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1" r:id="rId4"/>
    <p:sldId id="257" r:id="rId5"/>
    <p:sldId id="258" r:id="rId6"/>
    <p:sldId id="269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7DB3FF-A212-4F7A-BF4C-9F0610DFDE56}" v="1" dt="2026-09-03T02:45:32.0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ovan Van Antwerpen" userId="22bb22d0-96e6-4f78-a4d7-1aadda04be18" providerId="ADAL" clId="{C97635EA-C6D9-4B4D-BABC-918594E4495C}"/>
    <pc:docChg chg="custSel addSld delSld modSld sldOrd">
      <pc:chgData name="Donovan Van Antwerpen" userId="22bb22d0-96e6-4f78-a4d7-1aadda04be18" providerId="ADAL" clId="{C97635EA-C6D9-4B4D-BABC-918594E4495C}" dt="2026-09-03T02:48:30.890" v="244"/>
      <pc:docMkLst>
        <pc:docMk/>
      </pc:docMkLst>
      <pc:sldChg chg="modSp mod">
        <pc:chgData name="Donovan Van Antwerpen" userId="22bb22d0-96e6-4f78-a4d7-1aadda04be18" providerId="ADAL" clId="{C97635EA-C6D9-4B4D-BABC-918594E4495C}" dt="2026-09-03T01:09:10.933" v="1" actId="20577"/>
        <pc:sldMkLst>
          <pc:docMk/>
          <pc:sldMk cId="2820748521" sldId="268"/>
        </pc:sldMkLst>
        <pc:spChg chg="mod">
          <ac:chgData name="Donovan Van Antwerpen" userId="22bb22d0-96e6-4f78-a4d7-1aadda04be18" providerId="ADAL" clId="{C97635EA-C6D9-4B4D-BABC-918594E4495C}" dt="2026-09-03T01:09:10.933" v="1" actId="20577"/>
          <ac:spMkLst>
            <pc:docMk/>
            <pc:sldMk cId="2820748521" sldId="268"/>
            <ac:spMk id="6" creationId="{4B77428B-56D3-5B5D-F1BB-CDF259E01A93}"/>
          </ac:spMkLst>
        </pc:spChg>
      </pc:sldChg>
      <pc:sldChg chg="new del">
        <pc:chgData name="Donovan Van Antwerpen" userId="22bb22d0-96e6-4f78-a4d7-1aadda04be18" providerId="ADAL" clId="{C97635EA-C6D9-4B4D-BABC-918594E4495C}" dt="2026-09-03T02:45:34.287" v="4" actId="47"/>
        <pc:sldMkLst>
          <pc:docMk/>
          <pc:sldMk cId="2692168416" sldId="270"/>
        </pc:sldMkLst>
      </pc:sldChg>
      <pc:sldChg chg="addSp delSp modSp add mod ord modClrScheme chgLayout">
        <pc:chgData name="Donovan Van Antwerpen" userId="22bb22d0-96e6-4f78-a4d7-1aadda04be18" providerId="ADAL" clId="{C97635EA-C6D9-4B4D-BABC-918594E4495C}" dt="2026-09-03T02:48:30.890" v="244"/>
        <pc:sldMkLst>
          <pc:docMk/>
          <pc:sldMk cId="1606660447" sldId="271"/>
        </pc:sldMkLst>
        <pc:spChg chg="del mod">
          <ac:chgData name="Donovan Van Antwerpen" userId="22bb22d0-96e6-4f78-a4d7-1aadda04be18" providerId="ADAL" clId="{C97635EA-C6D9-4B4D-BABC-918594E4495C}" dt="2026-09-03T02:45:43.579" v="7" actId="478"/>
          <ac:spMkLst>
            <pc:docMk/>
            <pc:sldMk cId="1606660447" sldId="271"/>
            <ac:spMk id="2" creationId="{FD1D44D2-6D52-793F-7DD4-0A111BD5DD55}"/>
          </ac:spMkLst>
        </pc:spChg>
        <pc:spChg chg="add mod ord">
          <ac:chgData name="Donovan Van Antwerpen" userId="22bb22d0-96e6-4f78-a4d7-1aadda04be18" providerId="ADAL" clId="{C97635EA-C6D9-4B4D-BABC-918594E4495C}" dt="2026-09-03T02:48:24.250" v="242" actId="20577"/>
          <ac:spMkLst>
            <pc:docMk/>
            <pc:sldMk cId="1606660447" sldId="271"/>
            <ac:spMk id="3" creationId="{52FFD134-69D4-B28E-2BA0-CFE878325D97}"/>
          </ac:spMkLst>
        </pc:spChg>
        <pc:spChg chg="add mod ord">
          <ac:chgData name="Donovan Van Antwerpen" userId="22bb22d0-96e6-4f78-a4d7-1aadda04be18" providerId="ADAL" clId="{C97635EA-C6D9-4B4D-BABC-918594E4495C}" dt="2026-09-03T02:47:20.936" v="149" actId="20577"/>
          <ac:spMkLst>
            <pc:docMk/>
            <pc:sldMk cId="1606660447" sldId="271"/>
            <ac:spMk id="4" creationId="{7E976332-6B07-4FDD-4535-5246A307AF94}"/>
          </ac:spMkLst>
        </pc:spChg>
        <pc:spChg chg="add mod ord">
          <ac:chgData name="Donovan Van Antwerpen" userId="22bb22d0-96e6-4f78-a4d7-1aadda04be18" providerId="ADAL" clId="{C97635EA-C6D9-4B4D-BABC-918594E4495C}" dt="2026-09-03T02:48:10.078" v="241" actId="20577"/>
          <ac:spMkLst>
            <pc:docMk/>
            <pc:sldMk cId="1606660447" sldId="271"/>
            <ac:spMk id="6" creationId="{55520D5A-84E1-B89B-EE54-ED7001419BD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5A8DC-0EEE-E577-A00B-36DBB8FB9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15873-9921-C0DC-ED33-70A998C9E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FCC82-874E-D8D7-5E68-70944558E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749F8-AB46-6310-F73A-B653DA22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FEE38-A5A8-E50D-51FD-2BCDBE551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9311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A814E-4C15-3949-CDBD-3D2C3608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EABBF-A1D6-27A5-ECAC-5BA817255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7338F-8454-04A7-89ED-D380E3A3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E9055-1369-CAD3-5EF6-52A48991E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C5855-BDE2-D01A-5869-25E3884D9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607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0E846-D982-9C3A-9BFA-C1A5688CD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C60D4-00CA-D89E-796A-23912E691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5A777-93F0-6AA5-E666-BD27931F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79362-6D07-CAA2-49B2-1C5B902F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F0C9B-A2D1-1C02-140A-3B9921074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762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2AAF-A5C0-F739-F6FA-6B526F9C9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35B70-E0B1-6E48-5E21-AEF7C2C667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D0E2A-0069-BA6A-9138-85DE626DA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A31DA-0572-E244-1D07-ACFE7C0D2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95ABE-0E43-9852-0965-288DCD5E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A02F9-1404-4336-B3F4-CCE561A81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2246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AA48E-623E-BEE5-D74E-4DF7B111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843E9-3C96-A435-6BCA-FC91A4CF9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CA3E4-A94E-38CE-C948-6E6308C39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307BD0-72AA-57C2-7066-13E81ABDB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ACC9F2-9BBE-9BB3-17C6-74A18FA26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A854B4-E07F-552E-4EAA-FFAE3A6AB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6B838A-5EBB-9AB3-E863-6467ACE0B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72209-4A46-6169-90C9-4C5BC1DD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536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A4D8-0388-C700-E988-984D1062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A3FD38-4A20-6BDA-1854-9BA86B8C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4DA77-EA70-ED27-3A88-A445562A9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A27C6-A8B2-0C37-674E-B3D79663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434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FBCAB9-E917-0666-C1F6-A5984A02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89235-F7F6-C9C6-85FC-A7FB74E5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C334F-4006-3C5D-27E3-C8D8290A1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9562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8712C-E585-5330-FE06-CC8B93B6B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2C7E9-959F-C2F0-DA8B-BFE11960A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2C7AC-E25A-CF30-F19D-E10627864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11F61-1FC6-0833-9232-CF4142ACC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E5DA6-6FD4-3A35-563E-344BFD924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F8746-EA66-0FA4-2834-357AA582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87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4EA63-D2A4-380D-535A-EDDA7E7C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1DA160-D1EB-37FB-D8A8-3519F5A94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3A752-43F2-B33C-9BCF-B0142F6C8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C50F3-A941-6A11-39BB-CB58369D7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D92E-2C39-D7FC-5565-42EF10AE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AD743-D86F-1326-0C4D-9BEBD8AAA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583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CF42-BCB1-4D0A-2A0A-0EAA1ED08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357D0F-54FE-7FBC-5765-E4B0E5C00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7698-EB6E-1EF2-DDFE-5F74A4DF3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53D2E-874D-7DA0-D7E7-EEBD0F15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9837A-6EF9-B712-2A13-DF0B165E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0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D6C4C3-78FC-670D-0A0B-94C7B18FE1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508C8-D5BD-B569-4AB3-DD24F096E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01458-2A90-3BE5-1B6E-67A9EFBA4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A8CA0-1087-A466-06B5-68679C75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C0CDA-DF62-DA93-8DAB-E6B91358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147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ECA0EC-A995-F055-6C05-E4D27644C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2DBA2-9EAD-D01E-4F23-513FABF9E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F75A9-1932-71C3-586D-E892CBF7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768485-12D6-4C22-9E3B-651ACEAAFF6C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C426F-31D0-CC42-B8F1-C6BF8ADF8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D7937-0233-F8E3-E780-60064D03C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99945-B8FF-4474-AC69-D883B317441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572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63636-027C-DB6E-7CB6-0CE7329B8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Truck Hydraulic Solutions Product Overview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EE51C-EEC7-6B89-164E-6C366BD70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47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F4D65-C853-817D-B534-C99F2A132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007752-8D38-535F-A2B1-6E94E3AAB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A186E5-76C2-86CA-CEB9-2F6971EE41EA}"/>
              </a:ext>
            </a:extLst>
          </p:cNvPr>
          <p:cNvSpPr txBox="1"/>
          <p:nvPr/>
        </p:nvSpPr>
        <p:spPr>
          <a:xfrm>
            <a:off x="855406" y="55917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400" dirty="0"/>
              <a:t>COMPANY HISTORY</a:t>
            </a:r>
            <a:endParaRPr lang="en-A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7428B-56D3-5B5D-F1BB-CDF259E01A93}"/>
              </a:ext>
            </a:extLst>
          </p:cNvPr>
          <p:cNvSpPr txBox="1"/>
          <p:nvPr/>
        </p:nvSpPr>
        <p:spPr>
          <a:xfrm>
            <a:off x="855406" y="1707066"/>
            <a:ext cx="96257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THS was founded by Ronnie Heeps </a:t>
            </a:r>
            <a:r>
              <a:rPr lang="en-AU" sz="2400"/>
              <a:t>in 2010</a:t>
            </a: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Mathew Hayter joined the business as partner in 2019 and established THS Melbourne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In 2020 THS Brisbane was opened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All three states have company owned workshops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Service providers based in WA, NT and 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2024 THS moves to import majority of products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0748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492AD-B3A2-5F10-73DC-5CB245399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6E6CBA-B5F8-DD02-2FAA-E2982AD7D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2FFD134-69D4-B28E-2BA0-CFE87832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INDUSTRIES WE SERVE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76332-6B07-4FDD-4535-5246A307AF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AU" dirty="0"/>
              <a:t>TRUCK HOUSES</a:t>
            </a:r>
          </a:p>
          <a:p>
            <a:r>
              <a:rPr lang="en-AU" dirty="0"/>
              <a:t>TILT TRAY MANUFACTURERS </a:t>
            </a:r>
          </a:p>
          <a:p>
            <a:r>
              <a:rPr lang="en-AU" dirty="0"/>
              <a:t>VAC TRUCK MANUFACTURERS</a:t>
            </a:r>
          </a:p>
          <a:p>
            <a:r>
              <a:rPr lang="en-AU" dirty="0"/>
              <a:t>TRUCK BODY BUILDERS</a:t>
            </a:r>
          </a:p>
          <a:p>
            <a:r>
              <a:rPr lang="en-AU" dirty="0"/>
              <a:t>RESELLERS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520D5A-84E1-B89B-EE54-ED7001419B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AU" dirty="0"/>
              <a:t>FLEET OWNERS</a:t>
            </a:r>
          </a:p>
          <a:p>
            <a:r>
              <a:rPr lang="en-AU" dirty="0"/>
              <a:t>TRUCK RENTAL </a:t>
            </a:r>
          </a:p>
          <a:p>
            <a:r>
              <a:rPr lang="en-AU" dirty="0"/>
              <a:t>CRANE SUPPLIERS</a:t>
            </a:r>
          </a:p>
          <a:p>
            <a:r>
              <a:rPr lang="en-AU" dirty="0"/>
              <a:t>WASTE EQUIPMENT INSTALLERS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6660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9421CE-6B05-EDF2-8E44-8C7A81076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CE64C9C-91E3-704F-9234-31FC2FD4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PTO &amp; PUMPS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B3CFB1-5F72-3F07-5E14-98324E2B4E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BEZARES  </a:t>
            </a:r>
          </a:p>
          <a:p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087FC-4065-F6AE-E39E-97A4F562ED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SUNFAB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ACD328-006A-0ED8-46A5-6F74AD04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45926"/>
            <a:ext cx="2075261" cy="18566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55F767-E72A-E1D9-06D1-1063A2F43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63" y="2456071"/>
            <a:ext cx="2304037" cy="19973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71A473-7370-9346-E5CF-527E33C12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18" y="2311469"/>
            <a:ext cx="1677336" cy="23255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02DC186-7587-D271-C9FC-F11E75E703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256734"/>
            <a:ext cx="2100662" cy="238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8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49249C-41DA-4F11-B500-5E350FC62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DF2646D-068E-AC4F-18C2-4C88D7D0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HEAVY DUTY PTOs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4C43E6-A651-1A38-FFFC-23E882DE6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085" y="1511996"/>
            <a:ext cx="3347651" cy="31931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D9B93A-CD4D-43C8-2CCA-CA1FE89A3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650" y="2059517"/>
            <a:ext cx="4662521" cy="227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46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74BDD-D9D9-FED8-9324-80D4C5CF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PTO SELECTION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63D52E-4B87-5F78-1314-AB0C27216F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58" y="1392074"/>
            <a:ext cx="3370249" cy="1613634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ED87ACE-F450-846B-871D-27E844D8EB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59" y="3005708"/>
            <a:ext cx="3370248" cy="13592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19F836-2949-3733-43D3-72578CE13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58" y="4684670"/>
            <a:ext cx="3370248" cy="15512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41143D-3302-2829-2F0D-82BD7906D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42" y="365125"/>
            <a:ext cx="4826077" cy="23151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CE1650-2071-14A0-F25D-C5A5257A3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42" y="2846032"/>
            <a:ext cx="3549634" cy="16828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7634EE-C638-3712-822C-8D88412EFC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06" y="4684670"/>
            <a:ext cx="5534296" cy="220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01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0DB2F1-E844-B69C-62C6-1900530FA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99E3347-D8D0-2573-66D2-FF1022113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HOISTS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187A83-E76D-F7FF-45E1-9ABCFD4F0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747" y="1690687"/>
            <a:ext cx="3573115" cy="21692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DFD2C9-1131-78FA-D7CC-F18612BF2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65" y="606049"/>
            <a:ext cx="4665849" cy="21692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929F23-ACCD-6216-3F31-F36887317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65" y="2919254"/>
            <a:ext cx="4769466" cy="25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C8FA56-7EF5-E1DF-53DB-A64956740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20B3D1A-3496-3336-04DB-B0BA56378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TANKS &amp; COOLERS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563C75-0A9B-8E86-EB3A-B2406BA5DD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13" y="1920172"/>
            <a:ext cx="4137324" cy="20366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0CE45D-C7E5-C759-20FC-174E03CD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799" y="743369"/>
            <a:ext cx="4338623" cy="41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53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08841-3145-FAD6-4F10-3D71568A9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E0C4DB1-7AD8-6C7D-65E6-E409231A7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VALVES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F278348-0DC0-C51C-A51E-8D857B015D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323" y="1296236"/>
            <a:ext cx="2903800" cy="34578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3B7261-5D76-B1FE-A72F-60FC275CD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86" y="2471895"/>
            <a:ext cx="4108905" cy="2282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385A16-08A0-64A0-B8B6-96A01D525A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690" y="1296236"/>
            <a:ext cx="3385433" cy="345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8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FDC25-82DA-1D75-B4E6-103CD2815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4A49D9-296F-5867-C9AC-A5271D39F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F5A931E-5339-50B0-1AB4-8D3A1FEA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CONTROLS &amp; REMOTES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D6878C7-ADE7-9FA7-96C8-DFE87570B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78" y="1562808"/>
            <a:ext cx="3380625" cy="17138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2E497A-8DC0-8A1C-0856-EA1A67975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3685"/>
            <a:ext cx="3578726" cy="13343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C389B8-4ABB-F2D3-CC82-0EE8F8E05F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792" y="705902"/>
            <a:ext cx="1438476" cy="41249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C8CAA5-B613-D55A-68CC-DC5BCAE9F3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804" y="833782"/>
            <a:ext cx="1940383" cy="17138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688995-0A83-B3A1-BB73-674CD5E447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43" y="3092319"/>
            <a:ext cx="3457883" cy="13963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D3356C-D13E-3332-B406-5E48D599AB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72" y="3490718"/>
            <a:ext cx="4056115" cy="173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0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DB3A4-7AED-76E5-6FDF-E15A207CE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D878BF-BECD-1C8F-77D5-8FF0971C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F4F4B0F-3E42-E4B8-6B3D-73E6E27C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DC POWERPACKS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AFCCC8-8C65-D310-3BA4-5EE91CC35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82804"/>
            <a:ext cx="5022639" cy="48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2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52BAB-5058-6189-0C81-7CB1C943D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A3D0EB-B8AE-4D47-73C1-207E5773F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9181D9C-3AC9-2697-D98D-B9E28107D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WORKSHOPS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E02BEB-C29C-BF11-EA75-E12A65A9B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264" y="1412670"/>
            <a:ext cx="7287772" cy="356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76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118DA-CF11-5F0E-B8CB-66D0B5989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E47BF1-3712-0568-E005-6561B1B5E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12192000" cy="15827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517F4C3-9E09-AA11-90E7-9F5351377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SYSTEM DESIGN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458014-2131-5C10-5A46-E75EB51A6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18" y="1514169"/>
            <a:ext cx="4950602" cy="35102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2997E5-B9F5-BDA7-E111-360DC6B85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584" y="993058"/>
            <a:ext cx="5439856" cy="389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106</Words>
  <Application>Microsoft Office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Truck Hydraulic Solutions Product Overview </vt:lpstr>
      <vt:lpstr>PowerPoint Presentation</vt:lpstr>
      <vt:lpstr>INDUSTRIES WE SERVE</vt:lpstr>
      <vt:lpstr>PTO &amp; PUMPS </vt:lpstr>
      <vt:lpstr>HEAVY DUTY PTOs</vt:lpstr>
      <vt:lpstr>PTO SELECTION </vt:lpstr>
      <vt:lpstr>HOISTS</vt:lpstr>
      <vt:lpstr>TANKS &amp; COOLERS</vt:lpstr>
      <vt:lpstr>VALVES</vt:lpstr>
      <vt:lpstr>CONTROLS &amp; REMOTES</vt:lpstr>
      <vt:lpstr>DC POWERPACKS</vt:lpstr>
      <vt:lpstr>WORKSHOPS</vt:lpstr>
      <vt:lpstr>SYSTEM DESIGN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Donovan Van Antwerpen</dc:creator>
  <cp:lastModifiedBy>Donovan Van Antwerpen</cp:lastModifiedBy>
  <cp:revision>1</cp:revision>
  <dcterms:created xsi:type="dcterms:W3CDTF">2026-09-02T22:58:57Z</dcterms:created>
  <dcterms:modified xsi:type="dcterms:W3CDTF">2026-09-03T02:48:34Z</dcterms:modified>
</cp:coreProperties>
</file>