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sldIdLst>
    <p:sldId id="286" r:id="rId6"/>
    <p:sldId id="282" r:id="rId7"/>
    <p:sldId id="275" r:id="rId8"/>
    <p:sldId id="294" r:id="rId9"/>
    <p:sldId id="274" r:id="rId10"/>
    <p:sldId id="298" r:id="rId11"/>
    <p:sldId id="293" r:id="rId12"/>
    <p:sldId id="280" r:id="rId13"/>
    <p:sldId id="299" r:id="rId14"/>
    <p:sldId id="301" r:id="rId15"/>
    <p:sldId id="302" r:id="rId16"/>
    <p:sldId id="303" r:id="rId17"/>
    <p:sldId id="305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D4FEB3-E5C2-6E1D-583E-7F3F8599C5D2}" name="Mariana Navarrete" initials="MN" userId="S::mnavarrete@epcountyesd2.org::4e929db7-1e5b-4703-9e71-9592835948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680"/>
    <a:srgbClr val="094166"/>
    <a:srgbClr val="788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2F301B-D430-3D83-38C7-A6638FCAF59F}" v="1943" dt="2025-08-13T19:52:35.232"/>
    <p1510:client id="{6548CBA6-61A6-47EF-B779-CA0938825632}" v="3" dt="2025-08-12T13:59:55.452"/>
    <p1510:client id="{96B76596-7676-7A80-FED0-1B6E04482E8F}" v="48" dt="2025-08-11T22:19:54.252"/>
    <p1510:client id="{DB703AFE-8A53-5C44-3C01-A86AEC2607F1}" v="181" dt="2025-08-13T15:51:44.366"/>
    <p1510:client id="{F9D38F27-6FF3-82A2-B9A2-E1A62C62C921}" v="6" dt="2025-08-12T21:57:39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44524208034289E-2"/>
          <c:y val="2.5216746302229372E-2"/>
          <c:w val="0.92686204674232453"/>
          <c:h val="0.87709261410294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'911 Call Overview 6 Year Compa '!$B$14</c:f>
              <c:strCache>
                <c:ptCount val="1"/>
                <c:pt idx="0">
                  <c:v>911 Call Volumen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'911 Call Overview 6 Year Compa '!$A$15:$A$20</c:f>
              <c:numCache>
                <c:formatCode>General</c:formatCode>
                <c:ptCount val="6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</c:numCache>
            </c:numRef>
          </c:cat>
          <c:val>
            <c:numRef>
              <c:f>'911 Call Overview 6 Year Compa '!$B$15:$B$20</c:f>
              <c:numCache>
                <c:formatCode>General</c:formatCode>
                <c:ptCount val="6"/>
                <c:pt idx="0">
                  <c:v>10530</c:v>
                </c:pt>
                <c:pt idx="1">
                  <c:v>10305</c:v>
                </c:pt>
                <c:pt idx="2">
                  <c:v>10584</c:v>
                </c:pt>
                <c:pt idx="3">
                  <c:v>10566</c:v>
                </c:pt>
                <c:pt idx="4">
                  <c:v>10190</c:v>
                </c:pt>
                <c:pt idx="5">
                  <c:v>9621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7-4805-9853-4B76A0247DE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61467000"/>
        <c:axId val="661467360"/>
      </c:barChart>
      <c:catAx>
        <c:axId val="661467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467360"/>
        <c:crosses val="autoZero"/>
        <c:auto val="1"/>
        <c:lblAlgn val="ctr"/>
        <c:lblOffset val="100"/>
        <c:noMultiLvlLbl val="0"/>
      </c:catAx>
      <c:valAx>
        <c:axId val="6614673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1467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28933355242924"/>
          <c:y val="0.13372610194198267"/>
          <c:w val="0.35453820177315298"/>
          <c:h val="0.795814077394841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Column1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09-47FB-A2E9-1B8EDCCCA9D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09-47FB-A2E9-1B8EDCCCA9D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09-47FB-A2E9-1B8EDCCCA9D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09-47FB-A2E9-1B8EDCCCA9D3}"/>
              </c:ext>
            </c:extLst>
          </c:dPt>
          <c:dLbls>
            <c:dLbl>
              <c:idx val="0"/>
              <c:layout>
                <c:manualLayout>
                  <c:x val="-7.5666268934432039E-3"/>
                  <c:y val="-2.804001591196942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11278797337932"/>
                      <c:h val="0.146998764493369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109-47FB-A2E9-1B8EDCCCA9D3}"/>
                </c:ext>
              </c:extLst>
            </c:dLbl>
            <c:dLbl>
              <c:idx val="1"/>
              <c:layout>
                <c:manualLayout>
                  <c:x val="3.0449655613196208E-2"/>
                  <c:y val="-6.1770045845214928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758614807831933"/>
                      <c:h val="0.107263028437212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109-47FB-A2E9-1B8EDCCCA9D3}"/>
                </c:ext>
              </c:extLst>
            </c:dLbl>
            <c:dLbl>
              <c:idx val="2"/>
              <c:layout>
                <c:manualLayout>
                  <c:x val="-6.6174911007970075E-3"/>
                  <c:y val="-5.7858152767667342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16675930292209"/>
                      <c:h val="7.86499533705804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109-47FB-A2E9-1B8EDCCCA9D3}"/>
                </c:ext>
              </c:extLst>
            </c:dLbl>
            <c:dLbl>
              <c:idx val="3"/>
              <c:layout>
                <c:manualLayout>
                  <c:x val="-2.3380985560132808E-2"/>
                  <c:y val="3.786016709708221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854827756077"/>
                      <c:h val="7.86499533705804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109-47FB-A2E9-1B8EDCCCA9D3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Operations </c:v>
                </c:pt>
                <c:pt idx="1">
                  <c:v>Debt Service </c:v>
                </c:pt>
                <c:pt idx="2">
                  <c:v>Personnel </c:v>
                </c:pt>
                <c:pt idx="3">
                  <c:v>Capital Projects </c:v>
                </c:pt>
              </c:strCache>
            </c:strRef>
          </c:cat>
          <c:val>
            <c:numRef>
              <c:f>Sheet1!$B$2:$B$5</c:f>
              <c:numCache>
                <c:formatCode>_(* #,##0.00_);_(* \(#,##0.00\);_(* "-"??_);_(@_)</c:formatCode>
                <c:ptCount val="4"/>
                <c:pt idx="0">
                  <c:v>6763065</c:v>
                </c:pt>
                <c:pt idx="1">
                  <c:v>2366246</c:v>
                </c:pt>
                <c:pt idx="2">
                  <c:v>5556741</c:v>
                </c:pt>
                <c:pt idx="3">
                  <c:v>7892984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109-47FB-A2E9-1B8EDCCCA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9FDBB5-7AE9-4025-AD28-002D2A5070B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E984846-2FE6-4E29-8DF9-BF07B4C7C0ED}">
      <dgm:prSet/>
      <dgm:spPr/>
      <dgm:t>
        <a:bodyPr/>
        <a:lstStyle/>
        <a:p>
          <a:r>
            <a:rPr lang="en-US" b="1"/>
            <a:t>E.S.D. #2 has completed these forecasted special projects:</a:t>
          </a:r>
          <a:endParaRPr lang="en-US"/>
        </a:p>
      </dgm:t>
    </dgm:pt>
    <dgm:pt modelId="{1CDE3E5C-D69A-42ED-814E-1135C03796B1}" type="parTrans" cxnId="{E0B8AD7E-3308-408B-8ACB-F31FD7B1B642}">
      <dgm:prSet/>
      <dgm:spPr/>
      <dgm:t>
        <a:bodyPr/>
        <a:lstStyle/>
        <a:p>
          <a:endParaRPr lang="en-US"/>
        </a:p>
      </dgm:t>
    </dgm:pt>
    <dgm:pt modelId="{72FB024B-02A4-4D79-9D0F-ED38CC4CF946}" type="sibTrans" cxnId="{E0B8AD7E-3308-408B-8ACB-F31FD7B1B642}">
      <dgm:prSet/>
      <dgm:spPr/>
      <dgm:t>
        <a:bodyPr/>
        <a:lstStyle/>
        <a:p>
          <a:endParaRPr lang="en-US"/>
        </a:p>
      </dgm:t>
    </dgm:pt>
    <dgm:pt modelId="{44FA4EB1-FFA7-42D4-8DB3-8791F1CA0DFC}">
      <dgm:prSet/>
      <dgm:spPr/>
      <dgm:t>
        <a:bodyPr/>
        <a:lstStyle/>
        <a:p>
          <a:r>
            <a:rPr lang="en-US"/>
            <a:t>Training room remodel for our west side fire station</a:t>
          </a:r>
        </a:p>
      </dgm:t>
    </dgm:pt>
    <dgm:pt modelId="{9E3B8728-2CC4-46FB-8529-8E8522736C93}" type="parTrans" cxnId="{C59791AA-A69D-47E6-AD22-CF6D7E38A720}">
      <dgm:prSet/>
      <dgm:spPr/>
      <dgm:t>
        <a:bodyPr/>
        <a:lstStyle/>
        <a:p>
          <a:endParaRPr lang="en-US"/>
        </a:p>
      </dgm:t>
    </dgm:pt>
    <dgm:pt modelId="{A2D94C8B-B67D-46E7-860D-3F4F6F64CD74}" type="sibTrans" cxnId="{C59791AA-A69D-47E6-AD22-CF6D7E38A720}">
      <dgm:prSet/>
      <dgm:spPr/>
      <dgm:t>
        <a:bodyPr/>
        <a:lstStyle/>
        <a:p>
          <a:endParaRPr lang="en-US"/>
        </a:p>
      </dgm:t>
    </dgm:pt>
    <dgm:pt modelId="{5088BE05-B9AE-4545-9F9A-CD980EBDB91D}">
      <dgm:prSet/>
      <dgm:spPr/>
      <dgm:t>
        <a:bodyPr/>
        <a:lstStyle/>
        <a:p>
          <a:r>
            <a:rPr lang="en-US"/>
            <a:t>Kitchen remodel for our Montana Vista fire station</a:t>
          </a:r>
        </a:p>
      </dgm:t>
    </dgm:pt>
    <dgm:pt modelId="{D882E111-D724-4D35-A897-519C9B85589B}" type="parTrans" cxnId="{AFAB43C2-F661-43A2-A36D-A8E56F04AE87}">
      <dgm:prSet/>
      <dgm:spPr/>
      <dgm:t>
        <a:bodyPr/>
        <a:lstStyle/>
        <a:p>
          <a:endParaRPr lang="en-US"/>
        </a:p>
      </dgm:t>
    </dgm:pt>
    <dgm:pt modelId="{1A478A2E-D695-4DCC-9432-F56D4FD679DF}" type="sibTrans" cxnId="{AFAB43C2-F661-43A2-A36D-A8E56F04AE87}">
      <dgm:prSet/>
      <dgm:spPr/>
      <dgm:t>
        <a:bodyPr/>
        <a:lstStyle/>
        <a:p>
          <a:endParaRPr lang="en-US"/>
        </a:p>
      </dgm:t>
    </dgm:pt>
    <dgm:pt modelId="{07B3F5D7-1D71-4C90-888D-17EDB1C0FEA8}">
      <dgm:prSet/>
      <dgm:spPr/>
      <dgm:t>
        <a:bodyPr/>
        <a:lstStyle/>
        <a:p>
          <a:r>
            <a:rPr lang="en-US"/>
            <a:t>Certified 44 Volunteer Firefighters</a:t>
          </a:r>
        </a:p>
      </dgm:t>
    </dgm:pt>
    <dgm:pt modelId="{59A0CC2B-323D-4DB8-87C0-082F9B13BD86}" type="parTrans" cxnId="{C0D51930-B4FD-4AA0-9790-D283B5137A14}">
      <dgm:prSet/>
      <dgm:spPr/>
      <dgm:t>
        <a:bodyPr/>
        <a:lstStyle/>
        <a:p>
          <a:endParaRPr lang="en-US"/>
        </a:p>
      </dgm:t>
    </dgm:pt>
    <dgm:pt modelId="{D027CC2F-ABFF-4A6A-9F3E-B4E91D721DA9}" type="sibTrans" cxnId="{C0D51930-B4FD-4AA0-9790-D283B5137A14}">
      <dgm:prSet/>
      <dgm:spPr/>
      <dgm:t>
        <a:bodyPr/>
        <a:lstStyle/>
        <a:p>
          <a:endParaRPr lang="en-US"/>
        </a:p>
      </dgm:t>
    </dgm:pt>
    <dgm:pt modelId="{E66B638C-3F9F-4599-9556-6F4764C0DDD7}">
      <dgm:prSet/>
      <dgm:spPr/>
      <dgm:t>
        <a:bodyPr/>
        <a:lstStyle/>
        <a:p>
          <a:r>
            <a:rPr lang="en-US"/>
            <a:t>Certified two paid paramedics</a:t>
          </a:r>
        </a:p>
      </dgm:t>
    </dgm:pt>
    <dgm:pt modelId="{CC1E22DA-2B9C-4EC6-8D8A-301F8A24EE1F}" type="parTrans" cxnId="{9F62B6E3-8FF9-4147-BF5F-CF655DC06A5B}">
      <dgm:prSet/>
      <dgm:spPr/>
      <dgm:t>
        <a:bodyPr/>
        <a:lstStyle/>
        <a:p>
          <a:endParaRPr lang="en-US"/>
        </a:p>
      </dgm:t>
    </dgm:pt>
    <dgm:pt modelId="{EF7B008B-8DCD-491B-B60D-7A3123EE37C3}" type="sibTrans" cxnId="{9F62B6E3-8FF9-4147-BF5F-CF655DC06A5B}">
      <dgm:prSet/>
      <dgm:spPr/>
      <dgm:t>
        <a:bodyPr/>
        <a:lstStyle/>
        <a:p>
          <a:endParaRPr lang="en-US"/>
        </a:p>
      </dgm:t>
    </dgm:pt>
    <dgm:pt modelId="{CCE35145-B806-46BF-8C3F-050B61D86415}">
      <dgm:prSet/>
      <dgm:spPr/>
      <dgm:t>
        <a:bodyPr/>
        <a:lstStyle/>
        <a:p>
          <a:pPr rtl="0"/>
          <a:r>
            <a:rPr lang="en-US"/>
            <a:t>Added a second paid night shift to the Socorro  &amp; San </a:t>
          </a:r>
          <a:r>
            <a:rPr lang="en-US" err="1"/>
            <a:t>Elizario</a:t>
          </a:r>
          <a:r>
            <a:rPr lang="en-US"/>
            <a:t> fire stations</a:t>
          </a:r>
          <a:r>
            <a:rPr lang="en-US">
              <a:latin typeface="Aptos Display" panose="02110004020202020204"/>
            </a:rPr>
            <a:t>, and we are currently working on adding night shift to Clint and Fabens</a:t>
          </a:r>
          <a:endParaRPr lang="en-US"/>
        </a:p>
      </dgm:t>
    </dgm:pt>
    <dgm:pt modelId="{6B9A9E8C-0A3C-4461-B588-768B9F567462}" type="parTrans" cxnId="{A3CB696F-77FE-40F5-AC95-6341E76A5DA7}">
      <dgm:prSet/>
      <dgm:spPr/>
      <dgm:t>
        <a:bodyPr/>
        <a:lstStyle/>
        <a:p>
          <a:endParaRPr lang="en-US"/>
        </a:p>
      </dgm:t>
    </dgm:pt>
    <dgm:pt modelId="{498C70F7-EC0C-4DBC-BC44-B20B2C78AB9F}" type="sibTrans" cxnId="{A3CB696F-77FE-40F5-AC95-6341E76A5DA7}">
      <dgm:prSet/>
      <dgm:spPr/>
      <dgm:t>
        <a:bodyPr/>
        <a:lstStyle/>
        <a:p>
          <a:endParaRPr lang="en-US"/>
        </a:p>
      </dgm:t>
    </dgm:pt>
    <dgm:pt modelId="{3C60E031-AF62-484B-B559-E4CFE2484997}">
      <dgm:prSet/>
      <dgm:spPr/>
      <dgm:t>
        <a:bodyPr/>
        <a:lstStyle/>
        <a:p>
          <a:r>
            <a:rPr lang="en-US" b="1"/>
            <a:t>E.S.D. #2 is currently working on completing these special projects:</a:t>
          </a:r>
          <a:endParaRPr lang="en-US"/>
        </a:p>
      </dgm:t>
    </dgm:pt>
    <dgm:pt modelId="{1099B6F1-E74E-4DE2-9ECB-C1EEC82B485E}" type="parTrans" cxnId="{A31348E0-3084-4607-8F7C-72F905B2AFBF}">
      <dgm:prSet/>
      <dgm:spPr/>
      <dgm:t>
        <a:bodyPr/>
        <a:lstStyle/>
        <a:p>
          <a:endParaRPr lang="en-US"/>
        </a:p>
      </dgm:t>
    </dgm:pt>
    <dgm:pt modelId="{A14B6618-19E4-4226-9A3B-43AD13B1054F}" type="sibTrans" cxnId="{A31348E0-3084-4607-8F7C-72F905B2AFBF}">
      <dgm:prSet/>
      <dgm:spPr/>
      <dgm:t>
        <a:bodyPr/>
        <a:lstStyle/>
        <a:p>
          <a:endParaRPr lang="en-US"/>
        </a:p>
      </dgm:t>
    </dgm:pt>
    <dgm:pt modelId="{3B5B31D9-A045-47B4-B0EC-C16A68D23538}">
      <dgm:prSet/>
      <dgm:spPr/>
      <dgm:t>
        <a:bodyPr/>
        <a:lstStyle/>
        <a:p>
          <a:r>
            <a:rPr lang="en-US"/>
            <a:t>Working on the architectural design for the second fire station in Socorro</a:t>
          </a:r>
        </a:p>
      </dgm:t>
    </dgm:pt>
    <dgm:pt modelId="{ED45E736-0769-4BEE-86A2-26710A78B6E0}" type="parTrans" cxnId="{0E7B295A-708A-49AD-860B-3BBD733041A7}">
      <dgm:prSet/>
      <dgm:spPr/>
      <dgm:t>
        <a:bodyPr/>
        <a:lstStyle/>
        <a:p>
          <a:endParaRPr lang="en-US"/>
        </a:p>
      </dgm:t>
    </dgm:pt>
    <dgm:pt modelId="{A6127955-1D12-474C-8823-03A90A50A120}" type="sibTrans" cxnId="{0E7B295A-708A-49AD-860B-3BBD733041A7}">
      <dgm:prSet/>
      <dgm:spPr/>
      <dgm:t>
        <a:bodyPr/>
        <a:lstStyle/>
        <a:p>
          <a:endParaRPr lang="en-US"/>
        </a:p>
      </dgm:t>
    </dgm:pt>
    <dgm:pt modelId="{836557FB-6AC1-4C60-8F97-4293E1BDD957}">
      <dgm:prSet/>
      <dgm:spPr/>
      <dgm:t>
        <a:bodyPr/>
        <a:lstStyle/>
        <a:p>
          <a:r>
            <a:rPr lang="en-US"/>
            <a:t>Four to attend the El Paso Sheriff's Academy</a:t>
          </a:r>
        </a:p>
      </dgm:t>
    </dgm:pt>
    <dgm:pt modelId="{3148679B-614E-4279-B99B-F24D9EB08B00}" type="parTrans" cxnId="{9A286237-564F-4FA4-A0EB-89F10E7334ED}">
      <dgm:prSet/>
      <dgm:spPr/>
      <dgm:t>
        <a:bodyPr/>
        <a:lstStyle/>
        <a:p>
          <a:endParaRPr lang="en-US"/>
        </a:p>
      </dgm:t>
    </dgm:pt>
    <dgm:pt modelId="{C2A12AFD-B9B7-4BB0-9C68-3C9815B72172}" type="sibTrans" cxnId="{9A286237-564F-4FA4-A0EB-89F10E7334ED}">
      <dgm:prSet/>
      <dgm:spPr/>
      <dgm:t>
        <a:bodyPr/>
        <a:lstStyle/>
        <a:p>
          <a:endParaRPr lang="en-US"/>
        </a:p>
      </dgm:t>
    </dgm:pt>
    <dgm:pt modelId="{0F3E9968-DEB3-424F-9B55-9B3922D4CF10}">
      <dgm:prSet/>
      <dgm:spPr/>
      <dgm:t>
        <a:bodyPr/>
        <a:lstStyle/>
        <a:p>
          <a:pPr rtl="0"/>
          <a:r>
            <a:rPr lang="en-US"/>
            <a:t>Activation </a:t>
          </a:r>
          <a:r>
            <a:rPr lang="en-US">
              <a:latin typeface="Aptos Display" panose="02110004020202020204"/>
            </a:rPr>
            <a:t>of </a:t>
          </a:r>
          <a:r>
            <a:rPr lang="en-US"/>
            <a:t>the E.S.D. 2 ambulance</a:t>
          </a:r>
        </a:p>
      </dgm:t>
    </dgm:pt>
    <dgm:pt modelId="{A2FB500D-E7B3-43BC-86F8-80DC98D4BCB9}" type="parTrans" cxnId="{9495F7CD-86D2-43CB-94B7-D8E84DDB3951}">
      <dgm:prSet/>
      <dgm:spPr/>
      <dgm:t>
        <a:bodyPr/>
        <a:lstStyle/>
        <a:p>
          <a:endParaRPr lang="en-US"/>
        </a:p>
      </dgm:t>
    </dgm:pt>
    <dgm:pt modelId="{E437C77C-CDA5-4189-8EDD-E5CEA4D32356}" type="sibTrans" cxnId="{9495F7CD-86D2-43CB-94B7-D8E84DDB3951}">
      <dgm:prSet/>
      <dgm:spPr/>
      <dgm:t>
        <a:bodyPr/>
        <a:lstStyle/>
        <a:p>
          <a:endParaRPr lang="en-US"/>
        </a:p>
      </dgm:t>
    </dgm:pt>
    <dgm:pt modelId="{B417D467-6209-4D6C-A4C8-EE79D8C56284}" type="pres">
      <dgm:prSet presAssocID="{009FDBB5-7AE9-4025-AD28-002D2A5070B5}" presName="diagram" presStyleCnt="0">
        <dgm:presLayoutVars>
          <dgm:dir/>
          <dgm:resizeHandles val="exact"/>
        </dgm:presLayoutVars>
      </dgm:prSet>
      <dgm:spPr/>
    </dgm:pt>
    <dgm:pt modelId="{ECD0CC1E-C88C-48D3-A32D-0CC067C73728}" type="pres">
      <dgm:prSet presAssocID="{1E984846-2FE6-4E29-8DF9-BF07B4C7C0ED}" presName="node" presStyleLbl="node1" presStyleIdx="0" presStyleCnt="2">
        <dgm:presLayoutVars>
          <dgm:bulletEnabled val="1"/>
        </dgm:presLayoutVars>
      </dgm:prSet>
      <dgm:spPr/>
    </dgm:pt>
    <dgm:pt modelId="{61F2EB8C-0C30-4710-AFE8-C47538CB0264}" type="pres">
      <dgm:prSet presAssocID="{72FB024B-02A4-4D79-9D0F-ED38CC4CF946}" presName="sibTrans" presStyleCnt="0"/>
      <dgm:spPr/>
    </dgm:pt>
    <dgm:pt modelId="{57F600F5-FA31-4B62-9A1C-02008FCBABF5}" type="pres">
      <dgm:prSet presAssocID="{3C60E031-AF62-484B-B559-E4CFE2484997}" presName="node" presStyleLbl="node1" presStyleIdx="1" presStyleCnt="2">
        <dgm:presLayoutVars>
          <dgm:bulletEnabled val="1"/>
        </dgm:presLayoutVars>
      </dgm:prSet>
      <dgm:spPr/>
    </dgm:pt>
  </dgm:ptLst>
  <dgm:cxnLst>
    <dgm:cxn modelId="{E2BF2603-4735-41AA-9840-F159CB529B2D}" type="presOf" srcId="{009FDBB5-7AE9-4025-AD28-002D2A5070B5}" destId="{B417D467-6209-4D6C-A4C8-EE79D8C56284}" srcOrd="0" destOrd="0" presId="urn:microsoft.com/office/officeart/2005/8/layout/default"/>
    <dgm:cxn modelId="{C0D51930-B4FD-4AA0-9790-D283B5137A14}" srcId="{1E984846-2FE6-4E29-8DF9-BF07B4C7C0ED}" destId="{07B3F5D7-1D71-4C90-888D-17EDB1C0FEA8}" srcOrd="2" destOrd="0" parTransId="{59A0CC2B-323D-4DB8-87C0-082F9B13BD86}" sibTransId="{D027CC2F-ABFF-4A6A-9F3E-B4E91D721DA9}"/>
    <dgm:cxn modelId="{9A286237-564F-4FA4-A0EB-89F10E7334ED}" srcId="{3C60E031-AF62-484B-B559-E4CFE2484997}" destId="{836557FB-6AC1-4C60-8F97-4293E1BDD957}" srcOrd="1" destOrd="0" parTransId="{3148679B-614E-4279-B99B-F24D9EB08B00}" sibTransId="{C2A12AFD-B9B7-4BB0-9C68-3C9815B72172}"/>
    <dgm:cxn modelId="{A3CB696F-77FE-40F5-AC95-6341E76A5DA7}" srcId="{1E984846-2FE6-4E29-8DF9-BF07B4C7C0ED}" destId="{CCE35145-B806-46BF-8C3F-050B61D86415}" srcOrd="4" destOrd="0" parTransId="{6B9A9E8C-0A3C-4461-B588-768B9F567462}" sibTransId="{498C70F7-EC0C-4DBC-BC44-B20B2C78AB9F}"/>
    <dgm:cxn modelId="{415CF96F-A4DE-4AE6-8DC0-23302BFF1BE4}" type="presOf" srcId="{44FA4EB1-FFA7-42D4-8DB3-8791F1CA0DFC}" destId="{ECD0CC1E-C88C-48D3-A32D-0CC067C73728}" srcOrd="0" destOrd="1" presId="urn:microsoft.com/office/officeart/2005/8/layout/default"/>
    <dgm:cxn modelId="{E91EDF75-DEB8-47B6-93EC-1016DF84012B}" type="presOf" srcId="{836557FB-6AC1-4C60-8F97-4293E1BDD957}" destId="{57F600F5-FA31-4B62-9A1C-02008FCBABF5}" srcOrd="0" destOrd="2" presId="urn:microsoft.com/office/officeart/2005/8/layout/default"/>
    <dgm:cxn modelId="{88AFF156-BD51-4901-A5CA-3AF056D26799}" type="presOf" srcId="{3B5B31D9-A045-47B4-B0EC-C16A68D23538}" destId="{57F600F5-FA31-4B62-9A1C-02008FCBABF5}" srcOrd="0" destOrd="1" presId="urn:microsoft.com/office/officeart/2005/8/layout/default"/>
    <dgm:cxn modelId="{09361777-AA4D-440E-9185-546A2CE360DA}" type="presOf" srcId="{E66B638C-3F9F-4599-9556-6F4764C0DDD7}" destId="{ECD0CC1E-C88C-48D3-A32D-0CC067C73728}" srcOrd="0" destOrd="4" presId="urn:microsoft.com/office/officeart/2005/8/layout/default"/>
    <dgm:cxn modelId="{0E7B295A-708A-49AD-860B-3BBD733041A7}" srcId="{3C60E031-AF62-484B-B559-E4CFE2484997}" destId="{3B5B31D9-A045-47B4-B0EC-C16A68D23538}" srcOrd="0" destOrd="0" parTransId="{ED45E736-0769-4BEE-86A2-26710A78B6E0}" sibTransId="{A6127955-1D12-474C-8823-03A90A50A120}"/>
    <dgm:cxn modelId="{E0B8AD7E-3308-408B-8ACB-F31FD7B1B642}" srcId="{009FDBB5-7AE9-4025-AD28-002D2A5070B5}" destId="{1E984846-2FE6-4E29-8DF9-BF07B4C7C0ED}" srcOrd="0" destOrd="0" parTransId="{1CDE3E5C-D69A-42ED-814E-1135C03796B1}" sibTransId="{72FB024B-02A4-4D79-9D0F-ED38CC4CF946}"/>
    <dgm:cxn modelId="{67C17B97-D896-4E81-B82F-0C6A3D2DEAEE}" type="presOf" srcId="{CCE35145-B806-46BF-8C3F-050B61D86415}" destId="{ECD0CC1E-C88C-48D3-A32D-0CC067C73728}" srcOrd="0" destOrd="5" presId="urn:microsoft.com/office/officeart/2005/8/layout/default"/>
    <dgm:cxn modelId="{5664BBA9-8AD6-4C47-AED6-032D58B83609}" type="presOf" srcId="{07B3F5D7-1D71-4C90-888D-17EDB1C0FEA8}" destId="{ECD0CC1E-C88C-48D3-A32D-0CC067C73728}" srcOrd="0" destOrd="3" presId="urn:microsoft.com/office/officeart/2005/8/layout/default"/>
    <dgm:cxn modelId="{5D2507AA-4F96-457D-BA43-092D46C5FA7B}" type="presOf" srcId="{5088BE05-B9AE-4545-9F9A-CD980EBDB91D}" destId="{ECD0CC1E-C88C-48D3-A32D-0CC067C73728}" srcOrd="0" destOrd="2" presId="urn:microsoft.com/office/officeart/2005/8/layout/default"/>
    <dgm:cxn modelId="{C59791AA-A69D-47E6-AD22-CF6D7E38A720}" srcId="{1E984846-2FE6-4E29-8DF9-BF07B4C7C0ED}" destId="{44FA4EB1-FFA7-42D4-8DB3-8791F1CA0DFC}" srcOrd="0" destOrd="0" parTransId="{9E3B8728-2CC4-46FB-8529-8E8522736C93}" sibTransId="{A2D94C8B-B67D-46E7-860D-3F4F6F64CD74}"/>
    <dgm:cxn modelId="{AFAB43C2-F661-43A2-A36D-A8E56F04AE87}" srcId="{1E984846-2FE6-4E29-8DF9-BF07B4C7C0ED}" destId="{5088BE05-B9AE-4545-9F9A-CD980EBDB91D}" srcOrd="1" destOrd="0" parTransId="{D882E111-D724-4D35-A897-519C9B85589B}" sibTransId="{1A478A2E-D695-4DCC-9432-F56D4FD679DF}"/>
    <dgm:cxn modelId="{369F6CC4-116B-40EA-8835-639262830B86}" type="presOf" srcId="{3C60E031-AF62-484B-B559-E4CFE2484997}" destId="{57F600F5-FA31-4B62-9A1C-02008FCBABF5}" srcOrd="0" destOrd="0" presId="urn:microsoft.com/office/officeart/2005/8/layout/default"/>
    <dgm:cxn modelId="{9495F7CD-86D2-43CB-94B7-D8E84DDB3951}" srcId="{3C60E031-AF62-484B-B559-E4CFE2484997}" destId="{0F3E9968-DEB3-424F-9B55-9B3922D4CF10}" srcOrd="2" destOrd="0" parTransId="{A2FB500D-E7B3-43BC-86F8-80DC98D4BCB9}" sibTransId="{E437C77C-CDA5-4189-8EDD-E5CEA4D32356}"/>
    <dgm:cxn modelId="{F646B4D3-A8A2-4A0C-A3DC-791D6D1B647F}" type="presOf" srcId="{1E984846-2FE6-4E29-8DF9-BF07B4C7C0ED}" destId="{ECD0CC1E-C88C-48D3-A32D-0CC067C73728}" srcOrd="0" destOrd="0" presId="urn:microsoft.com/office/officeart/2005/8/layout/default"/>
    <dgm:cxn modelId="{A31348E0-3084-4607-8F7C-72F905B2AFBF}" srcId="{009FDBB5-7AE9-4025-AD28-002D2A5070B5}" destId="{3C60E031-AF62-484B-B559-E4CFE2484997}" srcOrd="1" destOrd="0" parTransId="{1099B6F1-E74E-4DE2-9ECB-C1EEC82B485E}" sibTransId="{A14B6618-19E4-4226-9A3B-43AD13B1054F}"/>
    <dgm:cxn modelId="{9F62B6E3-8FF9-4147-BF5F-CF655DC06A5B}" srcId="{1E984846-2FE6-4E29-8DF9-BF07B4C7C0ED}" destId="{E66B638C-3F9F-4599-9556-6F4764C0DDD7}" srcOrd="3" destOrd="0" parTransId="{CC1E22DA-2B9C-4EC6-8D8A-301F8A24EE1F}" sibTransId="{EF7B008B-8DCD-491B-B60D-7A3123EE37C3}"/>
    <dgm:cxn modelId="{DF5CB2FE-AEC2-4312-B43C-97F795770D42}" type="presOf" srcId="{0F3E9968-DEB3-424F-9B55-9B3922D4CF10}" destId="{57F600F5-FA31-4B62-9A1C-02008FCBABF5}" srcOrd="0" destOrd="3" presId="urn:microsoft.com/office/officeart/2005/8/layout/default"/>
    <dgm:cxn modelId="{4EEC5981-6230-4ADE-8040-9A6D5C0A4913}" type="presParOf" srcId="{B417D467-6209-4D6C-A4C8-EE79D8C56284}" destId="{ECD0CC1E-C88C-48D3-A32D-0CC067C73728}" srcOrd="0" destOrd="0" presId="urn:microsoft.com/office/officeart/2005/8/layout/default"/>
    <dgm:cxn modelId="{25CFDFCA-3E94-47C4-8062-94D2C181A936}" type="presParOf" srcId="{B417D467-6209-4D6C-A4C8-EE79D8C56284}" destId="{61F2EB8C-0C30-4710-AFE8-C47538CB0264}" srcOrd="1" destOrd="0" presId="urn:microsoft.com/office/officeart/2005/8/layout/default"/>
    <dgm:cxn modelId="{92ACF671-8B45-49EF-9781-E09794C7521C}" type="presParOf" srcId="{B417D467-6209-4D6C-A4C8-EE79D8C56284}" destId="{57F600F5-FA31-4B62-9A1C-02008FCBABF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DFF5BA-323B-49FF-BC38-66E71C85E567}" type="doc">
      <dgm:prSet loTypeId="urn:microsoft.com/office/officeart/2005/8/layout/hierarchy1" loCatId="hierarchy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2E7A0F-E15E-4B4E-9361-05D89CF1F832}">
      <dgm:prSet phldrT="[Text]"/>
      <dgm:spPr/>
      <dgm:t>
        <a:bodyPr/>
        <a:lstStyle/>
        <a:p>
          <a:r>
            <a:rPr lang="en-US"/>
            <a:t>2025 07m:51s</a:t>
          </a:r>
        </a:p>
      </dgm:t>
    </dgm:pt>
    <dgm:pt modelId="{2B6DD8FE-8875-418F-B92F-5AC5588D18ED}" type="parTrans" cxnId="{30D53AD1-E925-4BFD-97F9-D7653E3FF63F}">
      <dgm:prSet/>
      <dgm:spPr/>
      <dgm:t>
        <a:bodyPr/>
        <a:lstStyle/>
        <a:p>
          <a:endParaRPr lang="en-US"/>
        </a:p>
      </dgm:t>
    </dgm:pt>
    <dgm:pt modelId="{BA7AD201-A637-4E8C-A15F-FA09A16522A6}" type="sibTrans" cxnId="{30D53AD1-E925-4BFD-97F9-D7653E3FF63F}">
      <dgm:prSet/>
      <dgm:spPr/>
      <dgm:t>
        <a:bodyPr/>
        <a:lstStyle/>
        <a:p>
          <a:endParaRPr lang="en-US"/>
        </a:p>
      </dgm:t>
    </dgm:pt>
    <dgm:pt modelId="{8CF72702-A48C-4BA6-86E3-49D8154FB596}">
      <dgm:prSet phldrT="[Text]"/>
      <dgm:spPr/>
      <dgm:t>
        <a:bodyPr/>
        <a:lstStyle/>
        <a:p>
          <a:r>
            <a:rPr lang="en-US"/>
            <a:t>2023 07m:40s</a:t>
          </a:r>
        </a:p>
      </dgm:t>
    </dgm:pt>
    <dgm:pt modelId="{9F663E82-4F66-4669-B3CB-E3EE36135528}" type="parTrans" cxnId="{3BD5BE11-1B85-4418-80D5-0076472A04C0}">
      <dgm:prSet/>
      <dgm:spPr/>
      <dgm:t>
        <a:bodyPr/>
        <a:lstStyle/>
        <a:p>
          <a:endParaRPr lang="en-US"/>
        </a:p>
      </dgm:t>
    </dgm:pt>
    <dgm:pt modelId="{67D416F8-02B2-4C18-8B36-CF6E033610A7}" type="sibTrans" cxnId="{3BD5BE11-1B85-4418-80D5-0076472A04C0}">
      <dgm:prSet/>
      <dgm:spPr/>
      <dgm:t>
        <a:bodyPr/>
        <a:lstStyle/>
        <a:p>
          <a:endParaRPr lang="en-US"/>
        </a:p>
      </dgm:t>
    </dgm:pt>
    <dgm:pt modelId="{AFD35819-13C3-47D1-821C-35D1E98B8AB0}">
      <dgm:prSet phldrT="[Text]"/>
      <dgm:spPr/>
      <dgm:t>
        <a:bodyPr/>
        <a:lstStyle/>
        <a:p>
          <a:r>
            <a:rPr lang="en-US"/>
            <a:t>2020 08m:11s</a:t>
          </a:r>
        </a:p>
      </dgm:t>
    </dgm:pt>
    <dgm:pt modelId="{EC5D163C-7C17-4805-A4CD-D1CF77A925AA}" type="parTrans" cxnId="{6176D82D-353E-4FE0-9DFF-6224E9708ABE}">
      <dgm:prSet/>
      <dgm:spPr/>
      <dgm:t>
        <a:bodyPr/>
        <a:lstStyle/>
        <a:p>
          <a:endParaRPr lang="en-US"/>
        </a:p>
      </dgm:t>
    </dgm:pt>
    <dgm:pt modelId="{A38ADA48-2588-468D-8065-FC9A3EEC9B27}" type="sibTrans" cxnId="{6176D82D-353E-4FE0-9DFF-6224E9708ABE}">
      <dgm:prSet/>
      <dgm:spPr/>
      <dgm:t>
        <a:bodyPr/>
        <a:lstStyle/>
        <a:p>
          <a:endParaRPr lang="en-US"/>
        </a:p>
      </dgm:t>
    </dgm:pt>
    <dgm:pt modelId="{18843184-819A-45AB-B1F4-CD2CA5A9A7C7}">
      <dgm:prSet phldrT="[Text]"/>
      <dgm:spPr/>
      <dgm:t>
        <a:bodyPr/>
        <a:lstStyle/>
        <a:p>
          <a:r>
            <a:rPr lang="en-US"/>
            <a:t>2021 08m:02s</a:t>
          </a:r>
        </a:p>
      </dgm:t>
    </dgm:pt>
    <dgm:pt modelId="{C99D4A45-78E7-4156-8692-62D107A96209}" type="parTrans" cxnId="{2611F116-897F-431D-B1B5-DD3A0F0995EF}">
      <dgm:prSet/>
      <dgm:spPr/>
      <dgm:t>
        <a:bodyPr/>
        <a:lstStyle/>
        <a:p>
          <a:endParaRPr lang="en-US"/>
        </a:p>
      </dgm:t>
    </dgm:pt>
    <dgm:pt modelId="{6609BEAF-949F-4D86-9E0F-12D668DF4FCF}" type="sibTrans" cxnId="{2611F116-897F-431D-B1B5-DD3A0F0995EF}">
      <dgm:prSet/>
      <dgm:spPr/>
      <dgm:t>
        <a:bodyPr/>
        <a:lstStyle/>
        <a:p>
          <a:endParaRPr lang="en-US"/>
        </a:p>
      </dgm:t>
    </dgm:pt>
    <dgm:pt modelId="{4ED077C7-25A8-4952-896A-AAE4F6ECA4EF}">
      <dgm:prSet phldrT="[Text]"/>
      <dgm:spPr/>
      <dgm:t>
        <a:bodyPr/>
        <a:lstStyle/>
        <a:p>
          <a:r>
            <a:rPr lang="en-US"/>
            <a:t>2024 07m:59s</a:t>
          </a:r>
        </a:p>
      </dgm:t>
    </dgm:pt>
    <dgm:pt modelId="{31720449-D575-429C-BD54-6B77EF193317}" type="parTrans" cxnId="{F11F4AA8-1E9E-4CD6-A9F0-C6D3F277B766}">
      <dgm:prSet/>
      <dgm:spPr/>
      <dgm:t>
        <a:bodyPr/>
        <a:lstStyle/>
        <a:p>
          <a:endParaRPr lang="en-US"/>
        </a:p>
      </dgm:t>
    </dgm:pt>
    <dgm:pt modelId="{31B6A893-E959-425A-8C68-E67A4C32E4ED}" type="sibTrans" cxnId="{F11F4AA8-1E9E-4CD6-A9F0-C6D3F277B766}">
      <dgm:prSet/>
      <dgm:spPr/>
      <dgm:t>
        <a:bodyPr/>
        <a:lstStyle/>
        <a:p>
          <a:endParaRPr lang="en-US"/>
        </a:p>
      </dgm:t>
    </dgm:pt>
    <dgm:pt modelId="{C627F303-4DAC-4BE3-BAF0-0984316B4A65}">
      <dgm:prSet phldrT="[Text]"/>
      <dgm:spPr/>
      <dgm:t>
        <a:bodyPr/>
        <a:lstStyle/>
        <a:p>
          <a:r>
            <a:rPr lang="en-US"/>
            <a:t>2022 08m:0s</a:t>
          </a:r>
        </a:p>
      </dgm:t>
    </dgm:pt>
    <dgm:pt modelId="{02B5236A-2B51-43C1-BD3F-BF14EB4880A7}" type="parTrans" cxnId="{7F16A879-857B-4A25-AD6B-009B57850EAF}">
      <dgm:prSet/>
      <dgm:spPr/>
      <dgm:t>
        <a:bodyPr/>
        <a:lstStyle/>
        <a:p>
          <a:endParaRPr lang="en-US"/>
        </a:p>
      </dgm:t>
    </dgm:pt>
    <dgm:pt modelId="{CF8F43B8-7CC8-4E99-AD13-C3C2F196174F}" type="sibTrans" cxnId="{7F16A879-857B-4A25-AD6B-009B57850EAF}">
      <dgm:prSet/>
      <dgm:spPr/>
      <dgm:t>
        <a:bodyPr/>
        <a:lstStyle/>
        <a:p>
          <a:endParaRPr lang="en-US"/>
        </a:p>
      </dgm:t>
    </dgm:pt>
    <dgm:pt modelId="{67178E06-8DFD-49C4-92D6-3EAB50023634}" type="pres">
      <dgm:prSet presAssocID="{1FDFF5BA-323B-49FF-BC38-66E71C85E5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FF6011-0DB2-4FC6-BE3E-451044D4E4DB}" type="pres">
      <dgm:prSet presAssocID="{802E7A0F-E15E-4B4E-9361-05D89CF1F832}" presName="hierRoot1" presStyleCnt="0"/>
      <dgm:spPr/>
    </dgm:pt>
    <dgm:pt modelId="{C5579045-16C2-4148-9AE8-198C332BB7E5}" type="pres">
      <dgm:prSet presAssocID="{802E7A0F-E15E-4B4E-9361-05D89CF1F832}" presName="composite" presStyleCnt="0"/>
      <dgm:spPr/>
    </dgm:pt>
    <dgm:pt modelId="{48B53A82-4714-4DD6-800E-E501F349DD96}" type="pres">
      <dgm:prSet presAssocID="{802E7A0F-E15E-4B4E-9361-05D89CF1F832}" presName="background" presStyleLbl="node0" presStyleIdx="0" presStyleCnt="1"/>
      <dgm:spPr/>
    </dgm:pt>
    <dgm:pt modelId="{30CEB1EB-E097-4FC6-99BC-84A1D7D74D9A}" type="pres">
      <dgm:prSet presAssocID="{802E7A0F-E15E-4B4E-9361-05D89CF1F832}" presName="text" presStyleLbl="fgAcc0" presStyleIdx="0" presStyleCnt="1">
        <dgm:presLayoutVars>
          <dgm:chPref val="3"/>
        </dgm:presLayoutVars>
      </dgm:prSet>
      <dgm:spPr/>
    </dgm:pt>
    <dgm:pt modelId="{0E9C4EF8-6234-4BD1-B555-57EDA8B11E00}" type="pres">
      <dgm:prSet presAssocID="{802E7A0F-E15E-4B4E-9361-05D89CF1F832}" presName="hierChild2" presStyleCnt="0"/>
      <dgm:spPr/>
    </dgm:pt>
    <dgm:pt modelId="{E09E837B-22CE-4849-AA8A-C8C8AFB3AD11}" type="pres">
      <dgm:prSet presAssocID="{9F663E82-4F66-4669-B3CB-E3EE36135528}" presName="Name10" presStyleLbl="parChTrans1D2" presStyleIdx="0" presStyleCnt="2"/>
      <dgm:spPr/>
    </dgm:pt>
    <dgm:pt modelId="{D4E2A916-BA00-4B9F-8E99-A74E829F68C7}" type="pres">
      <dgm:prSet presAssocID="{8CF72702-A48C-4BA6-86E3-49D8154FB596}" presName="hierRoot2" presStyleCnt="0"/>
      <dgm:spPr/>
    </dgm:pt>
    <dgm:pt modelId="{801FA978-CAF6-47E0-BA2A-F3B93205561A}" type="pres">
      <dgm:prSet presAssocID="{8CF72702-A48C-4BA6-86E3-49D8154FB596}" presName="composite2" presStyleCnt="0"/>
      <dgm:spPr/>
    </dgm:pt>
    <dgm:pt modelId="{0A43423C-419E-48E3-973E-E848897720FE}" type="pres">
      <dgm:prSet presAssocID="{8CF72702-A48C-4BA6-86E3-49D8154FB596}" presName="background2" presStyleLbl="node2" presStyleIdx="0" presStyleCnt="2"/>
      <dgm:spPr/>
    </dgm:pt>
    <dgm:pt modelId="{2A67797C-609A-430E-B4DA-3FE350BA24FD}" type="pres">
      <dgm:prSet presAssocID="{8CF72702-A48C-4BA6-86E3-49D8154FB596}" presName="text2" presStyleLbl="fgAcc2" presStyleIdx="0" presStyleCnt="2">
        <dgm:presLayoutVars>
          <dgm:chPref val="3"/>
        </dgm:presLayoutVars>
      </dgm:prSet>
      <dgm:spPr/>
    </dgm:pt>
    <dgm:pt modelId="{D20BA240-C38A-4B3B-83C2-EB7EC2A6FEDC}" type="pres">
      <dgm:prSet presAssocID="{8CF72702-A48C-4BA6-86E3-49D8154FB596}" presName="hierChild3" presStyleCnt="0"/>
      <dgm:spPr/>
    </dgm:pt>
    <dgm:pt modelId="{AD3FB6AE-0749-4E93-ABE5-04F9B918A044}" type="pres">
      <dgm:prSet presAssocID="{EC5D163C-7C17-4805-A4CD-D1CF77A925AA}" presName="Name17" presStyleLbl="parChTrans1D3" presStyleIdx="0" presStyleCnt="3"/>
      <dgm:spPr/>
    </dgm:pt>
    <dgm:pt modelId="{C85F6D9B-6AD7-43BA-BFFE-D71C5D94E36F}" type="pres">
      <dgm:prSet presAssocID="{AFD35819-13C3-47D1-821C-35D1E98B8AB0}" presName="hierRoot3" presStyleCnt="0"/>
      <dgm:spPr/>
    </dgm:pt>
    <dgm:pt modelId="{4629CC35-FB0F-4C6E-ABB3-D0649CBE9C29}" type="pres">
      <dgm:prSet presAssocID="{AFD35819-13C3-47D1-821C-35D1E98B8AB0}" presName="composite3" presStyleCnt="0"/>
      <dgm:spPr/>
    </dgm:pt>
    <dgm:pt modelId="{3FB82ACE-86E3-45E0-99A9-A3EF2A6420B4}" type="pres">
      <dgm:prSet presAssocID="{AFD35819-13C3-47D1-821C-35D1E98B8AB0}" presName="background3" presStyleLbl="node3" presStyleIdx="0" presStyleCnt="3"/>
      <dgm:spPr/>
    </dgm:pt>
    <dgm:pt modelId="{3808D766-1147-46BC-8F4F-B1F84D7CCA9E}" type="pres">
      <dgm:prSet presAssocID="{AFD35819-13C3-47D1-821C-35D1E98B8AB0}" presName="text3" presStyleLbl="fgAcc3" presStyleIdx="0" presStyleCnt="3">
        <dgm:presLayoutVars>
          <dgm:chPref val="3"/>
        </dgm:presLayoutVars>
      </dgm:prSet>
      <dgm:spPr/>
    </dgm:pt>
    <dgm:pt modelId="{131F8347-62FA-44A1-9148-DCA287535569}" type="pres">
      <dgm:prSet presAssocID="{AFD35819-13C3-47D1-821C-35D1E98B8AB0}" presName="hierChild4" presStyleCnt="0"/>
      <dgm:spPr/>
    </dgm:pt>
    <dgm:pt modelId="{CB9C811B-B54D-4F53-B93E-82227E402017}" type="pres">
      <dgm:prSet presAssocID="{C99D4A45-78E7-4156-8692-62D107A96209}" presName="Name17" presStyleLbl="parChTrans1D3" presStyleIdx="1" presStyleCnt="3"/>
      <dgm:spPr/>
    </dgm:pt>
    <dgm:pt modelId="{43E42996-8704-4F88-8163-823520DC0C72}" type="pres">
      <dgm:prSet presAssocID="{18843184-819A-45AB-B1F4-CD2CA5A9A7C7}" presName="hierRoot3" presStyleCnt="0"/>
      <dgm:spPr/>
    </dgm:pt>
    <dgm:pt modelId="{D4A7BE88-D5C2-4210-9CE7-56E40BB8E5DE}" type="pres">
      <dgm:prSet presAssocID="{18843184-819A-45AB-B1F4-CD2CA5A9A7C7}" presName="composite3" presStyleCnt="0"/>
      <dgm:spPr/>
    </dgm:pt>
    <dgm:pt modelId="{54823A6D-5E0E-40FB-A97B-608CE7B16386}" type="pres">
      <dgm:prSet presAssocID="{18843184-819A-45AB-B1F4-CD2CA5A9A7C7}" presName="background3" presStyleLbl="node3" presStyleIdx="1" presStyleCnt="3"/>
      <dgm:spPr/>
    </dgm:pt>
    <dgm:pt modelId="{938736AC-992B-41D5-A0EA-0E69C7815A1A}" type="pres">
      <dgm:prSet presAssocID="{18843184-819A-45AB-B1F4-CD2CA5A9A7C7}" presName="text3" presStyleLbl="fgAcc3" presStyleIdx="1" presStyleCnt="3">
        <dgm:presLayoutVars>
          <dgm:chPref val="3"/>
        </dgm:presLayoutVars>
      </dgm:prSet>
      <dgm:spPr/>
    </dgm:pt>
    <dgm:pt modelId="{77564827-4DDD-4315-9462-43AF4798165B}" type="pres">
      <dgm:prSet presAssocID="{18843184-819A-45AB-B1F4-CD2CA5A9A7C7}" presName="hierChild4" presStyleCnt="0"/>
      <dgm:spPr/>
    </dgm:pt>
    <dgm:pt modelId="{B43E260D-3FD9-48BE-B0B0-67EA37B16384}" type="pres">
      <dgm:prSet presAssocID="{31720449-D575-429C-BD54-6B77EF193317}" presName="Name10" presStyleLbl="parChTrans1D2" presStyleIdx="1" presStyleCnt="2"/>
      <dgm:spPr/>
    </dgm:pt>
    <dgm:pt modelId="{20D4F4AA-6977-4B87-9C93-66DBDB0320C4}" type="pres">
      <dgm:prSet presAssocID="{4ED077C7-25A8-4952-896A-AAE4F6ECA4EF}" presName="hierRoot2" presStyleCnt="0"/>
      <dgm:spPr/>
    </dgm:pt>
    <dgm:pt modelId="{84ABF1B9-0CD8-4B89-8001-F49D34CCA596}" type="pres">
      <dgm:prSet presAssocID="{4ED077C7-25A8-4952-896A-AAE4F6ECA4EF}" presName="composite2" presStyleCnt="0"/>
      <dgm:spPr/>
    </dgm:pt>
    <dgm:pt modelId="{00C33F69-C12C-40CB-B955-059370F2B297}" type="pres">
      <dgm:prSet presAssocID="{4ED077C7-25A8-4952-896A-AAE4F6ECA4EF}" presName="background2" presStyleLbl="node2" presStyleIdx="1" presStyleCnt="2"/>
      <dgm:spPr/>
    </dgm:pt>
    <dgm:pt modelId="{7C841C8E-10E7-440F-8146-B300B3532C0C}" type="pres">
      <dgm:prSet presAssocID="{4ED077C7-25A8-4952-896A-AAE4F6ECA4EF}" presName="text2" presStyleLbl="fgAcc2" presStyleIdx="1" presStyleCnt="2">
        <dgm:presLayoutVars>
          <dgm:chPref val="3"/>
        </dgm:presLayoutVars>
      </dgm:prSet>
      <dgm:spPr/>
    </dgm:pt>
    <dgm:pt modelId="{13F70833-3D7D-4137-AF8E-221D7E085B76}" type="pres">
      <dgm:prSet presAssocID="{4ED077C7-25A8-4952-896A-AAE4F6ECA4EF}" presName="hierChild3" presStyleCnt="0"/>
      <dgm:spPr/>
    </dgm:pt>
    <dgm:pt modelId="{B1243567-4795-4D2A-B396-A001502D318A}" type="pres">
      <dgm:prSet presAssocID="{02B5236A-2B51-43C1-BD3F-BF14EB4880A7}" presName="Name17" presStyleLbl="parChTrans1D3" presStyleIdx="2" presStyleCnt="3"/>
      <dgm:spPr/>
    </dgm:pt>
    <dgm:pt modelId="{DD06F51A-AB34-441B-83B9-8E49598156A1}" type="pres">
      <dgm:prSet presAssocID="{C627F303-4DAC-4BE3-BAF0-0984316B4A65}" presName="hierRoot3" presStyleCnt="0"/>
      <dgm:spPr/>
    </dgm:pt>
    <dgm:pt modelId="{56A17F98-55F1-4A19-8A42-7BEBFE204522}" type="pres">
      <dgm:prSet presAssocID="{C627F303-4DAC-4BE3-BAF0-0984316B4A65}" presName="composite3" presStyleCnt="0"/>
      <dgm:spPr/>
    </dgm:pt>
    <dgm:pt modelId="{73952815-2E04-41E0-973F-EA46E5C81FA9}" type="pres">
      <dgm:prSet presAssocID="{C627F303-4DAC-4BE3-BAF0-0984316B4A65}" presName="background3" presStyleLbl="node3" presStyleIdx="2" presStyleCnt="3"/>
      <dgm:spPr/>
    </dgm:pt>
    <dgm:pt modelId="{F4AEEE65-4BC5-48D6-AB25-807AF49C0106}" type="pres">
      <dgm:prSet presAssocID="{C627F303-4DAC-4BE3-BAF0-0984316B4A65}" presName="text3" presStyleLbl="fgAcc3" presStyleIdx="2" presStyleCnt="3">
        <dgm:presLayoutVars>
          <dgm:chPref val="3"/>
        </dgm:presLayoutVars>
      </dgm:prSet>
      <dgm:spPr/>
    </dgm:pt>
    <dgm:pt modelId="{9155DC5B-0AC0-40E3-A3EE-B07195A56FDA}" type="pres">
      <dgm:prSet presAssocID="{C627F303-4DAC-4BE3-BAF0-0984316B4A65}" presName="hierChild4" presStyleCnt="0"/>
      <dgm:spPr/>
    </dgm:pt>
  </dgm:ptLst>
  <dgm:cxnLst>
    <dgm:cxn modelId="{3BD5BE11-1B85-4418-80D5-0076472A04C0}" srcId="{802E7A0F-E15E-4B4E-9361-05D89CF1F832}" destId="{8CF72702-A48C-4BA6-86E3-49D8154FB596}" srcOrd="0" destOrd="0" parTransId="{9F663E82-4F66-4669-B3CB-E3EE36135528}" sibTransId="{67D416F8-02B2-4C18-8B36-CF6E033610A7}"/>
    <dgm:cxn modelId="{2611F116-897F-431D-B1B5-DD3A0F0995EF}" srcId="{8CF72702-A48C-4BA6-86E3-49D8154FB596}" destId="{18843184-819A-45AB-B1F4-CD2CA5A9A7C7}" srcOrd="1" destOrd="0" parTransId="{C99D4A45-78E7-4156-8692-62D107A96209}" sibTransId="{6609BEAF-949F-4D86-9E0F-12D668DF4FCF}"/>
    <dgm:cxn modelId="{71402E1C-1A1D-4C56-963A-AA2F6BF07199}" type="presOf" srcId="{8CF72702-A48C-4BA6-86E3-49D8154FB596}" destId="{2A67797C-609A-430E-B4DA-3FE350BA24FD}" srcOrd="0" destOrd="0" presId="urn:microsoft.com/office/officeart/2005/8/layout/hierarchy1"/>
    <dgm:cxn modelId="{3D2DF028-F7D9-49C5-808A-094E295D6F2F}" type="presOf" srcId="{C627F303-4DAC-4BE3-BAF0-0984316B4A65}" destId="{F4AEEE65-4BC5-48D6-AB25-807AF49C0106}" srcOrd="0" destOrd="0" presId="urn:microsoft.com/office/officeart/2005/8/layout/hierarchy1"/>
    <dgm:cxn modelId="{6176D82D-353E-4FE0-9DFF-6224E9708ABE}" srcId="{8CF72702-A48C-4BA6-86E3-49D8154FB596}" destId="{AFD35819-13C3-47D1-821C-35D1E98B8AB0}" srcOrd="0" destOrd="0" parTransId="{EC5D163C-7C17-4805-A4CD-D1CF77A925AA}" sibTransId="{A38ADA48-2588-468D-8065-FC9A3EEC9B27}"/>
    <dgm:cxn modelId="{63CC643C-CD70-4353-8A0E-E5BE6667FAE0}" type="presOf" srcId="{1FDFF5BA-323B-49FF-BC38-66E71C85E567}" destId="{67178E06-8DFD-49C4-92D6-3EAB50023634}" srcOrd="0" destOrd="0" presId="urn:microsoft.com/office/officeart/2005/8/layout/hierarchy1"/>
    <dgm:cxn modelId="{6EB8DF47-988A-4FEB-836B-C803CC9DD41A}" type="presOf" srcId="{EC5D163C-7C17-4805-A4CD-D1CF77A925AA}" destId="{AD3FB6AE-0749-4E93-ABE5-04F9B918A044}" srcOrd="0" destOrd="0" presId="urn:microsoft.com/office/officeart/2005/8/layout/hierarchy1"/>
    <dgm:cxn modelId="{DD324073-6D7A-42EB-BE8D-5BD14455CFB5}" type="presOf" srcId="{9F663E82-4F66-4669-B3CB-E3EE36135528}" destId="{E09E837B-22CE-4849-AA8A-C8C8AFB3AD11}" srcOrd="0" destOrd="0" presId="urn:microsoft.com/office/officeart/2005/8/layout/hierarchy1"/>
    <dgm:cxn modelId="{7F16A879-857B-4A25-AD6B-009B57850EAF}" srcId="{4ED077C7-25A8-4952-896A-AAE4F6ECA4EF}" destId="{C627F303-4DAC-4BE3-BAF0-0984316B4A65}" srcOrd="0" destOrd="0" parTransId="{02B5236A-2B51-43C1-BD3F-BF14EB4880A7}" sibTransId="{CF8F43B8-7CC8-4E99-AD13-C3C2F196174F}"/>
    <dgm:cxn modelId="{80C3497B-3ED8-4785-88D6-C20C68DE0488}" type="presOf" srcId="{AFD35819-13C3-47D1-821C-35D1E98B8AB0}" destId="{3808D766-1147-46BC-8F4F-B1F84D7CCA9E}" srcOrd="0" destOrd="0" presId="urn:microsoft.com/office/officeart/2005/8/layout/hierarchy1"/>
    <dgm:cxn modelId="{6907C38A-C976-451A-BFD9-623D30043AE5}" type="presOf" srcId="{802E7A0F-E15E-4B4E-9361-05D89CF1F832}" destId="{30CEB1EB-E097-4FC6-99BC-84A1D7D74D9A}" srcOrd="0" destOrd="0" presId="urn:microsoft.com/office/officeart/2005/8/layout/hierarchy1"/>
    <dgm:cxn modelId="{BAC9F691-A642-47FC-9B49-87D70586C02F}" type="presOf" srcId="{C99D4A45-78E7-4156-8692-62D107A96209}" destId="{CB9C811B-B54D-4F53-B93E-82227E402017}" srcOrd="0" destOrd="0" presId="urn:microsoft.com/office/officeart/2005/8/layout/hierarchy1"/>
    <dgm:cxn modelId="{F11F4AA8-1E9E-4CD6-A9F0-C6D3F277B766}" srcId="{802E7A0F-E15E-4B4E-9361-05D89CF1F832}" destId="{4ED077C7-25A8-4952-896A-AAE4F6ECA4EF}" srcOrd="1" destOrd="0" parTransId="{31720449-D575-429C-BD54-6B77EF193317}" sibTransId="{31B6A893-E959-425A-8C68-E67A4C32E4ED}"/>
    <dgm:cxn modelId="{30D53AD1-E925-4BFD-97F9-D7653E3FF63F}" srcId="{1FDFF5BA-323B-49FF-BC38-66E71C85E567}" destId="{802E7A0F-E15E-4B4E-9361-05D89CF1F832}" srcOrd="0" destOrd="0" parTransId="{2B6DD8FE-8875-418F-B92F-5AC5588D18ED}" sibTransId="{BA7AD201-A637-4E8C-A15F-FA09A16522A6}"/>
    <dgm:cxn modelId="{889CEFD2-27F8-4081-811C-7CFEB1D85AEA}" type="presOf" srcId="{02B5236A-2B51-43C1-BD3F-BF14EB4880A7}" destId="{B1243567-4795-4D2A-B396-A001502D318A}" srcOrd="0" destOrd="0" presId="urn:microsoft.com/office/officeart/2005/8/layout/hierarchy1"/>
    <dgm:cxn modelId="{AE1EF7DF-E604-4202-BBC7-BA20523F4E00}" type="presOf" srcId="{31720449-D575-429C-BD54-6B77EF193317}" destId="{B43E260D-3FD9-48BE-B0B0-67EA37B16384}" srcOrd="0" destOrd="0" presId="urn:microsoft.com/office/officeart/2005/8/layout/hierarchy1"/>
    <dgm:cxn modelId="{5D0CEAE7-E2DC-460C-91A8-C83D95374AA5}" type="presOf" srcId="{4ED077C7-25A8-4952-896A-AAE4F6ECA4EF}" destId="{7C841C8E-10E7-440F-8146-B300B3532C0C}" srcOrd="0" destOrd="0" presId="urn:microsoft.com/office/officeart/2005/8/layout/hierarchy1"/>
    <dgm:cxn modelId="{219473F7-3387-4C90-8238-1627D6AFE6B7}" type="presOf" srcId="{18843184-819A-45AB-B1F4-CD2CA5A9A7C7}" destId="{938736AC-992B-41D5-A0EA-0E69C7815A1A}" srcOrd="0" destOrd="0" presId="urn:microsoft.com/office/officeart/2005/8/layout/hierarchy1"/>
    <dgm:cxn modelId="{AAECF239-194B-4C49-9E20-EE562430E8FE}" type="presParOf" srcId="{67178E06-8DFD-49C4-92D6-3EAB50023634}" destId="{BAFF6011-0DB2-4FC6-BE3E-451044D4E4DB}" srcOrd="0" destOrd="0" presId="urn:microsoft.com/office/officeart/2005/8/layout/hierarchy1"/>
    <dgm:cxn modelId="{18B738E9-0BB3-4ECD-A25F-694B7D88AFCB}" type="presParOf" srcId="{BAFF6011-0DB2-4FC6-BE3E-451044D4E4DB}" destId="{C5579045-16C2-4148-9AE8-198C332BB7E5}" srcOrd="0" destOrd="0" presId="urn:microsoft.com/office/officeart/2005/8/layout/hierarchy1"/>
    <dgm:cxn modelId="{174ABF80-9F30-49A2-8DA2-CFCAC090F309}" type="presParOf" srcId="{C5579045-16C2-4148-9AE8-198C332BB7E5}" destId="{48B53A82-4714-4DD6-800E-E501F349DD96}" srcOrd="0" destOrd="0" presId="urn:microsoft.com/office/officeart/2005/8/layout/hierarchy1"/>
    <dgm:cxn modelId="{9DE85521-9B8C-4A7C-9D0F-FEF86C7D15CE}" type="presParOf" srcId="{C5579045-16C2-4148-9AE8-198C332BB7E5}" destId="{30CEB1EB-E097-4FC6-99BC-84A1D7D74D9A}" srcOrd="1" destOrd="0" presId="urn:microsoft.com/office/officeart/2005/8/layout/hierarchy1"/>
    <dgm:cxn modelId="{0B8BFFFD-8AC8-437B-8CB4-B049DDCDBBDA}" type="presParOf" srcId="{BAFF6011-0DB2-4FC6-BE3E-451044D4E4DB}" destId="{0E9C4EF8-6234-4BD1-B555-57EDA8B11E00}" srcOrd="1" destOrd="0" presId="urn:microsoft.com/office/officeart/2005/8/layout/hierarchy1"/>
    <dgm:cxn modelId="{ECF033F9-365E-4CC4-A534-42140B143023}" type="presParOf" srcId="{0E9C4EF8-6234-4BD1-B555-57EDA8B11E00}" destId="{E09E837B-22CE-4849-AA8A-C8C8AFB3AD11}" srcOrd="0" destOrd="0" presId="urn:microsoft.com/office/officeart/2005/8/layout/hierarchy1"/>
    <dgm:cxn modelId="{43B9854C-799D-480B-9F57-9D55AFF201FF}" type="presParOf" srcId="{0E9C4EF8-6234-4BD1-B555-57EDA8B11E00}" destId="{D4E2A916-BA00-4B9F-8E99-A74E829F68C7}" srcOrd="1" destOrd="0" presId="urn:microsoft.com/office/officeart/2005/8/layout/hierarchy1"/>
    <dgm:cxn modelId="{F32DB848-DFD5-478A-B5D6-93EF33E9DE11}" type="presParOf" srcId="{D4E2A916-BA00-4B9F-8E99-A74E829F68C7}" destId="{801FA978-CAF6-47E0-BA2A-F3B93205561A}" srcOrd="0" destOrd="0" presId="urn:microsoft.com/office/officeart/2005/8/layout/hierarchy1"/>
    <dgm:cxn modelId="{86EC2579-7EC6-49EE-B41B-33C92CDF279D}" type="presParOf" srcId="{801FA978-CAF6-47E0-BA2A-F3B93205561A}" destId="{0A43423C-419E-48E3-973E-E848897720FE}" srcOrd="0" destOrd="0" presId="urn:microsoft.com/office/officeart/2005/8/layout/hierarchy1"/>
    <dgm:cxn modelId="{A676ED93-0B99-4BCD-9698-08CB58A80090}" type="presParOf" srcId="{801FA978-CAF6-47E0-BA2A-F3B93205561A}" destId="{2A67797C-609A-430E-B4DA-3FE350BA24FD}" srcOrd="1" destOrd="0" presId="urn:microsoft.com/office/officeart/2005/8/layout/hierarchy1"/>
    <dgm:cxn modelId="{464BF972-EC72-4DFF-8F9A-A926AC09D093}" type="presParOf" srcId="{D4E2A916-BA00-4B9F-8E99-A74E829F68C7}" destId="{D20BA240-C38A-4B3B-83C2-EB7EC2A6FEDC}" srcOrd="1" destOrd="0" presId="urn:microsoft.com/office/officeart/2005/8/layout/hierarchy1"/>
    <dgm:cxn modelId="{2B3B2A11-79EA-4C4D-BDDA-8D8BB7952330}" type="presParOf" srcId="{D20BA240-C38A-4B3B-83C2-EB7EC2A6FEDC}" destId="{AD3FB6AE-0749-4E93-ABE5-04F9B918A044}" srcOrd="0" destOrd="0" presId="urn:microsoft.com/office/officeart/2005/8/layout/hierarchy1"/>
    <dgm:cxn modelId="{9F89928F-441F-4CFB-8AE5-1234AEE5D3B5}" type="presParOf" srcId="{D20BA240-C38A-4B3B-83C2-EB7EC2A6FEDC}" destId="{C85F6D9B-6AD7-43BA-BFFE-D71C5D94E36F}" srcOrd="1" destOrd="0" presId="urn:microsoft.com/office/officeart/2005/8/layout/hierarchy1"/>
    <dgm:cxn modelId="{F798F6DF-2F83-4780-BA7A-F9FF9D5451B9}" type="presParOf" srcId="{C85F6D9B-6AD7-43BA-BFFE-D71C5D94E36F}" destId="{4629CC35-FB0F-4C6E-ABB3-D0649CBE9C29}" srcOrd="0" destOrd="0" presId="urn:microsoft.com/office/officeart/2005/8/layout/hierarchy1"/>
    <dgm:cxn modelId="{CECAA411-1073-424F-BBF4-F21AD182AFF2}" type="presParOf" srcId="{4629CC35-FB0F-4C6E-ABB3-D0649CBE9C29}" destId="{3FB82ACE-86E3-45E0-99A9-A3EF2A6420B4}" srcOrd="0" destOrd="0" presId="urn:microsoft.com/office/officeart/2005/8/layout/hierarchy1"/>
    <dgm:cxn modelId="{1A4B7D96-ABC9-4C0A-9ED8-82D0FEB4D73B}" type="presParOf" srcId="{4629CC35-FB0F-4C6E-ABB3-D0649CBE9C29}" destId="{3808D766-1147-46BC-8F4F-B1F84D7CCA9E}" srcOrd="1" destOrd="0" presId="urn:microsoft.com/office/officeart/2005/8/layout/hierarchy1"/>
    <dgm:cxn modelId="{D7FB4F68-1DBB-4F43-B235-D3ED8BEE17BE}" type="presParOf" srcId="{C85F6D9B-6AD7-43BA-BFFE-D71C5D94E36F}" destId="{131F8347-62FA-44A1-9148-DCA287535569}" srcOrd="1" destOrd="0" presId="urn:microsoft.com/office/officeart/2005/8/layout/hierarchy1"/>
    <dgm:cxn modelId="{CB710C81-AA0D-4C1B-982E-F2F7215D8A4E}" type="presParOf" srcId="{D20BA240-C38A-4B3B-83C2-EB7EC2A6FEDC}" destId="{CB9C811B-B54D-4F53-B93E-82227E402017}" srcOrd="2" destOrd="0" presId="urn:microsoft.com/office/officeart/2005/8/layout/hierarchy1"/>
    <dgm:cxn modelId="{D2A8A389-8133-4262-94AA-EE57AD445811}" type="presParOf" srcId="{D20BA240-C38A-4B3B-83C2-EB7EC2A6FEDC}" destId="{43E42996-8704-4F88-8163-823520DC0C72}" srcOrd="3" destOrd="0" presId="urn:microsoft.com/office/officeart/2005/8/layout/hierarchy1"/>
    <dgm:cxn modelId="{1830D9D6-FE04-43D6-8833-53D49A5AB101}" type="presParOf" srcId="{43E42996-8704-4F88-8163-823520DC0C72}" destId="{D4A7BE88-D5C2-4210-9CE7-56E40BB8E5DE}" srcOrd="0" destOrd="0" presId="urn:microsoft.com/office/officeart/2005/8/layout/hierarchy1"/>
    <dgm:cxn modelId="{F8379337-D8EB-46C1-8F9E-435108017D4F}" type="presParOf" srcId="{D4A7BE88-D5C2-4210-9CE7-56E40BB8E5DE}" destId="{54823A6D-5E0E-40FB-A97B-608CE7B16386}" srcOrd="0" destOrd="0" presId="urn:microsoft.com/office/officeart/2005/8/layout/hierarchy1"/>
    <dgm:cxn modelId="{66329591-0B78-493B-B61B-DE5D27174C32}" type="presParOf" srcId="{D4A7BE88-D5C2-4210-9CE7-56E40BB8E5DE}" destId="{938736AC-992B-41D5-A0EA-0E69C7815A1A}" srcOrd="1" destOrd="0" presId="urn:microsoft.com/office/officeart/2005/8/layout/hierarchy1"/>
    <dgm:cxn modelId="{1B98BB3C-A202-4AAC-AD89-DA0DE7917B33}" type="presParOf" srcId="{43E42996-8704-4F88-8163-823520DC0C72}" destId="{77564827-4DDD-4315-9462-43AF4798165B}" srcOrd="1" destOrd="0" presId="urn:microsoft.com/office/officeart/2005/8/layout/hierarchy1"/>
    <dgm:cxn modelId="{8EFD3861-D7F8-4E74-A929-2AF4D97E1645}" type="presParOf" srcId="{0E9C4EF8-6234-4BD1-B555-57EDA8B11E00}" destId="{B43E260D-3FD9-48BE-B0B0-67EA37B16384}" srcOrd="2" destOrd="0" presId="urn:microsoft.com/office/officeart/2005/8/layout/hierarchy1"/>
    <dgm:cxn modelId="{90A98056-112E-44EF-98C6-B025F4E5F606}" type="presParOf" srcId="{0E9C4EF8-6234-4BD1-B555-57EDA8B11E00}" destId="{20D4F4AA-6977-4B87-9C93-66DBDB0320C4}" srcOrd="3" destOrd="0" presId="urn:microsoft.com/office/officeart/2005/8/layout/hierarchy1"/>
    <dgm:cxn modelId="{F10866CF-AB39-4791-B8D6-FFBAB73811EB}" type="presParOf" srcId="{20D4F4AA-6977-4B87-9C93-66DBDB0320C4}" destId="{84ABF1B9-0CD8-4B89-8001-F49D34CCA596}" srcOrd="0" destOrd="0" presId="urn:microsoft.com/office/officeart/2005/8/layout/hierarchy1"/>
    <dgm:cxn modelId="{02FA1F20-4A4F-4D09-BA06-6AF1F17E60EC}" type="presParOf" srcId="{84ABF1B9-0CD8-4B89-8001-F49D34CCA596}" destId="{00C33F69-C12C-40CB-B955-059370F2B297}" srcOrd="0" destOrd="0" presId="urn:microsoft.com/office/officeart/2005/8/layout/hierarchy1"/>
    <dgm:cxn modelId="{9B5CD645-A6AC-49ED-8132-6B520A6E34F5}" type="presParOf" srcId="{84ABF1B9-0CD8-4B89-8001-F49D34CCA596}" destId="{7C841C8E-10E7-440F-8146-B300B3532C0C}" srcOrd="1" destOrd="0" presId="urn:microsoft.com/office/officeart/2005/8/layout/hierarchy1"/>
    <dgm:cxn modelId="{6B63D8D6-CC1B-4DFB-9BF8-540A979F9854}" type="presParOf" srcId="{20D4F4AA-6977-4B87-9C93-66DBDB0320C4}" destId="{13F70833-3D7D-4137-AF8E-221D7E085B76}" srcOrd="1" destOrd="0" presId="urn:microsoft.com/office/officeart/2005/8/layout/hierarchy1"/>
    <dgm:cxn modelId="{49AE1E30-E43F-42AB-B9D2-B87812FC1E94}" type="presParOf" srcId="{13F70833-3D7D-4137-AF8E-221D7E085B76}" destId="{B1243567-4795-4D2A-B396-A001502D318A}" srcOrd="0" destOrd="0" presId="urn:microsoft.com/office/officeart/2005/8/layout/hierarchy1"/>
    <dgm:cxn modelId="{F801B81F-6BF8-4CFE-8291-730DFCF10FBB}" type="presParOf" srcId="{13F70833-3D7D-4137-AF8E-221D7E085B76}" destId="{DD06F51A-AB34-441B-83B9-8E49598156A1}" srcOrd="1" destOrd="0" presId="urn:microsoft.com/office/officeart/2005/8/layout/hierarchy1"/>
    <dgm:cxn modelId="{AB04487C-959B-4CBA-B63F-523C75A57C51}" type="presParOf" srcId="{DD06F51A-AB34-441B-83B9-8E49598156A1}" destId="{56A17F98-55F1-4A19-8A42-7BEBFE204522}" srcOrd="0" destOrd="0" presId="urn:microsoft.com/office/officeart/2005/8/layout/hierarchy1"/>
    <dgm:cxn modelId="{17E74C7E-6087-44D6-8F4D-C88C6A408534}" type="presParOf" srcId="{56A17F98-55F1-4A19-8A42-7BEBFE204522}" destId="{73952815-2E04-41E0-973F-EA46E5C81FA9}" srcOrd="0" destOrd="0" presId="urn:microsoft.com/office/officeart/2005/8/layout/hierarchy1"/>
    <dgm:cxn modelId="{CBD7C3C5-0EBA-4F13-A080-956BADDD456F}" type="presParOf" srcId="{56A17F98-55F1-4A19-8A42-7BEBFE204522}" destId="{F4AEEE65-4BC5-48D6-AB25-807AF49C0106}" srcOrd="1" destOrd="0" presId="urn:microsoft.com/office/officeart/2005/8/layout/hierarchy1"/>
    <dgm:cxn modelId="{2E7037DC-C727-4B0B-82CB-EA4809941C39}" type="presParOf" srcId="{DD06F51A-AB34-441B-83B9-8E49598156A1}" destId="{9155DC5B-0AC0-40E3-A3EE-B07195A56FD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60801E-5C1F-4597-8F64-488B307D8464}" type="doc">
      <dgm:prSet loTypeId="urn:microsoft.com/office/officeart/2005/8/layout/architecture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FF89BB-CB4C-450E-B181-EE446716080F}">
      <dgm:prSet phldrT="[Text]"/>
      <dgm:spPr/>
      <dgm:t>
        <a:bodyPr/>
        <a:lstStyle/>
        <a:p>
          <a:r>
            <a:rPr lang="en-US">
              <a:latin typeface="Book Antiqua" panose="02040602050305030304" pitchFamily="18" charset="0"/>
            </a:rPr>
            <a:t>January 1, 2025 - June 30, 2025</a:t>
          </a:r>
        </a:p>
        <a:p>
          <a:r>
            <a:rPr lang="en-US">
              <a:latin typeface="Book Antiqua" panose="02040602050305030304" pitchFamily="18" charset="0"/>
            </a:rPr>
            <a:t>333 permits issued</a:t>
          </a:r>
        </a:p>
      </dgm:t>
    </dgm:pt>
    <dgm:pt modelId="{FFDC701D-1539-4A54-86E2-9224DBFDB512}" type="parTrans" cxnId="{E73E3369-6343-406D-948A-FB284B768BEB}">
      <dgm:prSet/>
      <dgm:spPr/>
      <dgm:t>
        <a:bodyPr/>
        <a:lstStyle/>
        <a:p>
          <a:endParaRPr lang="en-US"/>
        </a:p>
      </dgm:t>
    </dgm:pt>
    <dgm:pt modelId="{F4B20A0A-7F64-4414-B28B-8F9C69436797}" type="sibTrans" cxnId="{E73E3369-6343-406D-948A-FB284B768BEB}">
      <dgm:prSet/>
      <dgm:spPr/>
      <dgm:t>
        <a:bodyPr/>
        <a:lstStyle/>
        <a:p>
          <a:endParaRPr lang="en-US"/>
        </a:p>
      </dgm:t>
    </dgm:pt>
    <dgm:pt modelId="{312BFABD-E8C8-48F2-9845-083E2AEC42CC}">
      <dgm:prSet phldrT="[Text]"/>
      <dgm:spPr/>
      <dgm:t>
        <a:bodyPr/>
        <a:lstStyle/>
        <a:p>
          <a:r>
            <a:rPr lang="en-US">
              <a:latin typeface="Book Antiqua" panose="02040602050305030304" pitchFamily="18" charset="0"/>
            </a:rPr>
            <a:t>2023 </a:t>
          </a:r>
        </a:p>
        <a:p>
          <a:r>
            <a:rPr lang="en-US">
              <a:latin typeface="Book Antiqua" panose="02040602050305030304" pitchFamily="18" charset="0"/>
            </a:rPr>
            <a:t>269 permits</a:t>
          </a:r>
        </a:p>
      </dgm:t>
    </dgm:pt>
    <dgm:pt modelId="{FEB7D1AA-228E-452D-88A8-6C7B89B8A2B0}" type="parTrans" cxnId="{1D6E9B0A-6322-480D-A0C1-01D95D218BE5}">
      <dgm:prSet/>
      <dgm:spPr/>
      <dgm:t>
        <a:bodyPr/>
        <a:lstStyle/>
        <a:p>
          <a:endParaRPr lang="en-US"/>
        </a:p>
      </dgm:t>
    </dgm:pt>
    <dgm:pt modelId="{6BC41890-86A9-421B-9E0F-8D0D4AD11E6E}" type="sibTrans" cxnId="{1D6E9B0A-6322-480D-A0C1-01D95D218BE5}">
      <dgm:prSet/>
      <dgm:spPr/>
      <dgm:t>
        <a:bodyPr/>
        <a:lstStyle/>
        <a:p>
          <a:endParaRPr lang="en-US"/>
        </a:p>
      </dgm:t>
    </dgm:pt>
    <dgm:pt modelId="{DD7E53B8-8242-4A23-9B66-893A30D33389}">
      <dgm:prSet phldrT="[Text]"/>
      <dgm:spPr/>
      <dgm:t>
        <a:bodyPr/>
        <a:lstStyle/>
        <a:p>
          <a:r>
            <a:rPr lang="en-US">
              <a:latin typeface="Book Antiqua" panose="02040602050305030304" pitchFamily="18" charset="0"/>
            </a:rPr>
            <a:t>2020</a:t>
          </a:r>
        </a:p>
        <a:p>
          <a:r>
            <a:rPr lang="en-US">
              <a:latin typeface="Book Antiqua" panose="02040602050305030304" pitchFamily="18" charset="0"/>
            </a:rPr>
            <a:t>240 permits</a:t>
          </a:r>
        </a:p>
      </dgm:t>
    </dgm:pt>
    <dgm:pt modelId="{D3032554-A806-4A24-A254-54AA2E72A340}" type="parTrans" cxnId="{5D2F47FF-110E-4CB8-91CD-45D53B534EAD}">
      <dgm:prSet/>
      <dgm:spPr/>
      <dgm:t>
        <a:bodyPr/>
        <a:lstStyle/>
        <a:p>
          <a:endParaRPr lang="en-US"/>
        </a:p>
      </dgm:t>
    </dgm:pt>
    <dgm:pt modelId="{5DCAAD04-31A8-44A3-AF51-03DFE6B1F75B}" type="sibTrans" cxnId="{5D2F47FF-110E-4CB8-91CD-45D53B534EAD}">
      <dgm:prSet/>
      <dgm:spPr/>
      <dgm:t>
        <a:bodyPr/>
        <a:lstStyle/>
        <a:p>
          <a:endParaRPr lang="en-US"/>
        </a:p>
      </dgm:t>
    </dgm:pt>
    <dgm:pt modelId="{CB809AFB-E631-4A42-AAC5-B8D23DDB6382}">
      <dgm:prSet phldrT="[Text]"/>
      <dgm:spPr/>
      <dgm:t>
        <a:bodyPr/>
        <a:lstStyle/>
        <a:p>
          <a:r>
            <a:rPr lang="en-US">
              <a:latin typeface="Book Antiqua" panose="02040602050305030304" pitchFamily="18" charset="0"/>
            </a:rPr>
            <a:t>2021</a:t>
          </a:r>
        </a:p>
        <a:p>
          <a:r>
            <a:rPr lang="en-US">
              <a:latin typeface="Book Antiqua" panose="02040602050305030304" pitchFamily="18" charset="0"/>
            </a:rPr>
            <a:t>254 permits</a:t>
          </a:r>
        </a:p>
      </dgm:t>
    </dgm:pt>
    <dgm:pt modelId="{DF572C6A-7A53-461B-941A-6B29A64F118E}" type="parTrans" cxnId="{2A048889-80C5-44D5-AB5E-8E5026033ACB}">
      <dgm:prSet/>
      <dgm:spPr/>
      <dgm:t>
        <a:bodyPr/>
        <a:lstStyle/>
        <a:p>
          <a:endParaRPr lang="en-US"/>
        </a:p>
      </dgm:t>
    </dgm:pt>
    <dgm:pt modelId="{73D83663-50F9-4482-8A13-7ABAA5C1352E}" type="sibTrans" cxnId="{2A048889-80C5-44D5-AB5E-8E5026033ACB}">
      <dgm:prSet/>
      <dgm:spPr/>
      <dgm:t>
        <a:bodyPr/>
        <a:lstStyle/>
        <a:p>
          <a:endParaRPr lang="en-US"/>
        </a:p>
      </dgm:t>
    </dgm:pt>
    <dgm:pt modelId="{88299363-5E81-46F2-A803-713CBA07B11A}">
      <dgm:prSet phldrT="[Text]"/>
      <dgm:spPr/>
      <dgm:t>
        <a:bodyPr/>
        <a:lstStyle/>
        <a:p>
          <a:r>
            <a:rPr lang="en-US">
              <a:latin typeface="Book Antiqua" panose="02040602050305030304" pitchFamily="18" charset="0"/>
            </a:rPr>
            <a:t>2024</a:t>
          </a:r>
        </a:p>
        <a:p>
          <a:r>
            <a:rPr lang="en-US">
              <a:latin typeface="Book Antiqua" panose="02040602050305030304" pitchFamily="18" charset="0"/>
            </a:rPr>
            <a:t>488 permits</a:t>
          </a:r>
        </a:p>
      </dgm:t>
    </dgm:pt>
    <dgm:pt modelId="{1D541306-6BF9-41E0-AF23-B2A603278742}" type="parTrans" cxnId="{5F5915AA-448F-4C7D-AE8D-1E144571EB8E}">
      <dgm:prSet/>
      <dgm:spPr/>
      <dgm:t>
        <a:bodyPr/>
        <a:lstStyle/>
        <a:p>
          <a:endParaRPr lang="en-US"/>
        </a:p>
      </dgm:t>
    </dgm:pt>
    <dgm:pt modelId="{405816A4-143C-480D-B9F8-A76C0008914E}" type="sibTrans" cxnId="{5F5915AA-448F-4C7D-AE8D-1E144571EB8E}">
      <dgm:prSet/>
      <dgm:spPr/>
      <dgm:t>
        <a:bodyPr/>
        <a:lstStyle/>
        <a:p>
          <a:endParaRPr lang="en-US"/>
        </a:p>
      </dgm:t>
    </dgm:pt>
    <dgm:pt modelId="{8C8484A2-A1BF-4FBC-AC36-99B5F6F9EF9A}">
      <dgm:prSet phldrT="[Text]"/>
      <dgm:spPr/>
      <dgm:t>
        <a:bodyPr/>
        <a:lstStyle/>
        <a:p>
          <a:r>
            <a:rPr lang="en-US">
              <a:latin typeface="Book Antiqua" panose="02040602050305030304" pitchFamily="18" charset="0"/>
            </a:rPr>
            <a:t>2022</a:t>
          </a:r>
        </a:p>
        <a:p>
          <a:r>
            <a:rPr lang="en-US">
              <a:latin typeface="Book Antiqua" panose="02040602050305030304" pitchFamily="18" charset="0"/>
            </a:rPr>
            <a:t>379 permits</a:t>
          </a:r>
        </a:p>
      </dgm:t>
    </dgm:pt>
    <dgm:pt modelId="{7E5119DB-BD71-414E-9450-2A08D85B9FD9}" type="parTrans" cxnId="{6106744E-B72B-4250-A3EE-3441D69318F7}">
      <dgm:prSet/>
      <dgm:spPr/>
      <dgm:t>
        <a:bodyPr/>
        <a:lstStyle/>
        <a:p>
          <a:endParaRPr lang="en-US"/>
        </a:p>
      </dgm:t>
    </dgm:pt>
    <dgm:pt modelId="{93E6C601-BE01-4F50-B5D9-CFB23DF3881F}" type="sibTrans" cxnId="{6106744E-B72B-4250-A3EE-3441D69318F7}">
      <dgm:prSet/>
      <dgm:spPr/>
      <dgm:t>
        <a:bodyPr/>
        <a:lstStyle/>
        <a:p>
          <a:endParaRPr lang="en-US"/>
        </a:p>
      </dgm:t>
    </dgm:pt>
    <dgm:pt modelId="{19C119C7-699B-423B-A421-74E5BCD267DE}" type="pres">
      <dgm:prSet presAssocID="{8960801E-5C1F-4597-8F64-488B307D846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505577A-602D-4A46-B8EB-4B03E0FEFAB7}" type="pres">
      <dgm:prSet presAssocID="{A7FF89BB-CB4C-450E-B181-EE446716080F}" presName="vertOne" presStyleCnt="0"/>
      <dgm:spPr/>
    </dgm:pt>
    <dgm:pt modelId="{4E968F18-F69D-4C18-B3A1-64FE87295991}" type="pres">
      <dgm:prSet presAssocID="{A7FF89BB-CB4C-450E-B181-EE446716080F}" presName="txOne" presStyleLbl="node0" presStyleIdx="0" presStyleCnt="1">
        <dgm:presLayoutVars>
          <dgm:chPref val="3"/>
        </dgm:presLayoutVars>
      </dgm:prSet>
      <dgm:spPr/>
    </dgm:pt>
    <dgm:pt modelId="{85D88D03-55C9-4B00-B07A-D3AC1C905354}" type="pres">
      <dgm:prSet presAssocID="{A7FF89BB-CB4C-450E-B181-EE446716080F}" presName="parTransOne" presStyleCnt="0"/>
      <dgm:spPr/>
    </dgm:pt>
    <dgm:pt modelId="{6AAF0936-9AE7-49BA-9903-006DDA4766F5}" type="pres">
      <dgm:prSet presAssocID="{A7FF89BB-CB4C-450E-B181-EE446716080F}" presName="horzOne" presStyleCnt="0"/>
      <dgm:spPr/>
    </dgm:pt>
    <dgm:pt modelId="{F636255E-6DBB-4280-8C8A-43EF077551CC}" type="pres">
      <dgm:prSet presAssocID="{312BFABD-E8C8-48F2-9845-083E2AEC42CC}" presName="vertTwo" presStyleCnt="0"/>
      <dgm:spPr/>
    </dgm:pt>
    <dgm:pt modelId="{60543015-54AA-403F-A8CF-08B6A363039C}" type="pres">
      <dgm:prSet presAssocID="{312BFABD-E8C8-48F2-9845-083E2AEC42CC}" presName="txTwo" presStyleLbl="node2" presStyleIdx="0" presStyleCnt="2" custLinFactNeighborX="-18" custLinFactNeighborY="-9905">
        <dgm:presLayoutVars>
          <dgm:chPref val="3"/>
        </dgm:presLayoutVars>
      </dgm:prSet>
      <dgm:spPr/>
    </dgm:pt>
    <dgm:pt modelId="{EB67E6CF-0E5C-4D26-9703-1BB2DD35A99F}" type="pres">
      <dgm:prSet presAssocID="{312BFABD-E8C8-48F2-9845-083E2AEC42CC}" presName="parTransTwo" presStyleCnt="0"/>
      <dgm:spPr/>
    </dgm:pt>
    <dgm:pt modelId="{11DCDAC2-C1DA-45AE-9B78-36DE21A1CB85}" type="pres">
      <dgm:prSet presAssocID="{312BFABD-E8C8-48F2-9845-083E2AEC42CC}" presName="horzTwo" presStyleCnt="0"/>
      <dgm:spPr/>
    </dgm:pt>
    <dgm:pt modelId="{9A350A5E-1324-41C1-A7FF-4B9BCB62F266}" type="pres">
      <dgm:prSet presAssocID="{DD7E53B8-8242-4A23-9B66-893A30D33389}" presName="vertThree" presStyleCnt="0"/>
      <dgm:spPr/>
    </dgm:pt>
    <dgm:pt modelId="{7E892E27-3D7D-4E0D-806C-7281E4D413E4}" type="pres">
      <dgm:prSet presAssocID="{DD7E53B8-8242-4A23-9B66-893A30D33389}" presName="txThree" presStyleLbl="node3" presStyleIdx="0" presStyleCnt="3">
        <dgm:presLayoutVars>
          <dgm:chPref val="3"/>
        </dgm:presLayoutVars>
      </dgm:prSet>
      <dgm:spPr/>
    </dgm:pt>
    <dgm:pt modelId="{2BAB82B4-EA27-4B99-8F04-19B80263831F}" type="pres">
      <dgm:prSet presAssocID="{DD7E53B8-8242-4A23-9B66-893A30D33389}" presName="horzThree" presStyleCnt="0"/>
      <dgm:spPr/>
    </dgm:pt>
    <dgm:pt modelId="{06AE5E97-BC0A-466D-B437-FB20F34B8D8C}" type="pres">
      <dgm:prSet presAssocID="{5DCAAD04-31A8-44A3-AF51-03DFE6B1F75B}" presName="sibSpaceThree" presStyleCnt="0"/>
      <dgm:spPr/>
    </dgm:pt>
    <dgm:pt modelId="{230F0BFE-9016-437F-81F8-CF0A6C320FD4}" type="pres">
      <dgm:prSet presAssocID="{CB809AFB-E631-4A42-AAC5-B8D23DDB6382}" presName="vertThree" presStyleCnt="0"/>
      <dgm:spPr/>
    </dgm:pt>
    <dgm:pt modelId="{F758C1A5-90C7-49DA-A960-291FD81B0064}" type="pres">
      <dgm:prSet presAssocID="{CB809AFB-E631-4A42-AAC5-B8D23DDB6382}" presName="txThree" presStyleLbl="node3" presStyleIdx="1" presStyleCnt="3">
        <dgm:presLayoutVars>
          <dgm:chPref val="3"/>
        </dgm:presLayoutVars>
      </dgm:prSet>
      <dgm:spPr/>
    </dgm:pt>
    <dgm:pt modelId="{55D91739-151C-4988-9FA8-E149D53B2F30}" type="pres">
      <dgm:prSet presAssocID="{CB809AFB-E631-4A42-AAC5-B8D23DDB6382}" presName="horzThree" presStyleCnt="0"/>
      <dgm:spPr/>
    </dgm:pt>
    <dgm:pt modelId="{3A416083-1605-4952-9AA5-149D734882BE}" type="pres">
      <dgm:prSet presAssocID="{6BC41890-86A9-421B-9E0F-8D0D4AD11E6E}" presName="sibSpaceTwo" presStyleCnt="0"/>
      <dgm:spPr/>
    </dgm:pt>
    <dgm:pt modelId="{C25444A8-917C-4CEE-90C4-1D1FBB3AF94F}" type="pres">
      <dgm:prSet presAssocID="{88299363-5E81-46F2-A803-713CBA07B11A}" presName="vertTwo" presStyleCnt="0"/>
      <dgm:spPr/>
    </dgm:pt>
    <dgm:pt modelId="{B1E7A43A-4474-4E5D-BFF0-2F07094F7E58}" type="pres">
      <dgm:prSet presAssocID="{88299363-5E81-46F2-A803-713CBA07B11A}" presName="txTwo" presStyleLbl="node2" presStyleIdx="1" presStyleCnt="2">
        <dgm:presLayoutVars>
          <dgm:chPref val="3"/>
        </dgm:presLayoutVars>
      </dgm:prSet>
      <dgm:spPr/>
    </dgm:pt>
    <dgm:pt modelId="{560D2B1C-BBFB-450F-AD02-80E410C964AF}" type="pres">
      <dgm:prSet presAssocID="{88299363-5E81-46F2-A803-713CBA07B11A}" presName="parTransTwo" presStyleCnt="0"/>
      <dgm:spPr/>
    </dgm:pt>
    <dgm:pt modelId="{2956122D-562B-448B-86B4-DB3D1D18A499}" type="pres">
      <dgm:prSet presAssocID="{88299363-5E81-46F2-A803-713CBA07B11A}" presName="horzTwo" presStyleCnt="0"/>
      <dgm:spPr/>
    </dgm:pt>
    <dgm:pt modelId="{F91004E1-4814-4CA0-AA31-448B3B36398F}" type="pres">
      <dgm:prSet presAssocID="{8C8484A2-A1BF-4FBC-AC36-99B5F6F9EF9A}" presName="vertThree" presStyleCnt="0"/>
      <dgm:spPr/>
    </dgm:pt>
    <dgm:pt modelId="{B97EEA57-30D3-4D53-B005-D130F4507609}" type="pres">
      <dgm:prSet presAssocID="{8C8484A2-A1BF-4FBC-AC36-99B5F6F9EF9A}" presName="txThree" presStyleLbl="node3" presStyleIdx="2" presStyleCnt="3">
        <dgm:presLayoutVars>
          <dgm:chPref val="3"/>
        </dgm:presLayoutVars>
      </dgm:prSet>
      <dgm:spPr/>
    </dgm:pt>
    <dgm:pt modelId="{93E0DD39-BA2A-477F-8893-16098C19F992}" type="pres">
      <dgm:prSet presAssocID="{8C8484A2-A1BF-4FBC-AC36-99B5F6F9EF9A}" presName="horzThree" presStyleCnt="0"/>
      <dgm:spPr/>
    </dgm:pt>
  </dgm:ptLst>
  <dgm:cxnLst>
    <dgm:cxn modelId="{1D6E9B0A-6322-480D-A0C1-01D95D218BE5}" srcId="{A7FF89BB-CB4C-450E-B181-EE446716080F}" destId="{312BFABD-E8C8-48F2-9845-083E2AEC42CC}" srcOrd="0" destOrd="0" parTransId="{FEB7D1AA-228E-452D-88A8-6C7B89B8A2B0}" sibTransId="{6BC41890-86A9-421B-9E0F-8D0D4AD11E6E}"/>
    <dgm:cxn modelId="{016A192A-ED43-4504-B95E-5E85B8E2852B}" type="presOf" srcId="{88299363-5E81-46F2-A803-713CBA07B11A}" destId="{B1E7A43A-4474-4E5D-BFF0-2F07094F7E58}" srcOrd="0" destOrd="0" presId="urn:microsoft.com/office/officeart/2005/8/layout/architecture"/>
    <dgm:cxn modelId="{E73E3369-6343-406D-948A-FB284B768BEB}" srcId="{8960801E-5C1F-4597-8F64-488B307D8464}" destId="{A7FF89BB-CB4C-450E-B181-EE446716080F}" srcOrd="0" destOrd="0" parTransId="{FFDC701D-1539-4A54-86E2-9224DBFDB512}" sibTransId="{F4B20A0A-7F64-4414-B28B-8F9C69436797}"/>
    <dgm:cxn modelId="{393BD44B-F392-4936-BF7C-18B1F47138BE}" type="presOf" srcId="{312BFABD-E8C8-48F2-9845-083E2AEC42CC}" destId="{60543015-54AA-403F-A8CF-08B6A363039C}" srcOrd="0" destOrd="0" presId="urn:microsoft.com/office/officeart/2005/8/layout/architecture"/>
    <dgm:cxn modelId="{6106744E-B72B-4250-A3EE-3441D69318F7}" srcId="{88299363-5E81-46F2-A803-713CBA07B11A}" destId="{8C8484A2-A1BF-4FBC-AC36-99B5F6F9EF9A}" srcOrd="0" destOrd="0" parTransId="{7E5119DB-BD71-414E-9450-2A08D85B9FD9}" sibTransId="{93E6C601-BE01-4F50-B5D9-CFB23DF3881F}"/>
    <dgm:cxn modelId="{13C37E59-B5C4-42D7-BE34-2C215B7A4C03}" type="presOf" srcId="{A7FF89BB-CB4C-450E-B181-EE446716080F}" destId="{4E968F18-F69D-4C18-B3A1-64FE87295991}" srcOrd="0" destOrd="0" presId="urn:microsoft.com/office/officeart/2005/8/layout/architecture"/>
    <dgm:cxn modelId="{2A048889-80C5-44D5-AB5E-8E5026033ACB}" srcId="{312BFABD-E8C8-48F2-9845-083E2AEC42CC}" destId="{CB809AFB-E631-4A42-AAC5-B8D23DDB6382}" srcOrd="1" destOrd="0" parTransId="{DF572C6A-7A53-461B-941A-6B29A64F118E}" sibTransId="{73D83663-50F9-4482-8A13-7ABAA5C1352E}"/>
    <dgm:cxn modelId="{9DAA0890-538A-4A1C-84E8-0C830A7A0D9E}" type="presOf" srcId="{DD7E53B8-8242-4A23-9B66-893A30D33389}" destId="{7E892E27-3D7D-4E0D-806C-7281E4D413E4}" srcOrd="0" destOrd="0" presId="urn:microsoft.com/office/officeart/2005/8/layout/architecture"/>
    <dgm:cxn modelId="{DD123094-96AC-48D7-9F9E-EF5BAC733F44}" type="presOf" srcId="{8C8484A2-A1BF-4FBC-AC36-99B5F6F9EF9A}" destId="{B97EEA57-30D3-4D53-B005-D130F4507609}" srcOrd="0" destOrd="0" presId="urn:microsoft.com/office/officeart/2005/8/layout/architecture"/>
    <dgm:cxn modelId="{5F5915AA-448F-4C7D-AE8D-1E144571EB8E}" srcId="{A7FF89BB-CB4C-450E-B181-EE446716080F}" destId="{88299363-5E81-46F2-A803-713CBA07B11A}" srcOrd="1" destOrd="0" parTransId="{1D541306-6BF9-41E0-AF23-B2A603278742}" sibTransId="{405816A4-143C-480D-B9F8-A76C0008914E}"/>
    <dgm:cxn modelId="{5AADCED7-B99B-41D6-8F74-FE43D100E5C0}" type="presOf" srcId="{CB809AFB-E631-4A42-AAC5-B8D23DDB6382}" destId="{F758C1A5-90C7-49DA-A960-291FD81B0064}" srcOrd="0" destOrd="0" presId="urn:microsoft.com/office/officeart/2005/8/layout/architecture"/>
    <dgm:cxn modelId="{36D36BE1-83B5-4CE2-8A05-08747FCF1460}" type="presOf" srcId="{8960801E-5C1F-4597-8F64-488B307D8464}" destId="{19C119C7-699B-423B-A421-74E5BCD267DE}" srcOrd="0" destOrd="0" presId="urn:microsoft.com/office/officeart/2005/8/layout/architecture"/>
    <dgm:cxn modelId="{5D2F47FF-110E-4CB8-91CD-45D53B534EAD}" srcId="{312BFABD-E8C8-48F2-9845-083E2AEC42CC}" destId="{DD7E53B8-8242-4A23-9B66-893A30D33389}" srcOrd="0" destOrd="0" parTransId="{D3032554-A806-4A24-A254-54AA2E72A340}" sibTransId="{5DCAAD04-31A8-44A3-AF51-03DFE6B1F75B}"/>
    <dgm:cxn modelId="{5C2EFFBF-2092-4E0A-9F89-9FE616779ADF}" type="presParOf" srcId="{19C119C7-699B-423B-A421-74E5BCD267DE}" destId="{C505577A-602D-4A46-B8EB-4B03E0FEFAB7}" srcOrd="0" destOrd="0" presId="urn:microsoft.com/office/officeart/2005/8/layout/architecture"/>
    <dgm:cxn modelId="{E920B85C-A5C8-4D67-8294-69D6AEB7E683}" type="presParOf" srcId="{C505577A-602D-4A46-B8EB-4B03E0FEFAB7}" destId="{4E968F18-F69D-4C18-B3A1-64FE87295991}" srcOrd="0" destOrd="0" presId="urn:microsoft.com/office/officeart/2005/8/layout/architecture"/>
    <dgm:cxn modelId="{7C4C070D-11E1-489D-81CA-5FE62ACF7060}" type="presParOf" srcId="{C505577A-602D-4A46-B8EB-4B03E0FEFAB7}" destId="{85D88D03-55C9-4B00-B07A-D3AC1C905354}" srcOrd="1" destOrd="0" presId="urn:microsoft.com/office/officeart/2005/8/layout/architecture"/>
    <dgm:cxn modelId="{8723B7DD-7797-4BFD-A775-7364CE3C27CC}" type="presParOf" srcId="{C505577A-602D-4A46-B8EB-4B03E0FEFAB7}" destId="{6AAF0936-9AE7-49BA-9903-006DDA4766F5}" srcOrd="2" destOrd="0" presId="urn:microsoft.com/office/officeart/2005/8/layout/architecture"/>
    <dgm:cxn modelId="{FA2BBC6F-6107-49BE-B8BF-550C050DDF4A}" type="presParOf" srcId="{6AAF0936-9AE7-49BA-9903-006DDA4766F5}" destId="{F636255E-6DBB-4280-8C8A-43EF077551CC}" srcOrd="0" destOrd="0" presId="urn:microsoft.com/office/officeart/2005/8/layout/architecture"/>
    <dgm:cxn modelId="{EE2BE4A0-AB13-41BC-A4EF-174D582531F0}" type="presParOf" srcId="{F636255E-6DBB-4280-8C8A-43EF077551CC}" destId="{60543015-54AA-403F-A8CF-08B6A363039C}" srcOrd="0" destOrd="0" presId="urn:microsoft.com/office/officeart/2005/8/layout/architecture"/>
    <dgm:cxn modelId="{54A3E545-CB7B-456C-A09F-C4FA5F1B536B}" type="presParOf" srcId="{F636255E-6DBB-4280-8C8A-43EF077551CC}" destId="{EB67E6CF-0E5C-4D26-9703-1BB2DD35A99F}" srcOrd="1" destOrd="0" presId="urn:microsoft.com/office/officeart/2005/8/layout/architecture"/>
    <dgm:cxn modelId="{3CCB348F-B540-4FCC-8D36-61658F97A985}" type="presParOf" srcId="{F636255E-6DBB-4280-8C8A-43EF077551CC}" destId="{11DCDAC2-C1DA-45AE-9B78-36DE21A1CB85}" srcOrd="2" destOrd="0" presId="urn:microsoft.com/office/officeart/2005/8/layout/architecture"/>
    <dgm:cxn modelId="{FCDB8262-2DBB-4C9E-8BD2-E879E7FBFB8E}" type="presParOf" srcId="{11DCDAC2-C1DA-45AE-9B78-36DE21A1CB85}" destId="{9A350A5E-1324-41C1-A7FF-4B9BCB62F266}" srcOrd="0" destOrd="0" presId="urn:microsoft.com/office/officeart/2005/8/layout/architecture"/>
    <dgm:cxn modelId="{060913F1-63AE-4D6A-85DF-2A7C3388EEE1}" type="presParOf" srcId="{9A350A5E-1324-41C1-A7FF-4B9BCB62F266}" destId="{7E892E27-3D7D-4E0D-806C-7281E4D413E4}" srcOrd="0" destOrd="0" presId="urn:microsoft.com/office/officeart/2005/8/layout/architecture"/>
    <dgm:cxn modelId="{8F2D80BA-C76D-4BE9-8BD0-97384CAC520C}" type="presParOf" srcId="{9A350A5E-1324-41C1-A7FF-4B9BCB62F266}" destId="{2BAB82B4-EA27-4B99-8F04-19B80263831F}" srcOrd="1" destOrd="0" presId="urn:microsoft.com/office/officeart/2005/8/layout/architecture"/>
    <dgm:cxn modelId="{7643915A-63F5-45E4-B0D4-BE10FD13D79E}" type="presParOf" srcId="{11DCDAC2-C1DA-45AE-9B78-36DE21A1CB85}" destId="{06AE5E97-BC0A-466D-B437-FB20F34B8D8C}" srcOrd="1" destOrd="0" presId="urn:microsoft.com/office/officeart/2005/8/layout/architecture"/>
    <dgm:cxn modelId="{F8BA00D5-C96A-4B7F-806F-79953504F44A}" type="presParOf" srcId="{11DCDAC2-C1DA-45AE-9B78-36DE21A1CB85}" destId="{230F0BFE-9016-437F-81F8-CF0A6C320FD4}" srcOrd="2" destOrd="0" presId="urn:microsoft.com/office/officeart/2005/8/layout/architecture"/>
    <dgm:cxn modelId="{77DABDEC-3623-49C4-9EA4-BB3B25A5B121}" type="presParOf" srcId="{230F0BFE-9016-437F-81F8-CF0A6C320FD4}" destId="{F758C1A5-90C7-49DA-A960-291FD81B0064}" srcOrd="0" destOrd="0" presId="urn:microsoft.com/office/officeart/2005/8/layout/architecture"/>
    <dgm:cxn modelId="{28A71CAF-01B9-4B0B-8A22-4955B05F3AD6}" type="presParOf" srcId="{230F0BFE-9016-437F-81F8-CF0A6C320FD4}" destId="{55D91739-151C-4988-9FA8-E149D53B2F30}" srcOrd="1" destOrd="0" presId="urn:microsoft.com/office/officeart/2005/8/layout/architecture"/>
    <dgm:cxn modelId="{32296C70-8477-42EB-821D-6668CCD22EB8}" type="presParOf" srcId="{6AAF0936-9AE7-49BA-9903-006DDA4766F5}" destId="{3A416083-1605-4952-9AA5-149D734882BE}" srcOrd="1" destOrd="0" presId="urn:microsoft.com/office/officeart/2005/8/layout/architecture"/>
    <dgm:cxn modelId="{D6FB3791-3529-499F-965A-25CEFEF4CC90}" type="presParOf" srcId="{6AAF0936-9AE7-49BA-9903-006DDA4766F5}" destId="{C25444A8-917C-4CEE-90C4-1D1FBB3AF94F}" srcOrd="2" destOrd="0" presId="urn:microsoft.com/office/officeart/2005/8/layout/architecture"/>
    <dgm:cxn modelId="{0E2E4394-C818-443B-BBEF-C1DD787D2557}" type="presParOf" srcId="{C25444A8-917C-4CEE-90C4-1D1FBB3AF94F}" destId="{B1E7A43A-4474-4E5D-BFF0-2F07094F7E58}" srcOrd="0" destOrd="0" presId="urn:microsoft.com/office/officeart/2005/8/layout/architecture"/>
    <dgm:cxn modelId="{06386C13-1BD9-4666-B91C-6F10A9FE9757}" type="presParOf" srcId="{C25444A8-917C-4CEE-90C4-1D1FBB3AF94F}" destId="{560D2B1C-BBFB-450F-AD02-80E410C964AF}" srcOrd="1" destOrd="0" presId="urn:microsoft.com/office/officeart/2005/8/layout/architecture"/>
    <dgm:cxn modelId="{C2AD1AFE-9F61-49AA-93D8-B5D86F43625E}" type="presParOf" srcId="{C25444A8-917C-4CEE-90C4-1D1FBB3AF94F}" destId="{2956122D-562B-448B-86B4-DB3D1D18A499}" srcOrd="2" destOrd="0" presId="urn:microsoft.com/office/officeart/2005/8/layout/architecture"/>
    <dgm:cxn modelId="{BAB8A880-3F38-4A3D-A098-AA4524E08538}" type="presParOf" srcId="{2956122D-562B-448B-86B4-DB3D1D18A499}" destId="{F91004E1-4814-4CA0-AA31-448B3B36398F}" srcOrd="0" destOrd="0" presId="urn:microsoft.com/office/officeart/2005/8/layout/architecture"/>
    <dgm:cxn modelId="{69B7D679-41BB-4873-A54B-9D3F11FCD878}" type="presParOf" srcId="{F91004E1-4814-4CA0-AA31-448B3B36398F}" destId="{B97EEA57-30D3-4D53-B005-D130F4507609}" srcOrd="0" destOrd="0" presId="urn:microsoft.com/office/officeart/2005/8/layout/architecture"/>
    <dgm:cxn modelId="{BDE22A33-82BE-4091-8B37-A72DEC434A23}" type="presParOf" srcId="{F91004E1-4814-4CA0-AA31-448B3B36398F}" destId="{93E0DD39-BA2A-477F-8893-16098C19F99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0CC1E-C88C-48D3-A32D-0CC067C73728}">
      <dsp:nvSpPr>
        <dsp:cNvPr id="0" name=""/>
        <dsp:cNvSpPr/>
      </dsp:nvSpPr>
      <dsp:spPr>
        <a:xfrm>
          <a:off x="968" y="605648"/>
          <a:ext cx="3777629" cy="2266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E.S.D. #2 has completed these forecasted special projects:</a:t>
          </a:r>
          <a:endParaRPr lang="en-US" sz="16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Training room remodel for our west side fire station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Kitchen remodel for our Montana Vista fire station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Certified 44 Volunteer Firefighters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Certified two paid paramedics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Added a second paid night shift to the Socorro  &amp; San </a:t>
          </a:r>
          <a:r>
            <a:rPr lang="en-US" sz="1200" kern="1200" err="1"/>
            <a:t>Elizario</a:t>
          </a:r>
          <a:r>
            <a:rPr lang="en-US" sz="1200" kern="1200"/>
            <a:t> fire stations</a:t>
          </a:r>
          <a:r>
            <a:rPr lang="en-US" sz="1200" kern="1200">
              <a:latin typeface="Aptos Display" panose="02110004020202020204"/>
            </a:rPr>
            <a:t>, and we are currently working on adding night shift to Clint and Fabens</a:t>
          </a:r>
          <a:endParaRPr lang="en-US" sz="1200" kern="1200"/>
        </a:p>
      </dsp:txBody>
      <dsp:txXfrm>
        <a:off x="968" y="605648"/>
        <a:ext cx="3777629" cy="2266577"/>
      </dsp:txXfrm>
    </dsp:sp>
    <dsp:sp modelId="{57F600F5-FA31-4B62-9A1C-02008FCBABF5}">
      <dsp:nvSpPr>
        <dsp:cNvPr id="0" name=""/>
        <dsp:cNvSpPr/>
      </dsp:nvSpPr>
      <dsp:spPr>
        <a:xfrm>
          <a:off x="4156361" y="605648"/>
          <a:ext cx="3777629" cy="2266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E.S.D. #2 is currently working on completing these special projects:</a:t>
          </a:r>
          <a:endParaRPr lang="en-US" sz="16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Working on the architectural design for the second fire station in Socorro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Four to attend the El Paso Sheriff's Academy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Activation </a:t>
          </a:r>
          <a:r>
            <a:rPr lang="en-US" sz="1200" kern="1200">
              <a:latin typeface="Aptos Display" panose="02110004020202020204"/>
            </a:rPr>
            <a:t>of </a:t>
          </a:r>
          <a:r>
            <a:rPr lang="en-US" sz="1200" kern="1200"/>
            <a:t>the E.S.D. 2 ambulance</a:t>
          </a:r>
        </a:p>
      </dsp:txBody>
      <dsp:txXfrm>
        <a:off x="4156361" y="605648"/>
        <a:ext cx="3777629" cy="2266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43567-4795-4D2A-B396-A001502D318A}">
      <dsp:nvSpPr>
        <dsp:cNvPr id="0" name=""/>
        <dsp:cNvSpPr/>
      </dsp:nvSpPr>
      <dsp:spPr>
        <a:xfrm>
          <a:off x="3826234" y="1965098"/>
          <a:ext cx="91440" cy="3657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74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E260D-3FD9-48BE-B0B0-67EA37B16384}">
      <dsp:nvSpPr>
        <dsp:cNvPr id="0" name=""/>
        <dsp:cNvSpPr/>
      </dsp:nvSpPr>
      <dsp:spPr>
        <a:xfrm>
          <a:off x="2719175" y="800791"/>
          <a:ext cx="1152779" cy="365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244"/>
              </a:lnTo>
              <a:lnTo>
                <a:pt x="1152779" y="249244"/>
              </a:lnTo>
              <a:lnTo>
                <a:pt x="1152779" y="36574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C811B-B54D-4F53-B93E-82227E402017}">
      <dsp:nvSpPr>
        <dsp:cNvPr id="0" name=""/>
        <dsp:cNvSpPr/>
      </dsp:nvSpPr>
      <dsp:spPr>
        <a:xfrm>
          <a:off x="1566395" y="1965098"/>
          <a:ext cx="768519" cy="365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244"/>
              </a:lnTo>
              <a:lnTo>
                <a:pt x="768519" y="249244"/>
              </a:lnTo>
              <a:lnTo>
                <a:pt x="768519" y="36574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FB6AE-0749-4E93-ABE5-04F9B918A044}">
      <dsp:nvSpPr>
        <dsp:cNvPr id="0" name=""/>
        <dsp:cNvSpPr/>
      </dsp:nvSpPr>
      <dsp:spPr>
        <a:xfrm>
          <a:off x="797875" y="1965098"/>
          <a:ext cx="768519" cy="365745"/>
        </a:xfrm>
        <a:custGeom>
          <a:avLst/>
          <a:gdLst/>
          <a:ahLst/>
          <a:cxnLst/>
          <a:rect l="0" t="0" r="0" b="0"/>
          <a:pathLst>
            <a:path>
              <a:moveTo>
                <a:pt x="768519" y="0"/>
              </a:moveTo>
              <a:lnTo>
                <a:pt x="768519" y="249244"/>
              </a:lnTo>
              <a:lnTo>
                <a:pt x="0" y="249244"/>
              </a:lnTo>
              <a:lnTo>
                <a:pt x="0" y="36574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E837B-22CE-4849-AA8A-C8C8AFB3AD11}">
      <dsp:nvSpPr>
        <dsp:cNvPr id="0" name=""/>
        <dsp:cNvSpPr/>
      </dsp:nvSpPr>
      <dsp:spPr>
        <a:xfrm>
          <a:off x="1566395" y="800791"/>
          <a:ext cx="1152779" cy="365745"/>
        </a:xfrm>
        <a:custGeom>
          <a:avLst/>
          <a:gdLst/>
          <a:ahLst/>
          <a:cxnLst/>
          <a:rect l="0" t="0" r="0" b="0"/>
          <a:pathLst>
            <a:path>
              <a:moveTo>
                <a:pt x="1152779" y="0"/>
              </a:moveTo>
              <a:lnTo>
                <a:pt x="1152779" y="249244"/>
              </a:lnTo>
              <a:lnTo>
                <a:pt x="0" y="249244"/>
              </a:lnTo>
              <a:lnTo>
                <a:pt x="0" y="36574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53A82-4714-4DD6-800E-E501F349DD96}">
      <dsp:nvSpPr>
        <dsp:cNvPr id="0" name=""/>
        <dsp:cNvSpPr/>
      </dsp:nvSpPr>
      <dsp:spPr>
        <a:xfrm>
          <a:off x="2090385" y="2229"/>
          <a:ext cx="1257578" cy="798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CEB1EB-E097-4FC6-99BC-84A1D7D74D9A}">
      <dsp:nvSpPr>
        <dsp:cNvPr id="0" name=""/>
        <dsp:cNvSpPr/>
      </dsp:nvSpPr>
      <dsp:spPr>
        <a:xfrm>
          <a:off x="2230116" y="134973"/>
          <a:ext cx="1257578" cy="798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2025 07m:51s</a:t>
          </a:r>
        </a:p>
      </dsp:txBody>
      <dsp:txXfrm>
        <a:off x="2253505" y="158362"/>
        <a:ext cx="1210800" cy="751784"/>
      </dsp:txXfrm>
    </dsp:sp>
    <dsp:sp modelId="{0A43423C-419E-48E3-973E-E848897720FE}">
      <dsp:nvSpPr>
        <dsp:cNvPr id="0" name=""/>
        <dsp:cNvSpPr/>
      </dsp:nvSpPr>
      <dsp:spPr>
        <a:xfrm>
          <a:off x="937606" y="1166536"/>
          <a:ext cx="1257578" cy="798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67797C-609A-430E-B4DA-3FE350BA24FD}">
      <dsp:nvSpPr>
        <dsp:cNvPr id="0" name=""/>
        <dsp:cNvSpPr/>
      </dsp:nvSpPr>
      <dsp:spPr>
        <a:xfrm>
          <a:off x="1077336" y="1299281"/>
          <a:ext cx="1257578" cy="798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2023 07m:40s</a:t>
          </a:r>
        </a:p>
      </dsp:txBody>
      <dsp:txXfrm>
        <a:off x="1100725" y="1322670"/>
        <a:ext cx="1210800" cy="751784"/>
      </dsp:txXfrm>
    </dsp:sp>
    <dsp:sp modelId="{3FB82ACE-86E3-45E0-99A9-A3EF2A6420B4}">
      <dsp:nvSpPr>
        <dsp:cNvPr id="0" name=""/>
        <dsp:cNvSpPr/>
      </dsp:nvSpPr>
      <dsp:spPr>
        <a:xfrm>
          <a:off x="169086" y="2330844"/>
          <a:ext cx="1257578" cy="798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8D766-1147-46BC-8F4F-B1F84D7CCA9E}">
      <dsp:nvSpPr>
        <dsp:cNvPr id="0" name=""/>
        <dsp:cNvSpPr/>
      </dsp:nvSpPr>
      <dsp:spPr>
        <a:xfrm>
          <a:off x="308817" y="2463588"/>
          <a:ext cx="1257578" cy="798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2020 08m:11s</a:t>
          </a:r>
        </a:p>
      </dsp:txBody>
      <dsp:txXfrm>
        <a:off x="332206" y="2486977"/>
        <a:ext cx="1210800" cy="751784"/>
      </dsp:txXfrm>
    </dsp:sp>
    <dsp:sp modelId="{54823A6D-5E0E-40FB-A97B-608CE7B16386}">
      <dsp:nvSpPr>
        <dsp:cNvPr id="0" name=""/>
        <dsp:cNvSpPr/>
      </dsp:nvSpPr>
      <dsp:spPr>
        <a:xfrm>
          <a:off x="1706126" y="2330844"/>
          <a:ext cx="1257578" cy="798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8736AC-992B-41D5-A0EA-0E69C7815A1A}">
      <dsp:nvSpPr>
        <dsp:cNvPr id="0" name=""/>
        <dsp:cNvSpPr/>
      </dsp:nvSpPr>
      <dsp:spPr>
        <a:xfrm>
          <a:off x="1845856" y="2463588"/>
          <a:ext cx="1257578" cy="798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2021 08m:02s</a:t>
          </a:r>
        </a:p>
      </dsp:txBody>
      <dsp:txXfrm>
        <a:off x="1869245" y="2486977"/>
        <a:ext cx="1210800" cy="751784"/>
      </dsp:txXfrm>
    </dsp:sp>
    <dsp:sp modelId="{00C33F69-C12C-40CB-B955-059370F2B297}">
      <dsp:nvSpPr>
        <dsp:cNvPr id="0" name=""/>
        <dsp:cNvSpPr/>
      </dsp:nvSpPr>
      <dsp:spPr>
        <a:xfrm>
          <a:off x="3243165" y="1166536"/>
          <a:ext cx="1257578" cy="798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841C8E-10E7-440F-8146-B300B3532C0C}">
      <dsp:nvSpPr>
        <dsp:cNvPr id="0" name=""/>
        <dsp:cNvSpPr/>
      </dsp:nvSpPr>
      <dsp:spPr>
        <a:xfrm>
          <a:off x="3382896" y="1299281"/>
          <a:ext cx="1257578" cy="798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2024 07m:59s</a:t>
          </a:r>
        </a:p>
      </dsp:txBody>
      <dsp:txXfrm>
        <a:off x="3406285" y="1322670"/>
        <a:ext cx="1210800" cy="751784"/>
      </dsp:txXfrm>
    </dsp:sp>
    <dsp:sp modelId="{73952815-2E04-41E0-973F-EA46E5C81FA9}">
      <dsp:nvSpPr>
        <dsp:cNvPr id="0" name=""/>
        <dsp:cNvSpPr/>
      </dsp:nvSpPr>
      <dsp:spPr>
        <a:xfrm>
          <a:off x="3243165" y="2330844"/>
          <a:ext cx="1257578" cy="798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EEE65-4BC5-48D6-AB25-807AF49C0106}">
      <dsp:nvSpPr>
        <dsp:cNvPr id="0" name=""/>
        <dsp:cNvSpPr/>
      </dsp:nvSpPr>
      <dsp:spPr>
        <a:xfrm>
          <a:off x="3382896" y="2463588"/>
          <a:ext cx="1257578" cy="798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2022 08m:0s</a:t>
          </a:r>
        </a:p>
      </dsp:txBody>
      <dsp:txXfrm>
        <a:off x="3406285" y="2486977"/>
        <a:ext cx="1210800" cy="7517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68F18-F69D-4C18-B3A1-64FE87295991}">
      <dsp:nvSpPr>
        <dsp:cNvPr id="0" name=""/>
        <dsp:cNvSpPr/>
      </dsp:nvSpPr>
      <dsp:spPr>
        <a:xfrm>
          <a:off x="581" y="2626130"/>
          <a:ext cx="5068142" cy="1221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Book Antiqua" panose="02040602050305030304" pitchFamily="18" charset="0"/>
            </a:rPr>
            <a:t>January 1, 2025 - June 30, 2025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Book Antiqua" panose="02040602050305030304" pitchFamily="18" charset="0"/>
            </a:rPr>
            <a:t>333 permits issued</a:t>
          </a:r>
        </a:p>
      </dsp:txBody>
      <dsp:txXfrm>
        <a:off x="36371" y="2661920"/>
        <a:ext cx="4996562" cy="1150377"/>
      </dsp:txXfrm>
    </dsp:sp>
    <dsp:sp modelId="{60543015-54AA-403F-A8CF-08B6A363039C}">
      <dsp:nvSpPr>
        <dsp:cNvPr id="0" name=""/>
        <dsp:cNvSpPr/>
      </dsp:nvSpPr>
      <dsp:spPr>
        <a:xfrm>
          <a:off x="0" y="1305149"/>
          <a:ext cx="3310667" cy="1221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2023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269 permits</a:t>
          </a:r>
        </a:p>
      </dsp:txBody>
      <dsp:txXfrm>
        <a:off x="35790" y="1340939"/>
        <a:ext cx="3239087" cy="1150377"/>
      </dsp:txXfrm>
    </dsp:sp>
    <dsp:sp modelId="{7E892E27-3D7D-4E0D-806C-7281E4D413E4}">
      <dsp:nvSpPr>
        <dsp:cNvPr id="0" name=""/>
        <dsp:cNvSpPr/>
      </dsp:nvSpPr>
      <dsp:spPr>
        <a:xfrm>
          <a:off x="581" y="2017"/>
          <a:ext cx="1621286" cy="1221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2020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240 permits</a:t>
          </a:r>
        </a:p>
      </dsp:txBody>
      <dsp:txXfrm>
        <a:off x="36371" y="37807"/>
        <a:ext cx="1549706" cy="1150377"/>
      </dsp:txXfrm>
    </dsp:sp>
    <dsp:sp modelId="{F758C1A5-90C7-49DA-A960-291FD81B0064}">
      <dsp:nvSpPr>
        <dsp:cNvPr id="0" name=""/>
        <dsp:cNvSpPr/>
      </dsp:nvSpPr>
      <dsp:spPr>
        <a:xfrm>
          <a:off x="1689962" y="2017"/>
          <a:ext cx="1621286" cy="1221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2021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254 permits</a:t>
          </a:r>
        </a:p>
      </dsp:txBody>
      <dsp:txXfrm>
        <a:off x="1725752" y="37807"/>
        <a:ext cx="1549706" cy="1150377"/>
      </dsp:txXfrm>
    </dsp:sp>
    <dsp:sp modelId="{B1E7A43A-4474-4E5D-BFF0-2F07094F7E58}">
      <dsp:nvSpPr>
        <dsp:cNvPr id="0" name=""/>
        <dsp:cNvSpPr/>
      </dsp:nvSpPr>
      <dsp:spPr>
        <a:xfrm>
          <a:off x="3447437" y="1314073"/>
          <a:ext cx="1621286" cy="1221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2024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488 permits</a:t>
          </a:r>
        </a:p>
      </dsp:txBody>
      <dsp:txXfrm>
        <a:off x="3483227" y="1349863"/>
        <a:ext cx="1549706" cy="1150377"/>
      </dsp:txXfrm>
    </dsp:sp>
    <dsp:sp modelId="{B97EEA57-30D3-4D53-B005-D130F4507609}">
      <dsp:nvSpPr>
        <dsp:cNvPr id="0" name=""/>
        <dsp:cNvSpPr/>
      </dsp:nvSpPr>
      <dsp:spPr>
        <a:xfrm>
          <a:off x="3447437" y="2017"/>
          <a:ext cx="1621286" cy="1221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2022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Book Antiqua" panose="02040602050305030304" pitchFamily="18" charset="0"/>
            </a:rPr>
            <a:t>379 permits</a:t>
          </a:r>
        </a:p>
      </dsp:txBody>
      <dsp:txXfrm>
        <a:off x="3483227" y="37807"/>
        <a:ext cx="1549706" cy="1150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FFC0-7AFD-406F-8D1E-E2E7A571DD3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4FE7F-8970-42DB-86D9-87C8EB4BE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4FE7F-8970-42DB-86D9-87C8EB4BEE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8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4FE7F-8970-42DB-86D9-87C8EB4BEE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7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D5B28-DE76-410C-8F8A-85CDD92A60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ACE96-AFF1-5FBA-2060-3EC72BA36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D03D6-4C16-7B05-830B-2B826AC3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950B3-FBB5-90AC-7776-0B86AE50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CF8DE-85F6-2790-DD27-F8635F254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4F13C-146E-D18A-0041-E6E126F7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0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1030-C9F8-5201-3D71-272D7D5D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DE2C5-ACC6-17AA-20C2-4B0A180E3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DBE9A-E62D-4CEC-EBA6-8479B43E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6A2D7-7969-EDE9-1324-045467F8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D1AF8-959B-9D8C-00A9-DB4240BD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9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6BB29-0688-1063-2A93-834733A11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0F429-6406-5F99-0BFB-94FA891A4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085FE-A31B-A8C5-9781-187B050E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CAF0D-4A19-8C16-A2DA-96218CA10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E367A-9E5B-D4DA-F688-67D27584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6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6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7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29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8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40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DCBE0-59A7-7141-32AF-63FA7B83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CF285-7D50-6723-876C-6E4E30A79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D87B5-9C01-225C-FD90-DEEBA71E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2C5FE-A6AD-F8FE-E6CB-31D783F3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D54A-FDC3-A3B0-31C7-FB162429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15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24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66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5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85291-B495-FF25-87E0-3B737C3E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E1B8C-2F30-E075-B87C-4DA183CD1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81D17-E956-1AD8-ACE0-7E9F6A69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DAC96-3013-FAE8-747F-A1A12100B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B4BAD-C0C8-E79D-F61E-38300D1E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5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C86D-23BE-C0D6-53D2-2BC6CEF4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DC774-A7CC-F9AB-C4C4-4AB7EB798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DAA3B-3108-6973-E6DD-2E9BF44B9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5C727-7A7B-0B2F-056D-99455F4C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B6CA1-33E7-F5AC-2A05-8153F47A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8BA18-CD0D-2CAB-52B2-2222D1DB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5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C1D4-AC2F-8518-24C3-684328BA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408A1-C395-4570-81C0-BBFA5C42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18069-4A90-3731-C451-38001C35F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D710-26EB-49FD-0F76-B59B32B52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F8E26-2298-196F-DF58-B8F0B55CB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3043D-2B9C-B82F-6CCA-B60328B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9C1B68-F8CA-3CA6-402F-D0315095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5A9936-269B-69E4-52CF-5A3F3938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2EE8-A876-EE4D-D1AF-31552FCB1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0CCD4-3C82-72BA-CE84-4216E036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7CDAC-E996-5580-6BB8-388F5E5E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A6A1F-8A04-73D1-FBEC-8F9EDBFF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6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C36747-DF58-7038-0537-DEE11B650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86360-EAC8-FE77-46A8-C88255A6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36E18-95D6-40F7-867F-A7D06AB6F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B313F-F856-EAF2-7313-D7518372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BD245-5C05-A66A-DD08-4904DB14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0B4FB-1267-B352-1BB1-05781F165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27AA9-E1F1-508A-B3C8-1C1822452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1DADB-9FE0-75FF-C752-4DF8C45D5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96644-A2C3-11E6-89A7-59E4CD98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3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7E47-A7FE-CC9C-B047-3FE64C14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9E1D3E-6014-6350-8D4B-C31155D2F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EB7C4-2103-18E6-CE17-2B2283901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941C5-0532-FB1F-7419-9A2F64093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F1EF2-E778-5649-23E8-BC7D07877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5D480-F501-FFF9-F19C-9CE6F6A50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5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33F9E-02B1-BF32-C3DF-FCF89A8C4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FB811-EAD8-0076-C774-FBD5D56FF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78B95-047A-1826-FDA3-B564BE0B2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08FB95-8AF5-4CDF-9B6A-C48523BD137C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92143-DBDB-47B8-CE51-6F27ECEA5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9DCAA-32B2-15B1-9D8B-D287F7B0F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E92E4-970E-4189-816D-E45132A4F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97487-FA3A-F729-1ADB-C81A3357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95922C1-200E-1F0B-36D6-F38C2CB0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AB010-2899-33BE-7168-2D73CFC08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2C1210-2F9C-5732-0187-BF4E36D2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EB2625-4C54-B334-A1B6-BB6A823CF8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691" b="9195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9AAADFF-8D56-8C01-66E2-0E7A6FCD1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43533E4-DE21-EBE0-6F9D-D20F405B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12" y="3744137"/>
            <a:ext cx="3755677" cy="2737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>
                <a:solidFill>
                  <a:schemeClr val="bg1"/>
                </a:solidFill>
                <a:latin typeface="Book Antiqua"/>
              </a:rPr>
              <a:t>EL PASO COUNTY E.S.D. #2</a:t>
            </a:r>
            <a:endParaRPr lang="en-US" sz="2800">
              <a:solidFill>
                <a:schemeClr val="bg1"/>
              </a:solidFill>
              <a:latin typeface="Book Antiqu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>
                <a:solidFill>
                  <a:schemeClr val="bg1"/>
                </a:solidFill>
                <a:latin typeface="Book Antiqua"/>
              </a:rPr>
              <a:t>2025 – 2026</a:t>
            </a:r>
            <a:endParaRPr lang="en-US" sz="2800">
              <a:solidFill>
                <a:schemeClr val="bg1"/>
              </a:solidFill>
              <a:latin typeface="Book Antiqua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800" b="1">
                <a:solidFill>
                  <a:schemeClr val="bg1"/>
                </a:solidFill>
                <a:latin typeface="Book Antiqua"/>
              </a:rPr>
              <a:t>ANNUAL BUDGET PRESENTATION</a:t>
            </a:r>
            <a:endParaRPr lang="en-US" sz="2800">
              <a:solidFill>
                <a:schemeClr val="bg1"/>
              </a:solidFill>
              <a:latin typeface="Book Antiqua"/>
            </a:endParaRPr>
          </a:p>
        </p:txBody>
      </p:sp>
      <p:pic>
        <p:nvPicPr>
          <p:cNvPr id="3" name="Picture 2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56FE516F-1C64-7F33-AF37-E5F311B4A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71" y="281516"/>
            <a:ext cx="3308826" cy="3163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44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FB1C15-14FF-6309-D18D-C66C91C5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607040" cy="10369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/>
              <a:t>Budget Breakdown 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C1BD0E5-A201-58A0-B48D-1D639CF2E2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047731"/>
              </p:ext>
            </p:extLst>
          </p:nvPr>
        </p:nvGraphicFramePr>
        <p:xfrm>
          <a:off x="406400" y="297181"/>
          <a:ext cx="12651337" cy="575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1E8B8D1F-D232-AB9F-D400-23052153A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629" y="5688440"/>
            <a:ext cx="1065160" cy="1065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E2CFF2-44E7-2258-F5E5-90AE44ADB033}"/>
              </a:ext>
            </a:extLst>
          </p:cNvPr>
          <p:cNvSpPr txBox="1"/>
          <p:nvPr/>
        </p:nvSpPr>
        <p:spPr>
          <a:xfrm>
            <a:off x="216435" y="6053087"/>
            <a:ext cx="18021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Total Budget: </a:t>
            </a:r>
          </a:p>
          <a:p>
            <a:r>
              <a:rPr lang="en-US">
                <a:ea typeface="Calibri"/>
                <a:cs typeface="Calibri"/>
              </a:rPr>
              <a:t>$22,579,037</a:t>
            </a:r>
          </a:p>
        </p:txBody>
      </p:sp>
    </p:spTree>
    <p:extLst>
      <p:ext uri="{BB962C8B-B14F-4D97-AF65-F5344CB8AC3E}">
        <p14:creationId xmlns:p14="http://schemas.microsoft.com/office/powerpoint/2010/main" val="426430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2B30-F72F-6BC2-B8F2-D014E31E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218090"/>
            <a:ext cx="4355265" cy="5696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/>
              <a:t>Budget Overview 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042C2-9AED-F07B-2C62-FC7DEEFD1970}"/>
              </a:ext>
            </a:extLst>
          </p:cNvPr>
          <p:cNvSpPr txBox="1"/>
          <p:nvPr/>
        </p:nvSpPr>
        <p:spPr>
          <a:xfrm>
            <a:off x="876692" y="1138008"/>
            <a:ext cx="4355265" cy="50360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El Paso County ESD #2’s  Board of Commissioners has adopted a budget of $22,579,037 for the 25/26 Fiscal Year. This is an increase of $8,305,548,  or 58.19% over the 24/25 Fiscal Year budget. </a:t>
            </a:r>
            <a:endParaRPr lang="en-US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Personnel</a:t>
            </a:r>
            <a:endParaRPr lang="en-US" b="1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The Personnel category reflects an increase of $666,509, or 13.63% for the upcoming fiscal year, driven by employee pay scale adjustments and the planned addition of six firefighter positions and two lieutenant positions.  </a:t>
            </a:r>
            <a:endParaRPr lang="en-US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>
              <a:ea typeface="Calibri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Debt Service </a:t>
            </a:r>
            <a:endParaRPr lang="en-US" b="1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ea typeface="Calibri"/>
                <a:cs typeface="Calibri"/>
              </a:rPr>
              <a:t>The Debt Service category increased by $571,039, or 32%, due to the new loan for the construction of the second Socorro Fire Station and two fire trucks. </a:t>
            </a:r>
          </a:p>
        </p:txBody>
      </p:sp>
      <p:pic>
        <p:nvPicPr>
          <p:cNvPr id="7" name="Picture 6" descr="A firefighter holding an axe&#10;&#10;AI-generated content may be incorrect.">
            <a:extLst>
              <a:ext uri="{FF2B5EF4-FFF2-40B4-BE49-F238E27FC236}">
                <a16:creationId xmlns:a16="http://schemas.microsoft.com/office/drawing/2014/main" id="{F093A512-16D9-7F0B-2762-C1723A19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8" r="26468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pic>
        <p:nvPicPr>
          <p:cNvPr id="9" name="Picture 8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52E6E25D-2740-BDDB-E316-FED4B2BE8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629" y="5688440"/>
            <a:ext cx="1065160" cy="10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7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irework display in the sky&#10;&#10;AI-generated content may be incorrect.">
            <a:extLst>
              <a:ext uri="{FF2B5EF4-FFF2-40B4-BE49-F238E27FC236}">
                <a16:creationId xmlns:a16="http://schemas.microsoft.com/office/drawing/2014/main" id="{0C7604A9-EA08-5D63-F8AB-F2E8FB3C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09" t="2662" r="404" b="2535"/>
          <a:stretch>
            <a:fillRect/>
          </a:stretch>
        </p:blipFill>
        <p:spPr>
          <a:xfrm>
            <a:off x="2522356" y="10"/>
            <a:ext cx="9660484" cy="687535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93A579-ABB0-FFE7-0818-06E115C0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23586" cy="8441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/>
              <a:t>Budget Overview, continued.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41096-6C61-A159-4C11-6C839FB0C8A7}"/>
              </a:ext>
            </a:extLst>
          </p:cNvPr>
          <p:cNvSpPr txBox="1"/>
          <p:nvPr/>
        </p:nvSpPr>
        <p:spPr>
          <a:xfrm>
            <a:off x="838200" y="1470226"/>
            <a:ext cx="4776983" cy="470673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685800" algn="ctr"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Operations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85800">
              <a:lnSpc>
                <a:spcPct val="90000"/>
              </a:lnSpc>
              <a:spcAft>
                <a:spcPts val="600"/>
              </a:spcAft>
            </a:pPr>
            <a:r>
              <a:rPr lang="en-US"/>
              <a:t>The Operations category increased by $611,753 or 9.95% for the upcoming fiscal year, primarily due to higher operating costs, including increases in utilities, fuel, equipment maintenance, and contracted services. </a:t>
            </a:r>
            <a:endParaRPr lang="en-US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1143000">
              <a:lnSpc>
                <a:spcPct val="90000"/>
              </a:lnSpc>
              <a:spcAft>
                <a:spcPts val="600"/>
              </a:spcAft>
            </a:pPr>
            <a:endParaRPr lang="en-US">
              <a:ea typeface="Calibri"/>
              <a:cs typeface="Calibri"/>
            </a:endParaRPr>
          </a:p>
          <a:p>
            <a:pPr marL="685800" algn="ctr">
              <a:lnSpc>
                <a:spcPct val="90000"/>
              </a:lnSpc>
              <a:spcAft>
                <a:spcPts val="600"/>
              </a:spcAft>
            </a:pPr>
            <a:r>
              <a:rPr lang="en-US" b="1"/>
              <a:t>Capital Projects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85800">
              <a:lnSpc>
                <a:spcPct val="90000"/>
              </a:lnSpc>
              <a:spcAft>
                <a:spcPts val="600"/>
              </a:spcAft>
            </a:pPr>
            <a:r>
              <a:rPr lang="en-US"/>
              <a:t>This category increased by 6,456,246, or 449%. This increase reflects funding for the construction of the new fire station in Socorro, as well as the purchase of two new fire trucks.  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7B23121B-8DDF-4C10-6325-6983FC09A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629" y="5688440"/>
            <a:ext cx="1065160" cy="10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9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14C15-A954-967E-7CB1-2FB6D18E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596384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Budget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7F74D-4D61-0738-CA71-469B0B871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1206845"/>
            <a:ext cx="4903883" cy="49092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lvl="1" indent="0">
              <a:buNone/>
            </a:pPr>
            <a:r>
              <a:rPr lang="en-US" sz="1400" dirty="0">
                <a:ea typeface="Calibri"/>
                <a:cs typeface="Calibri"/>
              </a:rPr>
              <a:t>Total Budget: $22,579,037, a 58.19% increase from FY 24/25</a:t>
            </a:r>
            <a:endParaRPr lang="en-US" dirty="0"/>
          </a:p>
          <a:p>
            <a:pPr marL="514350" lvl="1" indent="-285750"/>
            <a:r>
              <a:rPr lang="en-US" sz="1400" dirty="0">
                <a:ea typeface="Calibri"/>
                <a:cs typeface="Calibri"/>
              </a:rPr>
              <a:t>Property Tax $6,754,973</a:t>
            </a:r>
          </a:p>
          <a:p>
            <a:pPr marL="514350" lvl="1" indent="-285750"/>
            <a:r>
              <a:rPr lang="en-US" sz="1400" dirty="0">
                <a:ea typeface="Calibri"/>
                <a:cs typeface="Calibri"/>
              </a:rPr>
              <a:t>Sales Tax $5,089,822</a:t>
            </a:r>
          </a:p>
          <a:p>
            <a:pPr marL="514350" lvl="1" indent="-285750"/>
            <a:r>
              <a:rPr lang="en-US" sz="1400" dirty="0">
                <a:ea typeface="Calibri"/>
                <a:cs typeface="Calibri"/>
              </a:rPr>
              <a:t>Fund Balance $12,690,412 </a:t>
            </a:r>
          </a:p>
          <a:p>
            <a:pPr marL="514350" lvl="1" indent="-285750"/>
            <a:r>
              <a:rPr lang="en-US" sz="1400" dirty="0">
                <a:ea typeface="Calibri"/>
                <a:cs typeface="Calibri"/>
              </a:rPr>
              <a:t>Code Enforcement $367,500</a:t>
            </a:r>
          </a:p>
          <a:p>
            <a:pPr marL="228600" lvl="1" indent="0">
              <a:buNone/>
            </a:pPr>
            <a:endParaRPr lang="en-US" sz="1400">
              <a:ea typeface="Calibri"/>
              <a:cs typeface="Calibri"/>
            </a:endParaRPr>
          </a:p>
          <a:p>
            <a:pPr marL="228600" lvl="1" indent="0">
              <a:buNone/>
            </a:pPr>
            <a:r>
              <a:rPr lang="en-US" sz="1400" dirty="0">
                <a:ea typeface="Calibri"/>
                <a:cs typeface="Calibri"/>
              </a:rPr>
              <a:t>Adopted </a:t>
            </a:r>
            <a:r>
              <a:rPr lang="en-US" sz="1400" dirty="0"/>
              <a:t>Tax Rate $0.087138/$100 </a:t>
            </a:r>
            <a:endParaRPr lang="en-US" sz="1400" dirty="0">
              <a:ea typeface="Calibri" panose="020F0502020204030204"/>
              <a:cs typeface="Calibri" panose="020F0502020204030204"/>
            </a:endParaRPr>
          </a:p>
          <a:p>
            <a:pPr lvl="3">
              <a:buClr>
                <a:schemeClr val="accent1"/>
              </a:buClr>
            </a:pPr>
            <a:r>
              <a:rPr lang="en-US" sz="1400" dirty="0"/>
              <a:t>I&amp;S Tax Rate: $0.029651 </a:t>
            </a:r>
            <a:endParaRPr lang="en-US" sz="1400" dirty="0">
              <a:ea typeface="Calibri" panose="020F0502020204030204"/>
              <a:cs typeface="Calibri" panose="020F0502020204030204"/>
            </a:endParaRPr>
          </a:p>
          <a:p>
            <a:pPr lvl="3">
              <a:buClr>
                <a:schemeClr val="accent1"/>
              </a:buClr>
            </a:pPr>
            <a:r>
              <a:rPr lang="en-US" sz="1400" dirty="0"/>
              <a:t>M&amp;O Tax Rate:$0.057487</a:t>
            </a:r>
            <a:r>
              <a:rPr lang="en-US" sz="1400" dirty="0">
                <a:ea typeface="Calibri"/>
                <a:cs typeface="Calibri"/>
              </a:rPr>
              <a:t>         </a:t>
            </a:r>
          </a:p>
          <a:p>
            <a:pPr marL="1371600" lvl="3" indent="0">
              <a:buClr>
                <a:schemeClr val="accent1"/>
              </a:buClr>
              <a:buNone/>
            </a:pPr>
            <a:r>
              <a:rPr lang="en-US" sz="1400" dirty="0">
                <a:ea typeface="Calibri"/>
                <a:cs typeface="Calibri"/>
              </a:rPr>
              <a:t> 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1400" dirty="0"/>
              <a:t>Reserve Balance estimated at $2,323,671, or 19% of Operating Budget </a:t>
            </a:r>
            <a:endParaRPr lang="en-US" sz="14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 dirty="0"/>
              <a:t>This budget reflects the District’s commitment to:</a:t>
            </a:r>
            <a:endParaRPr lang="en-US" sz="1400" dirty="0">
              <a:ea typeface="Calibri"/>
              <a:cs typeface="Calibri"/>
            </a:endParaRPr>
          </a:p>
          <a:p>
            <a:r>
              <a:rPr lang="en-US" sz="1400" dirty="0"/>
              <a:t>Strengthening emergency response through expanded personnel.</a:t>
            </a:r>
            <a:endParaRPr lang="en-US" sz="1400" dirty="0">
              <a:ea typeface="Calibri"/>
              <a:cs typeface="Calibri"/>
            </a:endParaRPr>
          </a:p>
          <a:p>
            <a:r>
              <a:rPr lang="en-US" sz="1400" dirty="0"/>
              <a:t>Addressing rising insurance and operational costs.</a:t>
            </a:r>
            <a:endParaRPr lang="en-US" sz="1400" dirty="0">
              <a:ea typeface="Calibri"/>
              <a:cs typeface="Calibri"/>
            </a:endParaRPr>
          </a:p>
          <a:p>
            <a:r>
              <a:rPr lang="en-US" sz="1400" dirty="0"/>
              <a:t>Investing in critical infrastructure with the new Socorro Fire Station.</a:t>
            </a:r>
            <a:endParaRPr lang="en-US" sz="1400" dirty="0">
              <a:ea typeface="Calibri"/>
              <a:cs typeface="Calibri"/>
            </a:endParaRPr>
          </a:p>
          <a:p>
            <a:endParaRPr lang="en-US" sz="110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A06F5AC-E126-22E7-22AF-4EAFD0D67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71380"/>
              </p:ext>
            </p:extLst>
          </p:nvPr>
        </p:nvGraphicFramePr>
        <p:xfrm>
          <a:off x="6040915" y="2230915"/>
          <a:ext cx="5721874" cy="347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42">
                  <a:extLst>
                    <a:ext uri="{9D8B030D-6E8A-4147-A177-3AD203B41FA5}">
                      <a16:colId xmlns:a16="http://schemas.microsoft.com/office/drawing/2014/main" val="1822024235"/>
                    </a:ext>
                  </a:extLst>
                </a:gridCol>
                <a:gridCol w="1057863">
                  <a:extLst>
                    <a:ext uri="{9D8B030D-6E8A-4147-A177-3AD203B41FA5}">
                      <a16:colId xmlns:a16="http://schemas.microsoft.com/office/drawing/2014/main" val="1249402467"/>
                    </a:ext>
                  </a:extLst>
                </a:gridCol>
                <a:gridCol w="1089923">
                  <a:extLst>
                    <a:ext uri="{9D8B030D-6E8A-4147-A177-3AD203B41FA5}">
                      <a16:colId xmlns:a16="http://schemas.microsoft.com/office/drawing/2014/main" val="3916270098"/>
                    </a:ext>
                  </a:extLst>
                </a:gridCol>
                <a:gridCol w="951012">
                  <a:extLst>
                    <a:ext uri="{9D8B030D-6E8A-4147-A177-3AD203B41FA5}">
                      <a16:colId xmlns:a16="http://schemas.microsoft.com/office/drawing/2014/main" val="1323562623"/>
                    </a:ext>
                  </a:extLst>
                </a:gridCol>
                <a:gridCol w="924434">
                  <a:extLst>
                    <a:ext uri="{9D8B030D-6E8A-4147-A177-3AD203B41FA5}">
                      <a16:colId xmlns:a16="http://schemas.microsoft.com/office/drawing/2014/main" val="1965615938"/>
                    </a:ext>
                  </a:extLst>
                </a:gridCol>
              </a:tblGrid>
              <a:tr h="401052">
                <a:tc>
                  <a:txBody>
                    <a:bodyPr/>
                    <a:lstStyle/>
                    <a:p>
                      <a:r>
                        <a:rPr lang="en-US" sz="1200"/>
                        <a:t>Summary of Changes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FY 25-26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FY 24-25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Difference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Percentage</a:t>
                      </a:r>
                    </a:p>
                  </a:txBody>
                  <a:tcPr marL="100811" marR="100811" marT="50405" marB="50405"/>
                </a:tc>
                <a:extLst>
                  <a:ext uri="{0D108BD9-81ED-4DB2-BD59-A6C34878D82A}">
                    <a16:rowId xmlns:a16="http://schemas.microsoft.com/office/drawing/2014/main" val="2834332633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r>
                        <a:rPr lang="en-US" sz="1200"/>
                        <a:t>Total Budget 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$22,579,037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$14,273,489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$8,305,549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58.19%</a:t>
                      </a:r>
                    </a:p>
                  </a:txBody>
                  <a:tcPr marL="100811" marR="100811" marT="50405" marB="50405"/>
                </a:tc>
                <a:extLst>
                  <a:ext uri="{0D108BD9-81ED-4DB2-BD59-A6C34878D82A}">
                    <a16:rowId xmlns:a16="http://schemas.microsoft.com/office/drawing/2014/main" val="3327509443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r>
                        <a:rPr lang="en-US" sz="1200"/>
                        <a:t>Total Adopted Tax Rate (per $100 of value)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$0.087138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$0.078856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$0.008282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10.50%</a:t>
                      </a:r>
                    </a:p>
                  </a:txBody>
                  <a:tcPr marL="100811" marR="100811" marT="50405" marB="50405"/>
                </a:tc>
                <a:extLst>
                  <a:ext uri="{0D108BD9-81ED-4DB2-BD59-A6C34878D82A}">
                    <a16:rowId xmlns:a16="http://schemas.microsoft.com/office/drawing/2014/main" val="3781001262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r>
                        <a:rPr lang="en-US" sz="1200"/>
                        <a:t>I&amp;S Rate 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$0.029651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$0.024744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$0.004907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19.83%</a:t>
                      </a:r>
                    </a:p>
                  </a:txBody>
                  <a:tcPr marL="100811" marR="100811" marT="50405" marB="50405"/>
                </a:tc>
                <a:extLst>
                  <a:ext uri="{0D108BD9-81ED-4DB2-BD59-A6C34878D82A}">
                    <a16:rowId xmlns:a16="http://schemas.microsoft.com/office/drawing/2014/main" val="2178373578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r>
                        <a:rPr lang="en-US" sz="1200"/>
                        <a:t>M&amp;O Rate 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$0.057487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$0.054112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$0.003375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6.24%</a:t>
                      </a:r>
                    </a:p>
                  </a:txBody>
                  <a:tcPr marL="100811" marR="100811" marT="50405" marB="50405"/>
                </a:tc>
                <a:extLst>
                  <a:ext uri="{0D108BD9-81ED-4DB2-BD59-A6C34878D82A}">
                    <a16:rowId xmlns:a16="http://schemas.microsoft.com/office/drawing/2014/main" val="3398630013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r>
                        <a:rPr lang="en-US" sz="1200"/>
                        <a:t>Average homestead taxable value 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$172,550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$160,206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$12,344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7.71%</a:t>
                      </a:r>
                    </a:p>
                  </a:txBody>
                  <a:tcPr marL="100811" marR="100811" marT="50405" marB="50405"/>
                </a:tc>
                <a:extLst>
                  <a:ext uri="{0D108BD9-81ED-4DB2-BD59-A6C34878D82A}">
                    <a16:rowId xmlns:a16="http://schemas.microsoft.com/office/drawing/2014/main" val="1901175279"/>
                  </a:ext>
                </a:extLst>
              </a:tr>
              <a:tr h="512748">
                <a:tc>
                  <a:txBody>
                    <a:bodyPr/>
                    <a:lstStyle/>
                    <a:p>
                      <a:r>
                        <a:rPr lang="en-US" sz="1200"/>
                        <a:t>Tax on average homestead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$150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$126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$24</a:t>
                      </a:r>
                    </a:p>
                  </a:txBody>
                  <a:tcPr marL="100811" marR="100811" marT="50405" marB="50405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19.02%</a:t>
                      </a:r>
                    </a:p>
                  </a:txBody>
                  <a:tcPr marL="100811" marR="100811" marT="50405" marB="50405"/>
                </a:tc>
                <a:extLst>
                  <a:ext uri="{0D108BD9-81ED-4DB2-BD59-A6C34878D82A}">
                    <a16:rowId xmlns:a16="http://schemas.microsoft.com/office/drawing/2014/main" val="1645251782"/>
                  </a:ext>
                </a:extLst>
              </a:tr>
            </a:tbl>
          </a:graphicData>
        </a:graphic>
      </p:graphicFrame>
      <p:pic>
        <p:nvPicPr>
          <p:cNvPr id="47" name="Picture 46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D8DE7979-B553-EE54-B627-B12A84FE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724" t="-2063" r="1724" b="2063"/>
          <a:stretch>
            <a:fillRect/>
          </a:stretch>
        </p:blipFill>
        <p:spPr>
          <a:xfrm>
            <a:off x="10911629" y="5688440"/>
            <a:ext cx="1065163" cy="10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re truck&#10;&#10;AI-generated content may be incorrect.">
            <a:extLst>
              <a:ext uri="{FF2B5EF4-FFF2-40B4-BE49-F238E27FC236}">
                <a16:creationId xmlns:a16="http://schemas.microsoft.com/office/drawing/2014/main" id="{2DE61370-D473-E06B-CF25-431545E478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39" r="-3" b="9591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Picture 3" descr="A person standing next to a truck with christmas lights&#10;&#10;AI-generated content may be incorrect.">
            <a:extLst>
              <a:ext uri="{FF2B5EF4-FFF2-40B4-BE49-F238E27FC236}">
                <a16:creationId xmlns:a16="http://schemas.microsoft.com/office/drawing/2014/main" id="{E1D42204-5B66-7D56-A1D2-1A624A07B4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082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Picture 1" descr="A person wearing a firefighter uniform&#10;&#10;AI-generated content may be incorrect.">
            <a:extLst>
              <a:ext uri="{FF2B5EF4-FFF2-40B4-BE49-F238E27FC236}">
                <a16:creationId xmlns:a16="http://schemas.microsoft.com/office/drawing/2014/main" id="{DE9D3A6B-F871-87ED-0C72-66FB0321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5467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B1AE5-0635-3F31-D001-D32BF6915F18}"/>
              </a:ext>
            </a:extLst>
          </p:cNvPr>
          <p:cNvSpPr txBox="1"/>
          <p:nvPr/>
        </p:nvSpPr>
        <p:spPr>
          <a:xfrm>
            <a:off x="687916" y="5312833"/>
            <a:ext cx="4055533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Bookman Old Style"/>
              </a:rPr>
              <a:t>Thank you.</a:t>
            </a:r>
            <a:r>
              <a:rPr lang="en-US" b="1">
                <a:solidFill>
                  <a:schemeClr val="bg1"/>
                </a:solidFill>
                <a:latin typeface="Bookman Old Style"/>
              </a:rPr>
              <a:t> </a:t>
            </a:r>
          </a:p>
        </p:txBody>
      </p:sp>
      <p:pic>
        <p:nvPicPr>
          <p:cNvPr id="7" name="Picture 6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2F2F282C-4329-8F8F-E29C-C62307D46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073" y="5688440"/>
            <a:ext cx="1065160" cy="10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5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uniform sitting on a stage&#10;&#10;AI-generated content may be incorrect.">
            <a:extLst>
              <a:ext uri="{FF2B5EF4-FFF2-40B4-BE49-F238E27FC236}">
                <a16:creationId xmlns:a16="http://schemas.microsoft.com/office/drawing/2014/main" id="{8E4A79FE-386B-CF55-F509-0CF75BF66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518"/>
            <a:ext cx="12192000" cy="4197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4" name="TextBox 9">
            <a:extLst>
              <a:ext uri="{FF2B5EF4-FFF2-40B4-BE49-F238E27FC236}">
                <a16:creationId xmlns:a16="http://schemas.microsoft.com/office/drawing/2014/main" id="{0D203090-89D4-DBCA-A294-68B2A5793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147185"/>
              </p:ext>
            </p:extLst>
          </p:nvPr>
        </p:nvGraphicFramePr>
        <p:xfrm>
          <a:off x="237276" y="3907536"/>
          <a:ext cx="7934960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4BD5093-1FD2-73F0-F927-BC8CEA9A3ED6}"/>
              </a:ext>
            </a:extLst>
          </p:cNvPr>
          <p:cNvSpPr/>
          <p:nvPr/>
        </p:nvSpPr>
        <p:spPr>
          <a:xfrm>
            <a:off x="0" y="2330579"/>
            <a:ext cx="12192000" cy="1879600"/>
          </a:xfrm>
          <a:prstGeom prst="rect">
            <a:avLst/>
          </a:prstGeom>
          <a:solidFill>
            <a:srgbClr val="09416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FC368-6988-8B00-BAD3-A64647A77AD5}"/>
              </a:ext>
            </a:extLst>
          </p:cNvPr>
          <p:cNvSpPr txBox="1"/>
          <p:nvPr/>
        </p:nvSpPr>
        <p:spPr>
          <a:xfrm>
            <a:off x="2991612" y="2657393"/>
            <a:ext cx="6208776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bg1">
                    <a:lumMod val="85000"/>
                  </a:schemeClr>
                </a:solidFill>
                <a:latin typeface="Amasis MT Pro Light"/>
              </a:rPr>
              <a:t>E.S.D. #2 Highlights</a:t>
            </a:r>
          </a:p>
        </p:txBody>
      </p:sp>
      <p:pic>
        <p:nvPicPr>
          <p:cNvPr id="4" name="Picture 3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E360DC18-9165-239F-D902-748039FCB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192" y="2479423"/>
            <a:ext cx="1660741" cy="1581912"/>
          </a:xfrm>
          <a:prstGeom prst="rect">
            <a:avLst/>
          </a:prstGeom>
        </p:spPr>
      </p:pic>
      <p:pic>
        <p:nvPicPr>
          <p:cNvPr id="6" name="Picture 5" descr="A fire truck parked in front of a building&#10;&#10;AI-generated content may be incorrect.">
            <a:extLst>
              <a:ext uri="{FF2B5EF4-FFF2-40B4-BE49-F238E27FC236}">
                <a16:creationId xmlns:a16="http://schemas.microsoft.com/office/drawing/2014/main" id="{98F414F3-09AE-8EA5-B760-6E0BD4F50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99322" y="2657393"/>
            <a:ext cx="3315676" cy="23646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2" descr="An ambulance with a stretcher in the back&#10;&#10;AI-generated content may be incorrect.">
            <a:extLst>
              <a:ext uri="{FF2B5EF4-FFF2-40B4-BE49-F238E27FC236}">
                <a16:creationId xmlns:a16="http://schemas.microsoft.com/office/drawing/2014/main" id="{744E52CC-29CA-FDCC-8D6B-8C8799FE6E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8577504" y="4937148"/>
            <a:ext cx="1757535" cy="17212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7549846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DBAF85-5344-F4F3-5FA3-5663646CD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8CA54B-FA3F-3A5F-74D1-74C11B59C6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3952" y="83976"/>
            <a:ext cx="9675656" cy="6736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9043FC-659E-C132-4365-595273D31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59C0161-DDD2-1868-B645-A0E13CF22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D42C914-02EF-7AEE-B98A-A021BDB64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FD23E57-4063-F3B0-6C6E-79A32F4B6A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3323363F-78F1-3A74-311E-32750B78E94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3A3985B5-FB2B-B479-1E9F-1B368472617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51720BD-8206-DE71-3C9B-58B36FB3EF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4B150293-04E8-F455-8B50-102AAC4252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2672A71-DD28-B510-FC3F-1F01970C0D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F69C46B-563B-73B9-EDB7-C1E23A715376}"/>
              </a:ext>
            </a:extLst>
          </p:cNvPr>
          <p:cNvSpPr/>
          <p:nvPr/>
        </p:nvSpPr>
        <p:spPr>
          <a:xfrm>
            <a:off x="62393" y="644836"/>
            <a:ext cx="3711272" cy="10849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911 CALL </a:t>
            </a:r>
          </a:p>
          <a:p>
            <a:pPr algn="ctr"/>
            <a:r>
              <a:rPr lang="en-US" sz="4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OVERVIEW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10638DA-7A88-7781-A4CB-041C00541BD5}"/>
              </a:ext>
            </a:extLst>
          </p:cNvPr>
          <p:cNvGraphicFramePr>
            <a:graphicFrameLocks/>
          </p:cNvGraphicFramePr>
          <p:nvPr/>
        </p:nvGraphicFramePr>
        <p:xfrm>
          <a:off x="62393" y="2382002"/>
          <a:ext cx="3820178" cy="352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7C0D48F-5E72-7C89-17F6-D29B642E956C}"/>
              </a:ext>
            </a:extLst>
          </p:cNvPr>
          <p:cNvSpPr txBox="1"/>
          <p:nvPr/>
        </p:nvSpPr>
        <p:spPr>
          <a:xfrm>
            <a:off x="209939" y="6198053"/>
            <a:ext cx="627950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Bookman Old Style" panose="02050604050505020204" pitchFamily="18" charset="0"/>
              </a:rPr>
              <a:t>6 YEAR COMPARISON</a:t>
            </a:r>
          </a:p>
        </p:txBody>
      </p:sp>
      <p:pic>
        <p:nvPicPr>
          <p:cNvPr id="5" name="Picture 4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9043F6A8-EC34-B198-9A2E-3AD1F2986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5055" y="5660485"/>
            <a:ext cx="1065160" cy="10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92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fire truck and a building with smoke&#10;&#10;AI-generated content may be incorrect.">
            <a:extLst>
              <a:ext uri="{FF2B5EF4-FFF2-40B4-BE49-F238E27FC236}">
                <a16:creationId xmlns:a16="http://schemas.microsoft.com/office/drawing/2014/main" id="{3041CB1F-194B-874A-671D-12633B6A17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59" r="1" b="1"/>
          <a:stretch>
            <a:fillRect/>
          </a:stretch>
        </p:blipFill>
        <p:spPr>
          <a:xfrm>
            <a:off x="-58614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66FD4-50DE-46AA-7B42-F92C1C19A4C2}"/>
              </a:ext>
            </a:extLst>
          </p:cNvPr>
          <p:cNvSpPr txBox="1"/>
          <p:nvPr/>
        </p:nvSpPr>
        <p:spPr>
          <a:xfrm>
            <a:off x="220785" y="2155092"/>
            <a:ext cx="4267199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EFEFE"/>
                </a:solidFill>
                <a:latin typeface="Bookman Old Style"/>
              </a:rPr>
              <a:t>Response Time</a:t>
            </a:r>
            <a:r>
              <a:rPr lang="en-US" b="1">
                <a:solidFill>
                  <a:srgbClr val="FEFEFE"/>
                </a:solidFill>
                <a:latin typeface="Bookman Old Style"/>
              </a:rPr>
              <a:t> </a:t>
            </a:r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3B1089D-AF8F-2F6D-9D0C-CF49AAD22E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32583"/>
              </p:ext>
            </p:extLst>
          </p:nvPr>
        </p:nvGraphicFramePr>
        <p:xfrm>
          <a:off x="-53969" y="2858031"/>
          <a:ext cx="4809561" cy="326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B467FFE6-042F-DA4D-4AB5-7E8FE3A69152}"/>
              </a:ext>
            </a:extLst>
          </p:cNvPr>
          <p:cNvSpPr txBox="1"/>
          <p:nvPr/>
        </p:nvSpPr>
        <p:spPr>
          <a:xfrm>
            <a:off x="2633785" y="5935785"/>
            <a:ext cx="37103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Bookman Old Style"/>
              </a:rPr>
              <a:t>6 YEAR COMPARISON</a:t>
            </a:r>
            <a:endParaRPr lang="en-US"/>
          </a:p>
        </p:txBody>
      </p:sp>
      <p:pic>
        <p:nvPicPr>
          <p:cNvPr id="27" name="Picture 26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0EA3119F-2CEE-6026-8CD0-246733E19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1433" y="7603493"/>
            <a:ext cx="1065160" cy="1065107"/>
          </a:xfrm>
          <a:prstGeom prst="rect">
            <a:avLst/>
          </a:prstGeom>
        </p:spPr>
      </p:pic>
      <p:pic>
        <p:nvPicPr>
          <p:cNvPr id="63" name="Picture 62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86DF87BA-9067-EA70-28E2-0A9CAB5222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5055" y="5660485"/>
            <a:ext cx="1065160" cy="10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8D810-89D4-FAA4-8273-A0CA99BD9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301" b="2"/>
          <a:stretch>
            <a:fillRect/>
          </a:stretch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C4BD21-473A-9CA9-50CD-4D617DA8F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304" b="2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78893-17FF-0E62-ECD5-3A58462690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13" r="3" b="1667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E3900E-276D-143E-EBFE-E36F2D92353B}"/>
              </a:ext>
            </a:extLst>
          </p:cNvPr>
          <p:cNvSpPr txBox="1"/>
          <p:nvPr/>
        </p:nvSpPr>
        <p:spPr>
          <a:xfrm>
            <a:off x="482048" y="440306"/>
            <a:ext cx="613244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Fire Breakdown </a:t>
            </a:r>
            <a:endParaRPr lang="en-US" sz="44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32AF788-F822-0866-B458-99F470B0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749478"/>
              </p:ext>
            </p:extLst>
          </p:nvPr>
        </p:nvGraphicFramePr>
        <p:xfrm>
          <a:off x="660294" y="4633340"/>
          <a:ext cx="6473952" cy="1911805"/>
        </p:xfrm>
        <a:graphic>
          <a:graphicData uri="http://schemas.openxmlformats.org/drawingml/2006/table">
            <a:tbl>
              <a:tblPr firstRow="1" bandRow="1">
                <a:effectLst>
                  <a:outerShdw blurRad="508000" dist="889000" dir="5400000" sx="168000" sy="168000" rotWithShape="0">
                    <a:schemeClr val="tx2">
                      <a:lumMod val="50000"/>
                      <a:lumOff val="50000"/>
                      <a:alpha val="0"/>
                    </a:schemeClr>
                  </a:outerShdw>
                </a:effectLst>
                <a:tableStyleId>{5C22544A-7EE6-4342-B048-85BDC9FD1C3A}</a:tableStyleId>
              </a:tblPr>
              <a:tblGrid>
                <a:gridCol w="1027355">
                  <a:extLst>
                    <a:ext uri="{9D8B030D-6E8A-4147-A177-3AD203B41FA5}">
                      <a16:colId xmlns:a16="http://schemas.microsoft.com/office/drawing/2014/main" val="1140192578"/>
                    </a:ext>
                  </a:extLst>
                </a:gridCol>
                <a:gridCol w="879278">
                  <a:extLst>
                    <a:ext uri="{9D8B030D-6E8A-4147-A177-3AD203B41FA5}">
                      <a16:colId xmlns:a16="http://schemas.microsoft.com/office/drawing/2014/main" val="3435948490"/>
                    </a:ext>
                  </a:extLst>
                </a:gridCol>
                <a:gridCol w="908586">
                  <a:extLst>
                    <a:ext uri="{9D8B030D-6E8A-4147-A177-3AD203B41FA5}">
                      <a16:colId xmlns:a16="http://schemas.microsoft.com/office/drawing/2014/main" val="3051600241"/>
                    </a:ext>
                  </a:extLst>
                </a:gridCol>
                <a:gridCol w="952552">
                  <a:extLst>
                    <a:ext uri="{9D8B030D-6E8A-4147-A177-3AD203B41FA5}">
                      <a16:colId xmlns:a16="http://schemas.microsoft.com/office/drawing/2014/main" val="1459742194"/>
                    </a:ext>
                  </a:extLst>
                </a:gridCol>
                <a:gridCol w="893930">
                  <a:extLst>
                    <a:ext uri="{9D8B030D-6E8A-4147-A177-3AD203B41FA5}">
                      <a16:colId xmlns:a16="http://schemas.microsoft.com/office/drawing/2014/main" val="1542210463"/>
                    </a:ext>
                  </a:extLst>
                </a:gridCol>
                <a:gridCol w="879278">
                  <a:extLst>
                    <a:ext uri="{9D8B030D-6E8A-4147-A177-3AD203B41FA5}">
                      <a16:colId xmlns:a16="http://schemas.microsoft.com/office/drawing/2014/main" val="428766840"/>
                    </a:ext>
                  </a:extLst>
                </a:gridCol>
                <a:gridCol w="932973">
                  <a:extLst>
                    <a:ext uri="{9D8B030D-6E8A-4147-A177-3AD203B41FA5}">
                      <a16:colId xmlns:a16="http://schemas.microsoft.com/office/drawing/2014/main" val="3274953174"/>
                    </a:ext>
                  </a:extLst>
                </a:gridCol>
              </a:tblGrid>
              <a:tr h="29092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13500000" algn="br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2020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678898"/>
                  </a:ext>
                </a:extLst>
              </a:tr>
              <a:tr h="290921"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masis MT Pro Light" panose="02040304050005020304" pitchFamily="18" charset="0"/>
                        </a:rPr>
                        <a:t>Bush Fire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95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146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166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077557"/>
                  </a:ext>
                </a:extLst>
              </a:tr>
              <a:tr h="290921"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masis MT Pro Light" panose="02040304050005020304" pitchFamily="18" charset="0"/>
                        </a:rPr>
                        <a:t>Overpressure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477941"/>
                  </a:ext>
                </a:extLst>
              </a:tr>
              <a:tr h="290921"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masis MT Pro Light" panose="02040304050005020304" pitchFamily="18" charset="0"/>
                        </a:rPr>
                        <a:t>Rubbish Fire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151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185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145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927522"/>
                  </a:ext>
                </a:extLst>
              </a:tr>
              <a:tr h="290921"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masis MT Pro Light" panose="02040304050005020304" pitchFamily="18" charset="0"/>
                        </a:rPr>
                        <a:t>Structure Fire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138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74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154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145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491897"/>
                  </a:ext>
                </a:extLst>
              </a:tr>
              <a:tr h="290921"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masis MT Pro Light" panose="02040304050005020304" pitchFamily="18" charset="0"/>
                        </a:rPr>
                        <a:t>Vehicle Fire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53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4521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3524F03-F1ED-0402-6EB9-2F9E17F5CF97}"/>
              </a:ext>
            </a:extLst>
          </p:cNvPr>
          <p:cNvSpPr txBox="1"/>
          <p:nvPr/>
        </p:nvSpPr>
        <p:spPr>
          <a:xfrm>
            <a:off x="652813" y="4230066"/>
            <a:ext cx="81053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6 YEAR COMPARISON</a:t>
            </a:r>
          </a:p>
        </p:txBody>
      </p:sp>
      <p:pic>
        <p:nvPicPr>
          <p:cNvPr id="4" name="Picture 3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9BCFD1EF-C7D4-B314-4E8E-1C45F9B6C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2612" y="5630931"/>
            <a:ext cx="1065160" cy="10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2A24A-33E9-5E9B-0E13-D81BFC54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829B2-54E2-558A-C550-39908FC98F5B}"/>
              </a:ext>
            </a:extLst>
          </p:cNvPr>
          <p:cNvSpPr txBox="1"/>
          <p:nvPr/>
        </p:nvSpPr>
        <p:spPr>
          <a:xfrm>
            <a:off x="607325" y="4741948"/>
            <a:ext cx="10825663" cy="8620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Medical Breakdown </a:t>
            </a:r>
            <a:endParaRPr lang="en-US" sz="4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group of people working on a person on a stretcher&#10;&#10;AI-generated content may be incorrect.">
            <a:extLst>
              <a:ext uri="{FF2B5EF4-FFF2-40B4-BE49-F238E27FC236}">
                <a16:creationId xmlns:a16="http://schemas.microsoft.com/office/drawing/2014/main" id="{880FDA41-22F0-A6A1-1297-80C9FAA360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546" r="1" b="36276"/>
          <a:stretch>
            <a:fillRect/>
          </a:stretch>
        </p:blipFill>
        <p:spPr>
          <a:xfrm>
            <a:off x="397270" y="2385484"/>
            <a:ext cx="2165324" cy="1439661"/>
          </a:xfrm>
          <a:prstGeom prst="rect">
            <a:avLst/>
          </a:prstGeom>
        </p:spPr>
      </p:pic>
      <p:pic>
        <p:nvPicPr>
          <p:cNvPr id="4" name="Picture 3" descr="A person sitting in a car&#10;&#10;AI-generated content may be incorrect.">
            <a:extLst>
              <a:ext uri="{FF2B5EF4-FFF2-40B4-BE49-F238E27FC236}">
                <a16:creationId xmlns:a16="http://schemas.microsoft.com/office/drawing/2014/main" id="{4FDF1981-C176-BF43-71B7-92876A460E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55" r="-2" b="56928"/>
          <a:stretch>
            <a:fillRect/>
          </a:stretch>
        </p:blipFill>
        <p:spPr>
          <a:xfrm>
            <a:off x="2641965" y="321734"/>
            <a:ext cx="1789875" cy="1767743"/>
          </a:xfrm>
          <a:prstGeom prst="rect">
            <a:avLst/>
          </a:prstGeom>
        </p:spPr>
      </p:pic>
      <p:pic>
        <p:nvPicPr>
          <p:cNvPr id="5" name="Picture 4" descr="A group of people getting into a car&#10;&#10;AI-generated content may be incorrect.">
            <a:extLst>
              <a:ext uri="{FF2B5EF4-FFF2-40B4-BE49-F238E27FC236}">
                <a16:creationId xmlns:a16="http://schemas.microsoft.com/office/drawing/2014/main" id="{D0FCCA36-23A8-7CB3-8490-42E1689887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454" r="-1" b="9938"/>
          <a:stretch>
            <a:fillRect/>
          </a:stretch>
        </p:blipFill>
        <p:spPr>
          <a:xfrm>
            <a:off x="4581950" y="321734"/>
            <a:ext cx="1994550" cy="1767743"/>
          </a:xfrm>
          <a:prstGeom prst="rect">
            <a:avLst/>
          </a:prstGeom>
        </p:spPr>
      </p:pic>
      <p:pic>
        <p:nvPicPr>
          <p:cNvPr id="2" name="Picture 1" descr="A person in a car with a neck injury&#10;&#10;AI-generated content may be incorrect.">
            <a:extLst>
              <a:ext uri="{FF2B5EF4-FFF2-40B4-BE49-F238E27FC236}">
                <a16:creationId xmlns:a16="http://schemas.microsoft.com/office/drawing/2014/main" id="{C3CF79FE-BFEC-ED46-D5D9-60C77C8104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34950"/>
          <a:stretch>
            <a:fillRect/>
          </a:stretch>
        </p:blipFill>
        <p:spPr>
          <a:xfrm>
            <a:off x="317685" y="322530"/>
            <a:ext cx="2155161" cy="1757905"/>
          </a:xfrm>
          <a:prstGeom prst="rect">
            <a:avLst/>
          </a:prstGeom>
        </p:spPr>
      </p:pic>
      <p:pic>
        <p:nvPicPr>
          <p:cNvPr id="3" name="Picture 2" descr="A person sitting in a car with a person in the back&#10;&#10;AI-generated content may be incorrect.">
            <a:extLst>
              <a:ext uri="{FF2B5EF4-FFF2-40B4-BE49-F238E27FC236}">
                <a16:creationId xmlns:a16="http://schemas.microsoft.com/office/drawing/2014/main" id="{BBC7BF8C-1009-ABA6-3A1E-98C178CD51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8782" b="10903"/>
          <a:stretch>
            <a:fillRect/>
          </a:stretch>
        </p:blipFill>
        <p:spPr>
          <a:xfrm>
            <a:off x="2719756" y="2383014"/>
            <a:ext cx="3571045" cy="189294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D02AD4C5-0D4E-D372-1A40-DA874B488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1025" y="5687883"/>
            <a:ext cx="1065160" cy="1065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D3266-D9B3-247D-3173-52A5D499E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1636" y="285750"/>
            <a:ext cx="5450312" cy="4201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53D1CA-3464-916D-F4B4-C16FCCC374D6}"/>
              </a:ext>
            </a:extLst>
          </p:cNvPr>
          <p:cNvSpPr txBox="1"/>
          <p:nvPr/>
        </p:nvSpPr>
        <p:spPr>
          <a:xfrm>
            <a:off x="8883650" y="4555067"/>
            <a:ext cx="330411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Bookman Old Style"/>
              </a:rPr>
              <a:t>6 YEAR COMPARISON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8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firefighter putting tools in the back of a car&#10;&#10;AI-generated content may be incorrect.">
            <a:extLst>
              <a:ext uri="{FF2B5EF4-FFF2-40B4-BE49-F238E27FC236}">
                <a16:creationId xmlns:a16="http://schemas.microsoft.com/office/drawing/2014/main" id="{1E8FEB03-C2A4-32AC-2A51-F9FA391C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92" y="939713"/>
            <a:ext cx="2863117" cy="4979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F7838-35C1-5C57-7E92-5F4C29A58CC8}"/>
              </a:ext>
            </a:extLst>
          </p:cNvPr>
          <p:cNvSpPr txBox="1"/>
          <p:nvPr/>
        </p:nvSpPr>
        <p:spPr>
          <a:xfrm>
            <a:off x="4184650" y="4480983"/>
            <a:ext cx="438361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156082"/>
                </a:solidFill>
                <a:latin typeface="Bookman Old Style"/>
              </a:rPr>
              <a:t>Fire Marshals</a:t>
            </a:r>
            <a:endParaRPr lang="en-US" sz="4000"/>
          </a:p>
        </p:txBody>
      </p:sp>
      <p:pic>
        <p:nvPicPr>
          <p:cNvPr id="6" name="Picture 5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2B51084C-11B6-688E-3914-639304DF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789" y="5640916"/>
            <a:ext cx="1065160" cy="1065107"/>
          </a:xfrm>
          <a:prstGeom prst="rect">
            <a:avLst/>
          </a:prstGeom>
        </p:spPr>
      </p:pic>
      <p:pic>
        <p:nvPicPr>
          <p:cNvPr id="3" name="Picture 2" descr="A diagram of a police officer&#10;&#10;AI-generated content may be incorrect.">
            <a:extLst>
              <a:ext uri="{FF2B5EF4-FFF2-40B4-BE49-F238E27FC236}">
                <a16:creationId xmlns:a16="http://schemas.microsoft.com/office/drawing/2014/main" id="{6A840173-709B-3312-B3CE-266DC1EA7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162" y="830996"/>
            <a:ext cx="6754446" cy="39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8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70565-0782-8426-9D7B-1AA644001A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60" r="-2" b="4620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BB2B07E-A5A7-9144-0938-0168E9967E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197946"/>
              </p:ext>
            </p:extLst>
          </p:nvPr>
        </p:nvGraphicFramePr>
        <p:xfrm>
          <a:off x="-227846" y="2603633"/>
          <a:ext cx="5069306" cy="3850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6DF4E04-7213-B5B7-C900-2CACDCBACECC}"/>
              </a:ext>
            </a:extLst>
          </p:cNvPr>
          <p:cNvSpPr/>
          <p:nvPr/>
        </p:nvSpPr>
        <p:spPr>
          <a:xfrm>
            <a:off x="0" y="749712"/>
            <a:ext cx="4033157" cy="11657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en-US" sz="41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Construction</a:t>
            </a:r>
          </a:p>
          <a:p>
            <a:pPr algn="ctr"/>
            <a:r>
              <a:rPr lang="en-US" sz="41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Permits </a:t>
            </a:r>
            <a:endParaRPr lang="en-US" sz="41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3DA875-A7FD-975B-0253-F8245F2B4CC2}"/>
              </a:ext>
            </a:extLst>
          </p:cNvPr>
          <p:cNvSpPr txBox="1"/>
          <p:nvPr/>
        </p:nvSpPr>
        <p:spPr>
          <a:xfrm>
            <a:off x="1088536" y="6384055"/>
            <a:ext cx="626200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6 YEAR COMPARISON</a:t>
            </a:r>
          </a:p>
        </p:txBody>
      </p:sp>
      <p:pic>
        <p:nvPicPr>
          <p:cNvPr id="23" name="Picture 22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F4FE9771-D6EE-B95B-EFE3-F690222F66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629" y="5688440"/>
            <a:ext cx="1065160" cy="10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3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9FEE0410-CDA6-C44F-8670-58B28E01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307" y="170962"/>
            <a:ext cx="3234617" cy="6242539"/>
          </a:xfrm>
          <a:prstGeom prst="rect">
            <a:avLst/>
          </a:prstGeom>
        </p:spPr>
      </p:pic>
      <p:pic>
        <p:nvPicPr>
          <p:cNvPr id="3" name="Picture 2" descr="A logo with a sun and text&#10;&#10;AI-generated content may be incorrect.">
            <a:extLst>
              <a:ext uri="{FF2B5EF4-FFF2-40B4-BE49-F238E27FC236}">
                <a16:creationId xmlns:a16="http://schemas.microsoft.com/office/drawing/2014/main" id="{BA663802-7450-DF2B-E358-9BE5261CB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430" y="301625"/>
            <a:ext cx="1357679" cy="471366"/>
          </a:xfrm>
          <a:prstGeom prst="rect">
            <a:avLst/>
          </a:prstGeom>
        </p:spPr>
      </p:pic>
      <p:pic>
        <p:nvPicPr>
          <p:cNvPr id="4" name="Picture 3" descr="A yellow and blue sign with red text&#10;&#10;AI-generated content may be incorrect.">
            <a:extLst>
              <a:ext uri="{FF2B5EF4-FFF2-40B4-BE49-F238E27FC236}">
                <a16:creationId xmlns:a16="http://schemas.microsoft.com/office/drawing/2014/main" id="{DC6D5A27-1D96-850F-BD17-2A32B1334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670" y="1412387"/>
            <a:ext cx="1291737" cy="604227"/>
          </a:xfrm>
          <a:prstGeom prst="rect">
            <a:avLst/>
          </a:prstGeom>
        </p:spPr>
      </p:pic>
      <p:pic>
        <p:nvPicPr>
          <p:cNvPr id="5" name="Picture 4" descr="A blue and yellow logo&#10;&#10;AI-generated content may be incorrect.">
            <a:extLst>
              <a:ext uri="{FF2B5EF4-FFF2-40B4-BE49-F238E27FC236}">
                <a16:creationId xmlns:a16="http://schemas.microsoft.com/office/drawing/2014/main" id="{5A5624DC-527E-E690-6713-D8231BB36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549" y="4736367"/>
            <a:ext cx="1149595" cy="443035"/>
          </a:xfrm>
          <a:prstGeom prst="rect">
            <a:avLst/>
          </a:prstGeom>
        </p:spPr>
      </p:pic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76B7373B-6759-FA88-80C5-92834779B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340" y="222249"/>
            <a:ext cx="3091474" cy="6247423"/>
          </a:xfrm>
          <a:prstGeom prst="rect">
            <a:avLst/>
          </a:prstGeom>
        </p:spPr>
      </p:pic>
      <p:pic>
        <p:nvPicPr>
          <p:cNvPr id="7" name="Picture 6" descr="A logo for a donut shop&#10;&#10;AI-generated content may be incorrect.">
            <a:extLst>
              <a:ext uri="{FF2B5EF4-FFF2-40B4-BE49-F238E27FC236}">
                <a16:creationId xmlns:a16="http://schemas.microsoft.com/office/drawing/2014/main" id="{30401DB6-270F-4976-2946-37278E86C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09" y="395898"/>
            <a:ext cx="1037737" cy="487974"/>
          </a:xfrm>
          <a:prstGeom prst="rect">
            <a:avLst/>
          </a:prstGeom>
        </p:spPr>
      </p:pic>
      <p:pic>
        <p:nvPicPr>
          <p:cNvPr id="8" name="Picture 7" descr="A logo for a logistics company&#10;&#10;AI-generated content may be incorrect.">
            <a:extLst>
              <a:ext uri="{FF2B5EF4-FFF2-40B4-BE49-F238E27FC236}">
                <a16:creationId xmlns:a16="http://schemas.microsoft.com/office/drawing/2014/main" id="{FDC52FD5-BC82-F2AB-EF54-7C06B007B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1019" y="4073281"/>
            <a:ext cx="940044" cy="401517"/>
          </a:xfrm>
          <a:prstGeom prst="rect">
            <a:avLst/>
          </a:prstGeom>
        </p:spPr>
      </p:pic>
      <p:pic>
        <p:nvPicPr>
          <p:cNvPr id="9" name="Picture 8" descr="A blue rectangle with white letters&#10;&#10;AI-generated content may be incorrect.">
            <a:extLst>
              <a:ext uri="{FF2B5EF4-FFF2-40B4-BE49-F238E27FC236}">
                <a16:creationId xmlns:a16="http://schemas.microsoft.com/office/drawing/2014/main" id="{00E7CCC2-0D7F-A714-E170-034F5BCA8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962" y="4000377"/>
            <a:ext cx="1108075" cy="459399"/>
          </a:xfrm>
          <a:prstGeom prst="rect">
            <a:avLst/>
          </a:prstGeom>
        </p:spPr>
      </p:pic>
      <p:pic>
        <p:nvPicPr>
          <p:cNvPr id="10" name="Picture 9" descr="A close-up of a sign&#10;&#10;AI-generated content may be incorrect.">
            <a:extLst>
              <a:ext uri="{FF2B5EF4-FFF2-40B4-BE49-F238E27FC236}">
                <a16:creationId xmlns:a16="http://schemas.microsoft.com/office/drawing/2014/main" id="{53937592-54F4-FD2F-7BE1-375565040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283" y="5766655"/>
            <a:ext cx="1181589" cy="541460"/>
          </a:xfrm>
          <a:prstGeom prst="rect">
            <a:avLst/>
          </a:prstGeom>
        </p:spPr>
      </p:pic>
      <p:pic>
        <p:nvPicPr>
          <p:cNvPr id="11" name="Picture 10" descr="A logo with orange and grey text&#10;&#10;AI-generated content may be incorrect.">
            <a:extLst>
              <a:ext uri="{FF2B5EF4-FFF2-40B4-BE49-F238E27FC236}">
                <a16:creationId xmlns:a16="http://schemas.microsoft.com/office/drawing/2014/main" id="{949BA9A8-83D6-2FE8-958C-39DA1E516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7849" y="2080235"/>
            <a:ext cx="985227" cy="548299"/>
          </a:xfrm>
          <a:prstGeom prst="rect">
            <a:avLst/>
          </a:prstGeom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AB942524-4B43-A26C-1FC2-D5266DB4B6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2496" y="2328008"/>
            <a:ext cx="1018931" cy="599831"/>
          </a:xfrm>
          <a:prstGeom prst="rect">
            <a:avLst/>
          </a:prstGeom>
        </p:spPr>
      </p:pic>
      <p:pic>
        <p:nvPicPr>
          <p:cNvPr id="14" name="Picture 13" descr="A map of a city&#10;&#10;AI-generated content may be incorrect.">
            <a:extLst>
              <a:ext uri="{FF2B5EF4-FFF2-40B4-BE49-F238E27FC236}">
                <a16:creationId xmlns:a16="http://schemas.microsoft.com/office/drawing/2014/main" id="{3B0E716E-47D4-B440-DA3E-D1AEF21D07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836" y="221151"/>
            <a:ext cx="5219945" cy="2801083"/>
          </a:xfrm>
          <a:prstGeom prst="rect">
            <a:avLst/>
          </a:prstGeom>
        </p:spPr>
      </p:pic>
      <p:pic>
        <p:nvPicPr>
          <p:cNvPr id="15" name="Picture 14" descr="A logo for a restaurant&#10;&#10;AI-generated content may be incorrect.">
            <a:extLst>
              <a:ext uri="{FF2B5EF4-FFF2-40B4-BE49-F238E27FC236}">
                <a16:creationId xmlns:a16="http://schemas.microsoft.com/office/drawing/2014/main" id="{0FD1A8B1-B9CA-0EC8-7A5C-404CE16C8D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5611" y="991089"/>
            <a:ext cx="829165" cy="489438"/>
          </a:xfrm>
          <a:prstGeom prst="rect">
            <a:avLst/>
          </a:prstGeom>
        </p:spPr>
      </p:pic>
      <p:pic>
        <p:nvPicPr>
          <p:cNvPr id="16" name="Picture 15" descr="A logo with brown letters&#10;&#10;AI-generated content may be incorrect.">
            <a:extLst>
              <a:ext uri="{FF2B5EF4-FFF2-40B4-BE49-F238E27FC236}">
                <a16:creationId xmlns:a16="http://schemas.microsoft.com/office/drawing/2014/main" id="{BFD987CE-BF58-72AD-2FE1-18864878C2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3502" y="313958"/>
            <a:ext cx="756384" cy="329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BFC103-D2E5-5D24-F91B-E1A495882A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2403" y="650632"/>
            <a:ext cx="1329349" cy="252046"/>
          </a:xfrm>
          <a:prstGeom prst="rect">
            <a:avLst/>
          </a:prstGeom>
        </p:spPr>
      </p:pic>
      <p:pic>
        <p:nvPicPr>
          <p:cNvPr id="18" name="Picture 17" descr="A logo with blue and green text&#10;&#10;AI-generated content may be incorrect.">
            <a:extLst>
              <a:ext uri="{FF2B5EF4-FFF2-40B4-BE49-F238E27FC236}">
                <a16:creationId xmlns:a16="http://schemas.microsoft.com/office/drawing/2014/main" id="{D9511A67-547F-1303-37DA-6A950FC01B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304" y="1362686"/>
            <a:ext cx="1145931" cy="498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172CE-881C-4321-CF2C-B52D911111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9824" y="2550868"/>
            <a:ext cx="1016734" cy="378802"/>
          </a:xfrm>
          <a:prstGeom prst="rect">
            <a:avLst/>
          </a:prstGeom>
        </p:spPr>
      </p:pic>
      <p:pic>
        <p:nvPicPr>
          <p:cNvPr id="20" name="Picture 19" descr="A red and white logo&#10;&#10;AI-generated content may be incorrect.">
            <a:extLst>
              <a:ext uri="{FF2B5EF4-FFF2-40B4-BE49-F238E27FC236}">
                <a16:creationId xmlns:a16="http://schemas.microsoft.com/office/drawing/2014/main" id="{99F34177-8826-780C-019C-BDF353F5AD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1238" y="1365250"/>
            <a:ext cx="771525" cy="571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1FCC1A-6ACB-F87E-533A-201D18CA2F23}"/>
              </a:ext>
            </a:extLst>
          </p:cNvPr>
          <p:cNvSpPr txBox="1"/>
          <p:nvPr/>
        </p:nvSpPr>
        <p:spPr>
          <a:xfrm>
            <a:off x="123093" y="3425092"/>
            <a:ext cx="5390658" cy="2482474"/>
          </a:xfrm>
          <a:prstGeom prst="rect">
            <a:avLst/>
          </a:prstGeom>
          <a:noFill/>
          <a:effectLst>
            <a:outerShdw blurRad="596900" dir="15120000">
              <a:srgbClr val="000000">
                <a:alpha val="87000"/>
              </a:srgbClr>
            </a:outerShdw>
            <a:reflection blurRad="850900" stA="40000" endPos="54000" dist="5334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100" b="1" u="sng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District Growth​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Ay </a:t>
            </a:r>
            <a:r>
              <a:rPr lang="en-US" sz="1050" b="1" err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Cocula</a:t>
            </a:r>
            <a:endParaRPr lang="en-US" sz="1050" b="1">
              <a:solidFill>
                <a:schemeClr val="accent1">
                  <a:lumMod val="76000"/>
                </a:schemeClr>
              </a:solidFill>
              <a:latin typeface="Bookman Old Style"/>
              <a:cs typeface="Segoe UI"/>
            </a:endParaRP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Home 2 Suites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Socorro Logistics Bldg. 1 &amp; 2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Jack in the Box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Urgent Care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Dunkin 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Mini Concrete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Thor Industries 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Speedway Logistics Bldg. 1 &amp; 2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Holiday Inn Express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Glamp the World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Kasco Structures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Sonic </a:t>
            </a:r>
          </a:p>
          <a:p>
            <a:pPr algn="ctr"/>
            <a:r>
              <a:rPr lang="en-US" sz="1050" b="1">
                <a:solidFill>
                  <a:schemeClr val="accent1">
                    <a:lumMod val="76000"/>
                  </a:schemeClr>
                </a:solidFill>
                <a:latin typeface="Bookman Old Style"/>
                <a:cs typeface="Segoe UI"/>
              </a:rPr>
              <a:t>Virtu Apartments </a:t>
            </a:r>
          </a:p>
          <a:p>
            <a:pPr algn="ctr"/>
            <a:endParaRPr lang="en-US" sz="1050" b="1">
              <a:solidFill>
                <a:schemeClr val="accent1">
                  <a:lumMod val="76000"/>
                </a:schemeClr>
              </a:solidFill>
              <a:latin typeface="Bookman Old Style"/>
              <a:cs typeface="Segoe UI"/>
            </a:endParaRPr>
          </a:p>
          <a:p>
            <a:pPr algn="ctr"/>
            <a:endParaRPr lang="en-US" sz="1050" b="1">
              <a:solidFill>
                <a:schemeClr val="accent1">
                  <a:lumMod val="76000"/>
                </a:schemeClr>
              </a:solidFill>
              <a:latin typeface="Bookman Old Style"/>
              <a:cs typeface="Segoe UI"/>
            </a:endParaRPr>
          </a:p>
        </p:txBody>
      </p:sp>
      <p:pic>
        <p:nvPicPr>
          <p:cNvPr id="22" name="Picture 2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0C9233E-EFAB-18F8-F8B1-C712B3DC4F0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42713" y="5019675"/>
            <a:ext cx="1136650" cy="316035"/>
          </a:xfrm>
          <a:prstGeom prst="rect">
            <a:avLst/>
          </a:prstGeom>
        </p:spPr>
      </p:pic>
      <p:pic>
        <p:nvPicPr>
          <p:cNvPr id="24" name="Picture 23" descr="A firefighter logo with red and blue design&#10;&#10;AI-generated content may be incorrect.">
            <a:extLst>
              <a:ext uri="{FF2B5EF4-FFF2-40B4-BE49-F238E27FC236}">
                <a16:creationId xmlns:a16="http://schemas.microsoft.com/office/drawing/2014/main" id="{A353C583-D91B-128B-5812-34DE9047726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02501" y="5668902"/>
            <a:ext cx="1065160" cy="1065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ED3ADD-C7E7-A3A4-89EF-3657E5168A09}"/>
              </a:ext>
            </a:extLst>
          </p:cNvPr>
          <p:cNvSpPr txBox="1"/>
          <p:nvPr/>
        </p:nvSpPr>
        <p:spPr>
          <a:xfrm>
            <a:off x="592666" y="497416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solidFill>
                  <a:srgbClr val="FFFF00"/>
                </a:solidFill>
                <a:latin typeface="Bookman Old Style"/>
              </a:rPr>
              <a:t>Socorro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C5C392-9D3E-B0F3-AA18-CC0DAFE11FB2}"/>
              </a:ext>
            </a:extLst>
          </p:cNvPr>
          <p:cNvSpPr txBox="1"/>
          <p:nvPr/>
        </p:nvSpPr>
        <p:spPr>
          <a:xfrm>
            <a:off x="6618654" y="1182891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solidFill>
                  <a:srgbClr val="FFFF00"/>
                </a:solidFill>
                <a:latin typeface="Bookman Old Style"/>
              </a:rPr>
              <a:t>Clint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05E90A-0088-BA5C-5200-43A275E98983}"/>
              </a:ext>
            </a:extLst>
          </p:cNvPr>
          <p:cNvSpPr txBox="1"/>
          <p:nvPr/>
        </p:nvSpPr>
        <p:spPr>
          <a:xfrm>
            <a:off x="9101666" y="5854212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solidFill>
                  <a:srgbClr val="FFFF00"/>
                </a:solidFill>
                <a:latin typeface="Bookman Old Style"/>
              </a:rPr>
              <a:t>Canutillo</a:t>
            </a:r>
          </a:p>
        </p:txBody>
      </p:sp>
    </p:spTree>
    <p:extLst>
      <p:ext uri="{BB962C8B-B14F-4D97-AF65-F5344CB8AC3E}">
        <p14:creationId xmlns:p14="http://schemas.microsoft.com/office/powerpoint/2010/main" val="2457243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3b63120-984f-4616-8151-1403a9ebe3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4EA85B01AD0842A2FD50D25721DB90" ma:contentTypeVersion="17" ma:contentTypeDescription="Create a new document." ma:contentTypeScope="" ma:versionID="cce814ac6380e86bd21e5a1d0b502954">
  <xsd:schema xmlns:xsd="http://www.w3.org/2001/XMLSchema" xmlns:xs="http://www.w3.org/2001/XMLSchema" xmlns:p="http://schemas.microsoft.com/office/2006/metadata/properties" xmlns:ns3="53b63120-984f-4616-8151-1403a9ebe3e1" xmlns:ns4="1cf7de1f-1e16-4293-9956-338195c1553d" targetNamespace="http://schemas.microsoft.com/office/2006/metadata/properties" ma:root="true" ma:fieldsID="0b1001223ed0248cf20c5e8ab885eb7f" ns3:_="" ns4:_="">
    <xsd:import namespace="53b63120-984f-4616-8151-1403a9ebe3e1"/>
    <xsd:import namespace="1cf7de1f-1e16-4293-9956-338195c155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AutoTags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63120-984f-4616-8151-1403a9ebe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7de1f-1e16-4293-9956-338195c1553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404DEE-0015-456A-B647-D3799D4ED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707C53-DAEE-4EDA-B131-64087F50C80C}">
  <ds:schemaRefs>
    <ds:schemaRef ds:uri="1cf7de1f-1e16-4293-9956-338195c1553d"/>
    <ds:schemaRef ds:uri="53b63120-984f-4616-8151-1403a9ebe3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49007F-D6F9-4A5E-AC24-2E51D47ED912}">
  <ds:schemaRefs>
    <ds:schemaRef ds:uri="1cf7de1f-1e16-4293-9956-338195c1553d"/>
    <ds:schemaRef ds:uri="53b63120-984f-4616-8151-1403a9ebe3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5c9485d-e2d4-4755-b03f-a186e804087a}" enabled="0" method="" siteId="{75c9485d-e2d4-4755-b03f-a186e804087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Widescreen</PresentationFormat>
  <Paragraphs>178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Amasis MT Pro Light</vt:lpstr>
      <vt:lpstr>Aptos</vt:lpstr>
      <vt:lpstr>Aptos Display</vt:lpstr>
      <vt:lpstr>Arial</vt:lpstr>
      <vt:lpstr>Book Antiqua</vt:lpstr>
      <vt:lpstr>Bookman Old Style</vt:lpstr>
      <vt:lpstr>Calibri</vt:lpstr>
      <vt:lpstr>Calibri Light</vt:lpstr>
      <vt:lpstr>Office Theme</vt:lpstr>
      <vt:lpstr>1_office theme</vt:lpstr>
      <vt:lpstr>EL PASO COUNTY E.S.D. #2 2025 – 2026 ANNUAL BUDGET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Breakdown </vt:lpstr>
      <vt:lpstr>Budget Overview </vt:lpstr>
      <vt:lpstr>Budget Overview, continued. </vt:lpstr>
      <vt:lpstr>Budget 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Angelica Hernandez</dc:creator>
  <cp:lastModifiedBy>Mariana Navarrete</cp:lastModifiedBy>
  <cp:revision>28</cp:revision>
  <dcterms:created xsi:type="dcterms:W3CDTF">2025-07-23T22:13:18Z</dcterms:created>
  <dcterms:modified xsi:type="dcterms:W3CDTF">2025-08-13T20:12:08Z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0x010100C14EA85B01AD0842A2FD50D25721DB90</vt:lpwstr>
  </property>
</Properties>
</file>