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668"/>
    <a:srgbClr val="602B6A"/>
    <a:srgbClr val="283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D0CE-CAFE-4922-A80B-BBC4E38DE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1B2E8-B010-4465-8C30-7D4C13E83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6DE8-76C0-4B92-B6F2-3587A91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856E1-9B74-4534-BA4A-9214E2C2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CFF26-022E-4D66-B665-E58D9C21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1C49-A1FB-4AA9-BD9A-6904D81F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F03BB-FD22-49EC-A344-38E66A65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C625-2F75-4C14-B223-A2521511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B643-223B-4777-AC50-EC45A38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18D9-530E-449D-BA17-AB092C98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2AED3-9762-400A-B0DD-13DEFAAA9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D95F6-34FD-4417-BC31-814D440F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EE2D-75E0-45C8-B707-9212ED9B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838D-EA81-4DC5-A5FE-6750D08C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A153-982B-480B-B9E2-621CE43B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1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344B-DDB8-4527-9E33-D88468E3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DCBC-5D13-46B8-9F59-A740C729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4CA2D-2C4C-4D96-A2D0-6130F01E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72855-5544-4631-A74C-985E635C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52E6-2EE8-4870-82BB-622C8E3C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462D-79E2-4E20-98F1-977CAD3B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F52B5-752A-4F67-A8B9-041D7945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5EC5D-16E4-40F9-8245-F60FADB5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0BFA-DFAB-478C-A354-CB695D97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BC7F-821D-49DF-8FC6-BE3484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1200-E165-4325-9988-D02610E9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DE59-0F10-4EC5-AFC1-40E62E90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D43F7-63A9-40B3-8653-00D30A003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B8E74-C0D1-4613-8B98-81F9445C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3073F-2ABC-469F-BF23-298F1194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ABC92-F067-492F-975E-5AEF626D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C35A-8E7C-4D22-A8F0-D8ECA0F1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DD3B8-995F-4EFF-A1AB-0ED0F554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BB857-E01A-44F6-97F7-ECCA8CFB5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252D-021D-4129-AE3D-87F67C8C3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0FC41-EF54-47B1-A4DB-8AFBD4DBB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48D48-82BD-41A7-93E9-54C50893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D6D77-C13A-4E1F-995F-74C9D992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E0B6F-8A59-41B7-804F-2A1BC2A4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0E8C-23FF-4385-9D04-112EFDCD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E7407-3091-49F8-8B68-52A90D46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2FE37-C48C-41EF-9E62-21830EA1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E290-5796-4536-85DC-650347E3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13010-8B3B-4B04-9396-58A25DE7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4CDA3-A3A9-4674-96BB-33A1245D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03FA4-11BA-4AD2-ABAA-E7BB5F46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1ACE-5818-40BF-B567-A91FB19C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701C-C5EB-4E58-966B-09CBF112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C460A-F890-4874-932C-FEFF1D99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151C0-99C0-4B13-A830-35B8EB59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EAD7-8022-4A2D-BBC2-A0298C3F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AC876-0F5C-493D-A845-B32E449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9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AD68-A0A3-42DD-B68B-CC5133DA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C0BFC-31AA-465D-B27F-6CDAAB58A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4B342-7635-40D7-8851-F6D169707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E1A8-525F-4FC7-97D2-B9815006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D899-AD99-4085-94CC-6B983071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A54B-DA09-44EB-A4A6-0B6C9199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72D4A-9211-4946-ABCA-C636F154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53A81-0CFD-4FBE-A8BE-F2C5899E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6D47C-55A3-4BDF-BB94-0559F6BC9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7FB5-FE2A-41DA-8CA5-1F3DAC3F26A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8767-E2E9-4CCD-8F90-FE24A0BF2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58433-C99D-4FFD-934D-B43ACAC67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F7D856-C06C-433A-607E-23D25974C2F4}"/>
              </a:ext>
            </a:extLst>
          </p:cNvPr>
          <p:cNvSpPr/>
          <p:nvPr/>
        </p:nvSpPr>
        <p:spPr>
          <a:xfrm>
            <a:off x="-2628" y="6269579"/>
            <a:ext cx="5786420" cy="61728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82A25F-2F89-3BC7-A48B-AEE7030D3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518FD-9143-4143-9848-5D048186158C}"/>
              </a:ext>
            </a:extLst>
          </p:cNvPr>
          <p:cNvSpPr txBox="1"/>
          <p:nvPr/>
        </p:nvSpPr>
        <p:spPr>
          <a:xfrm>
            <a:off x="5783792" y="-10740"/>
            <a:ext cx="6417733" cy="686874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The Teer Family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Rusty &amp; Susan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  <a:tab pos="2743200" algn="l"/>
              </a:tabLst>
            </a:pPr>
            <a:endParaRPr lang="en-US" sz="2000" dirty="0"/>
          </a:p>
          <a:p>
            <a:pPr>
              <a:tabLst>
                <a:tab pos="914400" algn="l"/>
                <a:tab pos="2743200" algn="l"/>
              </a:tabLst>
            </a:pPr>
            <a:r>
              <a:rPr lang="en-US" sz="2000" dirty="0"/>
              <a:t>Sent by:	Victory Baptist Church – Madison, MS		</a:t>
            </a:r>
          </a:p>
          <a:p>
            <a:r>
              <a:rPr lang="en-US" sz="2000" dirty="0"/>
              <a:t>Serving in Southeast Asia &amp; North/Northeast Thailand</a:t>
            </a:r>
          </a:p>
          <a:p>
            <a:endParaRPr lang="en-US" sz="2000" dirty="0"/>
          </a:p>
          <a:p>
            <a:r>
              <a:rPr lang="en-US" sz="2000" dirty="0"/>
              <a:t>Ministry Focus: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Gospel Outreach through English Classes through public schools &amp; at personal home Monday -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English &amp; Sports Camps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Christmas/Holiday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Prayer Requests &amp;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Gospel plant/water/harvest &amp; student/teacher salvations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Interns (summer &amp; annual) &amp; teachers (full &amp; part-time)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Summer Camps (5 schools x 3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Political unrest/tensions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Parent’s health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E8C5E16-F587-0371-5169-B2A19659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" y="6409750"/>
            <a:ext cx="574468" cy="403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B0097C-D908-57D3-A3B2-935FFC513F4F}"/>
              </a:ext>
            </a:extLst>
          </p:cNvPr>
          <p:cNvSpPr txBox="1"/>
          <p:nvPr/>
        </p:nvSpPr>
        <p:spPr>
          <a:xfrm>
            <a:off x="634254" y="6426924"/>
            <a:ext cx="194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Brorusty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739A1-17B2-81F5-DF53-999EE597937C}"/>
              </a:ext>
            </a:extLst>
          </p:cNvPr>
          <p:cNvSpPr txBox="1"/>
          <p:nvPr/>
        </p:nvSpPr>
        <p:spPr>
          <a:xfrm>
            <a:off x="6223200" y="6488317"/>
            <a:ext cx="2139749" cy="309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brorusty@gmail.com</a:t>
            </a:r>
          </a:p>
        </p:txBody>
      </p:sp>
      <p:pic>
        <p:nvPicPr>
          <p:cNvPr id="23" name="Graphic 22" descr="Internet with solid fill">
            <a:extLst>
              <a:ext uri="{FF2B5EF4-FFF2-40B4-BE49-F238E27FC236}">
                <a16:creationId xmlns:a16="http://schemas.microsoft.com/office/drawing/2014/main" id="{B8B87EEA-F8D1-3FEF-2D4C-D7213181B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8625" y="6396557"/>
            <a:ext cx="504921" cy="5049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AEDE5C-6BD7-396A-4959-AD7BA8CFBE60}"/>
              </a:ext>
            </a:extLst>
          </p:cNvPr>
          <p:cNvSpPr txBox="1"/>
          <p:nvPr/>
        </p:nvSpPr>
        <p:spPr>
          <a:xfrm>
            <a:off x="8768085" y="6488317"/>
            <a:ext cx="3423915" cy="309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https://missionsea.blogspot.com/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24773-A31A-8132-627D-3FEE4D938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793" y="6401408"/>
            <a:ext cx="423732" cy="423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68C31D-407C-AE10-BEA7-D3A21199A6FA}"/>
              </a:ext>
            </a:extLst>
          </p:cNvPr>
          <p:cNvSpPr txBox="1"/>
          <p:nvPr/>
        </p:nvSpPr>
        <p:spPr>
          <a:xfrm>
            <a:off x="2160212" y="6438957"/>
            <a:ext cx="1723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Mission: SE Asia</a:t>
            </a:r>
            <a:endParaRPr lang="en-US" sz="16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B47840D-2E98-C682-51C6-49440C22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3" y="6409750"/>
            <a:ext cx="508163" cy="403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8" name="Picture 17" descr="A map of the country&#10;&#10;Description automatically generated">
            <a:extLst>
              <a:ext uri="{FF2B5EF4-FFF2-40B4-BE49-F238E27FC236}">
                <a16:creationId xmlns:a16="http://schemas.microsoft.com/office/drawing/2014/main" id="{A84BDF25-5B62-1A32-D66E-E4EF592A0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46" y="0"/>
            <a:ext cx="1297604" cy="2196465"/>
          </a:xfrm>
          <a:prstGeom prst="rect">
            <a:avLst/>
          </a:prstGeom>
        </p:spPr>
      </p:pic>
      <p:pic>
        <p:nvPicPr>
          <p:cNvPr id="5" name="Picture 4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3A3AAB13-0B78-42A1-F6D5-171404DC5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" y="144462"/>
            <a:ext cx="5756873" cy="61251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147FB4-CA92-82C6-A6D5-49F16084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04" y="6445219"/>
            <a:ext cx="513806" cy="35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9E7AAC-6D22-7903-D5B1-4A42F7DFDFF0}"/>
              </a:ext>
            </a:extLst>
          </p:cNvPr>
          <p:cNvSpPr txBox="1"/>
          <p:nvPr/>
        </p:nvSpPr>
        <p:spPr>
          <a:xfrm>
            <a:off x="4344060" y="6435826"/>
            <a:ext cx="1437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@youthwake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367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118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Jody</dc:creator>
  <cp:lastModifiedBy>Creel, Jody</cp:lastModifiedBy>
  <cp:revision>3</cp:revision>
  <dcterms:created xsi:type="dcterms:W3CDTF">2022-09-04T03:07:51Z</dcterms:created>
  <dcterms:modified xsi:type="dcterms:W3CDTF">2026-03-05T22:12:02Z</dcterms:modified>
</cp:coreProperties>
</file>