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0668"/>
    <a:srgbClr val="602B6A"/>
    <a:srgbClr val="283A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8E1393-DD66-4A42-B20B-8C1F53C0E336}" v="6" dt="2026-04-09T04:47:22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eel, Jody" userId="cf9bc3bf-9677-448d-838f-70c00ef57d2a" providerId="ADAL" clId="{66F6709F-C456-4AC6-A64A-6B816C026CC4}"/>
    <pc:docChg chg="custSel modSld">
      <pc:chgData name="Creel, Jody" userId="cf9bc3bf-9677-448d-838f-70c00ef57d2a" providerId="ADAL" clId="{66F6709F-C456-4AC6-A64A-6B816C026CC4}" dt="2026-04-09T04:55:11.854" v="90" actId="14100"/>
      <pc:docMkLst>
        <pc:docMk/>
      </pc:docMkLst>
      <pc:sldChg chg="addSp delSp modSp mod">
        <pc:chgData name="Creel, Jody" userId="cf9bc3bf-9677-448d-838f-70c00ef57d2a" providerId="ADAL" clId="{66F6709F-C456-4AC6-A64A-6B816C026CC4}" dt="2026-04-09T04:55:11.854" v="90" actId="14100"/>
        <pc:sldMkLst>
          <pc:docMk/>
          <pc:sldMk cId="3323671297" sldId="256"/>
        </pc:sldMkLst>
        <pc:spChg chg="mod">
          <ac:chgData name="Creel, Jody" userId="cf9bc3bf-9677-448d-838f-70c00ef57d2a" providerId="ADAL" clId="{66F6709F-C456-4AC6-A64A-6B816C026CC4}" dt="2026-04-09T04:50:27.271" v="84" actId="20577"/>
          <ac:spMkLst>
            <pc:docMk/>
            <pc:sldMk cId="3323671297" sldId="256"/>
            <ac:spMk id="2" creationId="{CE9518FD-9143-4143-9848-5D048186158C}"/>
          </ac:spMkLst>
        </pc:spChg>
        <pc:spChg chg="mod">
          <ac:chgData name="Creel, Jody" userId="cf9bc3bf-9677-448d-838f-70c00ef57d2a" providerId="ADAL" clId="{66F6709F-C456-4AC6-A64A-6B816C026CC4}" dt="2026-04-09T04:47:22.592" v="10" actId="166"/>
          <ac:spMkLst>
            <pc:docMk/>
            <pc:sldMk cId="3323671297" sldId="256"/>
            <ac:spMk id="4" creationId="{CF568659-8E05-764B-CA27-29E9858D1E2C}"/>
          </ac:spMkLst>
        </pc:spChg>
        <pc:spChg chg="mod">
          <ac:chgData name="Creel, Jody" userId="cf9bc3bf-9677-448d-838f-70c00ef57d2a" providerId="ADAL" clId="{66F6709F-C456-4AC6-A64A-6B816C026CC4}" dt="2026-04-09T04:47:22.592" v="10" actId="166"/>
          <ac:spMkLst>
            <pc:docMk/>
            <pc:sldMk cId="3323671297" sldId="256"/>
            <ac:spMk id="7" creationId="{BF10A372-2321-65B2-FBB1-3F684D8A0BBC}"/>
          </ac:spMkLst>
        </pc:spChg>
        <pc:spChg chg="mod">
          <ac:chgData name="Creel, Jody" userId="cf9bc3bf-9677-448d-838f-70c00ef57d2a" providerId="ADAL" clId="{66F6709F-C456-4AC6-A64A-6B816C026CC4}" dt="2026-04-09T04:47:22.592" v="10" actId="166"/>
          <ac:spMkLst>
            <pc:docMk/>
            <pc:sldMk cId="3323671297" sldId="256"/>
            <ac:spMk id="11" creationId="{66CE7B13-28AF-30AE-F093-19CF3EE50F9C}"/>
          </ac:spMkLst>
        </pc:spChg>
        <pc:picChg chg="add mod">
          <ac:chgData name="Creel, Jody" userId="cf9bc3bf-9677-448d-838f-70c00ef57d2a" providerId="ADAL" clId="{66F6709F-C456-4AC6-A64A-6B816C026CC4}" dt="2026-04-09T04:47:44.577" v="15" actId="14100"/>
          <ac:picMkLst>
            <pc:docMk/>
            <pc:sldMk cId="3323671297" sldId="256"/>
            <ac:picMk id="5" creationId="{0F7EFE87-A768-81B1-CCC8-861A9A8B2BB4}"/>
          </ac:picMkLst>
        </pc:picChg>
        <pc:picChg chg="add mod">
          <ac:chgData name="Creel, Jody" userId="cf9bc3bf-9677-448d-838f-70c00ef57d2a" providerId="ADAL" clId="{66F6709F-C456-4AC6-A64A-6B816C026CC4}" dt="2026-04-09T04:55:11.854" v="90" actId="14100"/>
          <ac:picMkLst>
            <pc:docMk/>
            <pc:sldMk cId="3323671297" sldId="256"/>
            <ac:picMk id="8" creationId="{802FB05E-9492-BC27-DD7C-1440BBAF2CEA}"/>
          </ac:picMkLst>
        </pc:picChg>
        <pc:picChg chg="mod">
          <ac:chgData name="Creel, Jody" userId="cf9bc3bf-9677-448d-838f-70c00ef57d2a" providerId="ADAL" clId="{66F6709F-C456-4AC6-A64A-6B816C026CC4}" dt="2026-04-09T04:47:22.592" v="10" actId="166"/>
          <ac:picMkLst>
            <pc:docMk/>
            <pc:sldMk cId="3323671297" sldId="256"/>
            <ac:picMk id="9" creationId="{5F1F1F26-B6E1-54B7-7893-11BF4F551E64}"/>
          </ac:picMkLst>
        </pc:picChg>
        <pc:picChg chg="del mod">
          <ac:chgData name="Creel, Jody" userId="cf9bc3bf-9677-448d-838f-70c00ef57d2a" providerId="ADAL" clId="{66F6709F-C456-4AC6-A64A-6B816C026CC4}" dt="2026-04-09T04:46:38.152" v="5" actId="478"/>
          <ac:picMkLst>
            <pc:docMk/>
            <pc:sldMk cId="3323671297" sldId="256"/>
            <ac:picMk id="12" creationId="{D23AAD7C-0BBA-B9F8-7EE2-CEBD647D6F00}"/>
          </ac:picMkLst>
        </pc:picChg>
        <pc:picChg chg="mod">
          <ac:chgData name="Creel, Jody" userId="cf9bc3bf-9677-448d-838f-70c00ef57d2a" providerId="ADAL" clId="{66F6709F-C456-4AC6-A64A-6B816C026CC4}" dt="2026-04-09T04:47:22.592" v="10" actId="166"/>
          <ac:picMkLst>
            <pc:docMk/>
            <pc:sldMk cId="3323671297" sldId="256"/>
            <ac:picMk id="1027" creationId="{232FC866-8735-E27F-9A0B-F89AC5EA2F6C}"/>
          </ac:picMkLst>
        </pc:picChg>
        <pc:picChg chg="mod">
          <ac:chgData name="Creel, Jody" userId="cf9bc3bf-9677-448d-838f-70c00ef57d2a" providerId="ADAL" clId="{66F6709F-C456-4AC6-A64A-6B816C026CC4}" dt="2026-04-09T04:47:22.592" v="10" actId="166"/>
          <ac:picMkLst>
            <pc:docMk/>
            <pc:sldMk cId="3323671297" sldId="256"/>
            <ac:picMk id="1028" creationId="{99ECAE2E-CF4F-EA9B-410C-B0F0BB0F42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BD0CE-CAFE-4922-A80B-BBC4E38DE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1B2E8-B010-4465-8C30-7D4C13E83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56DE8-76C0-4B92-B6F2-3587A914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856E1-9B74-4534-BA4A-9214E2C21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CFF26-022E-4D66-B665-E58D9C211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0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51C49-A1FB-4AA9-BD9A-6904D81F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F03BB-FD22-49EC-A344-38E66A654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FC625-2F75-4C14-B223-A2521511F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DB643-223B-4777-AC50-EC45A3834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F18D9-530E-449D-BA17-AB092C986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9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72AED3-9762-400A-B0DD-13DEFAAA9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D95F6-34FD-4417-BC31-814D440FC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1EE2D-75E0-45C8-B707-9212ED9BB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C838D-EA81-4DC5-A5FE-6750D08C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0A153-982B-480B-B9E2-621CE43B8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1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0344B-DDB8-4527-9E33-D88468E3C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9DCBC-5D13-46B8-9F59-A740C7295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4CA2D-2C4C-4D96-A2D0-6130F01E0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72855-5544-4631-A74C-985E635CB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C52E6-2EE8-4870-82BB-622C8E3C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1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1462D-79E2-4E20-98F1-977CAD3B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F52B5-752A-4F67-A8B9-041D7945D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5EC5D-16E4-40F9-8245-F60FADB5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E0BFA-DFAB-478C-A354-CB695D978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ABC7F-821D-49DF-8FC6-BE3484C2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1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31200-E165-4325-9988-D02610E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1DE59-0F10-4EC5-AFC1-40E62E902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D43F7-63A9-40B3-8653-00D30A003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B8E74-C0D1-4613-8B98-81F9445C3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3073F-2ABC-469F-BF23-298F1194C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BC92-F067-492F-975E-5AEF626D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7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8C35A-8E7C-4D22-A8F0-D8ECA0F14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DD3B8-995F-4EFF-A1AB-0ED0F554E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5BB857-E01A-44F6-97F7-ECCA8CFB5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00252D-021D-4129-AE3D-87F67C8C3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90FC41-EF54-47B1-A4DB-8AFBD4DBB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48D48-82BD-41A7-93E9-54C50893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AD6D77-C13A-4E1F-995F-74C9D992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3E0B6F-8A59-41B7-804F-2A1BC2A4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00E8C-23FF-4385-9D04-112EFDCD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FE7407-3091-49F8-8B68-52A90D46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2FE37-C48C-41EF-9E62-21830EA1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8E290-5796-4536-85DC-650347E3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013010-8B3B-4B04-9396-58A25DE7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B4CDA3-A3A9-4674-96BB-33A1245D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03FA4-11BA-4AD2-ABAA-E7BB5F46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4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31ACE-5818-40BF-B567-A91FB19CE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5701C-C5EB-4E58-966B-09CBF1125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C460A-F890-4874-932C-FEFF1D991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151C0-99C0-4B13-A830-35B8EB592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0EAD7-8022-4A2D-BBC2-A0298C3F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AC876-0F5C-493D-A845-B32E4499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9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AD68-A0A3-42DD-B68B-CC5133DA1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1C0BFC-31AA-465D-B27F-6CDAAB58A7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4B342-7635-40D7-8851-F6D169707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88E1A8-525F-4FC7-97D2-B9815006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CD899-AD99-4085-94CC-6B983071F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AA54B-DA09-44EB-A4A6-0B6C9199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5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572D4A-9211-4946-ABCA-C636F1546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53A81-0CFD-4FBE-A8BE-F2C5899E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6D47C-55A3-4BDF-BB94-0559F6BC9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7FB5-FE2A-41DA-8CA5-1F3DAC3F26A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D8767-E2E9-4CCD-8F90-FE24A0BF2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58433-C99D-4FFD-934D-B43ACAC67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4D81-42E3-472D-AA07-16096ADCE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0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D82A25F-2F89-3BC7-A48B-AEE7030D3E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9518FD-9143-4143-9848-5D048186158C}"/>
              </a:ext>
            </a:extLst>
          </p:cNvPr>
          <p:cNvSpPr txBox="1"/>
          <p:nvPr/>
        </p:nvSpPr>
        <p:spPr>
          <a:xfrm>
            <a:off x="5614219" y="-12561"/>
            <a:ext cx="6577781" cy="640080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/>
              <a:t>The Miller Family</a:t>
            </a:r>
          </a:p>
          <a:p>
            <a:r>
              <a:rPr lang="en-US" sz="2400" dirty="0"/>
              <a:t>Chris &amp; Christine</a:t>
            </a:r>
          </a:p>
          <a:p>
            <a:r>
              <a:rPr lang="en-US" sz="2000" dirty="0"/>
              <a:t>Children: Kaitlyn &amp; Samuel</a:t>
            </a:r>
          </a:p>
          <a:p>
            <a:endParaRPr lang="en-US" sz="2000" dirty="0"/>
          </a:p>
          <a:p>
            <a:pPr>
              <a:tabLst>
                <a:tab pos="914400" algn="l"/>
                <a:tab pos="2743200" algn="l"/>
              </a:tabLst>
            </a:pPr>
            <a:r>
              <a:rPr lang="en-US" sz="2000" dirty="0"/>
              <a:t>Sent by:	East Somerset Baptist Church </a:t>
            </a:r>
          </a:p>
          <a:p>
            <a:pPr>
              <a:tabLst>
                <a:tab pos="914400" algn="l"/>
                <a:tab pos="2743200" algn="l"/>
              </a:tabLst>
            </a:pPr>
            <a:r>
              <a:rPr lang="en-US" sz="2000" dirty="0"/>
              <a:t>	Sommerset, KY 			</a:t>
            </a:r>
          </a:p>
          <a:p>
            <a:endParaRPr lang="en-US" sz="2000" dirty="0"/>
          </a:p>
          <a:p>
            <a:r>
              <a:rPr lang="en-US" sz="2000" dirty="0"/>
              <a:t>Serving in Gold Coast, Australia</a:t>
            </a:r>
          </a:p>
          <a:p>
            <a:endParaRPr lang="en-US" sz="2000" dirty="0"/>
          </a:p>
          <a:p>
            <a:r>
              <a:rPr lang="en-US" sz="2000" dirty="0"/>
              <a:t>Ministry Focus: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Gold Coast of Australia, population 732,000.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30,000 unit housing development within ½ mile of church.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Pastor Hinterland BC since 2003.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dirty="0"/>
              <a:t>Prayer Requests &amp; Needs: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Development of ministries to reach the new community under construction.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Improvement to online presence &amp; outreach.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Financial independence of Hinterland Baptist Church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7EFE87-A768-81B1-CCC8-861A9A8B2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539"/>
            <a:ext cx="5614219" cy="5890328"/>
          </a:xfrm>
          <a:prstGeom prst="rect">
            <a:avLst/>
          </a:prstGeom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232FC866-8735-E27F-9A0B-F89AC5EA2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7012"/>
            <a:ext cx="627562" cy="44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F568659-8E05-764B-CA27-29E9858D1E2C}"/>
              </a:ext>
            </a:extLst>
          </p:cNvPr>
          <p:cNvSpPr txBox="1"/>
          <p:nvPr/>
        </p:nvSpPr>
        <p:spPr>
          <a:xfrm>
            <a:off x="667470" y="6396334"/>
            <a:ext cx="28038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/>
              <a:t>HinterlandBaptistChurch</a:t>
            </a:r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9ECAE2E-CF4F-EA9B-410C-B0F0BB0F4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743" y="6396335"/>
            <a:ext cx="6699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F10A372-2321-65B2-FBB1-3F684D8A0BBC}"/>
              </a:ext>
            </a:extLst>
          </p:cNvPr>
          <p:cNvSpPr txBox="1"/>
          <p:nvPr/>
        </p:nvSpPr>
        <p:spPr>
          <a:xfrm>
            <a:off x="4398722" y="6379400"/>
            <a:ext cx="36036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@</a:t>
            </a:r>
            <a:r>
              <a:rPr lang="en-US" sz="2000" dirty="0"/>
              <a:t>hinterlandbaptistchurch1706</a:t>
            </a:r>
            <a:endParaRPr lang="en-US" sz="2400" dirty="0"/>
          </a:p>
        </p:txBody>
      </p:sp>
      <p:pic>
        <p:nvPicPr>
          <p:cNvPr id="9" name="Graphic 8" descr="Internet with solid fill">
            <a:extLst>
              <a:ext uri="{FF2B5EF4-FFF2-40B4-BE49-F238E27FC236}">
                <a16:creationId xmlns:a16="http://schemas.microsoft.com/office/drawing/2014/main" id="{5F1F1F26-B6E1-54B7-7893-11BF4F551E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92240" y="6298673"/>
            <a:ext cx="656987" cy="6569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CE7B13-28AF-30AE-F093-19CF3EE50F9C}"/>
              </a:ext>
            </a:extLst>
          </p:cNvPr>
          <p:cNvSpPr txBox="1"/>
          <p:nvPr/>
        </p:nvSpPr>
        <p:spPr>
          <a:xfrm>
            <a:off x="8949227" y="6463276"/>
            <a:ext cx="3282682" cy="333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7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https://hinterlandbaptist.com</a:t>
            </a:r>
            <a:endParaRPr lang="en-US" sz="1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2FB05E-9492-BC27-DD7C-1440BBAF2C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656" y="61557"/>
            <a:ext cx="1994344" cy="182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71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96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Creel, Jody</dc:creator>
  <cp:lastModifiedBy>Creel, Jody</cp:lastModifiedBy>
  <cp:revision>1</cp:revision>
  <dcterms:created xsi:type="dcterms:W3CDTF">2022-09-04T03:07:51Z</dcterms:created>
  <dcterms:modified xsi:type="dcterms:W3CDTF">2026-04-09T04:55:20Z</dcterms:modified>
</cp:coreProperties>
</file>