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compatMode="1" saveSubsetFonts="1">
  <p:sldMasterIdLst>
    <p:sldMasterId id="2147483650" r:id="rId1"/>
  </p:sldMasterIdLst>
  <p:notesMasterIdLst>
    <p:notesMasterId r:id="rId33"/>
  </p:notesMasterIdLst>
  <p:sldIdLst>
    <p:sldId id="256" r:id="rId2"/>
    <p:sldId id="284" r:id="rId3"/>
    <p:sldId id="285" r:id="rId4"/>
    <p:sldId id="286" r:id="rId5"/>
    <p:sldId id="287" r:id="rId6"/>
    <p:sldId id="257" r:id="rId7"/>
    <p:sldId id="27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9" r:id="rId28"/>
    <p:sldId id="282" r:id="rId29"/>
    <p:sldId id="283" r:id="rId30"/>
    <p:sldId id="278" r:id="rId31"/>
    <p:sldId id="280" r:id="rId32"/>
  </p:sldIdLst>
  <p:sldSz cx="9144000" cy="6858000" type="screen4x3"/>
  <p:notesSz cx="7077075" cy="9393238"/>
  <p:defaultTextStyle>
    <a:defPPr>
      <a:defRPr lang="en-GB"/>
    </a:defPPr>
    <a:lvl1pPr algn="l" rtl="0" eaLnBrk="0" fontAlgn="base" hangingPunct="0">
      <a:spcBef>
        <a:spcPct val="0"/>
      </a:spcBef>
      <a:spcAft>
        <a:spcPct val="0"/>
      </a:spcAft>
      <a:defRPr kern="1200">
        <a:solidFill>
          <a:schemeClr val="tx1"/>
        </a:solidFill>
        <a:latin typeface="Verdana" panose="020B0604030504040204" pitchFamily="34" charset="0"/>
        <a:ea typeface="+mn-ea"/>
        <a:cs typeface="+mn-cs"/>
      </a:defRPr>
    </a:lvl1pPr>
    <a:lvl2pPr marL="457200" algn="l" rtl="0" eaLnBrk="0" fontAlgn="base" hangingPunct="0">
      <a:spcBef>
        <a:spcPct val="0"/>
      </a:spcBef>
      <a:spcAft>
        <a:spcPct val="0"/>
      </a:spcAft>
      <a:defRPr kern="1200">
        <a:solidFill>
          <a:schemeClr val="tx1"/>
        </a:solidFill>
        <a:latin typeface="Verdana" panose="020B0604030504040204" pitchFamily="34" charset="0"/>
        <a:ea typeface="+mn-ea"/>
        <a:cs typeface="+mn-cs"/>
      </a:defRPr>
    </a:lvl2pPr>
    <a:lvl3pPr marL="914400" algn="l" rtl="0" eaLnBrk="0" fontAlgn="base" hangingPunct="0">
      <a:spcBef>
        <a:spcPct val="0"/>
      </a:spcBef>
      <a:spcAft>
        <a:spcPct val="0"/>
      </a:spcAft>
      <a:defRPr kern="1200">
        <a:solidFill>
          <a:schemeClr val="tx1"/>
        </a:solidFill>
        <a:latin typeface="Verdana" panose="020B0604030504040204" pitchFamily="34" charset="0"/>
        <a:ea typeface="+mn-ea"/>
        <a:cs typeface="+mn-cs"/>
      </a:defRPr>
    </a:lvl3pPr>
    <a:lvl4pPr marL="1371600" algn="l" rtl="0" eaLnBrk="0" fontAlgn="base" hangingPunct="0">
      <a:spcBef>
        <a:spcPct val="0"/>
      </a:spcBef>
      <a:spcAft>
        <a:spcPct val="0"/>
      </a:spcAft>
      <a:defRPr kern="1200">
        <a:solidFill>
          <a:schemeClr val="tx1"/>
        </a:solidFill>
        <a:latin typeface="Verdana" panose="020B0604030504040204" pitchFamily="34" charset="0"/>
        <a:ea typeface="+mn-ea"/>
        <a:cs typeface="+mn-cs"/>
      </a:defRPr>
    </a:lvl4pPr>
    <a:lvl5pPr marL="1828800" algn="l" rtl="0" eaLnBrk="0" fontAlgn="base" hangingPunct="0">
      <a:spcBef>
        <a:spcPct val="0"/>
      </a:spcBef>
      <a:spcAft>
        <a:spcPct val="0"/>
      </a:spcAft>
      <a:defRPr kern="1200">
        <a:solidFill>
          <a:schemeClr val="tx1"/>
        </a:solidFill>
        <a:latin typeface="Verdana" panose="020B0604030504040204" pitchFamily="34" charset="0"/>
        <a:ea typeface="+mn-ea"/>
        <a:cs typeface="+mn-cs"/>
      </a:defRPr>
    </a:lvl5pPr>
    <a:lvl6pPr marL="2286000" algn="l" defTabSz="914400" rtl="0" eaLnBrk="1" latinLnBrk="0" hangingPunct="1">
      <a:defRPr kern="1200">
        <a:solidFill>
          <a:schemeClr val="tx1"/>
        </a:solidFill>
        <a:latin typeface="Verdana" panose="020B0604030504040204" pitchFamily="34" charset="0"/>
        <a:ea typeface="+mn-ea"/>
        <a:cs typeface="+mn-cs"/>
      </a:defRPr>
    </a:lvl6pPr>
    <a:lvl7pPr marL="2743200" algn="l" defTabSz="914400" rtl="0" eaLnBrk="1" latinLnBrk="0" hangingPunct="1">
      <a:defRPr kern="1200">
        <a:solidFill>
          <a:schemeClr val="tx1"/>
        </a:solidFill>
        <a:latin typeface="Verdana" panose="020B0604030504040204" pitchFamily="34" charset="0"/>
        <a:ea typeface="+mn-ea"/>
        <a:cs typeface="+mn-cs"/>
      </a:defRPr>
    </a:lvl7pPr>
    <a:lvl8pPr marL="3200400" algn="l" defTabSz="914400" rtl="0" eaLnBrk="1" latinLnBrk="0" hangingPunct="1">
      <a:defRPr kern="1200">
        <a:solidFill>
          <a:schemeClr val="tx1"/>
        </a:solidFill>
        <a:latin typeface="Verdana" panose="020B0604030504040204" pitchFamily="34" charset="0"/>
        <a:ea typeface="+mn-ea"/>
        <a:cs typeface="+mn-cs"/>
      </a:defRPr>
    </a:lvl8pPr>
    <a:lvl9pPr marL="3657600" algn="l" defTabSz="914400" rtl="0" eaLnBrk="1" latinLnBrk="0" hangingPunct="1">
      <a:defRPr kern="1200">
        <a:solidFill>
          <a:schemeClr val="tx1"/>
        </a:solidFill>
        <a:latin typeface="Verdana" panose="020B060403050404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47" autoAdjust="0"/>
    <p:restoredTop sz="94558" autoAdjust="0"/>
  </p:normalViewPr>
  <p:slideViewPr>
    <p:cSldViewPr>
      <p:cViewPr varScale="1">
        <p:scale>
          <a:sx n="121" d="100"/>
          <a:sy n="121" d="100"/>
        </p:scale>
        <p:origin x="1936" y="16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9B92C52A-AC18-3293-8BE9-E1DA631D380D}"/>
              </a:ext>
            </a:extLst>
          </p:cNvPr>
          <p:cNvSpPr>
            <a:spLocks noGrp="1" noChangeArrowheads="1"/>
          </p:cNvSpPr>
          <p:nvPr>
            <p:ph type="hdr" sz="quarter"/>
          </p:nvPr>
        </p:nvSpPr>
        <p:spPr bwMode="auto">
          <a:xfrm>
            <a:off x="0" y="0"/>
            <a:ext cx="3067050" cy="469900"/>
          </a:xfrm>
          <a:prstGeom prst="rect">
            <a:avLst/>
          </a:prstGeom>
          <a:noFill/>
          <a:ln>
            <a:noFill/>
          </a:ln>
          <a:effectLst/>
        </p:spPr>
        <p:txBody>
          <a:bodyPr vert="horz" wrap="square" lIns="94110" tIns="47055" rIns="94110" bIns="47055" numCol="1" anchor="t" anchorCtr="0" compatLnSpc="1">
            <a:prstTxWarp prst="textNoShape">
              <a:avLst/>
            </a:prstTxWarp>
          </a:bodyPr>
          <a:lstStyle>
            <a:lvl1pPr defTabSz="941388" eaLnBrk="1" hangingPunct="1">
              <a:defRPr sz="1200">
                <a:latin typeface="Arial" charset="0"/>
              </a:defRPr>
            </a:lvl1pPr>
          </a:lstStyle>
          <a:p>
            <a:pPr>
              <a:defRPr/>
            </a:pPr>
            <a:endParaRPr lang="es-ES"/>
          </a:p>
        </p:txBody>
      </p:sp>
      <p:sp>
        <p:nvSpPr>
          <p:cNvPr id="28675" name="Rectangle 3">
            <a:extLst>
              <a:ext uri="{FF2B5EF4-FFF2-40B4-BE49-F238E27FC236}">
                <a16:creationId xmlns:a16="http://schemas.microsoft.com/office/drawing/2014/main" id="{39E4B34B-511B-CBD5-D511-9B6D1833B30F}"/>
              </a:ext>
            </a:extLst>
          </p:cNvPr>
          <p:cNvSpPr>
            <a:spLocks noGrp="1" noChangeArrowheads="1"/>
          </p:cNvSpPr>
          <p:nvPr>
            <p:ph type="dt" idx="1"/>
          </p:nvPr>
        </p:nvSpPr>
        <p:spPr bwMode="auto">
          <a:xfrm>
            <a:off x="4008438" y="0"/>
            <a:ext cx="3067050" cy="469900"/>
          </a:xfrm>
          <a:prstGeom prst="rect">
            <a:avLst/>
          </a:prstGeom>
          <a:noFill/>
          <a:ln>
            <a:noFill/>
          </a:ln>
          <a:effectLst/>
        </p:spPr>
        <p:txBody>
          <a:bodyPr vert="horz" wrap="square" lIns="94110" tIns="47055" rIns="94110" bIns="47055" numCol="1" anchor="t" anchorCtr="0" compatLnSpc="1">
            <a:prstTxWarp prst="textNoShape">
              <a:avLst/>
            </a:prstTxWarp>
          </a:bodyPr>
          <a:lstStyle>
            <a:lvl1pPr algn="r" defTabSz="941388" eaLnBrk="1" hangingPunct="1">
              <a:defRPr sz="1200">
                <a:latin typeface="Arial" charset="0"/>
              </a:defRPr>
            </a:lvl1pPr>
          </a:lstStyle>
          <a:p>
            <a:pPr>
              <a:defRPr/>
            </a:pPr>
            <a:endParaRPr lang="es-ES"/>
          </a:p>
        </p:txBody>
      </p:sp>
      <p:sp>
        <p:nvSpPr>
          <p:cNvPr id="13316" name="Rectangle 4">
            <a:extLst>
              <a:ext uri="{FF2B5EF4-FFF2-40B4-BE49-F238E27FC236}">
                <a16:creationId xmlns:a16="http://schemas.microsoft.com/office/drawing/2014/main" id="{1368C8A6-A529-CF3C-DF6E-FAAA087D254C}"/>
              </a:ext>
            </a:extLst>
          </p:cNvPr>
          <p:cNvSpPr>
            <a:spLocks noRot="1" noChangeArrowheads="1" noTextEdit="1"/>
          </p:cNvSpPr>
          <p:nvPr>
            <p:ph type="sldImg" idx="2"/>
          </p:nvPr>
        </p:nvSpPr>
        <p:spPr bwMode="auto">
          <a:xfrm>
            <a:off x="1190625" y="704850"/>
            <a:ext cx="4697413" cy="3522663"/>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8677" name="Rectangle 5">
            <a:extLst>
              <a:ext uri="{FF2B5EF4-FFF2-40B4-BE49-F238E27FC236}">
                <a16:creationId xmlns:a16="http://schemas.microsoft.com/office/drawing/2014/main" id="{C8EA0237-D012-9FE7-DAF4-82BE3EE72DBB}"/>
              </a:ext>
            </a:extLst>
          </p:cNvPr>
          <p:cNvSpPr>
            <a:spLocks noGrp="1" noChangeArrowheads="1"/>
          </p:cNvSpPr>
          <p:nvPr>
            <p:ph type="body" sz="quarter" idx="3"/>
          </p:nvPr>
        </p:nvSpPr>
        <p:spPr bwMode="auto">
          <a:xfrm>
            <a:off x="708025" y="4462463"/>
            <a:ext cx="5661025" cy="4225925"/>
          </a:xfrm>
          <a:prstGeom prst="rect">
            <a:avLst/>
          </a:prstGeom>
          <a:noFill/>
          <a:ln>
            <a:noFill/>
          </a:ln>
          <a:effectLst/>
        </p:spPr>
        <p:txBody>
          <a:bodyPr vert="horz" wrap="square" lIns="94110" tIns="47055" rIns="94110" bIns="47055" numCol="1" anchor="t" anchorCtr="0" compatLnSpc="1">
            <a:prstTxWarp prst="textNoShape">
              <a:avLst/>
            </a:prstTxWarp>
          </a:bodyPr>
          <a:lstStyle/>
          <a:p>
            <a:pPr lvl="0"/>
            <a:r>
              <a:rPr lang="es-ES" noProof="0"/>
              <a:t>Haga clic para modificar el estilo de texto del patrón</a:t>
            </a:r>
          </a:p>
          <a:p>
            <a:pPr lvl="1"/>
            <a:r>
              <a:rPr lang="es-ES" noProof="0"/>
              <a:t>Segundo nivel</a:t>
            </a:r>
          </a:p>
          <a:p>
            <a:pPr lvl="2"/>
            <a:r>
              <a:rPr lang="es-ES" noProof="0"/>
              <a:t>Tercer nivel</a:t>
            </a:r>
          </a:p>
          <a:p>
            <a:pPr lvl="3"/>
            <a:r>
              <a:rPr lang="es-ES" noProof="0"/>
              <a:t>Cuarto nivel</a:t>
            </a:r>
          </a:p>
          <a:p>
            <a:pPr lvl="4"/>
            <a:r>
              <a:rPr lang="es-ES" noProof="0"/>
              <a:t>Quinto nivel</a:t>
            </a:r>
          </a:p>
        </p:txBody>
      </p:sp>
      <p:sp>
        <p:nvSpPr>
          <p:cNvPr id="28678" name="Rectangle 6">
            <a:extLst>
              <a:ext uri="{FF2B5EF4-FFF2-40B4-BE49-F238E27FC236}">
                <a16:creationId xmlns:a16="http://schemas.microsoft.com/office/drawing/2014/main" id="{E3FD7BBF-E8E9-5A07-7E6A-92CF4FA29D09}"/>
              </a:ext>
            </a:extLst>
          </p:cNvPr>
          <p:cNvSpPr>
            <a:spLocks noGrp="1" noChangeArrowheads="1"/>
          </p:cNvSpPr>
          <p:nvPr>
            <p:ph type="ftr" sz="quarter" idx="4"/>
          </p:nvPr>
        </p:nvSpPr>
        <p:spPr bwMode="auto">
          <a:xfrm>
            <a:off x="0" y="8921750"/>
            <a:ext cx="3067050" cy="469900"/>
          </a:xfrm>
          <a:prstGeom prst="rect">
            <a:avLst/>
          </a:prstGeom>
          <a:noFill/>
          <a:ln>
            <a:noFill/>
          </a:ln>
          <a:effectLst/>
        </p:spPr>
        <p:txBody>
          <a:bodyPr vert="horz" wrap="square" lIns="94110" tIns="47055" rIns="94110" bIns="47055" numCol="1" anchor="b" anchorCtr="0" compatLnSpc="1">
            <a:prstTxWarp prst="textNoShape">
              <a:avLst/>
            </a:prstTxWarp>
          </a:bodyPr>
          <a:lstStyle>
            <a:lvl1pPr defTabSz="941388" eaLnBrk="1" hangingPunct="1">
              <a:defRPr sz="1200">
                <a:latin typeface="Arial" charset="0"/>
              </a:defRPr>
            </a:lvl1pPr>
          </a:lstStyle>
          <a:p>
            <a:pPr>
              <a:defRPr/>
            </a:pPr>
            <a:endParaRPr lang="es-ES"/>
          </a:p>
        </p:txBody>
      </p:sp>
      <p:sp>
        <p:nvSpPr>
          <p:cNvPr id="28679" name="Rectangle 7">
            <a:extLst>
              <a:ext uri="{FF2B5EF4-FFF2-40B4-BE49-F238E27FC236}">
                <a16:creationId xmlns:a16="http://schemas.microsoft.com/office/drawing/2014/main" id="{6D39964E-BCE7-BB1D-D710-9137071C4F05}"/>
              </a:ext>
            </a:extLst>
          </p:cNvPr>
          <p:cNvSpPr>
            <a:spLocks noGrp="1" noChangeArrowheads="1"/>
          </p:cNvSpPr>
          <p:nvPr>
            <p:ph type="sldNum" sz="quarter" idx="5"/>
          </p:nvPr>
        </p:nvSpPr>
        <p:spPr bwMode="auto">
          <a:xfrm>
            <a:off x="4008438" y="8921750"/>
            <a:ext cx="3067050" cy="469900"/>
          </a:xfrm>
          <a:prstGeom prst="rect">
            <a:avLst/>
          </a:prstGeom>
          <a:noFill/>
          <a:ln>
            <a:noFill/>
          </a:ln>
          <a:effectLst/>
        </p:spPr>
        <p:txBody>
          <a:bodyPr vert="horz" wrap="square" lIns="94110" tIns="47055" rIns="94110" bIns="47055" numCol="1" anchor="b" anchorCtr="0" compatLnSpc="1">
            <a:prstTxWarp prst="textNoShape">
              <a:avLst/>
            </a:prstTxWarp>
          </a:bodyPr>
          <a:lstStyle>
            <a:lvl1pPr algn="r" defTabSz="941388" eaLnBrk="1" hangingPunct="1">
              <a:defRPr sz="1200">
                <a:latin typeface="Arial" panose="020B0604020202020204" pitchFamily="34" charset="0"/>
              </a:defRPr>
            </a:lvl1pPr>
          </a:lstStyle>
          <a:p>
            <a:pPr>
              <a:defRPr/>
            </a:pPr>
            <a:fld id="{38217B04-ED64-BB4D-83BE-442024FC4085}" type="slidenum">
              <a:rPr lang="es-ES" altLang="es-MX"/>
              <a:pPr>
                <a:defRPr/>
              </a:pPr>
              <a:t>‹Nº›</a:t>
            </a:fld>
            <a:endParaRPr lang="es-ES" altLang="es-MX"/>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7">
            <a:extLst>
              <a:ext uri="{FF2B5EF4-FFF2-40B4-BE49-F238E27FC236}">
                <a16:creationId xmlns:a16="http://schemas.microsoft.com/office/drawing/2014/main" id="{5ABCB2AB-C7EC-89F9-2A4B-1FD31A5F51C4}"/>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41388">
              <a:spcBef>
                <a:spcPct val="30000"/>
              </a:spcBef>
              <a:defRPr sz="1200">
                <a:solidFill>
                  <a:schemeClr val="tx1"/>
                </a:solidFill>
                <a:latin typeface="Arial" panose="020B0604020202020204" pitchFamily="34" charset="0"/>
              </a:defRPr>
            </a:lvl1pPr>
            <a:lvl2pPr marL="742950" indent="-285750" defTabSz="941388">
              <a:spcBef>
                <a:spcPct val="30000"/>
              </a:spcBef>
              <a:defRPr sz="1200">
                <a:solidFill>
                  <a:schemeClr val="tx1"/>
                </a:solidFill>
                <a:latin typeface="Arial" panose="020B0604020202020204" pitchFamily="34" charset="0"/>
              </a:defRPr>
            </a:lvl2pPr>
            <a:lvl3pPr marL="1143000" indent="-228600" defTabSz="941388">
              <a:spcBef>
                <a:spcPct val="30000"/>
              </a:spcBef>
              <a:defRPr sz="1200">
                <a:solidFill>
                  <a:schemeClr val="tx1"/>
                </a:solidFill>
                <a:latin typeface="Arial" panose="020B0604020202020204" pitchFamily="34" charset="0"/>
              </a:defRPr>
            </a:lvl3pPr>
            <a:lvl4pPr marL="1600200" indent="-228600" defTabSz="941388">
              <a:spcBef>
                <a:spcPct val="30000"/>
              </a:spcBef>
              <a:defRPr sz="1200">
                <a:solidFill>
                  <a:schemeClr val="tx1"/>
                </a:solidFill>
                <a:latin typeface="Arial" panose="020B0604020202020204" pitchFamily="34" charset="0"/>
              </a:defRPr>
            </a:lvl4pPr>
            <a:lvl5pPr marL="2057400" indent="-228600" defTabSz="941388">
              <a:spcBef>
                <a:spcPct val="30000"/>
              </a:spcBef>
              <a:defRPr sz="1200">
                <a:solidFill>
                  <a:schemeClr val="tx1"/>
                </a:solidFill>
                <a:latin typeface="Arial" panose="020B0604020202020204" pitchFamily="34" charset="0"/>
              </a:defRPr>
            </a:lvl5pPr>
            <a:lvl6pPr marL="2514600" indent="-228600" defTabSz="941388"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41388"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41388"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41388"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2EDA3EC-A8E6-9445-A2F8-00D2B96E5D5D}" type="slidenum">
              <a:rPr lang="es-ES" altLang="es-MX" smtClean="0"/>
              <a:pPr>
                <a:spcBef>
                  <a:spcPct val="0"/>
                </a:spcBef>
              </a:pPr>
              <a:t>1</a:t>
            </a:fld>
            <a:endParaRPr lang="es-ES" altLang="es-MX"/>
          </a:p>
        </p:txBody>
      </p:sp>
      <p:sp>
        <p:nvSpPr>
          <p:cNvPr id="15362" name="Rectangle 2">
            <a:extLst>
              <a:ext uri="{FF2B5EF4-FFF2-40B4-BE49-F238E27FC236}">
                <a16:creationId xmlns:a16="http://schemas.microsoft.com/office/drawing/2014/main" id="{1C6B9577-4B9C-86AD-D3C6-274AB15D9539}"/>
              </a:ext>
            </a:extLst>
          </p:cNvPr>
          <p:cNvSpPr>
            <a:spLocks noRot="1" noChangeArrowheads="1" noTextEdit="1"/>
          </p:cNvSpPr>
          <p:nvPr>
            <p:ph type="sldImg"/>
          </p:nvPr>
        </p:nvSpPr>
        <p:spPr>
          <a:ln/>
        </p:spPr>
      </p:sp>
      <p:sp>
        <p:nvSpPr>
          <p:cNvPr id="15363" name="Rectangle 3">
            <a:extLst>
              <a:ext uri="{FF2B5EF4-FFF2-40B4-BE49-F238E27FC236}">
                <a16:creationId xmlns:a16="http://schemas.microsoft.com/office/drawing/2014/main" id="{FCE1F98E-9843-8693-048C-B8D23112041F}"/>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s-ES" altLang="es-MX">
              <a:latin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7">
            <a:extLst>
              <a:ext uri="{FF2B5EF4-FFF2-40B4-BE49-F238E27FC236}">
                <a16:creationId xmlns:a16="http://schemas.microsoft.com/office/drawing/2014/main" id="{B8556C9C-9242-059F-6286-9C0916A2C28D}"/>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41388">
              <a:spcBef>
                <a:spcPct val="30000"/>
              </a:spcBef>
              <a:defRPr sz="1200">
                <a:solidFill>
                  <a:schemeClr val="tx1"/>
                </a:solidFill>
                <a:latin typeface="Arial" panose="020B0604020202020204" pitchFamily="34" charset="0"/>
              </a:defRPr>
            </a:lvl1pPr>
            <a:lvl2pPr marL="742950" indent="-285750" defTabSz="941388">
              <a:spcBef>
                <a:spcPct val="30000"/>
              </a:spcBef>
              <a:defRPr sz="1200">
                <a:solidFill>
                  <a:schemeClr val="tx1"/>
                </a:solidFill>
                <a:latin typeface="Arial" panose="020B0604020202020204" pitchFamily="34" charset="0"/>
              </a:defRPr>
            </a:lvl2pPr>
            <a:lvl3pPr marL="1143000" indent="-228600" defTabSz="941388">
              <a:spcBef>
                <a:spcPct val="30000"/>
              </a:spcBef>
              <a:defRPr sz="1200">
                <a:solidFill>
                  <a:schemeClr val="tx1"/>
                </a:solidFill>
                <a:latin typeface="Arial" panose="020B0604020202020204" pitchFamily="34" charset="0"/>
              </a:defRPr>
            </a:lvl3pPr>
            <a:lvl4pPr marL="1600200" indent="-228600" defTabSz="941388">
              <a:spcBef>
                <a:spcPct val="30000"/>
              </a:spcBef>
              <a:defRPr sz="1200">
                <a:solidFill>
                  <a:schemeClr val="tx1"/>
                </a:solidFill>
                <a:latin typeface="Arial" panose="020B0604020202020204" pitchFamily="34" charset="0"/>
              </a:defRPr>
            </a:lvl4pPr>
            <a:lvl5pPr marL="2057400" indent="-228600" defTabSz="941388">
              <a:spcBef>
                <a:spcPct val="30000"/>
              </a:spcBef>
              <a:defRPr sz="1200">
                <a:solidFill>
                  <a:schemeClr val="tx1"/>
                </a:solidFill>
                <a:latin typeface="Arial" panose="020B0604020202020204" pitchFamily="34" charset="0"/>
              </a:defRPr>
            </a:lvl5pPr>
            <a:lvl6pPr marL="2514600" indent="-228600" defTabSz="941388"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41388"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41388"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41388"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3AF4C49-CE6A-4C45-B1C4-E7ADE46C966B}" type="slidenum">
              <a:rPr lang="es-ES" altLang="es-MX" smtClean="0"/>
              <a:pPr>
                <a:spcBef>
                  <a:spcPct val="0"/>
                </a:spcBef>
              </a:pPr>
              <a:t>15</a:t>
            </a:fld>
            <a:endParaRPr lang="es-ES" altLang="es-MX"/>
          </a:p>
        </p:txBody>
      </p:sp>
      <p:sp>
        <p:nvSpPr>
          <p:cNvPr id="38914" name="Rectangle 2">
            <a:extLst>
              <a:ext uri="{FF2B5EF4-FFF2-40B4-BE49-F238E27FC236}">
                <a16:creationId xmlns:a16="http://schemas.microsoft.com/office/drawing/2014/main" id="{B745C142-DC4E-63FA-5F36-52CD574B8410}"/>
              </a:ext>
            </a:extLst>
          </p:cNvPr>
          <p:cNvSpPr>
            <a:spLocks noRot="1" noChangeArrowheads="1" noTextEdit="1"/>
          </p:cNvSpPr>
          <p:nvPr>
            <p:ph type="sldImg"/>
          </p:nvPr>
        </p:nvSpPr>
        <p:spPr>
          <a:ln/>
        </p:spPr>
      </p:sp>
      <p:sp>
        <p:nvSpPr>
          <p:cNvPr id="38915" name="Rectangle 3">
            <a:extLst>
              <a:ext uri="{FF2B5EF4-FFF2-40B4-BE49-F238E27FC236}">
                <a16:creationId xmlns:a16="http://schemas.microsoft.com/office/drawing/2014/main" id="{DD5B1257-9FD9-E685-25AA-D3946F536831}"/>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s-ES" altLang="es-MX">
              <a:latin typeface="Arial" panose="020B06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7">
            <a:extLst>
              <a:ext uri="{FF2B5EF4-FFF2-40B4-BE49-F238E27FC236}">
                <a16:creationId xmlns:a16="http://schemas.microsoft.com/office/drawing/2014/main" id="{DD750E63-25B2-8599-8C25-83D71CEAF743}"/>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41388">
              <a:spcBef>
                <a:spcPct val="30000"/>
              </a:spcBef>
              <a:defRPr sz="1200">
                <a:solidFill>
                  <a:schemeClr val="tx1"/>
                </a:solidFill>
                <a:latin typeface="Arial" panose="020B0604020202020204" pitchFamily="34" charset="0"/>
              </a:defRPr>
            </a:lvl1pPr>
            <a:lvl2pPr marL="742950" indent="-285750" defTabSz="941388">
              <a:spcBef>
                <a:spcPct val="30000"/>
              </a:spcBef>
              <a:defRPr sz="1200">
                <a:solidFill>
                  <a:schemeClr val="tx1"/>
                </a:solidFill>
                <a:latin typeface="Arial" panose="020B0604020202020204" pitchFamily="34" charset="0"/>
              </a:defRPr>
            </a:lvl2pPr>
            <a:lvl3pPr marL="1143000" indent="-228600" defTabSz="941388">
              <a:spcBef>
                <a:spcPct val="30000"/>
              </a:spcBef>
              <a:defRPr sz="1200">
                <a:solidFill>
                  <a:schemeClr val="tx1"/>
                </a:solidFill>
                <a:latin typeface="Arial" panose="020B0604020202020204" pitchFamily="34" charset="0"/>
              </a:defRPr>
            </a:lvl3pPr>
            <a:lvl4pPr marL="1600200" indent="-228600" defTabSz="941388">
              <a:spcBef>
                <a:spcPct val="30000"/>
              </a:spcBef>
              <a:defRPr sz="1200">
                <a:solidFill>
                  <a:schemeClr val="tx1"/>
                </a:solidFill>
                <a:latin typeface="Arial" panose="020B0604020202020204" pitchFamily="34" charset="0"/>
              </a:defRPr>
            </a:lvl4pPr>
            <a:lvl5pPr marL="2057400" indent="-228600" defTabSz="941388">
              <a:spcBef>
                <a:spcPct val="30000"/>
              </a:spcBef>
              <a:defRPr sz="1200">
                <a:solidFill>
                  <a:schemeClr val="tx1"/>
                </a:solidFill>
                <a:latin typeface="Arial" panose="020B0604020202020204" pitchFamily="34" charset="0"/>
              </a:defRPr>
            </a:lvl5pPr>
            <a:lvl6pPr marL="2514600" indent="-228600" defTabSz="941388"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41388"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41388"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41388"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71DDC56-C638-6D47-BEA2-F588FABA219C}" type="slidenum">
              <a:rPr lang="es-ES" altLang="es-MX" smtClean="0"/>
              <a:pPr>
                <a:spcBef>
                  <a:spcPct val="0"/>
                </a:spcBef>
              </a:pPr>
              <a:t>16</a:t>
            </a:fld>
            <a:endParaRPr lang="es-ES" altLang="es-MX"/>
          </a:p>
        </p:txBody>
      </p:sp>
      <p:sp>
        <p:nvSpPr>
          <p:cNvPr id="40962" name="Rectangle 2">
            <a:extLst>
              <a:ext uri="{FF2B5EF4-FFF2-40B4-BE49-F238E27FC236}">
                <a16:creationId xmlns:a16="http://schemas.microsoft.com/office/drawing/2014/main" id="{40B9E8B2-D48A-9650-B231-244D1476399A}"/>
              </a:ext>
            </a:extLst>
          </p:cNvPr>
          <p:cNvSpPr>
            <a:spLocks noRot="1" noChangeArrowheads="1" noTextEdit="1"/>
          </p:cNvSpPr>
          <p:nvPr>
            <p:ph type="sldImg"/>
          </p:nvPr>
        </p:nvSpPr>
        <p:spPr>
          <a:ln/>
        </p:spPr>
      </p:sp>
      <p:sp>
        <p:nvSpPr>
          <p:cNvPr id="40963" name="Rectangle 3">
            <a:extLst>
              <a:ext uri="{FF2B5EF4-FFF2-40B4-BE49-F238E27FC236}">
                <a16:creationId xmlns:a16="http://schemas.microsoft.com/office/drawing/2014/main" id="{2D357A44-4034-3070-E1EE-A7701859592F}"/>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s-ES" altLang="es-MX">
              <a:latin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7">
            <a:extLst>
              <a:ext uri="{FF2B5EF4-FFF2-40B4-BE49-F238E27FC236}">
                <a16:creationId xmlns:a16="http://schemas.microsoft.com/office/drawing/2014/main" id="{1BB00576-AAA6-6F92-F4A3-1E59773D5923}"/>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41388">
              <a:spcBef>
                <a:spcPct val="30000"/>
              </a:spcBef>
              <a:defRPr sz="1200">
                <a:solidFill>
                  <a:schemeClr val="tx1"/>
                </a:solidFill>
                <a:latin typeface="Arial" panose="020B0604020202020204" pitchFamily="34" charset="0"/>
              </a:defRPr>
            </a:lvl1pPr>
            <a:lvl2pPr marL="742950" indent="-285750" defTabSz="941388">
              <a:spcBef>
                <a:spcPct val="30000"/>
              </a:spcBef>
              <a:defRPr sz="1200">
                <a:solidFill>
                  <a:schemeClr val="tx1"/>
                </a:solidFill>
                <a:latin typeface="Arial" panose="020B0604020202020204" pitchFamily="34" charset="0"/>
              </a:defRPr>
            </a:lvl2pPr>
            <a:lvl3pPr marL="1143000" indent="-228600" defTabSz="941388">
              <a:spcBef>
                <a:spcPct val="30000"/>
              </a:spcBef>
              <a:defRPr sz="1200">
                <a:solidFill>
                  <a:schemeClr val="tx1"/>
                </a:solidFill>
                <a:latin typeface="Arial" panose="020B0604020202020204" pitchFamily="34" charset="0"/>
              </a:defRPr>
            </a:lvl3pPr>
            <a:lvl4pPr marL="1600200" indent="-228600" defTabSz="941388">
              <a:spcBef>
                <a:spcPct val="30000"/>
              </a:spcBef>
              <a:defRPr sz="1200">
                <a:solidFill>
                  <a:schemeClr val="tx1"/>
                </a:solidFill>
                <a:latin typeface="Arial" panose="020B0604020202020204" pitchFamily="34" charset="0"/>
              </a:defRPr>
            </a:lvl4pPr>
            <a:lvl5pPr marL="2057400" indent="-228600" defTabSz="941388">
              <a:spcBef>
                <a:spcPct val="30000"/>
              </a:spcBef>
              <a:defRPr sz="1200">
                <a:solidFill>
                  <a:schemeClr val="tx1"/>
                </a:solidFill>
                <a:latin typeface="Arial" panose="020B0604020202020204" pitchFamily="34" charset="0"/>
              </a:defRPr>
            </a:lvl5pPr>
            <a:lvl6pPr marL="2514600" indent="-228600" defTabSz="941388"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41388"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41388"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41388"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A7E1BC5-8501-4549-B2FB-8F7B294C86E4}" type="slidenum">
              <a:rPr lang="es-ES" altLang="es-MX" smtClean="0"/>
              <a:pPr>
                <a:spcBef>
                  <a:spcPct val="0"/>
                </a:spcBef>
              </a:pPr>
              <a:t>17</a:t>
            </a:fld>
            <a:endParaRPr lang="es-ES" altLang="es-MX"/>
          </a:p>
        </p:txBody>
      </p:sp>
      <p:sp>
        <p:nvSpPr>
          <p:cNvPr id="43010" name="Rectangle 2">
            <a:extLst>
              <a:ext uri="{FF2B5EF4-FFF2-40B4-BE49-F238E27FC236}">
                <a16:creationId xmlns:a16="http://schemas.microsoft.com/office/drawing/2014/main" id="{D9D637F1-2CCE-1995-C66F-72ED4B975DD5}"/>
              </a:ext>
            </a:extLst>
          </p:cNvPr>
          <p:cNvSpPr>
            <a:spLocks noRot="1" noChangeArrowheads="1" noTextEdit="1"/>
          </p:cNvSpPr>
          <p:nvPr>
            <p:ph type="sldImg"/>
          </p:nvPr>
        </p:nvSpPr>
        <p:spPr>
          <a:ln/>
        </p:spPr>
      </p:sp>
      <p:sp>
        <p:nvSpPr>
          <p:cNvPr id="43011" name="Rectangle 3">
            <a:extLst>
              <a:ext uri="{FF2B5EF4-FFF2-40B4-BE49-F238E27FC236}">
                <a16:creationId xmlns:a16="http://schemas.microsoft.com/office/drawing/2014/main" id="{8E1CA229-2927-8B7C-E146-AECBA67484E1}"/>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s-ES" altLang="es-MX">
              <a:latin typeface="Arial" panose="020B060402020202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7">
            <a:extLst>
              <a:ext uri="{FF2B5EF4-FFF2-40B4-BE49-F238E27FC236}">
                <a16:creationId xmlns:a16="http://schemas.microsoft.com/office/drawing/2014/main" id="{5F69AC8E-51EF-501E-AFD0-E0CEF8725E33}"/>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41388">
              <a:spcBef>
                <a:spcPct val="30000"/>
              </a:spcBef>
              <a:defRPr sz="1200">
                <a:solidFill>
                  <a:schemeClr val="tx1"/>
                </a:solidFill>
                <a:latin typeface="Arial" panose="020B0604020202020204" pitchFamily="34" charset="0"/>
              </a:defRPr>
            </a:lvl1pPr>
            <a:lvl2pPr marL="742950" indent="-285750" defTabSz="941388">
              <a:spcBef>
                <a:spcPct val="30000"/>
              </a:spcBef>
              <a:defRPr sz="1200">
                <a:solidFill>
                  <a:schemeClr val="tx1"/>
                </a:solidFill>
                <a:latin typeface="Arial" panose="020B0604020202020204" pitchFamily="34" charset="0"/>
              </a:defRPr>
            </a:lvl2pPr>
            <a:lvl3pPr marL="1143000" indent="-228600" defTabSz="941388">
              <a:spcBef>
                <a:spcPct val="30000"/>
              </a:spcBef>
              <a:defRPr sz="1200">
                <a:solidFill>
                  <a:schemeClr val="tx1"/>
                </a:solidFill>
                <a:latin typeface="Arial" panose="020B0604020202020204" pitchFamily="34" charset="0"/>
              </a:defRPr>
            </a:lvl3pPr>
            <a:lvl4pPr marL="1600200" indent="-228600" defTabSz="941388">
              <a:spcBef>
                <a:spcPct val="30000"/>
              </a:spcBef>
              <a:defRPr sz="1200">
                <a:solidFill>
                  <a:schemeClr val="tx1"/>
                </a:solidFill>
                <a:latin typeface="Arial" panose="020B0604020202020204" pitchFamily="34" charset="0"/>
              </a:defRPr>
            </a:lvl4pPr>
            <a:lvl5pPr marL="2057400" indent="-228600" defTabSz="941388">
              <a:spcBef>
                <a:spcPct val="30000"/>
              </a:spcBef>
              <a:defRPr sz="1200">
                <a:solidFill>
                  <a:schemeClr val="tx1"/>
                </a:solidFill>
                <a:latin typeface="Arial" panose="020B0604020202020204" pitchFamily="34" charset="0"/>
              </a:defRPr>
            </a:lvl5pPr>
            <a:lvl6pPr marL="2514600" indent="-228600" defTabSz="941388"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41388"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41388"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41388"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62E1D0E-B2F8-0947-9380-B000FFE2BDAA}" type="slidenum">
              <a:rPr lang="es-ES" altLang="es-MX" smtClean="0"/>
              <a:pPr>
                <a:spcBef>
                  <a:spcPct val="0"/>
                </a:spcBef>
              </a:pPr>
              <a:t>18</a:t>
            </a:fld>
            <a:endParaRPr lang="es-ES" altLang="es-MX"/>
          </a:p>
        </p:txBody>
      </p:sp>
      <p:sp>
        <p:nvSpPr>
          <p:cNvPr id="45058" name="Rectangle 2">
            <a:extLst>
              <a:ext uri="{FF2B5EF4-FFF2-40B4-BE49-F238E27FC236}">
                <a16:creationId xmlns:a16="http://schemas.microsoft.com/office/drawing/2014/main" id="{0626481D-9D66-3103-74EE-3DA9F63D785B}"/>
              </a:ext>
            </a:extLst>
          </p:cNvPr>
          <p:cNvSpPr>
            <a:spLocks noRot="1" noChangeArrowheads="1" noTextEdit="1"/>
          </p:cNvSpPr>
          <p:nvPr>
            <p:ph type="sldImg"/>
          </p:nvPr>
        </p:nvSpPr>
        <p:spPr>
          <a:ln/>
        </p:spPr>
      </p:sp>
      <p:sp>
        <p:nvSpPr>
          <p:cNvPr id="45059" name="Rectangle 3">
            <a:extLst>
              <a:ext uri="{FF2B5EF4-FFF2-40B4-BE49-F238E27FC236}">
                <a16:creationId xmlns:a16="http://schemas.microsoft.com/office/drawing/2014/main" id="{0202F95F-7F35-6B77-A6F1-DBC9221F93A6}"/>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s-ES" altLang="es-MX">
              <a:latin typeface="Arial" panose="020B060402020202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7">
            <a:extLst>
              <a:ext uri="{FF2B5EF4-FFF2-40B4-BE49-F238E27FC236}">
                <a16:creationId xmlns:a16="http://schemas.microsoft.com/office/drawing/2014/main" id="{12F384B4-EA0B-2D4D-4B60-6C6734C21929}"/>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41388">
              <a:spcBef>
                <a:spcPct val="30000"/>
              </a:spcBef>
              <a:defRPr sz="1200">
                <a:solidFill>
                  <a:schemeClr val="tx1"/>
                </a:solidFill>
                <a:latin typeface="Arial" panose="020B0604020202020204" pitchFamily="34" charset="0"/>
              </a:defRPr>
            </a:lvl1pPr>
            <a:lvl2pPr marL="742950" indent="-285750" defTabSz="941388">
              <a:spcBef>
                <a:spcPct val="30000"/>
              </a:spcBef>
              <a:defRPr sz="1200">
                <a:solidFill>
                  <a:schemeClr val="tx1"/>
                </a:solidFill>
                <a:latin typeface="Arial" panose="020B0604020202020204" pitchFamily="34" charset="0"/>
              </a:defRPr>
            </a:lvl2pPr>
            <a:lvl3pPr marL="1143000" indent="-228600" defTabSz="941388">
              <a:spcBef>
                <a:spcPct val="30000"/>
              </a:spcBef>
              <a:defRPr sz="1200">
                <a:solidFill>
                  <a:schemeClr val="tx1"/>
                </a:solidFill>
                <a:latin typeface="Arial" panose="020B0604020202020204" pitchFamily="34" charset="0"/>
              </a:defRPr>
            </a:lvl3pPr>
            <a:lvl4pPr marL="1600200" indent="-228600" defTabSz="941388">
              <a:spcBef>
                <a:spcPct val="30000"/>
              </a:spcBef>
              <a:defRPr sz="1200">
                <a:solidFill>
                  <a:schemeClr val="tx1"/>
                </a:solidFill>
                <a:latin typeface="Arial" panose="020B0604020202020204" pitchFamily="34" charset="0"/>
              </a:defRPr>
            </a:lvl4pPr>
            <a:lvl5pPr marL="2057400" indent="-228600" defTabSz="941388">
              <a:spcBef>
                <a:spcPct val="30000"/>
              </a:spcBef>
              <a:defRPr sz="1200">
                <a:solidFill>
                  <a:schemeClr val="tx1"/>
                </a:solidFill>
                <a:latin typeface="Arial" panose="020B0604020202020204" pitchFamily="34" charset="0"/>
              </a:defRPr>
            </a:lvl5pPr>
            <a:lvl6pPr marL="2514600" indent="-228600" defTabSz="941388"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41388"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41388"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41388"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518F3B9-C105-0F47-8787-09EE8763E9D7}" type="slidenum">
              <a:rPr lang="es-ES" altLang="es-MX" smtClean="0"/>
              <a:pPr>
                <a:spcBef>
                  <a:spcPct val="0"/>
                </a:spcBef>
              </a:pPr>
              <a:t>19</a:t>
            </a:fld>
            <a:endParaRPr lang="es-ES" altLang="es-MX"/>
          </a:p>
        </p:txBody>
      </p:sp>
      <p:sp>
        <p:nvSpPr>
          <p:cNvPr id="47106" name="Rectangle 2">
            <a:extLst>
              <a:ext uri="{FF2B5EF4-FFF2-40B4-BE49-F238E27FC236}">
                <a16:creationId xmlns:a16="http://schemas.microsoft.com/office/drawing/2014/main" id="{603163C9-CA0C-BC0F-04CA-0E0BF47FD73C}"/>
              </a:ext>
            </a:extLst>
          </p:cNvPr>
          <p:cNvSpPr>
            <a:spLocks noRot="1" noChangeArrowheads="1" noTextEdit="1"/>
          </p:cNvSpPr>
          <p:nvPr>
            <p:ph type="sldImg"/>
          </p:nvPr>
        </p:nvSpPr>
        <p:spPr>
          <a:ln/>
        </p:spPr>
      </p:sp>
      <p:sp>
        <p:nvSpPr>
          <p:cNvPr id="47107" name="Rectangle 3">
            <a:extLst>
              <a:ext uri="{FF2B5EF4-FFF2-40B4-BE49-F238E27FC236}">
                <a16:creationId xmlns:a16="http://schemas.microsoft.com/office/drawing/2014/main" id="{95C5F5FA-648F-0C48-7721-DD355D7CB0DE}"/>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s-ES" altLang="es-MX">
              <a:latin typeface="Arial" panose="020B060402020202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7">
            <a:extLst>
              <a:ext uri="{FF2B5EF4-FFF2-40B4-BE49-F238E27FC236}">
                <a16:creationId xmlns:a16="http://schemas.microsoft.com/office/drawing/2014/main" id="{F95E1905-41A9-94B9-AACB-7B7CB7BDE21D}"/>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41388">
              <a:spcBef>
                <a:spcPct val="30000"/>
              </a:spcBef>
              <a:defRPr sz="1200">
                <a:solidFill>
                  <a:schemeClr val="tx1"/>
                </a:solidFill>
                <a:latin typeface="Arial" panose="020B0604020202020204" pitchFamily="34" charset="0"/>
              </a:defRPr>
            </a:lvl1pPr>
            <a:lvl2pPr marL="742950" indent="-285750" defTabSz="941388">
              <a:spcBef>
                <a:spcPct val="30000"/>
              </a:spcBef>
              <a:defRPr sz="1200">
                <a:solidFill>
                  <a:schemeClr val="tx1"/>
                </a:solidFill>
                <a:latin typeface="Arial" panose="020B0604020202020204" pitchFamily="34" charset="0"/>
              </a:defRPr>
            </a:lvl2pPr>
            <a:lvl3pPr marL="1143000" indent="-228600" defTabSz="941388">
              <a:spcBef>
                <a:spcPct val="30000"/>
              </a:spcBef>
              <a:defRPr sz="1200">
                <a:solidFill>
                  <a:schemeClr val="tx1"/>
                </a:solidFill>
                <a:latin typeface="Arial" panose="020B0604020202020204" pitchFamily="34" charset="0"/>
              </a:defRPr>
            </a:lvl3pPr>
            <a:lvl4pPr marL="1600200" indent="-228600" defTabSz="941388">
              <a:spcBef>
                <a:spcPct val="30000"/>
              </a:spcBef>
              <a:defRPr sz="1200">
                <a:solidFill>
                  <a:schemeClr val="tx1"/>
                </a:solidFill>
                <a:latin typeface="Arial" panose="020B0604020202020204" pitchFamily="34" charset="0"/>
              </a:defRPr>
            </a:lvl4pPr>
            <a:lvl5pPr marL="2057400" indent="-228600" defTabSz="941388">
              <a:spcBef>
                <a:spcPct val="30000"/>
              </a:spcBef>
              <a:defRPr sz="1200">
                <a:solidFill>
                  <a:schemeClr val="tx1"/>
                </a:solidFill>
                <a:latin typeface="Arial" panose="020B0604020202020204" pitchFamily="34" charset="0"/>
              </a:defRPr>
            </a:lvl5pPr>
            <a:lvl6pPr marL="2514600" indent="-228600" defTabSz="941388"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41388"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41388"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41388"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5B6C7BB-8180-F242-9B3F-D56CF22BF934}" type="slidenum">
              <a:rPr lang="es-ES" altLang="es-MX" smtClean="0"/>
              <a:pPr>
                <a:spcBef>
                  <a:spcPct val="0"/>
                </a:spcBef>
              </a:pPr>
              <a:t>20</a:t>
            </a:fld>
            <a:endParaRPr lang="es-ES" altLang="es-MX"/>
          </a:p>
        </p:txBody>
      </p:sp>
      <p:sp>
        <p:nvSpPr>
          <p:cNvPr id="49154" name="Rectangle 2">
            <a:extLst>
              <a:ext uri="{FF2B5EF4-FFF2-40B4-BE49-F238E27FC236}">
                <a16:creationId xmlns:a16="http://schemas.microsoft.com/office/drawing/2014/main" id="{ED2BB098-FC8A-1823-0535-6082AB96575A}"/>
              </a:ext>
            </a:extLst>
          </p:cNvPr>
          <p:cNvSpPr>
            <a:spLocks noRot="1" noChangeArrowheads="1" noTextEdit="1"/>
          </p:cNvSpPr>
          <p:nvPr>
            <p:ph type="sldImg"/>
          </p:nvPr>
        </p:nvSpPr>
        <p:spPr>
          <a:ln/>
        </p:spPr>
      </p:sp>
      <p:sp>
        <p:nvSpPr>
          <p:cNvPr id="49155" name="Rectangle 3">
            <a:extLst>
              <a:ext uri="{FF2B5EF4-FFF2-40B4-BE49-F238E27FC236}">
                <a16:creationId xmlns:a16="http://schemas.microsoft.com/office/drawing/2014/main" id="{77F2672E-4BD9-F7E9-7A3A-ED2903068360}"/>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s-ES" altLang="es-MX">
              <a:latin typeface="Arial" panose="020B060402020202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7">
            <a:extLst>
              <a:ext uri="{FF2B5EF4-FFF2-40B4-BE49-F238E27FC236}">
                <a16:creationId xmlns:a16="http://schemas.microsoft.com/office/drawing/2014/main" id="{6E9174C2-7BA0-9BD9-A565-1D183CD7D2E7}"/>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41388">
              <a:spcBef>
                <a:spcPct val="30000"/>
              </a:spcBef>
              <a:defRPr sz="1200">
                <a:solidFill>
                  <a:schemeClr val="tx1"/>
                </a:solidFill>
                <a:latin typeface="Arial" panose="020B0604020202020204" pitchFamily="34" charset="0"/>
              </a:defRPr>
            </a:lvl1pPr>
            <a:lvl2pPr marL="742950" indent="-285750" defTabSz="941388">
              <a:spcBef>
                <a:spcPct val="30000"/>
              </a:spcBef>
              <a:defRPr sz="1200">
                <a:solidFill>
                  <a:schemeClr val="tx1"/>
                </a:solidFill>
                <a:latin typeface="Arial" panose="020B0604020202020204" pitchFamily="34" charset="0"/>
              </a:defRPr>
            </a:lvl2pPr>
            <a:lvl3pPr marL="1143000" indent="-228600" defTabSz="941388">
              <a:spcBef>
                <a:spcPct val="30000"/>
              </a:spcBef>
              <a:defRPr sz="1200">
                <a:solidFill>
                  <a:schemeClr val="tx1"/>
                </a:solidFill>
                <a:latin typeface="Arial" panose="020B0604020202020204" pitchFamily="34" charset="0"/>
              </a:defRPr>
            </a:lvl3pPr>
            <a:lvl4pPr marL="1600200" indent="-228600" defTabSz="941388">
              <a:spcBef>
                <a:spcPct val="30000"/>
              </a:spcBef>
              <a:defRPr sz="1200">
                <a:solidFill>
                  <a:schemeClr val="tx1"/>
                </a:solidFill>
                <a:latin typeface="Arial" panose="020B0604020202020204" pitchFamily="34" charset="0"/>
              </a:defRPr>
            </a:lvl4pPr>
            <a:lvl5pPr marL="2057400" indent="-228600" defTabSz="941388">
              <a:spcBef>
                <a:spcPct val="30000"/>
              </a:spcBef>
              <a:defRPr sz="1200">
                <a:solidFill>
                  <a:schemeClr val="tx1"/>
                </a:solidFill>
                <a:latin typeface="Arial" panose="020B0604020202020204" pitchFamily="34" charset="0"/>
              </a:defRPr>
            </a:lvl5pPr>
            <a:lvl6pPr marL="2514600" indent="-228600" defTabSz="941388"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41388"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41388"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41388"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F8C3651-442F-6F4C-ACA1-8C00275D7E6B}" type="slidenum">
              <a:rPr lang="es-ES" altLang="es-MX" smtClean="0"/>
              <a:pPr>
                <a:spcBef>
                  <a:spcPct val="0"/>
                </a:spcBef>
              </a:pPr>
              <a:t>21</a:t>
            </a:fld>
            <a:endParaRPr lang="es-ES" altLang="es-MX"/>
          </a:p>
        </p:txBody>
      </p:sp>
      <p:sp>
        <p:nvSpPr>
          <p:cNvPr id="51202" name="Rectangle 2">
            <a:extLst>
              <a:ext uri="{FF2B5EF4-FFF2-40B4-BE49-F238E27FC236}">
                <a16:creationId xmlns:a16="http://schemas.microsoft.com/office/drawing/2014/main" id="{3634CE7B-EE1B-0F04-4018-891B6836B3A0}"/>
              </a:ext>
            </a:extLst>
          </p:cNvPr>
          <p:cNvSpPr>
            <a:spLocks noRot="1" noChangeArrowheads="1" noTextEdit="1"/>
          </p:cNvSpPr>
          <p:nvPr>
            <p:ph type="sldImg"/>
          </p:nvPr>
        </p:nvSpPr>
        <p:spPr>
          <a:ln/>
        </p:spPr>
      </p:sp>
      <p:sp>
        <p:nvSpPr>
          <p:cNvPr id="51203" name="Rectangle 3">
            <a:extLst>
              <a:ext uri="{FF2B5EF4-FFF2-40B4-BE49-F238E27FC236}">
                <a16:creationId xmlns:a16="http://schemas.microsoft.com/office/drawing/2014/main" id="{B6E96C41-B08D-4504-14E7-FBB0E7E6A8D4}"/>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s-ES" altLang="es-MX">
              <a:latin typeface="Arial" panose="020B060402020202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7">
            <a:extLst>
              <a:ext uri="{FF2B5EF4-FFF2-40B4-BE49-F238E27FC236}">
                <a16:creationId xmlns:a16="http://schemas.microsoft.com/office/drawing/2014/main" id="{0FB202F1-9A6A-CAE4-D258-57B8BA8A2F1B}"/>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41388">
              <a:spcBef>
                <a:spcPct val="30000"/>
              </a:spcBef>
              <a:defRPr sz="1200">
                <a:solidFill>
                  <a:schemeClr val="tx1"/>
                </a:solidFill>
                <a:latin typeface="Arial" panose="020B0604020202020204" pitchFamily="34" charset="0"/>
              </a:defRPr>
            </a:lvl1pPr>
            <a:lvl2pPr marL="742950" indent="-285750" defTabSz="941388">
              <a:spcBef>
                <a:spcPct val="30000"/>
              </a:spcBef>
              <a:defRPr sz="1200">
                <a:solidFill>
                  <a:schemeClr val="tx1"/>
                </a:solidFill>
                <a:latin typeface="Arial" panose="020B0604020202020204" pitchFamily="34" charset="0"/>
              </a:defRPr>
            </a:lvl2pPr>
            <a:lvl3pPr marL="1143000" indent="-228600" defTabSz="941388">
              <a:spcBef>
                <a:spcPct val="30000"/>
              </a:spcBef>
              <a:defRPr sz="1200">
                <a:solidFill>
                  <a:schemeClr val="tx1"/>
                </a:solidFill>
                <a:latin typeface="Arial" panose="020B0604020202020204" pitchFamily="34" charset="0"/>
              </a:defRPr>
            </a:lvl3pPr>
            <a:lvl4pPr marL="1600200" indent="-228600" defTabSz="941388">
              <a:spcBef>
                <a:spcPct val="30000"/>
              </a:spcBef>
              <a:defRPr sz="1200">
                <a:solidFill>
                  <a:schemeClr val="tx1"/>
                </a:solidFill>
                <a:latin typeface="Arial" panose="020B0604020202020204" pitchFamily="34" charset="0"/>
              </a:defRPr>
            </a:lvl4pPr>
            <a:lvl5pPr marL="2057400" indent="-228600" defTabSz="941388">
              <a:spcBef>
                <a:spcPct val="30000"/>
              </a:spcBef>
              <a:defRPr sz="1200">
                <a:solidFill>
                  <a:schemeClr val="tx1"/>
                </a:solidFill>
                <a:latin typeface="Arial" panose="020B0604020202020204" pitchFamily="34" charset="0"/>
              </a:defRPr>
            </a:lvl5pPr>
            <a:lvl6pPr marL="2514600" indent="-228600" defTabSz="941388"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41388"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41388"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41388"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5D9AC4D-1134-1144-9158-A2E439CB49E9}" type="slidenum">
              <a:rPr lang="es-ES" altLang="es-MX" smtClean="0"/>
              <a:pPr>
                <a:spcBef>
                  <a:spcPct val="0"/>
                </a:spcBef>
              </a:pPr>
              <a:t>22</a:t>
            </a:fld>
            <a:endParaRPr lang="es-ES" altLang="es-MX"/>
          </a:p>
        </p:txBody>
      </p:sp>
      <p:sp>
        <p:nvSpPr>
          <p:cNvPr id="53250" name="Rectangle 2">
            <a:extLst>
              <a:ext uri="{FF2B5EF4-FFF2-40B4-BE49-F238E27FC236}">
                <a16:creationId xmlns:a16="http://schemas.microsoft.com/office/drawing/2014/main" id="{C1B953D6-AB3F-C473-4C38-7C829E0A3C96}"/>
              </a:ext>
            </a:extLst>
          </p:cNvPr>
          <p:cNvSpPr>
            <a:spLocks noRot="1" noChangeArrowheads="1" noTextEdit="1"/>
          </p:cNvSpPr>
          <p:nvPr>
            <p:ph type="sldImg"/>
          </p:nvPr>
        </p:nvSpPr>
        <p:spPr>
          <a:ln/>
        </p:spPr>
      </p:sp>
      <p:sp>
        <p:nvSpPr>
          <p:cNvPr id="53251" name="Rectangle 3">
            <a:extLst>
              <a:ext uri="{FF2B5EF4-FFF2-40B4-BE49-F238E27FC236}">
                <a16:creationId xmlns:a16="http://schemas.microsoft.com/office/drawing/2014/main" id="{4CAE109B-0303-DC0A-DB8B-2D73F2E59756}"/>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s-ES" altLang="es-MX">
              <a:latin typeface="Arial" panose="020B060402020202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7">
            <a:extLst>
              <a:ext uri="{FF2B5EF4-FFF2-40B4-BE49-F238E27FC236}">
                <a16:creationId xmlns:a16="http://schemas.microsoft.com/office/drawing/2014/main" id="{3FB6B7B5-5D6D-0939-7907-F3989F0D8F01}"/>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41388">
              <a:spcBef>
                <a:spcPct val="30000"/>
              </a:spcBef>
              <a:defRPr sz="1200">
                <a:solidFill>
                  <a:schemeClr val="tx1"/>
                </a:solidFill>
                <a:latin typeface="Arial" panose="020B0604020202020204" pitchFamily="34" charset="0"/>
              </a:defRPr>
            </a:lvl1pPr>
            <a:lvl2pPr marL="742950" indent="-285750" defTabSz="941388">
              <a:spcBef>
                <a:spcPct val="30000"/>
              </a:spcBef>
              <a:defRPr sz="1200">
                <a:solidFill>
                  <a:schemeClr val="tx1"/>
                </a:solidFill>
                <a:latin typeface="Arial" panose="020B0604020202020204" pitchFamily="34" charset="0"/>
              </a:defRPr>
            </a:lvl2pPr>
            <a:lvl3pPr marL="1143000" indent="-228600" defTabSz="941388">
              <a:spcBef>
                <a:spcPct val="30000"/>
              </a:spcBef>
              <a:defRPr sz="1200">
                <a:solidFill>
                  <a:schemeClr val="tx1"/>
                </a:solidFill>
                <a:latin typeface="Arial" panose="020B0604020202020204" pitchFamily="34" charset="0"/>
              </a:defRPr>
            </a:lvl3pPr>
            <a:lvl4pPr marL="1600200" indent="-228600" defTabSz="941388">
              <a:spcBef>
                <a:spcPct val="30000"/>
              </a:spcBef>
              <a:defRPr sz="1200">
                <a:solidFill>
                  <a:schemeClr val="tx1"/>
                </a:solidFill>
                <a:latin typeface="Arial" panose="020B0604020202020204" pitchFamily="34" charset="0"/>
              </a:defRPr>
            </a:lvl4pPr>
            <a:lvl5pPr marL="2057400" indent="-228600" defTabSz="941388">
              <a:spcBef>
                <a:spcPct val="30000"/>
              </a:spcBef>
              <a:defRPr sz="1200">
                <a:solidFill>
                  <a:schemeClr val="tx1"/>
                </a:solidFill>
                <a:latin typeface="Arial" panose="020B0604020202020204" pitchFamily="34" charset="0"/>
              </a:defRPr>
            </a:lvl5pPr>
            <a:lvl6pPr marL="2514600" indent="-228600" defTabSz="941388"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41388"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41388"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41388"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A0BC5DB-7B48-8944-9522-EE861BF87E68}" type="slidenum">
              <a:rPr lang="es-ES" altLang="es-MX" smtClean="0"/>
              <a:pPr>
                <a:spcBef>
                  <a:spcPct val="0"/>
                </a:spcBef>
              </a:pPr>
              <a:t>23</a:t>
            </a:fld>
            <a:endParaRPr lang="es-ES" altLang="es-MX"/>
          </a:p>
        </p:txBody>
      </p:sp>
      <p:sp>
        <p:nvSpPr>
          <p:cNvPr id="55298" name="Rectangle 2">
            <a:extLst>
              <a:ext uri="{FF2B5EF4-FFF2-40B4-BE49-F238E27FC236}">
                <a16:creationId xmlns:a16="http://schemas.microsoft.com/office/drawing/2014/main" id="{8641AD35-BA20-4718-A180-CA6C70A7962F}"/>
              </a:ext>
            </a:extLst>
          </p:cNvPr>
          <p:cNvSpPr>
            <a:spLocks noRot="1" noChangeArrowheads="1" noTextEdit="1"/>
          </p:cNvSpPr>
          <p:nvPr>
            <p:ph type="sldImg"/>
          </p:nvPr>
        </p:nvSpPr>
        <p:spPr>
          <a:ln/>
        </p:spPr>
      </p:sp>
      <p:sp>
        <p:nvSpPr>
          <p:cNvPr id="55299" name="Rectangle 3">
            <a:extLst>
              <a:ext uri="{FF2B5EF4-FFF2-40B4-BE49-F238E27FC236}">
                <a16:creationId xmlns:a16="http://schemas.microsoft.com/office/drawing/2014/main" id="{F4B3B099-F545-ED57-CF36-53E6E608A21D}"/>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s-ES" altLang="es-MX">
              <a:latin typeface="Arial" panose="020B060402020202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7">
            <a:extLst>
              <a:ext uri="{FF2B5EF4-FFF2-40B4-BE49-F238E27FC236}">
                <a16:creationId xmlns:a16="http://schemas.microsoft.com/office/drawing/2014/main" id="{38941BC8-BEB2-7516-54AD-13850ED249E7}"/>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41388">
              <a:spcBef>
                <a:spcPct val="30000"/>
              </a:spcBef>
              <a:defRPr sz="1200">
                <a:solidFill>
                  <a:schemeClr val="tx1"/>
                </a:solidFill>
                <a:latin typeface="Arial" panose="020B0604020202020204" pitchFamily="34" charset="0"/>
              </a:defRPr>
            </a:lvl1pPr>
            <a:lvl2pPr marL="742950" indent="-285750" defTabSz="941388">
              <a:spcBef>
                <a:spcPct val="30000"/>
              </a:spcBef>
              <a:defRPr sz="1200">
                <a:solidFill>
                  <a:schemeClr val="tx1"/>
                </a:solidFill>
                <a:latin typeface="Arial" panose="020B0604020202020204" pitchFamily="34" charset="0"/>
              </a:defRPr>
            </a:lvl2pPr>
            <a:lvl3pPr marL="1143000" indent="-228600" defTabSz="941388">
              <a:spcBef>
                <a:spcPct val="30000"/>
              </a:spcBef>
              <a:defRPr sz="1200">
                <a:solidFill>
                  <a:schemeClr val="tx1"/>
                </a:solidFill>
                <a:latin typeface="Arial" panose="020B0604020202020204" pitchFamily="34" charset="0"/>
              </a:defRPr>
            </a:lvl3pPr>
            <a:lvl4pPr marL="1600200" indent="-228600" defTabSz="941388">
              <a:spcBef>
                <a:spcPct val="30000"/>
              </a:spcBef>
              <a:defRPr sz="1200">
                <a:solidFill>
                  <a:schemeClr val="tx1"/>
                </a:solidFill>
                <a:latin typeface="Arial" panose="020B0604020202020204" pitchFamily="34" charset="0"/>
              </a:defRPr>
            </a:lvl4pPr>
            <a:lvl5pPr marL="2057400" indent="-228600" defTabSz="941388">
              <a:spcBef>
                <a:spcPct val="30000"/>
              </a:spcBef>
              <a:defRPr sz="1200">
                <a:solidFill>
                  <a:schemeClr val="tx1"/>
                </a:solidFill>
                <a:latin typeface="Arial" panose="020B0604020202020204" pitchFamily="34" charset="0"/>
              </a:defRPr>
            </a:lvl5pPr>
            <a:lvl6pPr marL="2514600" indent="-228600" defTabSz="941388"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41388"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41388"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41388"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D8E38E0-AE5D-E146-99CF-41B54AD5DC4D}" type="slidenum">
              <a:rPr lang="es-ES" altLang="es-MX" smtClean="0"/>
              <a:pPr>
                <a:spcBef>
                  <a:spcPct val="0"/>
                </a:spcBef>
              </a:pPr>
              <a:t>24</a:t>
            </a:fld>
            <a:endParaRPr lang="es-ES" altLang="es-MX"/>
          </a:p>
        </p:txBody>
      </p:sp>
      <p:sp>
        <p:nvSpPr>
          <p:cNvPr id="57346" name="Rectangle 2">
            <a:extLst>
              <a:ext uri="{FF2B5EF4-FFF2-40B4-BE49-F238E27FC236}">
                <a16:creationId xmlns:a16="http://schemas.microsoft.com/office/drawing/2014/main" id="{D96B3215-2344-A0C7-B6C1-2D47721DD3C5}"/>
              </a:ext>
            </a:extLst>
          </p:cNvPr>
          <p:cNvSpPr>
            <a:spLocks noRot="1" noChangeArrowheads="1" noTextEdit="1"/>
          </p:cNvSpPr>
          <p:nvPr>
            <p:ph type="sldImg"/>
          </p:nvPr>
        </p:nvSpPr>
        <p:spPr>
          <a:ln/>
        </p:spPr>
      </p:sp>
      <p:sp>
        <p:nvSpPr>
          <p:cNvPr id="57347" name="Rectangle 3">
            <a:extLst>
              <a:ext uri="{FF2B5EF4-FFF2-40B4-BE49-F238E27FC236}">
                <a16:creationId xmlns:a16="http://schemas.microsoft.com/office/drawing/2014/main" id="{24D23F22-4FD1-6973-7F59-078FF8AF6572}"/>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s-ES" altLang="es-MX">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a:extLst>
              <a:ext uri="{FF2B5EF4-FFF2-40B4-BE49-F238E27FC236}">
                <a16:creationId xmlns:a16="http://schemas.microsoft.com/office/drawing/2014/main" id="{64BE74CC-622B-1710-DC76-2159F1A06C5B}"/>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41388">
              <a:spcBef>
                <a:spcPct val="30000"/>
              </a:spcBef>
              <a:defRPr sz="1200">
                <a:solidFill>
                  <a:schemeClr val="tx1"/>
                </a:solidFill>
                <a:latin typeface="Arial" panose="020B0604020202020204" pitchFamily="34" charset="0"/>
              </a:defRPr>
            </a:lvl1pPr>
            <a:lvl2pPr marL="742950" indent="-285750" defTabSz="941388">
              <a:spcBef>
                <a:spcPct val="30000"/>
              </a:spcBef>
              <a:defRPr sz="1200">
                <a:solidFill>
                  <a:schemeClr val="tx1"/>
                </a:solidFill>
                <a:latin typeface="Arial" panose="020B0604020202020204" pitchFamily="34" charset="0"/>
              </a:defRPr>
            </a:lvl2pPr>
            <a:lvl3pPr marL="1143000" indent="-228600" defTabSz="941388">
              <a:spcBef>
                <a:spcPct val="30000"/>
              </a:spcBef>
              <a:defRPr sz="1200">
                <a:solidFill>
                  <a:schemeClr val="tx1"/>
                </a:solidFill>
                <a:latin typeface="Arial" panose="020B0604020202020204" pitchFamily="34" charset="0"/>
              </a:defRPr>
            </a:lvl3pPr>
            <a:lvl4pPr marL="1600200" indent="-228600" defTabSz="941388">
              <a:spcBef>
                <a:spcPct val="30000"/>
              </a:spcBef>
              <a:defRPr sz="1200">
                <a:solidFill>
                  <a:schemeClr val="tx1"/>
                </a:solidFill>
                <a:latin typeface="Arial" panose="020B0604020202020204" pitchFamily="34" charset="0"/>
              </a:defRPr>
            </a:lvl4pPr>
            <a:lvl5pPr marL="2057400" indent="-228600" defTabSz="941388">
              <a:spcBef>
                <a:spcPct val="30000"/>
              </a:spcBef>
              <a:defRPr sz="1200">
                <a:solidFill>
                  <a:schemeClr val="tx1"/>
                </a:solidFill>
                <a:latin typeface="Arial" panose="020B0604020202020204" pitchFamily="34" charset="0"/>
              </a:defRPr>
            </a:lvl5pPr>
            <a:lvl6pPr marL="2514600" indent="-228600" defTabSz="941388"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41388"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41388"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41388"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EFAFF50-9ADA-A448-A52B-EA1128A407E4}" type="slidenum">
              <a:rPr lang="es-ES" altLang="es-MX" smtClean="0"/>
              <a:pPr>
                <a:spcBef>
                  <a:spcPct val="0"/>
                </a:spcBef>
              </a:pPr>
              <a:t>6</a:t>
            </a:fld>
            <a:endParaRPr lang="es-ES" altLang="es-MX"/>
          </a:p>
        </p:txBody>
      </p:sp>
      <p:sp>
        <p:nvSpPr>
          <p:cNvPr id="21506" name="Rectangle 2">
            <a:extLst>
              <a:ext uri="{FF2B5EF4-FFF2-40B4-BE49-F238E27FC236}">
                <a16:creationId xmlns:a16="http://schemas.microsoft.com/office/drawing/2014/main" id="{40CE5F0A-825E-DDFC-E5F1-0F22706AED10}"/>
              </a:ext>
            </a:extLst>
          </p:cNvPr>
          <p:cNvSpPr>
            <a:spLocks noRot="1" noChangeArrowheads="1" noTextEdit="1"/>
          </p:cNvSpPr>
          <p:nvPr>
            <p:ph type="sldImg"/>
          </p:nvPr>
        </p:nvSpPr>
        <p:spPr>
          <a:ln/>
        </p:spPr>
      </p:sp>
      <p:sp>
        <p:nvSpPr>
          <p:cNvPr id="21507" name="Rectangle 3">
            <a:extLst>
              <a:ext uri="{FF2B5EF4-FFF2-40B4-BE49-F238E27FC236}">
                <a16:creationId xmlns:a16="http://schemas.microsoft.com/office/drawing/2014/main" id="{AF65E3F2-74CB-D356-0B6B-DFDA3F75ABC3}"/>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s-ES" altLang="es-MX">
              <a:latin typeface="Arial" panose="020B060402020202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7">
            <a:extLst>
              <a:ext uri="{FF2B5EF4-FFF2-40B4-BE49-F238E27FC236}">
                <a16:creationId xmlns:a16="http://schemas.microsoft.com/office/drawing/2014/main" id="{80E4DBAB-D735-4E0D-8D50-5FE7DB3CC6DB}"/>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41388">
              <a:spcBef>
                <a:spcPct val="30000"/>
              </a:spcBef>
              <a:defRPr sz="1200">
                <a:solidFill>
                  <a:schemeClr val="tx1"/>
                </a:solidFill>
                <a:latin typeface="Arial" panose="020B0604020202020204" pitchFamily="34" charset="0"/>
              </a:defRPr>
            </a:lvl1pPr>
            <a:lvl2pPr marL="742950" indent="-285750" defTabSz="941388">
              <a:spcBef>
                <a:spcPct val="30000"/>
              </a:spcBef>
              <a:defRPr sz="1200">
                <a:solidFill>
                  <a:schemeClr val="tx1"/>
                </a:solidFill>
                <a:latin typeface="Arial" panose="020B0604020202020204" pitchFamily="34" charset="0"/>
              </a:defRPr>
            </a:lvl2pPr>
            <a:lvl3pPr marL="1143000" indent="-228600" defTabSz="941388">
              <a:spcBef>
                <a:spcPct val="30000"/>
              </a:spcBef>
              <a:defRPr sz="1200">
                <a:solidFill>
                  <a:schemeClr val="tx1"/>
                </a:solidFill>
                <a:latin typeface="Arial" panose="020B0604020202020204" pitchFamily="34" charset="0"/>
              </a:defRPr>
            </a:lvl3pPr>
            <a:lvl4pPr marL="1600200" indent="-228600" defTabSz="941388">
              <a:spcBef>
                <a:spcPct val="30000"/>
              </a:spcBef>
              <a:defRPr sz="1200">
                <a:solidFill>
                  <a:schemeClr val="tx1"/>
                </a:solidFill>
                <a:latin typeface="Arial" panose="020B0604020202020204" pitchFamily="34" charset="0"/>
              </a:defRPr>
            </a:lvl4pPr>
            <a:lvl5pPr marL="2057400" indent="-228600" defTabSz="941388">
              <a:spcBef>
                <a:spcPct val="30000"/>
              </a:spcBef>
              <a:defRPr sz="1200">
                <a:solidFill>
                  <a:schemeClr val="tx1"/>
                </a:solidFill>
                <a:latin typeface="Arial" panose="020B0604020202020204" pitchFamily="34" charset="0"/>
              </a:defRPr>
            </a:lvl5pPr>
            <a:lvl6pPr marL="2514600" indent="-228600" defTabSz="941388"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41388"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41388"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41388"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D816D44-29DB-A348-A5A7-01BE6978BA0D}" type="slidenum">
              <a:rPr lang="es-ES" altLang="es-MX" smtClean="0"/>
              <a:pPr>
                <a:spcBef>
                  <a:spcPct val="0"/>
                </a:spcBef>
              </a:pPr>
              <a:t>25</a:t>
            </a:fld>
            <a:endParaRPr lang="es-ES" altLang="es-MX"/>
          </a:p>
        </p:txBody>
      </p:sp>
      <p:sp>
        <p:nvSpPr>
          <p:cNvPr id="59394" name="Rectangle 2">
            <a:extLst>
              <a:ext uri="{FF2B5EF4-FFF2-40B4-BE49-F238E27FC236}">
                <a16:creationId xmlns:a16="http://schemas.microsoft.com/office/drawing/2014/main" id="{005D7BA9-F284-6FF0-9554-656E1B9ADD93}"/>
              </a:ext>
            </a:extLst>
          </p:cNvPr>
          <p:cNvSpPr>
            <a:spLocks noRot="1" noChangeArrowheads="1" noTextEdit="1"/>
          </p:cNvSpPr>
          <p:nvPr>
            <p:ph type="sldImg"/>
          </p:nvPr>
        </p:nvSpPr>
        <p:spPr>
          <a:ln/>
        </p:spPr>
      </p:sp>
      <p:sp>
        <p:nvSpPr>
          <p:cNvPr id="59395" name="Rectangle 3">
            <a:extLst>
              <a:ext uri="{FF2B5EF4-FFF2-40B4-BE49-F238E27FC236}">
                <a16:creationId xmlns:a16="http://schemas.microsoft.com/office/drawing/2014/main" id="{AA6A0896-F0D9-D4B1-6DD0-2D057C987F6E}"/>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s-ES" altLang="es-MX">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7">
            <a:extLst>
              <a:ext uri="{FF2B5EF4-FFF2-40B4-BE49-F238E27FC236}">
                <a16:creationId xmlns:a16="http://schemas.microsoft.com/office/drawing/2014/main" id="{DBED7CB8-EE15-959A-5488-4F9979040572}"/>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41388">
              <a:spcBef>
                <a:spcPct val="30000"/>
              </a:spcBef>
              <a:defRPr sz="1200">
                <a:solidFill>
                  <a:schemeClr val="tx1"/>
                </a:solidFill>
                <a:latin typeface="Arial" panose="020B0604020202020204" pitchFamily="34" charset="0"/>
              </a:defRPr>
            </a:lvl1pPr>
            <a:lvl2pPr marL="742950" indent="-285750" defTabSz="941388">
              <a:spcBef>
                <a:spcPct val="30000"/>
              </a:spcBef>
              <a:defRPr sz="1200">
                <a:solidFill>
                  <a:schemeClr val="tx1"/>
                </a:solidFill>
                <a:latin typeface="Arial" panose="020B0604020202020204" pitchFamily="34" charset="0"/>
              </a:defRPr>
            </a:lvl2pPr>
            <a:lvl3pPr marL="1143000" indent="-228600" defTabSz="941388">
              <a:spcBef>
                <a:spcPct val="30000"/>
              </a:spcBef>
              <a:defRPr sz="1200">
                <a:solidFill>
                  <a:schemeClr val="tx1"/>
                </a:solidFill>
                <a:latin typeface="Arial" panose="020B0604020202020204" pitchFamily="34" charset="0"/>
              </a:defRPr>
            </a:lvl3pPr>
            <a:lvl4pPr marL="1600200" indent="-228600" defTabSz="941388">
              <a:spcBef>
                <a:spcPct val="30000"/>
              </a:spcBef>
              <a:defRPr sz="1200">
                <a:solidFill>
                  <a:schemeClr val="tx1"/>
                </a:solidFill>
                <a:latin typeface="Arial" panose="020B0604020202020204" pitchFamily="34" charset="0"/>
              </a:defRPr>
            </a:lvl4pPr>
            <a:lvl5pPr marL="2057400" indent="-228600" defTabSz="941388">
              <a:spcBef>
                <a:spcPct val="30000"/>
              </a:spcBef>
              <a:defRPr sz="1200">
                <a:solidFill>
                  <a:schemeClr val="tx1"/>
                </a:solidFill>
                <a:latin typeface="Arial" panose="020B0604020202020204" pitchFamily="34" charset="0"/>
              </a:defRPr>
            </a:lvl5pPr>
            <a:lvl6pPr marL="2514600" indent="-228600" defTabSz="941388"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41388"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41388"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41388"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C2C8910-C2A8-F847-AE68-352E36587D56}" type="slidenum">
              <a:rPr lang="es-ES" altLang="es-MX" smtClean="0"/>
              <a:pPr>
                <a:spcBef>
                  <a:spcPct val="0"/>
                </a:spcBef>
              </a:pPr>
              <a:t>8</a:t>
            </a:fld>
            <a:endParaRPr lang="es-ES" altLang="es-MX"/>
          </a:p>
        </p:txBody>
      </p:sp>
      <p:sp>
        <p:nvSpPr>
          <p:cNvPr id="24578" name="Rectangle 2">
            <a:extLst>
              <a:ext uri="{FF2B5EF4-FFF2-40B4-BE49-F238E27FC236}">
                <a16:creationId xmlns:a16="http://schemas.microsoft.com/office/drawing/2014/main" id="{9528DC75-521B-32BF-DB13-8C504A338643}"/>
              </a:ext>
            </a:extLst>
          </p:cNvPr>
          <p:cNvSpPr>
            <a:spLocks noRot="1" noChangeArrowheads="1" noTextEdit="1"/>
          </p:cNvSpPr>
          <p:nvPr>
            <p:ph type="sldImg"/>
          </p:nvPr>
        </p:nvSpPr>
        <p:spPr>
          <a:ln/>
        </p:spPr>
      </p:sp>
      <p:sp>
        <p:nvSpPr>
          <p:cNvPr id="24579" name="Rectangle 3">
            <a:extLst>
              <a:ext uri="{FF2B5EF4-FFF2-40B4-BE49-F238E27FC236}">
                <a16:creationId xmlns:a16="http://schemas.microsoft.com/office/drawing/2014/main" id="{47C65C66-E52A-A09F-42FB-7D82ACD11B34}"/>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s-ES" altLang="es-MX">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a:extLst>
              <a:ext uri="{FF2B5EF4-FFF2-40B4-BE49-F238E27FC236}">
                <a16:creationId xmlns:a16="http://schemas.microsoft.com/office/drawing/2014/main" id="{C44EDC3D-545B-4762-7E1A-39907127D791}"/>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41388">
              <a:spcBef>
                <a:spcPct val="30000"/>
              </a:spcBef>
              <a:defRPr sz="1200">
                <a:solidFill>
                  <a:schemeClr val="tx1"/>
                </a:solidFill>
                <a:latin typeface="Arial" panose="020B0604020202020204" pitchFamily="34" charset="0"/>
              </a:defRPr>
            </a:lvl1pPr>
            <a:lvl2pPr marL="742950" indent="-285750" defTabSz="941388">
              <a:spcBef>
                <a:spcPct val="30000"/>
              </a:spcBef>
              <a:defRPr sz="1200">
                <a:solidFill>
                  <a:schemeClr val="tx1"/>
                </a:solidFill>
                <a:latin typeface="Arial" panose="020B0604020202020204" pitchFamily="34" charset="0"/>
              </a:defRPr>
            </a:lvl2pPr>
            <a:lvl3pPr marL="1143000" indent="-228600" defTabSz="941388">
              <a:spcBef>
                <a:spcPct val="30000"/>
              </a:spcBef>
              <a:defRPr sz="1200">
                <a:solidFill>
                  <a:schemeClr val="tx1"/>
                </a:solidFill>
                <a:latin typeface="Arial" panose="020B0604020202020204" pitchFamily="34" charset="0"/>
              </a:defRPr>
            </a:lvl3pPr>
            <a:lvl4pPr marL="1600200" indent="-228600" defTabSz="941388">
              <a:spcBef>
                <a:spcPct val="30000"/>
              </a:spcBef>
              <a:defRPr sz="1200">
                <a:solidFill>
                  <a:schemeClr val="tx1"/>
                </a:solidFill>
                <a:latin typeface="Arial" panose="020B0604020202020204" pitchFamily="34" charset="0"/>
              </a:defRPr>
            </a:lvl4pPr>
            <a:lvl5pPr marL="2057400" indent="-228600" defTabSz="941388">
              <a:spcBef>
                <a:spcPct val="30000"/>
              </a:spcBef>
              <a:defRPr sz="1200">
                <a:solidFill>
                  <a:schemeClr val="tx1"/>
                </a:solidFill>
                <a:latin typeface="Arial" panose="020B0604020202020204" pitchFamily="34" charset="0"/>
              </a:defRPr>
            </a:lvl5pPr>
            <a:lvl6pPr marL="2514600" indent="-228600" defTabSz="941388"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41388"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41388"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41388"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C36024B-63CF-A147-A023-6AD6C2FF3F3D}" type="slidenum">
              <a:rPr lang="es-ES" altLang="es-MX" smtClean="0"/>
              <a:pPr>
                <a:spcBef>
                  <a:spcPct val="0"/>
                </a:spcBef>
              </a:pPr>
              <a:t>9</a:t>
            </a:fld>
            <a:endParaRPr lang="es-ES" altLang="es-MX"/>
          </a:p>
        </p:txBody>
      </p:sp>
      <p:sp>
        <p:nvSpPr>
          <p:cNvPr id="26626" name="Rectangle 2">
            <a:extLst>
              <a:ext uri="{FF2B5EF4-FFF2-40B4-BE49-F238E27FC236}">
                <a16:creationId xmlns:a16="http://schemas.microsoft.com/office/drawing/2014/main" id="{D3CE8BA1-1DC6-B235-EC30-3B654AB0BED6}"/>
              </a:ext>
            </a:extLst>
          </p:cNvPr>
          <p:cNvSpPr>
            <a:spLocks noRot="1" noChangeArrowheads="1" noTextEdit="1"/>
          </p:cNvSpPr>
          <p:nvPr>
            <p:ph type="sldImg"/>
          </p:nvPr>
        </p:nvSpPr>
        <p:spPr>
          <a:ln/>
        </p:spPr>
      </p:sp>
      <p:sp>
        <p:nvSpPr>
          <p:cNvPr id="26627" name="Rectangle 3">
            <a:extLst>
              <a:ext uri="{FF2B5EF4-FFF2-40B4-BE49-F238E27FC236}">
                <a16:creationId xmlns:a16="http://schemas.microsoft.com/office/drawing/2014/main" id="{5B0886DE-B867-045D-C548-E0293959A21D}"/>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s-ES" altLang="es-MX">
              <a:latin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a:extLst>
              <a:ext uri="{FF2B5EF4-FFF2-40B4-BE49-F238E27FC236}">
                <a16:creationId xmlns:a16="http://schemas.microsoft.com/office/drawing/2014/main" id="{C93F6582-5456-4C45-ED88-808307FEEB35}"/>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41388">
              <a:spcBef>
                <a:spcPct val="30000"/>
              </a:spcBef>
              <a:defRPr sz="1200">
                <a:solidFill>
                  <a:schemeClr val="tx1"/>
                </a:solidFill>
                <a:latin typeface="Arial" panose="020B0604020202020204" pitchFamily="34" charset="0"/>
              </a:defRPr>
            </a:lvl1pPr>
            <a:lvl2pPr marL="742950" indent="-285750" defTabSz="941388">
              <a:spcBef>
                <a:spcPct val="30000"/>
              </a:spcBef>
              <a:defRPr sz="1200">
                <a:solidFill>
                  <a:schemeClr val="tx1"/>
                </a:solidFill>
                <a:latin typeface="Arial" panose="020B0604020202020204" pitchFamily="34" charset="0"/>
              </a:defRPr>
            </a:lvl2pPr>
            <a:lvl3pPr marL="1143000" indent="-228600" defTabSz="941388">
              <a:spcBef>
                <a:spcPct val="30000"/>
              </a:spcBef>
              <a:defRPr sz="1200">
                <a:solidFill>
                  <a:schemeClr val="tx1"/>
                </a:solidFill>
                <a:latin typeface="Arial" panose="020B0604020202020204" pitchFamily="34" charset="0"/>
              </a:defRPr>
            </a:lvl3pPr>
            <a:lvl4pPr marL="1600200" indent="-228600" defTabSz="941388">
              <a:spcBef>
                <a:spcPct val="30000"/>
              </a:spcBef>
              <a:defRPr sz="1200">
                <a:solidFill>
                  <a:schemeClr val="tx1"/>
                </a:solidFill>
                <a:latin typeface="Arial" panose="020B0604020202020204" pitchFamily="34" charset="0"/>
              </a:defRPr>
            </a:lvl4pPr>
            <a:lvl5pPr marL="2057400" indent="-228600" defTabSz="941388">
              <a:spcBef>
                <a:spcPct val="30000"/>
              </a:spcBef>
              <a:defRPr sz="1200">
                <a:solidFill>
                  <a:schemeClr val="tx1"/>
                </a:solidFill>
                <a:latin typeface="Arial" panose="020B0604020202020204" pitchFamily="34" charset="0"/>
              </a:defRPr>
            </a:lvl5pPr>
            <a:lvl6pPr marL="2514600" indent="-228600" defTabSz="941388"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41388"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41388"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41388"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28EAE32-16D7-6F40-90DD-B41F0FA39F41}" type="slidenum">
              <a:rPr lang="es-ES" altLang="es-MX" smtClean="0"/>
              <a:pPr>
                <a:spcBef>
                  <a:spcPct val="0"/>
                </a:spcBef>
              </a:pPr>
              <a:t>10</a:t>
            </a:fld>
            <a:endParaRPr lang="es-ES" altLang="es-MX"/>
          </a:p>
        </p:txBody>
      </p:sp>
      <p:sp>
        <p:nvSpPr>
          <p:cNvPr id="28674" name="Rectangle 2">
            <a:extLst>
              <a:ext uri="{FF2B5EF4-FFF2-40B4-BE49-F238E27FC236}">
                <a16:creationId xmlns:a16="http://schemas.microsoft.com/office/drawing/2014/main" id="{A64A5F00-B768-1EC4-DFB9-83AE05018083}"/>
              </a:ext>
            </a:extLst>
          </p:cNvPr>
          <p:cNvSpPr>
            <a:spLocks noRot="1" noChangeArrowheads="1" noTextEdit="1"/>
          </p:cNvSpPr>
          <p:nvPr>
            <p:ph type="sldImg"/>
          </p:nvPr>
        </p:nvSpPr>
        <p:spPr>
          <a:ln/>
        </p:spPr>
      </p:sp>
      <p:sp>
        <p:nvSpPr>
          <p:cNvPr id="28675" name="Rectangle 3">
            <a:extLst>
              <a:ext uri="{FF2B5EF4-FFF2-40B4-BE49-F238E27FC236}">
                <a16:creationId xmlns:a16="http://schemas.microsoft.com/office/drawing/2014/main" id="{11B6FDEC-40ED-4EB7-D214-1AF12F080EC6}"/>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s-ES" altLang="es-MX">
              <a:latin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a:extLst>
              <a:ext uri="{FF2B5EF4-FFF2-40B4-BE49-F238E27FC236}">
                <a16:creationId xmlns:a16="http://schemas.microsoft.com/office/drawing/2014/main" id="{A7B2301E-2E3E-3777-2B72-EA332FDBFCFA}"/>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41388">
              <a:spcBef>
                <a:spcPct val="30000"/>
              </a:spcBef>
              <a:defRPr sz="1200">
                <a:solidFill>
                  <a:schemeClr val="tx1"/>
                </a:solidFill>
                <a:latin typeface="Arial" panose="020B0604020202020204" pitchFamily="34" charset="0"/>
              </a:defRPr>
            </a:lvl1pPr>
            <a:lvl2pPr marL="742950" indent="-285750" defTabSz="941388">
              <a:spcBef>
                <a:spcPct val="30000"/>
              </a:spcBef>
              <a:defRPr sz="1200">
                <a:solidFill>
                  <a:schemeClr val="tx1"/>
                </a:solidFill>
                <a:latin typeface="Arial" panose="020B0604020202020204" pitchFamily="34" charset="0"/>
              </a:defRPr>
            </a:lvl2pPr>
            <a:lvl3pPr marL="1143000" indent="-228600" defTabSz="941388">
              <a:spcBef>
                <a:spcPct val="30000"/>
              </a:spcBef>
              <a:defRPr sz="1200">
                <a:solidFill>
                  <a:schemeClr val="tx1"/>
                </a:solidFill>
                <a:latin typeface="Arial" panose="020B0604020202020204" pitchFamily="34" charset="0"/>
              </a:defRPr>
            </a:lvl3pPr>
            <a:lvl4pPr marL="1600200" indent="-228600" defTabSz="941388">
              <a:spcBef>
                <a:spcPct val="30000"/>
              </a:spcBef>
              <a:defRPr sz="1200">
                <a:solidFill>
                  <a:schemeClr val="tx1"/>
                </a:solidFill>
                <a:latin typeface="Arial" panose="020B0604020202020204" pitchFamily="34" charset="0"/>
              </a:defRPr>
            </a:lvl4pPr>
            <a:lvl5pPr marL="2057400" indent="-228600" defTabSz="941388">
              <a:spcBef>
                <a:spcPct val="30000"/>
              </a:spcBef>
              <a:defRPr sz="1200">
                <a:solidFill>
                  <a:schemeClr val="tx1"/>
                </a:solidFill>
                <a:latin typeface="Arial" panose="020B0604020202020204" pitchFamily="34" charset="0"/>
              </a:defRPr>
            </a:lvl5pPr>
            <a:lvl6pPr marL="2514600" indent="-228600" defTabSz="941388"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41388"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41388"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41388"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8068134-A520-7848-B37E-F5C38217CC4B}" type="slidenum">
              <a:rPr lang="es-ES" altLang="es-MX" smtClean="0"/>
              <a:pPr>
                <a:spcBef>
                  <a:spcPct val="0"/>
                </a:spcBef>
              </a:pPr>
              <a:t>11</a:t>
            </a:fld>
            <a:endParaRPr lang="es-ES" altLang="es-MX"/>
          </a:p>
        </p:txBody>
      </p:sp>
      <p:sp>
        <p:nvSpPr>
          <p:cNvPr id="30722" name="Rectangle 2">
            <a:extLst>
              <a:ext uri="{FF2B5EF4-FFF2-40B4-BE49-F238E27FC236}">
                <a16:creationId xmlns:a16="http://schemas.microsoft.com/office/drawing/2014/main" id="{116958F1-4BC3-1B45-183F-25AA48C4CB5D}"/>
              </a:ext>
            </a:extLst>
          </p:cNvPr>
          <p:cNvSpPr>
            <a:spLocks noRot="1" noChangeArrowheads="1" noTextEdit="1"/>
          </p:cNvSpPr>
          <p:nvPr>
            <p:ph type="sldImg"/>
          </p:nvPr>
        </p:nvSpPr>
        <p:spPr>
          <a:ln/>
        </p:spPr>
      </p:sp>
      <p:sp>
        <p:nvSpPr>
          <p:cNvPr id="30723" name="Rectangle 3">
            <a:extLst>
              <a:ext uri="{FF2B5EF4-FFF2-40B4-BE49-F238E27FC236}">
                <a16:creationId xmlns:a16="http://schemas.microsoft.com/office/drawing/2014/main" id="{889CBB2E-2009-7941-9AAE-BDB65A5EE210}"/>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s-ES" altLang="es-MX">
              <a:latin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7">
            <a:extLst>
              <a:ext uri="{FF2B5EF4-FFF2-40B4-BE49-F238E27FC236}">
                <a16:creationId xmlns:a16="http://schemas.microsoft.com/office/drawing/2014/main" id="{1EA54BCE-D0D2-70D2-CA64-EC0CBE5E1154}"/>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41388">
              <a:spcBef>
                <a:spcPct val="30000"/>
              </a:spcBef>
              <a:defRPr sz="1200">
                <a:solidFill>
                  <a:schemeClr val="tx1"/>
                </a:solidFill>
                <a:latin typeface="Arial" panose="020B0604020202020204" pitchFamily="34" charset="0"/>
              </a:defRPr>
            </a:lvl1pPr>
            <a:lvl2pPr marL="742950" indent="-285750" defTabSz="941388">
              <a:spcBef>
                <a:spcPct val="30000"/>
              </a:spcBef>
              <a:defRPr sz="1200">
                <a:solidFill>
                  <a:schemeClr val="tx1"/>
                </a:solidFill>
                <a:latin typeface="Arial" panose="020B0604020202020204" pitchFamily="34" charset="0"/>
              </a:defRPr>
            </a:lvl2pPr>
            <a:lvl3pPr marL="1143000" indent="-228600" defTabSz="941388">
              <a:spcBef>
                <a:spcPct val="30000"/>
              </a:spcBef>
              <a:defRPr sz="1200">
                <a:solidFill>
                  <a:schemeClr val="tx1"/>
                </a:solidFill>
                <a:latin typeface="Arial" panose="020B0604020202020204" pitchFamily="34" charset="0"/>
              </a:defRPr>
            </a:lvl3pPr>
            <a:lvl4pPr marL="1600200" indent="-228600" defTabSz="941388">
              <a:spcBef>
                <a:spcPct val="30000"/>
              </a:spcBef>
              <a:defRPr sz="1200">
                <a:solidFill>
                  <a:schemeClr val="tx1"/>
                </a:solidFill>
                <a:latin typeface="Arial" panose="020B0604020202020204" pitchFamily="34" charset="0"/>
              </a:defRPr>
            </a:lvl4pPr>
            <a:lvl5pPr marL="2057400" indent="-228600" defTabSz="941388">
              <a:spcBef>
                <a:spcPct val="30000"/>
              </a:spcBef>
              <a:defRPr sz="1200">
                <a:solidFill>
                  <a:schemeClr val="tx1"/>
                </a:solidFill>
                <a:latin typeface="Arial" panose="020B0604020202020204" pitchFamily="34" charset="0"/>
              </a:defRPr>
            </a:lvl5pPr>
            <a:lvl6pPr marL="2514600" indent="-228600" defTabSz="941388"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41388"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41388"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41388"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BCD2CA7-2800-F841-BDE0-8157B1FCAFCB}" type="slidenum">
              <a:rPr lang="es-ES" altLang="es-MX" smtClean="0"/>
              <a:pPr>
                <a:spcBef>
                  <a:spcPct val="0"/>
                </a:spcBef>
              </a:pPr>
              <a:t>12</a:t>
            </a:fld>
            <a:endParaRPr lang="es-ES" altLang="es-MX"/>
          </a:p>
        </p:txBody>
      </p:sp>
      <p:sp>
        <p:nvSpPr>
          <p:cNvPr id="32770" name="Rectangle 2">
            <a:extLst>
              <a:ext uri="{FF2B5EF4-FFF2-40B4-BE49-F238E27FC236}">
                <a16:creationId xmlns:a16="http://schemas.microsoft.com/office/drawing/2014/main" id="{2DBD876D-AF7E-C6D8-EB8B-46594BEFF5CF}"/>
              </a:ext>
            </a:extLst>
          </p:cNvPr>
          <p:cNvSpPr>
            <a:spLocks noRot="1" noChangeArrowheads="1" noTextEdit="1"/>
          </p:cNvSpPr>
          <p:nvPr>
            <p:ph type="sldImg"/>
          </p:nvPr>
        </p:nvSpPr>
        <p:spPr>
          <a:ln/>
        </p:spPr>
      </p:sp>
      <p:sp>
        <p:nvSpPr>
          <p:cNvPr id="32771" name="Rectangle 3">
            <a:extLst>
              <a:ext uri="{FF2B5EF4-FFF2-40B4-BE49-F238E27FC236}">
                <a16:creationId xmlns:a16="http://schemas.microsoft.com/office/drawing/2014/main" id="{6C1AE02D-4735-8274-B20F-BCB76304D3F3}"/>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s-ES" altLang="es-MX">
              <a:latin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7">
            <a:extLst>
              <a:ext uri="{FF2B5EF4-FFF2-40B4-BE49-F238E27FC236}">
                <a16:creationId xmlns:a16="http://schemas.microsoft.com/office/drawing/2014/main" id="{FF3FF0B4-28FF-C311-A986-B8CDAB978EC8}"/>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41388">
              <a:spcBef>
                <a:spcPct val="30000"/>
              </a:spcBef>
              <a:defRPr sz="1200">
                <a:solidFill>
                  <a:schemeClr val="tx1"/>
                </a:solidFill>
                <a:latin typeface="Arial" panose="020B0604020202020204" pitchFamily="34" charset="0"/>
              </a:defRPr>
            </a:lvl1pPr>
            <a:lvl2pPr marL="742950" indent="-285750" defTabSz="941388">
              <a:spcBef>
                <a:spcPct val="30000"/>
              </a:spcBef>
              <a:defRPr sz="1200">
                <a:solidFill>
                  <a:schemeClr val="tx1"/>
                </a:solidFill>
                <a:latin typeface="Arial" panose="020B0604020202020204" pitchFamily="34" charset="0"/>
              </a:defRPr>
            </a:lvl2pPr>
            <a:lvl3pPr marL="1143000" indent="-228600" defTabSz="941388">
              <a:spcBef>
                <a:spcPct val="30000"/>
              </a:spcBef>
              <a:defRPr sz="1200">
                <a:solidFill>
                  <a:schemeClr val="tx1"/>
                </a:solidFill>
                <a:latin typeface="Arial" panose="020B0604020202020204" pitchFamily="34" charset="0"/>
              </a:defRPr>
            </a:lvl3pPr>
            <a:lvl4pPr marL="1600200" indent="-228600" defTabSz="941388">
              <a:spcBef>
                <a:spcPct val="30000"/>
              </a:spcBef>
              <a:defRPr sz="1200">
                <a:solidFill>
                  <a:schemeClr val="tx1"/>
                </a:solidFill>
                <a:latin typeface="Arial" panose="020B0604020202020204" pitchFamily="34" charset="0"/>
              </a:defRPr>
            </a:lvl4pPr>
            <a:lvl5pPr marL="2057400" indent="-228600" defTabSz="941388">
              <a:spcBef>
                <a:spcPct val="30000"/>
              </a:spcBef>
              <a:defRPr sz="1200">
                <a:solidFill>
                  <a:schemeClr val="tx1"/>
                </a:solidFill>
                <a:latin typeface="Arial" panose="020B0604020202020204" pitchFamily="34" charset="0"/>
              </a:defRPr>
            </a:lvl5pPr>
            <a:lvl6pPr marL="2514600" indent="-228600" defTabSz="941388"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41388"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41388"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41388"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BD0C1E8-C26A-3D42-839A-E84DE782490C}" type="slidenum">
              <a:rPr lang="es-ES" altLang="es-MX" smtClean="0"/>
              <a:pPr>
                <a:spcBef>
                  <a:spcPct val="0"/>
                </a:spcBef>
              </a:pPr>
              <a:t>13</a:t>
            </a:fld>
            <a:endParaRPr lang="es-ES" altLang="es-MX"/>
          </a:p>
        </p:txBody>
      </p:sp>
      <p:sp>
        <p:nvSpPr>
          <p:cNvPr id="34818" name="Rectangle 2">
            <a:extLst>
              <a:ext uri="{FF2B5EF4-FFF2-40B4-BE49-F238E27FC236}">
                <a16:creationId xmlns:a16="http://schemas.microsoft.com/office/drawing/2014/main" id="{311A9E06-9DC4-8CDF-7277-CF5A7CD0C7F7}"/>
              </a:ext>
            </a:extLst>
          </p:cNvPr>
          <p:cNvSpPr>
            <a:spLocks noRot="1" noChangeArrowheads="1" noTextEdit="1"/>
          </p:cNvSpPr>
          <p:nvPr>
            <p:ph type="sldImg"/>
          </p:nvPr>
        </p:nvSpPr>
        <p:spPr>
          <a:ln/>
        </p:spPr>
      </p:sp>
      <p:sp>
        <p:nvSpPr>
          <p:cNvPr id="34819" name="Rectangle 3">
            <a:extLst>
              <a:ext uri="{FF2B5EF4-FFF2-40B4-BE49-F238E27FC236}">
                <a16:creationId xmlns:a16="http://schemas.microsoft.com/office/drawing/2014/main" id="{E57B52D2-1638-92FE-F4BF-CB69E65CC1EA}"/>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s-ES" altLang="es-MX">
              <a:latin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7">
            <a:extLst>
              <a:ext uri="{FF2B5EF4-FFF2-40B4-BE49-F238E27FC236}">
                <a16:creationId xmlns:a16="http://schemas.microsoft.com/office/drawing/2014/main" id="{DE523857-A62D-E5EB-0691-48D569CB82EB}"/>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41388">
              <a:spcBef>
                <a:spcPct val="30000"/>
              </a:spcBef>
              <a:defRPr sz="1200">
                <a:solidFill>
                  <a:schemeClr val="tx1"/>
                </a:solidFill>
                <a:latin typeface="Arial" panose="020B0604020202020204" pitchFamily="34" charset="0"/>
              </a:defRPr>
            </a:lvl1pPr>
            <a:lvl2pPr marL="742950" indent="-285750" defTabSz="941388">
              <a:spcBef>
                <a:spcPct val="30000"/>
              </a:spcBef>
              <a:defRPr sz="1200">
                <a:solidFill>
                  <a:schemeClr val="tx1"/>
                </a:solidFill>
                <a:latin typeface="Arial" panose="020B0604020202020204" pitchFamily="34" charset="0"/>
              </a:defRPr>
            </a:lvl2pPr>
            <a:lvl3pPr marL="1143000" indent="-228600" defTabSz="941388">
              <a:spcBef>
                <a:spcPct val="30000"/>
              </a:spcBef>
              <a:defRPr sz="1200">
                <a:solidFill>
                  <a:schemeClr val="tx1"/>
                </a:solidFill>
                <a:latin typeface="Arial" panose="020B0604020202020204" pitchFamily="34" charset="0"/>
              </a:defRPr>
            </a:lvl3pPr>
            <a:lvl4pPr marL="1600200" indent="-228600" defTabSz="941388">
              <a:spcBef>
                <a:spcPct val="30000"/>
              </a:spcBef>
              <a:defRPr sz="1200">
                <a:solidFill>
                  <a:schemeClr val="tx1"/>
                </a:solidFill>
                <a:latin typeface="Arial" panose="020B0604020202020204" pitchFamily="34" charset="0"/>
              </a:defRPr>
            </a:lvl4pPr>
            <a:lvl5pPr marL="2057400" indent="-228600" defTabSz="941388">
              <a:spcBef>
                <a:spcPct val="30000"/>
              </a:spcBef>
              <a:defRPr sz="1200">
                <a:solidFill>
                  <a:schemeClr val="tx1"/>
                </a:solidFill>
                <a:latin typeface="Arial" panose="020B0604020202020204" pitchFamily="34" charset="0"/>
              </a:defRPr>
            </a:lvl5pPr>
            <a:lvl6pPr marL="2514600" indent="-228600" defTabSz="941388"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41388"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41388"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41388"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847625C-8412-954D-83BA-53AD79A305FB}" type="slidenum">
              <a:rPr lang="es-ES" altLang="es-MX" smtClean="0"/>
              <a:pPr>
                <a:spcBef>
                  <a:spcPct val="0"/>
                </a:spcBef>
              </a:pPr>
              <a:t>14</a:t>
            </a:fld>
            <a:endParaRPr lang="es-ES" altLang="es-MX"/>
          </a:p>
        </p:txBody>
      </p:sp>
      <p:sp>
        <p:nvSpPr>
          <p:cNvPr id="36866" name="Rectangle 2">
            <a:extLst>
              <a:ext uri="{FF2B5EF4-FFF2-40B4-BE49-F238E27FC236}">
                <a16:creationId xmlns:a16="http://schemas.microsoft.com/office/drawing/2014/main" id="{D26FF8C7-731D-C885-3CE2-14CC9B57D082}"/>
              </a:ext>
            </a:extLst>
          </p:cNvPr>
          <p:cNvSpPr>
            <a:spLocks noRot="1" noChangeArrowheads="1" noTextEdit="1"/>
          </p:cNvSpPr>
          <p:nvPr>
            <p:ph type="sldImg"/>
          </p:nvPr>
        </p:nvSpPr>
        <p:spPr>
          <a:ln/>
        </p:spPr>
      </p:sp>
      <p:sp>
        <p:nvSpPr>
          <p:cNvPr id="36867" name="Rectangle 3">
            <a:extLst>
              <a:ext uri="{FF2B5EF4-FFF2-40B4-BE49-F238E27FC236}">
                <a16:creationId xmlns:a16="http://schemas.microsoft.com/office/drawing/2014/main" id="{BCCDF81F-D66B-8925-81C3-7442BB6A8D27}"/>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s-ES" altLang="es-MX">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2">
            <a:extLst>
              <a:ext uri="{FF2B5EF4-FFF2-40B4-BE49-F238E27FC236}">
                <a16:creationId xmlns:a16="http://schemas.microsoft.com/office/drawing/2014/main" id="{9DB3FC8F-0343-F77F-AC37-99519CB32B45}"/>
              </a:ext>
            </a:extLst>
          </p:cNvPr>
          <p:cNvGrpSpPr>
            <a:grpSpLocks/>
          </p:cNvGrpSpPr>
          <p:nvPr/>
        </p:nvGrpSpPr>
        <p:grpSpPr bwMode="auto">
          <a:xfrm>
            <a:off x="0" y="0"/>
            <a:ext cx="9148763" cy="6851650"/>
            <a:chOff x="1" y="0"/>
            <a:chExt cx="5763" cy="4316"/>
          </a:xfrm>
        </p:grpSpPr>
        <p:sp>
          <p:nvSpPr>
            <p:cNvPr id="3" name="Freeform 3">
              <a:extLst>
                <a:ext uri="{FF2B5EF4-FFF2-40B4-BE49-F238E27FC236}">
                  <a16:creationId xmlns:a16="http://schemas.microsoft.com/office/drawing/2014/main" id="{0F4DE5C6-C81E-CE75-5D76-7E6BCFC75299}"/>
                </a:ext>
              </a:extLst>
            </p:cNvPr>
            <p:cNvSpPr>
              <a:spLocks/>
            </p:cNvSpPr>
            <p:nvPr/>
          </p:nvSpPr>
          <p:spPr bwMode="hidden">
            <a:xfrm>
              <a:off x="5045" y="2626"/>
              <a:ext cx="719" cy="1690"/>
            </a:xfrm>
            <a:custGeom>
              <a:avLst/>
              <a:gdLst>
                <a:gd name="T0" fmla="*/ 717 w 717"/>
                <a:gd name="T1" fmla="*/ 72 h 1690"/>
                <a:gd name="T2" fmla="*/ 717 w 717"/>
                <a:gd name="T3" fmla="*/ 0 h 1690"/>
                <a:gd name="T4" fmla="*/ 699 w 717"/>
                <a:gd name="T5" fmla="*/ 101 h 1690"/>
                <a:gd name="T6" fmla="*/ 675 w 717"/>
                <a:gd name="T7" fmla="*/ 209 h 1690"/>
                <a:gd name="T8" fmla="*/ 627 w 717"/>
                <a:gd name="T9" fmla="*/ 389 h 1690"/>
                <a:gd name="T10" fmla="*/ 574 w 717"/>
                <a:gd name="T11" fmla="*/ 569 h 1690"/>
                <a:gd name="T12" fmla="*/ 502 w 717"/>
                <a:gd name="T13" fmla="*/ 749 h 1690"/>
                <a:gd name="T14" fmla="*/ 424 w 717"/>
                <a:gd name="T15" fmla="*/ 935 h 1690"/>
                <a:gd name="T16" fmla="*/ 334 w 717"/>
                <a:gd name="T17" fmla="*/ 1121 h 1690"/>
                <a:gd name="T18" fmla="*/ 233 w 717"/>
                <a:gd name="T19" fmla="*/ 1312 h 1690"/>
                <a:gd name="T20" fmla="*/ 125 w 717"/>
                <a:gd name="T21" fmla="*/ 1498 h 1690"/>
                <a:gd name="T22" fmla="*/ 0 w 717"/>
                <a:gd name="T23" fmla="*/ 1690 h 1690"/>
                <a:gd name="T24" fmla="*/ 11 w 717"/>
                <a:gd name="T25" fmla="*/ 1690 h 1690"/>
                <a:gd name="T26" fmla="*/ 137 w 717"/>
                <a:gd name="T27" fmla="*/ 1498 h 1690"/>
                <a:gd name="T28" fmla="*/ 245 w 717"/>
                <a:gd name="T29" fmla="*/ 1312 h 1690"/>
                <a:gd name="T30" fmla="*/ 346 w 717"/>
                <a:gd name="T31" fmla="*/ 1121 h 1690"/>
                <a:gd name="T32" fmla="*/ 436 w 717"/>
                <a:gd name="T33" fmla="*/ 935 h 1690"/>
                <a:gd name="T34" fmla="*/ 514 w 717"/>
                <a:gd name="T35" fmla="*/ 749 h 1690"/>
                <a:gd name="T36" fmla="*/ 585 w 717"/>
                <a:gd name="T37" fmla="*/ 569 h 1690"/>
                <a:gd name="T38" fmla="*/ 639 w 717"/>
                <a:gd name="T39" fmla="*/ 389 h 1690"/>
                <a:gd name="T40" fmla="*/ 687 w 717"/>
                <a:gd name="T41" fmla="*/ 209 h 1690"/>
                <a:gd name="T42" fmla="*/ 705 w 717"/>
                <a:gd name="T43" fmla="*/ 143 h 1690"/>
                <a:gd name="T44" fmla="*/ 717 w 717"/>
                <a:gd name="T45" fmla="*/ 72 h 1690"/>
                <a:gd name="T46" fmla="*/ 717 w 717"/>
                <a:gd name="T47" fmla="*/ 72 h 1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a:noFill/>
            </a:ln>
          </p:spPr>
          <p:txBody>
            <a:bodyPr/>
            <a:lstStyle/>
            <a:p>
              <a:pPr eaLnBrk="1" hangingPunct="1">
                <a:defRPr/>
              </a:pPr>
              <a:endParaRPr lang="es-MX"/>
            </a:p>
          </p:txBody>
        </p:sp>
        <p:sp>
          <p:nvSpPr>
            <p:cNvPr id="4" name="Freeform 4">
              <a:extLst>
                <a:ext uri="{FF2B5EF4-FFF2-40B4-BE49-F238E27FC236}">
                  <a16:creationId xmlns:a16="http://schemas.microsoft.com/office/drawing/2014/main" id="{5AA13E9C-EEF7-9C34-4E3F-AF342A69DA06}"/>
                </a:ext>
              </a:extLst>
            </p:cNvPr>
            <p:cNvSpPr>
              <a:spLocks/>
            </p:cNvSpPr>
            <p:nvPr/>
          </p:nvSpPr>
          <p:spPr bwMode="hidden">
            <a:xfrm>
              <a:off x="5386" y="3794"/>
              <a:ext cx="378" cy="522"/>
            </a:xfrm>
            <a:custGeom>
              <a:avLst/>
              <a:gdLst>
                <a:gd name="T0" fmla="*/ 377 w 377"/>
                <a:gd name="T1" fmla="*/ 0 h 522"/>
                <a:gd name="T2" fmla="*/ 293 w 377"/>
                <a:gd name="T3" fmla="*/ 132 h 522"/>
                <a:gd name="T4" fmla="*/ 204 w 377"/>
                <a:gd name="T5" fmla="*/ 264 h 522"/>
                <a:gd name="T6" fmla="*/ 102 w 377"/>
                <a:gd name="T7" fmla="*/ 396 h 522"/>
                <a:gd name="T8" fmla="*/ 0 w 377"/>
                <a:gd name="T9" fmla="*/ 522 h 522"/>
                <a:gd name="T10" fmla="*/ 12 w 377"/>
                <a:gd name="T11" fmla="*/ 522 h 522"/>
                <a:gd name="T12" fmla="*/ 114 w 377"/>
                <a:gd name="T13" fmla="*/ 402 h 522"/>
                <a:gd name="T14" fmla="*/ 204 w 377"/>
                <a:gd name="T15" fmla="*/ 282 h 522"/>
                <a:gd name="T16" fmla="*/ 377 w 377"/>
                <a:gd name="T17" fmla="*/ 24 h 522"/>
                <a:gd name="T18" fmla="*/ 377 w 377"/>
                <a:gd name="T19" fmla="*/ 0 h 522"/>
                <a:gd name="T20" fmla="*/ 377 w 377"/>
                <a:gd name="T21"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a:noFill/>
            </a:ln>
          </p:spPr>
          <p:txBody>
            <a:bodyPr/>
            <a:lstStyle/>
            <a:p>
              <a:pPr eaLnBrk="1" hangingPunct="1">
                <a:defRPr/>
              </a:pPr>
              <a:endParaRPr lang="es-MX"/>
            </a:p>
          </p:txBody>
        </p:sp>
        <p:sp>
          <p:nvSpPr>
            <p:cNvPr id="5" name="Freeform 5">
              <a:extLst>
                <a:ext uri="{FF2B5EF4-FFF2-40B4-BE49-F238E27FC236}">
                  <a16:creationId xmlns:a16="http://schemas.microsoft.com/office/drawing/2014/main" id="{33F9337E-A390-9D62-90AC-6B89298610D1}"/>
                </a:ext>
              </a:extLst>
            </p:cNvPr>
            <p:cNvSpPr>
              <a:spLocks/>
            </p:cNvSpPr>
            <p:nvPr/>
          </p:nvSpPr>
          <p:spPr bwMode="hidden">
            <a:xfrm>
              <a:off x="5680" y="4214"/>
              <a:ext cx="84" cy="102"/>
            </a:xfrm>
            <a:custGeom>
              <a:avLst/>
              <a:gdLst>
                <a:gd name="T0" fmla="*/ 0 w 84"/>
                <a:gd name="T1" fmla="*/ 102 h 102"/>
                <a:gd name="T2" fmla="*/ 18 w 84"/>
                <a:gd name="T3" fmla="*/ 102 h 102"/>
                <a:gd name="T4" fmla="*/ 48 w 84"/>
                <a:gd name="T5" fmla="*/ 60 h 102"/>
                <a:gd name="T6" fmla="*/ 84 w 84"/>
                <a:gd name="T7" fmla="*/ 24 h 102"/>
                <a:gd name="T8" fmla="*/ 84 w 84"/>
                <a:gd name="T9" fmla="*/ 0 h 102"/>
                <a:gd name="T10" fmla="*/ 42 w 84"/>
                <a:gd name="T11" fmla="*/ 54 h 102"/>
                <a:gd name="T12" fmla="*/ 0 w 84"/>
                <a:gd name="T13" fmla="*/ 102 h 102"/>
                <a:gd name="T14" fmla="*/ 0 w 84"/>
                <a:gd name="T15" fmla="*/ 102 h 1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a:noFill/>
            </a:ln>
          </p:spPr>
          <p:txBody>
            <a:bodyPr/>
            <a:lstStyle/>
            <a:p>
              <a:pPr eaLnBrk="1" hangingPunct="1">
                <a:defRPr/>
              </a:pPr>
              <a:endParaRPr lang="es-MX"/>
            </a:p>
          </p:txBody>
        </p:sp>
        <p:grpSp>
          <p:nvGrpSpPr>
            <p:cNvPr id="6" name="Group 6">
              <a:extLst>
                <a:ext uri="{FF2B5EF4-FFF2-40B4-BE49-F238E27FC236}">
                  <a16:creationId xmlns:a16="http://schemas.microsoft.com/office/drawing/2014/main" id="{5A47F457-BF93-C431-B1C4-3BD041DBD572}"/>
                </a:ext>
              </a:extLst>
            </p:cNvPr>
            <p:cNvGrpSpPr>
              <a:grpSpLocks/>
            </p:cNvGrpSpPr>
            <p:nvPr/>
          </p:nvGrpSpPr>
          <p:grpSpPr bwMode="auto">
            <a:xfrm>
              <a:off x="288" y="0"/>
              <a:ext cx="5098" cy="4316"/>
              <a:chOff x="288" y="0"/>
              <a:chExt cx="5098" cy="4316"/>
            </a:xfrm>
          </p:grpSpPr>
          <p:sp>
            <p:nvSpPr>
              <p:cNvPr id="26" name="Freeform 7">
                <a:extLst>
                  <a:ext uri="{FF2B5EF4-FFF2-40B4-BE49-F238E27FC236}">
                    <a16:creationId xmlns:a16="http://schemas.microsoft.com/office/drawing/2014/main" id="{8CF1090F-E6FD-4C8D-3DD9-9DCC89F28D22}"/>
                  </a:ext>
                </a:extLst>
              </p:cNvPr>
              <p:cNvSpPr>
                <a:spLocks/>
              </p:cNvSpPr>
              <p:nvPr userDrawn="1"/>
            </p:nvSpPr>
            <p:spPr bwMode="hidden">
              <a:xfrm>
                <a:off x="2789" y="0"/>
                <a:ext cx="72" cy="4316"/>
              </a:xfrm>
              <a:custGeom>
                <a:avLst/>
                <a:gdLst>
                  <a:gd name="T0" fmla="*/ 0 w 72"/>
                  <a:gd name="T1" fmla="*/ 0 h 4316"/>
                  <a:gd name="T2" fmla="*/ 60 w 72"/>
                  <a:gd name="T3" fmla="*/ 4316 h 4316"/>
                  <a:gd name="T4" fmla="*/ 72 w 72"/>
                  <a:gd name="T5" fmla="*/ 4316 h 4316"/>
                  <a:gd name="T6" fmla="*/ 12 w 72"/>
                  <a:gd name="T7" fmla="*/ 0 h 4316"/>
                  <a:gd name="T8" fmla="*/ 0 w 72"/>
                  <a:gd name="T9" fmla="*/ 0 h 4316"/>
                  <a:gd name="T10" fmla="*/ 0 w 72"/>
                  <a:gd name="T11" fmla="*/ 0 h 4316"/>
                </a:gdLst>
                <a:ahLst/>
                <a:cxnLst>
                  <a:cxn ang="0">
                    <a:pos x="T0" y="T1"/>
                  </a:cxn>
                  <a:cxn ang="0">
                    <a:pos x="T2" y="T3"/>
                  </a:cxn>
                  <a:cxn ang="0">
                    <a:pos x="T4" y="T5"/>
                  </a:cxn>
                  <a:cxn ang="0">
                    <a:pos x="T6" y="T7"/>
                  </a:cxn>
                  <a:cxn ang="0">
                    <a:pos x="T8" y="T9"/>
                  </a:cxn>
                  <a:cxn ang="0">
                    <a:pos x="T10" y="T11"/>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a:noFill/>
              </a:ln>
            </p:spPr>
            <p:txBody>
              <a:bodyPr/>
              <a:lstStyle/>
              <a:p>
                <a:pPr eaLnBrk="1" hangingPunct="1">
                  <a:defRPr/>
                </a:pPr>
                <a:endParaRPr lang="es-MX"/>
              </a:p>
            </p:txBody>
          </p:sp>
          <p:sp>
            <p:nvSpPr>
              <p:cNvPr id="27" name="Freeform 8">
                <a:extLst>
                  <a:ext uri="{FF2B5EF4-FFF2-40B4-BE49-F238E27FC236}">
                    <a16:creationId xmlns:a16="http://schemas.microsoft.com/office/drawing/2014/main" id="{3DC27714-22EA-CCD0-127A-F2CB906ACD8D}"/>
                  </a:ext>
                </a:extLst>
              </p:cNvPr>
              <p:cNvSpPr>
                <a:spLocks/>
              </p:cNvSpPr>
              <p:nvPr userDrawn="1"/>
            </p:nvSpPr>
            <p:spPr bwMode="hidden">
              <a:xfrm>
                <a:off x="3089" y="0"/>
                <a:ext cx="174" cy="4316"/>
              </a:xfrm>
              <a:custGeom>
                <a:avLst/>
                <a:gdLst>
                  <a:gd name="T0" fmla="*/ 24 w 174"/>
                  <a:gd name="T1" fmla="*/ 0 h 4316"/>
                  <a:gd name="T2" fmla="*/ 12 w 174"/>
                  <a:gd name="T3" fmla="*/ 0 h 4316"/>
                  <a:gd name="T4" fmla="*/ 42 w 174"/>
                  <a:gd name="T5" fmla="*/ 216 h 4316"/>
                  <a:gd name="T6" fmla="*/ 72 w 174"/>
                  <a:gd name="T7" fmla="*/ 444 h 4316"/>
                  <a:gd name="T8" fmla="*/ 96 w 174"/>
                  <a:gd name="T9" fmla="*/ 689 h 4316"/>
                  <a:gd name="T10" fmla="*/ 120 w 174"/>
                  <a:gd name="T11" fmla="*/ 947 h 4316"/>
                  <a:gd name="T12" fmla="*/ 132 w 174"/>
                  <a:gd name="T13" fmla="*/ 1211 h 4316"/>
                  <a:gd name="T14" fmla="*/ 150 w 174"/>
                  <a:gd name="T15" fmla="*/ 1487 h 4316"/>
                  <a:gd name="T16" fmla="*/ 156 w 174"/>
                  <a:gd name="T17" fmla="*/ 1768 h 4316"/>
                  <a:gd name="T18" fmla="*/ 162 w 174"/>
                  <a:gd name="T19" fmla="*/ 2062 h 4316"/>
                  <a:gd name="T20" fmla="*/ 156 w 174"/>
                  <a:gd name="T21" fmla="*/ 2644 h 4316"/>
                  <a:gd name="T22" fmla="*/ 126 w 174"/>
                  <a:gd name="T23" fmla="*/ 3225 h 4316"/>
                  <a:gd name="T24" fmla="*/ 108 w 174"/>
                  <a:gd name="T25" fmla="*/ 3507 h 4316"/>
                  <a:gd name="T26" fmla="*/ 78 w 174"/>
                  <a:gd name="T27" fmla="*/ 3788 h 4316"/>
                  <a:gd name="T28" fmla="*/ 42 w 174"/>
                  <a:gd name="T29" fmla="*/ 4058 h 4316"/>
                  <a:gd name="T30" fmla="*/ 0 w 174"/>
                  <a:gd name="T31" fmla="*/ 4316 h 4316"/>
                  <a:gd name="T32" fmla="*/ 12 w 174"/>
                  <a:gd name="T33" fmla="*/ 4316 h 4316"/>
                  <a:gd name="T34" fmla="*/ 54 w 174"/>
                  <a:gd name="T35" fmla="*/ 4058 h 4316"/>
                  <a:gd name="T36" fmla="*/ 90 w 174"/>
                  <a:gd name="T37" fmla="*/ 3782 h 4316"/>
                  <a:gd name="T38" fmla="*/ 120 w 174"/>
                  <a:gd name="T39" fmla="*/ 3507 h 4316"/>
                  <a:gd name="T40" fmla="*/ 138 w 174"/>
                  <a:gd name="T41" fmla="*/ 3219 h 4316"/>
                  <a:gd name="T42" fmla="*/ 168 w 174"/>
                  <a:gd name="T43" fmla="*/ 2638 h 4316"/>
                  <a:gd name="T44" fmla="*/ 174 w 174"/>
                  <a:gd name="T45" fmla="*/ 2056 h 4316"/>
                  <a:gd name="T46" fmla="*/ 168 w 174"/>
                  <a:gd name="T47" fmla="*/ 1768 h 4316"/>
                  <a:gd name="T48" fmla="*/ 162 w 174"/>
                  <a:gd name="T49" fmla="*/ 1487 h 4316"/>
                  <a:gd name="T50" fmla="*/ 144 w 174"/>
                  <a:gd name="T51" fmla="*/ 1211 h 4316"/>
                  <a:gd name="T52" fmla="*/ 132 w 174"/>
                  <a:gd name="T53" fmla="*/ 941 h 4316"/>
                  <a:gd name="T54" fmla="*/ 108 w 174"/>
                  <a:gd name="T55" fmla="*/ 689 h 4316"/>
                  <a:gd name="T56" fmla="*/ 84 w 174"/>
                  <a:gd name="T57" fmla="*/ 444 h 4316"/>
                  <a:gd name="T58" fmla="*/ 54 w 174"/>
                  <a:gd name="T59" fmla="*/ 216 h 4316"/>
                  <a:gd name="T60" fmla="*/ 24 w 174"/>
                  <a:gd name="T61" fmla="*/ 0 h 4316"/>
                  <a:gd name="T62" fmla="*/ 24 w 174"/>
                  <a:gd name="T63" fmla="*/ 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a:noFill/>
              </a:ln>
            </p:spPr>
            <p:txBody>
              <a:bodyPr/>
              <a:lstStyle/>
              <a:p>
                <a:pPr eaLnBrk="1" hangingPunct="1">
                  <a:defRPr/>
                </a:pPr>
                <a:endParaRPr lang="es-MX"/>
              </a:p>
            </p:txBody>
          </p:sp>
          <p:sp>
            <p:nvSpPr>
              <p:cNvPr id="28" name="Freeform 9">
                <a:extLst>
                  <a:ext uri="{FF2B5EF4-FFF2-40B4-BE49-F238E27FC236}">
                    <a16:creationId xmlns:a16="http://schemas.microsoft.com/office/drawing/2014/main" id="{2F8C2901-82B3-C080-0EA2-76A0418E94D1}"/>
                  </a:ext>
                </a:extLst>
              </p:cNvPr>
              <p:cNvSpPr>
                <a:spLocks/>
              </p:cNvSpPr>
              <p:nvPr userDrawn="1"/>
            </p:nvSpPr>
            <p:spPr bwMode="hidden">
              <a:xfrm>
                <a:off x="3358" y="0"/>
                <a:ext cx="337" cy="4316"/>
              </a:xfrm>
              <a:custGeom>
                <a:avLst/>
                <a:gdLst>
                  <a:gd name="T0" fmla="*/ 329 w 335"/>
                  <a:gd name="T1" fmla="*/ 2014 h 4316"/>
                  <a:gd name="T2" fmla="*/ 317 w 335"/>
                  <a:gd name="T3" fmla="*/ 1726 h 4316"/>
                  <a:gd name="T4" fmla="*/ 293 w 335"/>
                  <a:gd name="T5" fmla="*/ 1445 h 4316"/>
                  <a:gd name="T6" fmla="*/ 263 w 335"/>
                  <a:gd name="T7" fmla="*/ 1175 h 4316"/>
                  <a:gd name="T8" fmla="*/ 228 w 335"/>
                  <a:gd name="T9" fmla="*/ 917 h 4316"/>
                  <a:gd name="T10" fmla="*/ 186 w 335"/>
                  <a:gd name="T11" fmla="*/ 665 h 4316"/>
                  <a:gd name="T12" fmla="*/ 132 w 335"/>
                  <a:gd name="T13" fmla="*/ 432 h 4316"/>
                  <a:gd name="T14" fmla="*/ 78 w 335"/>
                  <a:gd name="T15" fmla="*/ 204 h 4316"/>
                  <a:gd name="T16" fmla="*/ 12 w 335"/>
                  <a:gd name="T17" fmla="*/ 0 h 4316"/>
                  <a:gd name="T18" fmla="*/ 0 w 335"/>
                  <a:gd name="T19" fmla="*/ 0 h 4316"/>
                  <a:gd name="T20" fmla="*/ 66 w 335"/>
                  <a:gd name="T21" fmla="*/ 204 h 4316"/>
                  <a:gd name="T22" fmla="*/ 120 w 335"/>
                  <a:gd name="T23" fmla="*/ 432 h 4316"/>
                  <a:gd name="T24" fmla="*/ 174 w 335"/>
                  <a:gd name="T25" fmla="*/ 665 h 4316"/>
                  <a:gd name="T26" fmla="*/ 216 w 335"/>
                  <a:gd name="T27" fmla="*/ 917 h 4316"/>
                  <a:gd name="T28" fmla="*/ 251 w 335"/>
                  <a:gd name="T29" fmla="*/ 1175 h 4316"/>
                  <a:gd name="T30" fmla="*/ 281 w 335"/>
                  <a:gd name="T31" fmla="*/ 1445 h 4316"/>
                  <a:gd name="T32" fmla="*/ 305 w 335"/>
                  <a:gd name="T33" fmla="*/ 1726 h 4316"/>
                  <a:gd name="T34" fmla="*/ 317 w 335"/>
                  <a:gd name="T35" fmla="*/ 2014 h 4316"/>
                  <a:gd name="T36" fmla="*/ 323 w 335"/>
                  <a:gd name="T37" fmla="*/ 2314 h 4316"/>
                  <a:gd name="T38" fmla="*/ 317 w 335"/>
                  <a:gd name="T39" fmla="*/ 2608 h 4316"/>
                  <a:gd name="T40" fmla="*/ 305 w 335"/>
                  <a:gd name="T41" fmla="*/ 2907 h 4316"/>
                  <a:gd name="T42" fmla="*/ 281 w 335"/>
                  <a:gd name="T43" fmla="*/ 3201 h 4316"/>
                  <a:gd name="T44" fmla="*/ 257 w 335"/>
                  <a:gd name="T45" fmla="*/ 3489 h 4316"/>
                  <a:gd name="T46" fmla="*/ 216 w 335"/>
                  <a:gd name="T47" fmla="*/ 3777 h 4316"/>
                  <a:gd name="T48" fmla="*/ 174 w 335"/>
                  <a:gd name="T49" fmla="*/ 4052 h 4316"/>
                  <a:gd name="T50" fmla="*/ 120 w 335"/>
                  <a:gd name="T51" fmla="*/ 4316 h 4316"/>
                  <a:gd name="T52" fmla="*/ 132 w 335"/>
                  <a:gd name="T53" fmla="*/ 4316 h 4316"/>
                  <a:gd name="T54" fmla="*/ 186 w 335"/>
                  <a:gd name="T55" fmla="*/ 4052 h 4316"/>
                  <a:gd name="T56" fmla="*/ 228 w 335"/>
                  <a:gd name="T57" fmla="*/ 3777 h 4316"/>
                  <a:gd name="T58" fmla="*/ 269 w 335"/>
                  <a:gd name="T59" fmla="*/ 3489 h 4316"/>
                  <a:gd name="T60" fmla="*/ 293 w 335"/>
                  <a:gd name="T61" fmla="*/ 3201 h 4316"/>
                  <a:gd name="T62" fmla="*/ 317 w 335"/>
                  <a:gd name="T63" fmla="*/ 2907 h 4316"/>
                  <a:gd name="T64" fmla="*/ 329 w 335"/>
                  <a:gd name="T65" fmla="*/ 2608 h 4316"/>
                  <a:gd name="T66" fmla="*/ 335 w 335"/>
                  <a:gd name="T67" fmla="*/ 2314 h 4316"/>
                  <a:gd name="T68" fmla="*/ 329 w 335"/>
                  <a:gd name="T69" fmla="*/ 2014 h 4316"/>
                  <a:gd name="T70" fmla="*/ 329 w 335"/>
                  <a:gd name="T71" fmla="*/ 2014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a:noFill/>
              </a:ln>
            </p:spPr>
            <p:txBody>
              <a:bodyPr/>
              <a:lstStyle/>
              <a:p>
                <a:pPr eaLnBrk="1" hangingPunct="1">
                  <a:defRPr/>
                </a:pPr>
                <a:endParaRPr lang="es-MX"/>
              </a:p>
            </p:txBody>
          </p:sp>
          <p:sp>
            <p:nvSpPr>
              <p:cNvPr id="29" name="Freeform 10">
                <a:extLst>
                  <a:ext uri="{FF2B5EF4-FFF2-40B4-BE49-F238E27FC236}">
                    <a16:creationId xmlns:a16="http://schemas.microsoft.com/office/drawing/2014/main" id="{0F2DC0F7-57A1-3BA2-37D0-21660078BB40}"/>
                  </a:ext>
                </a:extLst>
              </p:cNvPr>
              <p:cNvSpPr>
                <a:spLocks/>
              </p:cNvSpPr>
              <p:nvPr userDrawn="1"/>
            </p:nvSpPr>
            <p:spPr bwMode="hidden">
              <a:xfrm>
                <a:off x="3676" y="0"/>
                <a:ext cx="427" cy="4316"/>
              </a:xfrm>
              <a:custGeom>
                <a:avLst/>
                <a:gdLst>
                  <a:gd name="T0" fmla="*/ 413 w 425"/>
                  <a:gd name="T1" fmla="*/ 1924 h 4316"/>
                  <a:gd name="T2" fmla="*/ 395 w 425"/>
                  <a:gd name="T3" fmla="*/ 1690 h 4316"/>
                  <a:gd name="T4" fmla="*/ 365 w 425"/>
                  <a:gd name="T5" fmla="*/ 1457 h 4316"/>
                  <a:gd name="T6" fmla="*/ 329 w 425"/>
                  <a:gd name="T7" fmla="*/ 1229 h 4316"/>
                  <a:gd name="T8" fmla="*/ 281 w 425"/>
                  <a:gd name="T9" fmla="*/ 1001 h 4316"/>
                  <a:gd name="T10" fmla="*/ 227 w 425"/>
                  <a:gd name="T11" fmla="*/ 761 h 4316"/>
                  <a:gd name="T12" fmla="*/ 162 w 425"/>
                  <a:gd name="T13" fmla="*/ 522 h 4316"/>
                  <a:gd name="T14" fmla="*/ 90 w 425"/>
                  <a:gd name="T15" fmla="*/ 270 h 4316"/>
                  <a:gd name="T16" fmla="*/ 12 w 425"/>
                  <a:gd name="T17" fmla="*/ 0 h 4316"/>
                  <a:gd name="T18" fmla="*/ 0 w 425"/>
                  <a:gd name="T19" fmla="*/ 0 h 4316"/>
                  <a:gd name="T20" fmla="*/ 84 w 425"/>
                  <a:gd name="T21" fmla="*/ 270 h 4316"/>
                  <a:gd name="T22" fmla="*/ 156 w 425"/>
                  <a:gd name="T23" fmla="*/ 522 h 4316"/>
                  <a:gd name="T24" fmla="*/ 216 w 425"/>
                  <a:gd name="T25" fmla="*/ 767 h 4316"/>
                  <a:gd name="T26" fmla="*/ 275 w 425"/>
                  <a:gd name="T27" fmla="*/ 1001 h 4316"/>
                  <a:gd name="T28" fmla="*/ 317 w 425"/>
                  <a:gd name="T29" fmla="*/ 1235 h 4316"/>
                  <a:gd name="T30" fmla="*/ 353 w 425"/>
                  <a:gd name="T31" fmla="*/ 1463 h 4316"/>
                  <a:gd name="T32" fmla="*/ 383 w 425"/>
                  <a:gd name="T33" fmla="*/ 1690 h 4316"/>
                  <a:gd name="T34" fmla="*/ 401 w 425"/>
                  <a:gd name="T35" fmla="*/ 1924 h 4316"/>
                  <a:gd name="T36" fmla="*/ 413 w 425"/>
                  <a:gd name="T37" fmla="*/ 2188 h 4316"/>
                  <a:gd name="T38" fmla="*/ 407 w 425"/>
                  <a:gd name="T39" fmla="*/ 2458 h 4316"/>
                  <a:gd name="T40" fmla="*/ 395 w 425"/>
                  <a:gd name="T41" fmla="*/ 2733 h 4316"/>
                  <a:gd name="T42" fmla="*/ 365 w 425"/>
                  <a:gd name="T43" fmla="*/ 3021 h 4316"/>
                  <a:gd name="T44" fmla="*/ 329 w 425"/>
                  <a:gd name="T45" fmla="*/ 3321 h 4316"/>
                  <a:gd name="T46" fmla="*/ 275 w 425"/>
                  <a:gd name="T47" fmla="*/ 3639 h 4316"/>
                  <a:gd name="T48" fmla="*/ 204 w 425"/>
                  <a:gd name="T49" fmla="*/ 3968 h 4316"/>
                  <a:gd name="T50" fmla="*/ 126 w 425"/>
                  <a:gd name="T51" fmla="*/ 4316 h 4316"/>
                  <a:gd name="T52" fmla="*/ 138 w 425"/>
                  <a:gd name="T53" fmla="*/ 4316 h 4316"/>
                  <a:gd name="T54" fmla="*/ 216 w 425"/>
                  <a:gd name="T55" fmla="*/ 3968 h 4316"/>
                  <a:gd name="T56" fmla="*/ 287 w 425"/>
                  <a:gd name="T57" fmla="*/ 3639 h 4316"/>
                  <a:gd name="T58" fmla="*/ 341 w 425"/>
                  <a:gd name="T59" fmla="*/ 3321 h 4316"/>
                  <a:gd name="T60" fmla="*/ 377 w 425"/>
                  <a:gd name="T61" fmla="*/ 3021 h 4316"/>
                  <a:gd name="T62" fmla="*/ 407 w 425"/>
                  <a:gd name="T63" fmla="*/ 2733 h 4316"/>
                  <a:gd name="T64" fmla="*/ 419 w 425"/>
                  <a:gd name="T65" fmla="*/ 2458 h 4316"/>
                  <a:gd name="T66" fmla="*/ 425 w 425"/>
                  <a:gd name="T67" fmla="*/ 2188 h 4316"/>
                  <a:gd name="T68" fmla="*/ 413 w 425"/>
                  <a:gd name="T69" fmla="*/ 1924 h 4316"/>
                  <a:gd name="T70" fmla="*/ 413 w 425"/>
                  <a:gd name="T71" fmla="*/ 1924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a:noFill/>
              </a:ln>
            </p:spPr>
            <p:txBody>
              <a:bodyPr/>
              <a:lstStyle/>
              <a:p>
                <a:pPr eaLnBrk="1" hangingPunct="1">
                  <a:defRPr/>
                </a:pPr>
                <a:endParaRPr lang="es-MX"/>
              </a:p>
            </p:txBody>
          </p:sp>
          <p:sp>
            <p:nvSpPr>
              <p:cNvPr id="30" name="Freeform 11">
                <a:extLst>
                  <a:ext uri="{FF2B5EF4-FFF2-40B4-BE49-F238E27FC236}">
                    <a16:creationId xmlns:a16="http://schemas.microsoft.com/office/drawing/2014/main" id="{7158C091-1652-E114-D63D-72369F15E620}"/>
                  </a:ext>
                </a:extLst>
              </p:cNvPr>
              <p:cNvSpPr>
                <a:spLocks/>
              </p:cNvSpPr>
              <p:nvPr userDrawn="1"/>
            </p:nvSpPr>
            <p:spPr bwMode="hidden">
              <a:xfrm>
                <a:off x="3946" y="0"/>
                <a:ext cx="558" cy="4316"/>
              </a:xfrm>
              <a:custGeom>
                <a:avLst/>
                <a:gdLst>
                  <a:gd name="T0" fmla="*/ 556 w 556"/>
                  <a:gd name="T1" fmla="*/ 2020 h 4316"/>
                  <a:gd name="T2" fmla="*/ 538 w 556"/>
                  <a:gd name="T3" fmla="*/ 1732 h 4316"/>
                  <a:gd name="T4" fmla="*/ 503 w 556"/>
                  <a:gd name="T5" fmla="*/ 1445 h 4316"/>
                  <a:gd name="T6" fmla="*/ 455 w 556"/>
                  <a:gd name="T7" fmla="*/ 1175 h 4316"/>
                  <a:gd name="T8" fmla="*/ 395 w 556"/>
                  <a:gd name="T9" fmla="*/ 911 h 4316"/>
                  <a:gd name="T10" fmla="*/ 317 w 556"/>
                  <a:gd name="T11" fmla="*/ 659 h 4316"/>
                  <a:gd name="T12" fmla="*/ 228 w 556"/>
                  <a:gd name="T13" fmla="*/ 426 h 4316"/>
                  <a:gd name="T14" fmla="*/ 126 w 556"/>
                  <a:gd name="T15" fmla="*/ 204 h 4316"/>
                  <a:gd name="T16" fmla="*/ 12 w 556"/>
                  <a:gd name="T17" fmla="*/ 0 h 4316"/>
                  <a:gd name="T18" fmla="*/ 0 w 556"/>
                  <a:gd name="T19" fmla="*/ 0 h 4316"/>
                  <a:gd name="T20" fmla="*/ 114 w 556"/>
                  <a:gd name="T21" fmla="*/ 204 h 4316"/>
                  <a:gd name="T22" fmla="*/ 216 w 556"/>
                  <a:gd name="T23" fmla="*/ 426 h 4316"/>
                  <a:gd name="T24" fmla="*/ 305 w 556"/>
                  <a:gd name="T25" fmla="*/ 659 h 4316"/>
                  <a:gd name="T26" fmla="*/ 383 w 556"/>
                  <a:gd name="T27" fmla="*/ 911 h 4316"/>
                  <a:gd name="T28" fmla="*/ 443 w 556"/>
                  <a:gd name="T29" fmla="*/ 1175 h 4316"/>
                  <a:gd name="T30" fmla="*/ 491 w 556"/>
                  <a:gd name="T31" fmla="*/ 1445 h 4316"/>
                  <a:gd name="T32" fmla="*/ 526 w 556"/>
                  <a:gd name="T33" fmla="*/ 1732 h 4316"/>
                  <a:gd name="T34" fmla="*/ 544 w 556"/>
                  <a:gd name="T35" fmla="*/ 2020 h 4316"/>
                  <a:gd name="T36" fmla="*/ 544 w 556"/>
                  <a:gd name="T37" fmla="*/ 2326 h 4316"/>
                  <a:gd name="T38" fmla="*/ 532 w 556"/>
                  <a:gd name="T39" fmla="*/ 2632 h 4316"/>
                  <a:gd name="T40" fmla="*/ 503 w 556"/>
                  <a:gd name="T41" fmla="*/ 2931 h 4316"/>
                  <a:gd name="T42" fmla="*/ 455 w 556"/>
                  <a:gd name="T43" fmla="*/ 3225 h 4316"/>
                  <a:gd name="T44" fmla="*/ 389 w 556"/>
                  <a:gd name="T45" fmla="*/ 3513 h 4316"/>
                  <a:gd name="T46" fmla="*/ 311 w 556"/>
                  <a:gd name="T47" fmla="*/ 3788 h 4316"/>
                  <a:gd name="T48" fmla="*/ 216 w 556"/>
                  <a:gd name="T49" fmla="*/ 4058 h 4316"/>
                  <a:gd name="T50" fmla="*/ 102 w 556"/>
                  <a:gd name="T51" fmla="*/ 4316 h 4316"/>
                  <a:gd name="T52" fmla="*/ 114 w 556"/>
                  <a:gd name="T53" fmla="*/ 4316 h 4316"/>
                  <a:gd name="T54" fmla="*/ 228 w 556"/>
                  <a:gd name="T55" fmla="*/ 4058 h 4316"/>
                  <a:gd name="T56" fmla="*/ 323 w 556"/>
                  <a:gd name="T57" fmla="*/ 3788 h 4316"/>
                  <a:gd name="T58" fmla="*/ 401 w 556"/>
                  <a:gd name="T59" fmla="*/ 3513 h 4316"/>
                  <a:gd name="T60" fmla="*/ 467 w 556"/>
                  <a:gd name="T61" fmla="*/ 3225 h 4316"/>
                  <a:gd name="T62" fmla="*/ 515 w 556"/>
                  <a:gd name="T63" fmla="*/ 2931 h 4316"/>
                  <a:gd name="T64" fmla="*/ 544 w 556"/>
                  <a:gd name="T65" fmla="*/ 2632 h 4316"/>
                  <a:gd name="T66" fmla="*/ 556 w 556"/>
                  <a:gd name="T67" fmla="*/ 2326 h 4316"/>
                  <a:gd name="T68" fmla="*/ 556 w 556"/>
                  <a:gd name="T69" fmla="*/ 2020 h 4316"/>
                  <a:gd name="T70" fmla="*/ 556 w 556"/>
                  <a:gd name="T71" fmla="*/ 202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a:noFill/>
              </a:ln>
            </p:spPr>
            <p:txBody>
              <a:bodyPr/>
              <a:lstStyle/>
              <a:p>
                <a:pPr eaLnBrk="1" hangingPunct="1">
                  <a:defRPr/>
                </a:pPr>
                <a:endParaRPr lang="es-MX"/>
              </a:p>
            </p:txBody>
          </p:sp>
          <p:sp>
            <p:nvSpPr>
              <p:cNvPr id="31" name="Freeform 12">
                <a:extLst>
                  <a:ext uri="{FF2B5EF4-FFF2-40B4-BE49-F238E27FC236}">
                    <a16:creationId xmlns:a16="http://schemas.microsoft.com/office/drawing/2014/main" id="{42FA8C7C-19DE-C6FB-ECC5-6160486D0E46}"/>
                  </a:ext>
                </a:extLst>
              </p:cNvPr>
              <p:cNvSpPr>
                <a:spLocks/>
              </p:cNvSpPr>
              <p:nvPr userDrawn="1"/>
            </p:nvSpPr>
            <p:spPr bwMode="hidden">
              <a:xfrm>
                <a:off x="4246" y="0"/>
                <a:ext cx="690" cy="4316"/>
              </a:xfrm>
              <a:custGeom>
                <a:avLst/>
                <a:gdLst>
                  <a:gd name="T0" fmla="*/ 688 w 688"/>
                  <a:gd name="T1" fmla="*/ 2086 h 4316"/>
                  <a:gd name="T2" fmla="*/ 670 w 688"/>
                  <a:gd name="T3" fmla="*/ 1810 h 4316"/>
                  <a:gd name="T4" fmla="*/ 634 w 688"/>
                  <a:gd name="T5" fmla="*/ 1541 h 4316"/>
                  <a:gd name="T6" fmla="*/ 574 w 688"/>
                  <a:gd name="T7" fmla="*/ 1271 h 4316"/>
                  <a:gd name="T8" fmla="*/ 497 w 688"/>
                  <a:gd name="T9" fmla="*/ 1007 h 4316"/>
                  <a:gd name="T10" fmla="*/ 401 w 688"/>
                  <a:gd name="T11" fmla="*/ 749 h 4316"/>
                  <a:gd name="T12" fmla="*/ 293 w 688"/>
                  <a:gd name="T13" fmla="*/ 492 h 4316"/>
                  <a:gd name="T14" fmla="*/ 162 w 688"/>
                  <a:gd name="T15" fmla="*/ 240 h 4316"/>
                  <a:gd name="T16" fmla="*/ 12 w 688"/>
                  <a:gd name="T17" fmla="*/ 0 h 4316"/>
                  <a:gd name="T18" fmla="*/ 0 w 688"/>
                  <a:gd name="T19" fmla="*/ 0 h 4316"/>
                  <a:gd name="T20" fmla="*/ 150 w 688"/>
                  <a:gd name="T21" fmla="*/ 240 h 4316"/>
                  <a:gd name="T22" fmla="*/ 281 w 688"/>
                  <a:gd name="T23" fmla="*/ 492 h 4316"/>
                  <a:gd name="T24" fmla="*/ 389 w 688"/>
                  <a:gd name="T25" fmla="*/ 749 h 4316"/>
                  <a:gd name="T26" fmla="*/ 485 w 688"/>
                  <a:gd name="T27" fmla="*/ 1007 h 4316"/>
                  <a:gd name="T28" fmla="*/ 562 w 688"/>
                  <a:gd name="T29" fmla="*/ 1271 h 4316"/>
                  <a:gd name="T30" fmla="*/ 622 w 688"/>
                  <a:gd name="T31" fmla="*/ 1541 h 4316"/>
                  <a:gd name="T32" fmla="*/ 658 w 688"/>
                  <a:gd name="T33" fmla="*/ 1810 h 4316"/>
                  <a:gd name="T34" fmla="*/ 676 w 688"/>
                  <a:gd name="T35" fmla="*/ 2086 h 4316"/>
                  <a:gd name="T36" fmla="*/ 676 w 688"/>
                  <a:gd name="T37" fmla="*/ 2368 h 4316"/>
                  <a:gd name="T38" fmla="*/ 658 w 688"/>
                  <a:gd name="T39" fmla="*/ 2650 h 4316"/>
                  <a:gd name="T40" fmla="*/ 616 w 688"/>
                  <a:gd name="T41" fmla="*/ 2931 h 4316"/>
                  <a:gd name="T42" fmla="*/ 556 w 688"/>
                  <a:gd name="T43" fmla="*/ 3213 h 4316"/>
                  <a:gd name="T44" fmla="*/ 473 w 688"/>
                  <a:gd name="T45" fmla="*/ 3495 h 4316"/>
                  <a:gd name="T46" fmla="*/ 371 w 688"/>
                  <a:gd name="T47" fmla="*/ 3777 h 4316"/>
                  <a:gd name="T48" fmla="*/ 251 w 688"/>
                  <a:gd name="T49" fmla="*/ 4046 h 4316"/>
                  <a:gd name="T50" fmla="*/ 114 w 688"/>
                  <a:gd name="T51" fmla="*/ 4316 h 4316"/>
                  <a:gd name="T52" fmla="*/ 126 w 688"/>
                  <a:gd name="T53" fmla="*/ 4316 h 4316"/>
                  <a:gd name="T54" fmla="*/ 263 w 688"/>
                  <a:gd name="T55" fmla="*/ 4046 h 4316"/>
                  <a:gd name="T56" fmla="*/ 383 w 688"/>
                  <a:gd name="T57" fmla="*/ 3777 h 4316"/>
                  <a:gd name="T58" fmla="*/ 485 w 688"/>
                  <a:gd name="T59" fmla="*/ 3495 h 4316"/>
                  <a:gd name="T60" fmla="*/ 568 w 688"/>
                  <a:gd name="T61" fmla="*/ 3219 h 4316"/>
                  <a:gd name="T62" fmla="*/ 628 w 688"/>
                  <a:gd name="T63" fmla="*/ 2937 h 4316"/>
                  <a:gd name="T64" fmla="*/ 670 w 688"/>
                  <a:gd name="T65" fmla="*/ 2656 h 4316"/>
                  <a:gd name="T66" fmla="*/ 688 w 688"/>
                  <a:gd name="T67" fmla="*/ 2368 h 4316"/>
                  <a:gd name="T68" fmla="*/ 688 w 688"/>
                  <a:gd name="T69" fmla="*/ 2086 h 4316"/>
                  <a:gd name="T70" fmla="*/ 688 w 688"/>
                  <a:gd name="T71" fmla="*/ 2086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a:noFill/>
              </a:ln>
            </p:spPr>
            <p:txBody>
              <a:bodyPr/>
              <a:lstStyle/>
              <a:p>
                <a:pPr eaLnBrk="1" hangingPunct="1">
                  <a:defRPr/>
                </a:pPr>
                <a:endParaRPr lang="es-MX"/>
              </a:p>
            </p:txBody>
          </p:sp>
          <p:sp>
            <p:nvSpPr>
              <p:cNvPr id="32" name="Freeform 13">
                <a:extLst>
                  <a:ext uri="{FF2B5EF4-FFF2-40B4-BE49-F238E27FC236}">
                    <a16:creationId xmlns:a16="http://schemas.microsoft.com/office/drawing/2014/main" id="{AC300E89-57BE-EF59-5B0E-845F8DF35679}"/>
                  </a:ext>
                </a:extLst>
              </p:cNvPr>
              <p:cNvSpPr>
                <a:spLocks/>
              </p:cNvSpPr>
              <p:nvPr userDrawn="1"/>
            </p:nvSpPr>
            <p:spPr bwMode="hidden">
              <a:xfrm>
                <a:off x="4522" y="0"/>
                <a:ext cx="864" cy="4316"/>
              </a:xfrm>
              <a:custGeom>
                <a:avLst/>
                <a:gdLst>
                  <a:gd name="T0" fmla="*/ 855 w 861"/>
                  <a:gd name="T1" fmla="*/ 2128 h 4316"/>
                  <a:gd name="T2" fmla="*/ 831 w 861"/>
                  <a:gd name="T3" fmla="*/ 1834 h 4316"/>
                  <a:gd name="T4" fmla="*/ 808 w 861"/>
                  <a:gd name="T5" fmla="*/ 1684 h 4316"/>
                  <a:gd name="T6" fmla="*/ 784 w 861"/>
                  <a:gd name="T7" fmla="*/ 1541 h 4316"/>
                  <a:gd name="T8" fmla="*/ 748 w 861"/>
                  <a:gd name="T9" fmla="*/ 1397 h 4316"/>
                  <a:gd name="T10" fmla="*/ 712 w 861"/>
                  <a:gd name="T11" fmla="*/ 1253 h 4316"/>
                  <a:gd name="T12" fmla="*/ 664 w 861"/>
                  <a:gd name="T13" fmla="*/ 1115 h 4316"/>
                  <a:gd name="T14" fmla="*/ 610 w 861"/>
                  <a:gd name="T15" fmla="*/ 977 h 4316"/>
                  <a:gd name="T16" fmla="*/ 491 w 861"/>
                  <a:gd name="T17" fmla="*/ 719 h 4316"/>
                  <a:gd name="T18" fmla="*/ 353 w 861"/>
                  <a:gd name="T19" fmla="*/ 468 h 4316"/>
                  <a:gd name="T20" fmla="*/ 192 w 861"/>
                  <a:gd name="T21" fmla="*/ 228 h 4316"/>
                  <a:gd name="T22" fmla="*/ 12 w 861"/>
                  <a:gd name="T23" fmla="*/ 0 h 4316"/>
                  <a:gd name="T24" fmla="*/ 0 w 861"/>
                  <a:gd name="T25" fmla="*/ 0 h 4316"/>
                  <a:gd name="T26" fmla="*/ 180 w 861"/>
                  <a:gd name="T27" fmla="*/ 228 h 4316"/>
                  <a:gd name="T28" fmla="*/ 341 w 861"/>
                  <a:gd name="T29" fmla="*/ 468 h 4316"/>
                  <a:gd name="T30" fmla="*/ 479 w 861"/>
                  <a:gd name="T31" fmla="*/ 719 h 4316"/>
                  <a:gd name="T32" fmla="*/ 598 w 861"/>
                  <a:gd name="T33" fmla="*/ 983 h 4316"/>
                  <a:gd name="T34" fmla="*/ 652 w 861"/>
                  <a:gd name="T35" fmla="*/ 1121 h 4316"/>
                  <a:gd name="T36" fmla="*/ 700 w 861"/>
                  <a:gd name="T37" fmla="*/ 1259 h 4316"/>
                  <a:gd name="T38" fmla="*/ 736 w 861"/>
                  <a:gd name="T39" fmla="*/ 1403 h 4316"/>
                  <a:gd name="T40" fmla="*/ 772 w 861"/>
                  <a:gd name="T41" fmla="*/ 1547 h 4316"/>
                  <a:gd name="T42" fmla="*/ 802 w 861"/>
                  <a:gd name="T43" fmla="*/ 1690 h 4316"/>
                  <a:gd name="T44" fmla="*/ 819 w 861"/>
                  <a:gd name="T45" fmla="*/ 1834 h 4316"/>
                  <a:gd name="T46" fmla="*/ 837 w 861"/>
                  <a:gd name="T47" fmla="*/ 1984 h 4316"/>
                  <a:gd name="T48" fmla="*/ 843 w 861"/>
                  <a:gd name="T49" fmla="*/ 2128 h 4316"/>
                  <a:gd name="T50" fmla="*/ 849 w 861"/>
                  <a:gd name="T51" fmla="*/ 2278 h 4316"/>
                  <a:gd name="T52" fmla="*/ 843 w 861"/>
                  <a:gd name="T53" fmla="*/ 2428 h 4316"/>
                  <a:gd name="T54" fmla="*/ 831 w 861"/>
                  <a:gd name="T55" fmla="*/ 2572 h 4316"/>
                  <a:gd name="T56" fmla="*/ 819 w 861"/>
                  <a:gd name="T57" fmla="*/ 2721 h 4316"/>
                  <a:gd name="T58" fmla="*/ 796 w 861"/>
                  <a:gd name="T59" fmla="*/ 2865 h 4316"/>
                  <a:gd name="T60" fmla="*/ 766 w 861"/>
                  <a:gd name="T61" fmla="*/ 3015 h 4316"/>
                  <a:gd name="T62" fmla="*/ 724 w 861"/>
                  <a:gd name="T63" fmla="*/ 3159 h 4316"/>
                  <a:gd name="T64" fmla="*/ 682 w 861"/>
                  <a:gd name="T65" fmla="*/ 3303 h 4316"/>
                  <a:gd name="T66" fmla="*/ 586 w 861"/>
                  <a:gd name="T67" fmla="*/ 3567 h 4316"/>
                  <a:gd name="T68" fmla="*/ 473 w 861"/>
                  <a:gd name="T69" fmla="*/ 3824 h 4316"/>
                  <a:gd name="T70" fmla="*/ 335 w 861"/>
                  <a:gd name="T71" fmla="*/ 4076 h 4316"/>
                  <a:gd name="T72" fmla="*/ 180 w 861"/>
                  <a:gd name="T73" fmla="*/ 4316 h 4316"/>
                  <a:gd name="T74" fmla="*/ 192 w 861"/>
                  <a:gd name="T75" fmla="*/ 4316 h 4316"/>
                  <a:gd name="T76" fmla="*/ 347 w 861"/>
                  <a:gd name="T77" fmla="*/ 4076 h 4316"/>
                  <a:gd name="T78" fmla="*/ 485 w 861"/>
                  <a:gd name="T79" fmla="*/ 3824 h 4316"/>
                  <a:gd name="T80" fmla="*/ 598 w 861"/>
                  <a:gd name="T81" fmla="*/ 3573 h 4316"/>
                  <a:gd name="T82" fmla="*/ 694 w 861"/>
                  <a:gd name="T83" fmla="*/ 3309 h 4316"/>
                  <a:gd name="T84" fmla="*/ 736 w 861"/>
                  <a:gd name="T85" fmla="*/ 3165 h 4316"/>
                  <a:gd name="T86" fmla="*/ 778 w 861"/>
                  <a:gd name="T87" fmla="*/ 3021 h 4316"/>
                  <a:gd name="T88" fmla="*/ 808 w 861"/>
                  <a:gd name="T89" fmla="*/ 2871 h 4316"/>
                  <a:gd name="T90" fmla="*/ 831 w 861"/>
                  <a:gd name="T91" fmla="*/ 2727 h 4316"/>
                  <a:gd name="T92" fmla="*/ 843 w 861"/>
                  <a:gd name="T93" fmla="*/ 2578 h 4316"/>
                  <a:gd name="T94" fmla="*/ 855 w 861"/>
                  <a:gd name="T95" fmla="*/ 2428 h 4316"/>
                  <a:gd name="T96" fmla="*/ 861 w 861"/>
                  <a:gd name="T97" fmla="*/ 2278 h 4316"/>
                  <a:gd name="T98" fmla="*/ 855 w 861"/>
                  <a:gd name="T99" fmla="*/ 2128 h 4316"/>
                  <a:gd name="T100" fmla="*/ 855 w 861"/>
                  <a:gd name="T101" fmla="*/ 212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a:noFill/>
              </a:ln>
            </p:spPr>
            <p:txBody>
              <a:bodyPr/>
              <a:lstStyle/>
              <a:p>
                <a:pPr eaLnBrk="1" hangingPunct="1">
                  <a:defRPr/>
                </a:pPr>
                <a:endParaRPr lang="es-MX"/>
              </a:p>
            </p:txBody>
          </p:sp>
          <p:sp>
            <p:nvSpPr>
              <p:cNvPr id="33" name="Freeform 14">
                <a:extLst>
                  <a:ext uri="{FF2B5EF4-FFF2-40B4-BE49-F238E27FC236}">
                    <a16:creationId xmlns:a16="http://schemas.microsoft.com/office/drawing/2014/main" id="{677E087A-46E0-1C8C-2AE9-B4A7C2F1B01D}"/>
                  </a:ext>
                </a:extLst>
              </p:cNvPr>
              <p:cNvSpPr>
                <a:spLocks/>
              </p:cNvSpPr>
              <p:nvPr userDrawn="1"/>
            </p:nvSpPr>
            <p:spPr bwMode="hidden">
              <a:xfrm>
                <a:off x="2399" y="0"/>
                <a:ext cx="150" cy="4316"/>
              </a:xfrm>
              <a:custGeom>
                <a:avLst/>
                <a:gdLst>
                  <a:gd name="T0" fmla="*/ 18 w 149"/>
                  <a:gd name="T1" fmla="*/ 1942 h 4316"/>
                  <a:gd name="T2" fmla="*/ 30 w 149"/>
                  <a:gd name="T3" fmla="*/ 1630 h 4316"/>
                  <a:gd name="T4" fmla="*/ 42 w 149"/>
                  <a:gd name="T5" fmla="*/ 1331 h 4316"/>
                  <a:gd name="T6" fmla="*/ 59 w 149"/>
                  <a:gd name="T7" fmla="*/ 1055 h 4316"/>
                  <a:gd name="T8" fmla="*/ 77 w 149"/>
                  <a:gd name="T9" fmla="*/ 791 h 4316"/>
                  <a:gd name="T10" fmla="*/ 83 w 149"/>
                  <a:gd name="T11" fmla="*/ 671 h 4316"/>
                  <a:gd name="T12" fmla="*/ 95 w 149"/>
                  <a:gd name="T13" fmla="*/ 557 h 4316"/>
                  <a:gd name="T14" fmla="*/ 107 w 149"/>
                  <a:gd name="T15" fmla="*/ 444 h 4316"/>
                  <a:gd name="T16" fmla="*/ 113 w 149"/>
                  <a:gd name="T17" fmla="*/ 342 h 4316"/>
                  <a:gd name="T18" fmla="*/ 125 w 149"/>
                  <a:gd name="T19" fmla="*/ 246 h 4316"/>
                  <a:gd name="T20" fmla="*/ 131 w 149"/>
                  <a:gd name="T21" fmla="*/ 156 h 4316"/>
                  <a:gd name="T22" fmla="*/ 143 w 149"/>
                  <a:gd name="T23" fmla="*/ 72 h 4316"/>
                  <a:gd name="T24" fmla="*/ 149 w 149"/>
                  <a:gd name="T25" fmla="*/ 0 h 4316"/>
                  <a:gd name="T26" fmla="*/ 137 w 149"/>
                  <a:gd name="T27" fmla="*/ 0 h 4316"/>
                  <a:gd name="T28" fmla="*/ 131 w 149"/>
                  <a:gd name="T29" fmla="*/ 72 h 4316"/>
                  <a:gd name="T30" fmla="*/ 119 w 149"/>
                  <a:gd name="T31" fmla="*/ 156 h 4316"/>
                  <a:gd name="T32" fmla="*/ 113 w 149"/>
                  <a:gd name="T33" fmla="*/ 246 h 4316"/>
                  <a:gd name="T34" fmla="*/ 101 w 149"/>
                  <a:gd name="T35" fmla="*/ 342 h 4316"/>
                  <a:gd name="T36" fmla="*/ 95 w 149"/>
                  <a:gd name="T37" fmla="*/ 444 h 4316"/>
                  <a:gd name="T38" fmla="*/ 83 w 149"/>
                  <a:gd name="T39" fmla="*/ 557 h 4316"/>
                  <a:gd name="T40" fmla="*/ 71 w 149"/>
                  <a:gd name="T41" fmla="*/ 671 h 4316"/>
                  <a:gd name="T42" fmla="*/ 65 w 149"/>
                  <a:gd name="T43" fmla="*/ 791 h 4316"/>
                  <a:gd name="T44" fmla="*/ 48 w 149"/>
                  <a:gd name="T45" fmla="*/ 1055 h 4316"/>
                  <a:gd name="T46" fmla="*/ 30 w 149"/>
                  <a:gd name="T47" fmla="*/ 1331 h 4316"/>
                  <a:gd name="T48" fmla="*/ 18 w 149"/>
                  <a:gd name="T49" fmla="*/ 1630 h 4316"/>
                  <a:gd name="T50" fmla="*/ 6 w 149"/>
                  <a:gd name="T51" fmla="*/ 1942 h 4316"/>
                  <a:gd name="T52" fmla="*/ 0 w 149"/>
                  <a:gd name="T53" fmla="*/ 2278 h 4316"/>
                  <a:gd name="T54" fmla="*/ 6 w 149"/>
                  <a:gd name="T55" fmla="*/ 2602 h 4316"/>
                  <a:gd name="T56" fmla="*/ 12 w 149"/>
                  <a:gd name="T57" fmla="*/ 2919 h 4316"/>
                  <a:gd name="T58" fmla="*/ 24 w 149"/>
                  <a:gd name="T59" fmla="*/ 3219 h 4316"/>
                  <a:gd name="T60" fmla="*/ 36 w 149"/>
                  <a:gd name="T61" fmla="*/ 3513 h 4316"/>
                  <a:gd name="T62" fmla="*/ 59 w 149"/>
                  <a:gd name="T63" fmla="*/ 3794 h 4316"/>
                  <a:gd name="T64" fmla="*/ 89 w 149"/>
                  <a:gd name="T65" fmla="*/ 4058 h 4316"/>
                  <a:gd name="T66" fmla="*/ 125 w 149"/>
                  <a:gd name="T67" fmla="*/ 4316 h 4316"/>
                  <a:gd name="T68" fmla="*/ 137 w 149"/>
                  <a:gd name="T69" fmla="*/ 4316 h 4316"/>
                  <a:gd name="T70" fmla="*/ 101 w 149"/>
                  <a:gd name="T71" fmla="*/ 4058 h 4316"/>
                  <a:gd name="T72" fmla="*/ 71 w 149"/>
                  <a:gd name="T73" fmla="*/ 3794 h 4316"/>
                  <a:gd name="T74" fmla="*/ 48 w 149"/>
                  <a:gd name="T75" fmla="*/ 3513 h 4316"/>
                  <a:gd name="T76" fmla="*/ 36 w 149"/>
                  <a:gd name="T77" fmla="*/ 3225 h 4316"/>
                  <a:gd name="T78" fmla="*/ 24 w 149"/>
                  <a:gd name="T79" fmla="*/ 2919 h 4316"/>
                  <a:gd name="T80" fmla="*/ 18 w 149"/>
                  <a:gd name="T81" fmla="*/ 2608 h 4316"/>
                  <a:gd name="T82" fmla="*/ 12 w 149"/>
                  <a:gd name="T83" fmla="*/ 2278 h 4316"/>
                  <a:gd name="T84" fmla="*/ 18 w 149"/>
                  <a:gd name="T85" fmla="*/ 1942 h 4316"/>
                  <a:gd name="T86" fmla="*/ 18 w 149"/>
                  <a:gd name="T87" fmla="*/ 1942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a:noFill/>
              </a:ln>
            </p:spPr>
            <p:txBody>
              <a:bodyPr/>
              <a:lstStyle/>
              <a:p>
                <a:pPr eaLnBrk="1" hangingPunct="1">
                  <a:defRPr/>
                </a:pPr>
                <a:endParaRPr lang="es-MX"/>
              </a:p>
            </p:txBody>
          </p:sp>
          <p:sp>
            <p:nvSpPr>
              <p:cNvPr id="34" name="Freeform 15">
                <a:extLst>
                  <a:ext uri="{FF2B5EF4-FFF2-40B4-BE49-F238E27FC236}">
                    <a16:creationId xmlns:a16="http://schemas.microsoft.com/office/drawing/2014/main" id="{96C34E0E-11FF-9ACB-54A8-BEFC4A3B76BE}"/>
                  </a:ext>
                </a:extLst>
              </p:cNvPr>
              <p:cNvSpPr>
                <a:spLocks/>
              </p:cNvSpPr>
              <p:nvPr userDrawn="1"/>
            </p:nvSpPr>
            <p:spPr bwMode="hidden">
              <a:xfrm>
                <a:off x="1967" y="0"/>
                <a:ext cx="300" cy="4316"/>
              </a:xfrm>
              <a:custGeom>
                <a:avLst/>
                <a:gdLst>
                  <a:gd name="T0" fmla="*/ 18 w 299"/>
                  <a:gd name="T1" fmla="*/ 2062 h 4316"/>
                  <a:gd name="T2" fmla="*/ 30 w 299"/>
                  <a:gd name="T3" fmla="*/ 1750 h 4316"/>
                  <a:gd name="T4" fmla="*/ 54 w 299"/>
                  <a:gd name="T5" fmla="*/ 1451 h 4316"/>
                  <a:gd name="T6" fmla="*/ 84 w 299"/>
                  <a:gd name="T7" fmla="*/ 1169 h 4316"/>
                  <a:gd name="T8" fmla="*/ 126 w 299"/>
                  <a:gd name="T9" fmla="*/ 899 h 4316"/>
                  <a:gd name="T10" fmla="*/ 162 w 299"/>
                  <a:gd name="T11" fmla="*/ 641 h 4316"/>
                  <a:gd name="T12" fmla="*/ 209 w 299"/>
                  <a:gd name="T13" fmla="*/ 408 h 4316"/>
                  <a:gd name="T14" fmla="*/ 251 w 299"/>
                  <a:gd name="T15" fmla="*/ 192 h 4316"/>
                  <a:gd name="T16" fmla="*/ 299 w 299"/>
                  <a:gd name="T17" fmla="*/ 0 h 4316"/>
                  <a:gd name="T18" fmla="*/ 287 w 299"/>
                  <a:gd name="T19" fmla="*/ 0 h 4316"/>
                  <a:gd name="T20" fmla="*/ 239 w 299"/>
                  <a:gd name="T21" fmla="*/ 192 h 4316"/>
                  <a:gd name="T22" fmla="*/ 198 w 299"/>
                  <a:gd name="T23" fmla="*/ 408 h 4316"/>
                  <a:gd name="T24" fmla="*/ 156 w 299"/>
                  <a:gd name="T25" fmla="*/ 641 h 4316"/>
                  <a:gd name="T26" fmla="*/ 114 w 299"/>
                  <a:gd name="T27" fmla="*/ 899 h 4316"/>
                  <a:gd name="T28" fmla="*/ 78 w 299"/>
                  <a:gd name="T29" fmla="*/ 1169 h 4316"/>
                  <a:gd name="T30" fmla="*/ 48 w 299"/>
                  <a:gd name="T31" fmla="*/ 1451 h 4316"/>
                  <a:gd name="T32" fmla="*/ 24 w 299"/>
                  <a:gd name="T33" fmla="*/ 1750 h 4316"/>
                  <a:gd name="T34" fmla="*/ 6 w 299"/>
                  <a:gd name="T35" fmla="*/ 2062 h 4316"/>
                  <a:gd name="T36" fmla="*/ 0 w 299"/>
                  <a:gd name="T37" fmla="*/ 2374 h 4316"/>
                  <a:gd name="T38" fmla="*/ 12 w 299"/>
                  <a:gd name="T39" fmla="*/ 2674 h 4316"/>
                  <a:gd name="T40" fmla="*/ 30 w 299"/>
                  <a:gd name="T41" fmla="*/ 2973 h 4316"/>
                  <a:gd name="T42" fmla="*/ 54 w 299"/>
                  <a:gd name="T43" fmla="*/ 3255 h 4316"/>
                  <a:gd name="T44" fmla="*/ 96 w 299"/>
                  <a:gd name="T45" fmla="*/ 3537 h 4316"/>
                  <a:gd name="T46" fmla="*/ 144 w 299"/>
                  <a:gd name="T47" fmla="*/ 3806 h 4316"/>
                  <a:gd name="T48" fmla="*/ 203 w 299"/>
                  <a:gd name="T49" fmla="*/ 4064 h 4316"/>
                  <a:gd name="T50" fmla="*/ 275 w 299"/>
                  <a:gd name="T51" fmla="*/ 4316 h 4316"/>
                  <a:gd name="T52" fmla="*/ 287 w 299"/>
                  <a:gd name="T53" fmla="*/ 4316 h 4316"/>
                  <a:gd name="T54" fmla="*/ 215 w 299"/>
                  <a:gd name="T55" fmla="*/ 4064 h 4316"/>
                  <a:gd name="T56" fmla="*/ 156 w 299"/>
                  <a:gd name="T57" fmla="*/ 3806 h 4316"/>
                  <a:gd name="T58" fmla="*/ 108 w 299"/>
                  <a:gd name="T59" fmla="*/ 3537 h 4316"/>
                  <a:gd name="T60" fmla="*/ 66 w 299"/>
                  <a:gd name="T61" fmla="*/ 3261 h 4316"/>
                  <a:gd name="T62" fmla="*/ 42 w 299"/>
                  <a:gd name="T63" fmla="*/ 2973 h 4316"/>
                  <a:gd name="T64" fmla="*/ 24 w 299"/>
                  <a:gd name="T65" fmla="*/ 2680 h 4316"/>
                  <a:gd name="T66" fmla="*/ 12 w 299"/>
                  <a:gd name="T67" fmla="*/ 2374 h 4316"/>
                  <a:gd name="T68" fmla="*/ 18 w 299"/>
                  <a:gd name="T69" fmla="*/ 2062 h 4316"/>
                  <a:gd name="T70" fmla="*/ 18 w 299"/>
                  <a:gd name="T71" fmla="*/ 2062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a:noFill/>
              </a:ln>
            </p:spPr>
            <p:txBody>
              <a:bodyPr/>
              <a:lstStyle/>
              <a:p>
                <a:pPr eaLnBrk="1" hangingPunct="1">
                  <a:defRPr/>
                </a:pPr>
                <a:endParaRPr lang="es-MX"/>
              </a:p>
            </p:txBody>
          </p:sp>
          <p:sp>
            <p:nvSpPr>
              <p:cNvPr id="35" name="Freeform 16">
                <a:extLst>
                  <a:ext uri="{FF2B5EF4-FFF2-40B4-BE49-F238E27FC236}">
                    <a16:creationId xmlns:a16="http://schemas.microsoft.com/office/drawing/2014/main" id="{6405CB8F-45F8-D83D-8EA3-C2550612A913}"/>
                  </a:ext>
                </a:extLst>
              </p:cNvPr>
              <p:cNvSpPr>
                <a:spLocks/>
              </p:cNvSpPr>
              <p:nvPr userDrawn="1"/>
            </p:nvSpPr>
            <p:spPr bwMode="hidden">
              <a:xfrm>
                <a:off x="1566" y="0"/>
                <a:ext cx="425" cy="4316"/>
              </a:xfrm>
              <a:custGeom>
                <a:avLst/>
                <a:gdLst>
                  <a:gd name="T0" fmla="*/ 424 w 424"/>
                  <a:gd name="T1" fmla="*/ 0 h 4316"/>
                  <a:gd name="T2" fmla="*/ 412 w 424"/>
                  <a:gd name="T3" fmla="*/ 0 h 4316"/>
                  <a:gd name="T4" fmla="*/ 316 w 424"/>
                  <a:gd name="T5" fmla="*/ 222 h 4316"/>
                  <a:gd name="T6" fmla="*/ 239 w 424"/>
                  <a:gd name="T7" fmla="*/ 462 h 4316"/>
                  <a:gd name="T8" fmla="*/ 167 w 424"/>
                  <a:gd name="T9" fmla="*/ 707 h 4316"/>
                  <a:gd name="T10" fmla="*/ 107 w 424"/>
                  <a:gd name="T11" fmla="*/ 971 h 4316"/>
                  <a:gd name="T12" fmla="*/ 65 w 424"/>
                  <a:gd name="T13" fmla="*/ 1247 h 4316"/>
                  <a:gd name="T14" fmla="*/ 29 w 424"/>
                  <a:gd name="T15" fmla="*/ 1529 h 4316"/>
                  <a:gd name="T16" fmla="*/ 6 w 424"/>
                  <a:gd name="T17" fmla="*/ 1822 h 4316"/>
                  <a:gd name="T18" fmla="*/ 0 w 424"/>
                  <a:gd name="T19" fmla="*/ 2122 h 4316"/>
                  <a:gd name="T20" fmla="*/ 6 w 424"/>
                  <a:gd name="T21" fmla="*/ 2404 h 4316"/>
                  <a:gd name="T22" fmla="*/ 24 w 424"/>
                  <a:gd name="T23" fmla="*/ 2686 h 4316"/>
                  <a:gd name="T24" fmla="*/ 47 w 424"/>
                  <a:gd name="T25" fmla="*/ 2961 h 4316"/>
                  <a:gd name="T26" fmla="*/ 89 w 424"/>
                  <a:gd name="T27" fmla="*/ 3243 h 4316"/>
                  <a:gd name="T28" fmla="*/ 137 w 424"/>
                  <a:gd name="T29" fmla="*/ 3519 h 4316"/>
                  <a:gd name="T30" fmla="*/ 197 w 424"/>
                  <a:gd name="T31" fmla="*/ 3788 h 4316"/>
                  <a:gd name="T32" fmla="*/ 269 w 424"/>
                  <a:gd name="T33" fmla="*/ 4058 h 4316"/>
                  <a:gd name="T34" fmla="*/ 346 w 424"/>
                  <a:gd name="T35" fmla="*/ 4316 h 4316"/>
                  <a:gd name="T36" fmla="*/ 358 w 424"/>
                  <a:gd name="T37" fmla="*/ 4316 h 4316"/>
                  <a:gd name="T38" fmla="*/ 281 w 424"/>
                  <a:gd name="T39" fmla="*/ 4058 h 4316"/>
                  <a:gd name="T40" fmla="*/ 209 w 424"/>
                  <a:gd name="T41" fmla="*/ 3788 h 4316"/>
                  <a:gd name="T42" fmla="*/ 149 w 424"/>
                  <a:gd name="T43" fmla="*/ 3519 h 4316"/>
                  <a:gd name="T44" fmla="*/ 101 w 424"/>
                  <a:gd name="T45" fmla="*/ 3243 h 4316"/>
                  <a:gd name="T46" fmla="*/ 59 w 424"/>
                  <a:gd name="T47" fmla="*/ 2961 h 4316"/>
                  <a:gd name="T48" fmla="*/ 35 w 424"/>
                  <a:gd name="T49" fmla="*/ 2686 h 4316"/>
                  <a:gd name="T50" fmla="*/ 18 w 424"/>
                  <a:gd name="T51" fmla="*/ 2404 h 4316"/>
                  <a:gd name="T52" fmla="*/ 12 w 424"/>
                  <a:gd name="T53" fmla="*/ 2122 h 4316"/>
                  <a:gd name="T54" fmla="*/ 18 w 424"/>
                  <a:gd name="T55" fmla="*/ 1822 h 4316"/>
                  <a:gd name="T56" fmla="*/ 41 w 424"/>
                  <a:gd name="T57" fmla="*/ 1529 h 4316"/>
                  <a:gd name="T58" fmla="*/ 71 w 424"/>
                  <a:gd name="T59" fmla="*/ 1247 h 4316"/>
                  <a:gd name="T60" fmla="*/ 119 w 424"/>
                  <a:gd name="T61" fmla="*/ 971 h 4316"/>
                  <a:gd name="T62" fmla="*/ 179 w 424"/>
                  <a:gd name="T63" fmla="*/ 707 h 4316"/>
                  <a:gd name="T64" fmla="*/ 245 w 424"/>
                  <a:gd name="T65" fmla="*/ 462 h 4316"/>
                  <a:gd name="T66" fmla="*/ 328 w 424"/>
                  <a:gd name="T67" fmla="*/ 222 h 4316"/>
                  <a:gd name="T68" fmla="*/ 424 w 424"/>
                  <a:gd name="T69" fmla="*/ 0 h 4316"/>
                  <a:gd name="T70" fmla="*/ 424 w 424"/>
                  <a:gd name="T71" fmla="*/ 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a:noFill/>
              </a:ln>
            </p:spPr>
            <p:txBody>
              <a:bodyPr/>
              <a:lstStyle/>
              <a:p>
                <a:pPr eaLnBrk="1" hangingPunct="1">
                  <a:defRPr/>
                </a:pPr>
                <a:endParaRPr lang="es-MX"/>
              </a:p>
            </p:txBody>
          </p:sp>
          <p:sp>
            <p:nvSpPr>
              <p:cNvPr id="36" name="Freeform 17">
                <a:extLst>
                  <a:ext uri="{FF2B5EF4-FFF2-40B4-BE49-F238E27FC236}">
                    <a16:creationId xmlns:a16="http://schemas.microsoft.com/office/drawing/2014/main" id="{4F3CCF08-71A6-2CB7-35CC-3C51D7DA9075}"/>
                  </a:ext>
                </a:extLst>
              </p:cNvPr>
              <p:cNvSpPr>
                <a:spLocks/>
              </p:cNvSpPr>
              <p:nvPr userDrawn="1"/>
            </p:nvSpPr>
            <p:spPr bwMode="hidden">
              <a:xfrm>
                <a:off x="1128" y="0"/>
                <a:ext cx="575" cy="4316"/>
              </a:xfrm>
              <a:custGeom>
                <a:avLst/>
                <a:gdLst>
                  <a:gd name="T0" fmla="*/ 12 w 574"/>
                  <a:gd name="T1" fmla="*/ 2146 h 4316"/>
                  <a:gd name="T2" fmla="*/ 24 w 574"/>
                  <a:gd name="T3" fmla="*/ 1846 h 4316"/>
                  <a:gd name="T4" fmla="*/ 54 w 574"/>
                  <a:gd name="T5" fmla="*/ 1559 h 4316"/>
                  <a:gd name="T6" fmla="*/ 96 w 574"/>
                  <a:gd name="T7" fmla="*/ 1277 h 4316"/>
                  <a:gd name="T8" fmla="*/ 162 w 574"/>
                  <a:gd name="T9" fmla="*/ 1001 h 4316"/>
                  <a:gd name="T10" fmla="*/ 239 w 574"/>
                  <a:gd name="T11" fmla="*/ 731 h 4316"/>
                  <a:gd name="T12" fmla="*/ 335 w 574"/>
                  <a:gd name="T13" fmla="*/ 480 h 4316"/>
                  <a:gd name="T14" fmla="*/ 449 w 574"/>
                  <a:gd name="T15" fmla="*/ 234 h 4316"/>
                  <a:gd name="T16" fmla="*/ 574 w 574"/>
                  <a:gd name="T17" fmla="*/ 0 h 4316"/>
                  <a:gd name="T18" fmla="*/ 562 w 574"/>
                  <a:gd name="T19" fmla="*/ 0 h 4316"/>
                  <a:gd name="T20" fmla="*/ 437 w 574"/>
                  <a:gd name="T21" fmla="*/ 234 h 4316"/>
                  <a:gd name="T22" fmla="*/ 323 w 574"/>
                  <a:gd name="T23" fmla="*/ 480 h 4316"/>
                  <a:gd name="T24" fmla="*/ 227 w 574"/>
                  <a:gd name="T25" fmla="*/ 737 h 4316"/>
                  <a:gd name="T26" fmla="*/ 150 w 574"/>
                  <a:gd name="T27" fmla="*/ 1001 h 4316"/>
                  <a:gd name="T28" fmla="*/ 84 w 574"/>
                  <a:gd name="T29" fmla="*/ 1277 h 4316"/>
                  <a:gd name="T30" fmla="*/ 42 w 574"/>
                  <a:gd name="T31" fmla="*/ 1559 h 4316"/>
                  <a:gd name="T32" fmla="*/ 12 w 574"/>
                  <a:gd name="T33" fmla="*/ 1852 h 4316"/>
                  <a:gd name="T34" fmla="*/ 0 w 574"/>
                  <a:gd name="T35" fmla="*/ 2146 h 4316"/>
                  <a:gd name="T36" fmla="*/ 6 w 574"/>
                  <a:gd name="T37" fmla="*/ 2434 h 4316"/>
                  <a:gd name="T38" fmla="*/ 30 w 574"/>
                  <a:gd name="T39" fmla="*/ 2715 h 4316"/>
                  <a:gd name="T40" fmla="*/ 66 w 574"/>
                  <a:gd name="T41" fmla="*/ 2997 h 4316"/>
                  <a:gd name="T42" fmla="*/ 120 w 574"/>
                  <a:gd name="T43" fmla="*/ 3273 h 4316"/>
                  <a:gd name="T44" fmla="*/ 191 w 574"/>
                  <a:gd name="T45" fmla="*/ 3549 h 4316"/>
                  <a:gd name="T46" fmla="*/ 275 w 574"/>
                  <a:gd name="T47" fmla="*/ 3812 h 4316"/>
                  <a:gd name="T48" fmla="*/ 371 w 574"/>
                  <a:gd name="T49" fmla="*/ 4070 h 4316"/>
                  <a:gd name="T50" fmla="*/ 484 w 574"/>
                  <a:gd name="T51" fmla="*/ 4316 h 4316"/>
                  <a:gd name="T52" fmla="*/ 496 w 574"/>
                  <a:gd name="T53" fmla="*/ 4316 h 4316"/>
                  <a:gd name="T54" fmla="*/ 383 w 574"/>
                  <a:gd name="T55" fmla="*/ 4070 h 4316"/>
                  <a:gd name="T56" fmla="*/ 287 w 574"/>
                  <a:gd name="T57" fmla="*/ 3812 h 4316"/>
                  <a:gd name="T58" fmla="*/ 203 w 574"/>
                  <a:gd name="T59" fmla="*/ 3549 h 4316"/>
                  <a:gd name="T60" fmla="*/ 132 w 574"/>
                  <a:gd name="T61" fmla="*/ 3273 h 4316"/>
                  <a:gd name="T62" fmla="*/ 78 w 574"/>
                  <a:gd name="T63" fmla="*/ 2997 h 4316"/>
                  <a:gd name="T64" fmla="*/ 42 w 574"/>
                  <a:gd name="T65" fmla="*/ 2715 h 4316"/>
                  <a:gd name="T66" fmla="*/ 18 w 574"/>
                  <a:gd name="T67" fmla="*/ 2434 h 4316"/>
                  <a:gd name="T68" fmla="*/ 12 w 574"/>
                  <a:gd name="T69" fmla="*/ 2146 h 4316"/>
                  <a:gd name="T70" fmla="*/ 12 w 574"/>
                  <a:gd name="T71" fmla="*/ 2146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a:noFill/>
              </a:ln>
            </p:spPr>
            <p:txBody>
              <a:bodyPr/>
              <a:lstStyle/>
              <a:p>
                <a:pPr eaLnBrk="1" hangingPunct="1">
                  <a:defRPr/>
                </a:pPr>
                <a:endParaRPr lang="es-MX"/>
              </a:p>
            </p:txBody>
          </p:sp>
          <p:sp>
            <p:nvSpPr>
              <p:cNvPr id="37" name="Freeform 18">
                <a:extLst>
                  <a:ext uri="{FF2B5EF4-FFF2-40B4-BE49-F238E27FC236}">
                    <a16:creationId xmlns:a16="http://schemas.microsoft.com/office/drawing/2014/main" id="{C821B698-C57C-6800-2699-3628D1CAAABC}"/>
                  </a:ext>
                </a:extLst>
              </p:cNvPr>
              <p:cNvSpPr>
                <a:spLocks/>
              </p:cNvSpPr>
              <p:nvPr userDrawn="1"/>
            </p:nvSpPr>
            <p:spPr bwMode="hidden">
              <a:xfrm>
                <a:off x="702" y="0"/>
                <a:ext cx="737" cy="4316"/>
              </a:xfrm>
              <a:custGeom>
                <a:avLst/>
                <a:gdLst>
                  <a:gd name="T0" fmla="*/ 12 w 735"/>
                  <a:gd name="T1" fmla="*/ 2098 h 4316"/>
                  <a:gd name="T2" fmla="*/ 29 w 735"/>
                  <a:gd name="T3" fmla="*/ 1798 h 4316"/>
                  <a:gd name="T4" fmla="*/ 71 w 735"/>
                  <a:gd name="T5" fmla="*/ 1505 h 4316"/>
                  <a:gd name="T6" fmla="*/ 131 w 735"/>
                  <a:gd name="T7" fmla="*/ 1223 h 4316"/>
                  <a:gd name="T8" fmla="*/ 215 w 735"/>
                  <a:gd name="T9" fmla="*/ 941 h 4316"/>
                  <a:gd name="T10" fmla="*/ 316 w 735"/>
                  <a:gd name="T11" fmla="*/ 689 h 4316"/>
                  <a:gd name="T12" fmla="*/ 442 w 735"/>
                  <a:gd name="T13" fmla="*/ 444 h 4316"/>
                  <a:gd name="T14" fmla="*/ 580 w 735"/>
                  <a:gd name="T15" fmla="*/ 216 h 4316"/>
                  <a:gd name="T16" fmla="*/ 735 w 735"/>
                  <a:gd name="T17" fmla="*/ 0 h 4316"/>
                  <a:gd name="T18" fmla="*/ 723 w 735"/>
                  <a:gd name="T19" fmla="*/ 0 h 4316"/>
                  <a:gd name="T20" fmla="*/ 568 w 735"/>
                  <a:gd name="T21" fmla="*/ 210 h 4316"/>
                  <a:gd name="T22" fmla="*/ 430 w 735"/>
                  <a:gd name="T23" fmla="*/ 438 h 4316"/>
                  <a:gd name="T24" fmla="*/ 311 w 735"/>
                  <a:gd name="T25" fmla="*/ 683 h 4316"/>
                  <a:gd name="T26" fmla="*/ 209 w 735"/>
                  <a:gd name="T27" fmla="*/ 941 h 4316"/>
                  <a:gd name="T28" fmla="*/ 125 w 735"/>
                  <a:gd name="T29" fmla="*/ 1217 h 4316"/>
                  <a:gd name="T30" fmla="*/ 59 w 735"/>
                  <a:gd name="T31" fmla="*/ 1505 h 4316"/>
                  <a:gd name="T32" fmla="*/ 18 w 735"/>
                  <a:gd name="T33" fmla="*/ 1798 h 4316"/>
                  <a:gd name="T34" fmla="*/ 0 w 735"/>
                  <a:gd name="T35" fmla="*/ 2098 h 4316"/>
                  <a:gd name="T36" fmla="*/ 6 w 735"/>
                  <a:gd name="T37" fmla="*/ 2404 h 4316"/>
                  <a:gd name="T38" fmla="*/ 29 w 735"/>
                  <a:gd name="T39" fmla="*/ 2709 h 4316"/>
                  <a:gd name="T40" fmla="*/ 77 w 735"/>
                  <a:gd name="T41" fmla="*/ 3015 h 4316"/>
                  <a:gd name="T42" fmla="*/ 149 w 735"/>
                  <a:gd name="T43" fmla="*/ 3315 h 4316"/>
                  <a:gd name="T44" fmla="*/ 227 w 735"/>
                  <a:gd name="T45" fmla="*/ 3573 h 4316"/>
                  <a:gd name="T46" fmla="*/ 316 w 735"/>
                  <a:gd name="T47" fmla="*/ 3824 h 4316"/>
                  <a:gd name="T48" fmla="*/ 424 w 735"/>
                  <a:gd name="T49" fmla="*/ 4076 h 4316"/>
                  <a:gd name="T50" fmla="*/ 544 w 735"/>
                  <a:gd name="T51" fmla="*/ 4316 h 4316"/>
                  <a:gd name="T52" fmla="*/ 556 w 735"/>
                  <a:gd name="T53" fmla="*/ 4316 h 4316"/>
                  <a:gd name="T54" fmla="*/ 436 w 735"/>
                  <a:gd name="T55" fmla="*/ 4076 h 4316"/>
                  <a:gd name="T56" fmla="*/ 328 w 735"/>
                  <a:gd name="T57" fmla="*/ 3824 h 4316"/>
                  <a:gd name="T58" fmla="*/ 239 w 735"/>
                  <a:gd name="T59" fmla="*/ 3573 h 4316"/>
                  <a:gd name="T60" fmla="*/ 161 w 735"/>
                  <a:gd name="T61" fmla="*/ 3315 h 4316"/>
                  <a:gd name="T62" fmla="*/ 89 w 735"/>
                  <a:gd name="T63" fmla="*/ 3015 h 4316"/>
                  <a:gd name="T64" fmla="*/ 41 w 735"/>
                  <a:gd name="T65" fmla="*/ 2709 h 4316"/>
                  <a:gd name="T66" fmla="*/ 18 w 735"/>
                  <a:gd name="T67" fmla="*/ 2404 h 4316"/>
                  <a:gd name="T68" fmla="*/ 12 w 735"/>
                  <a:gd name="T69" fmla="*/ 2098 h 4316"/>
                  <a:gd name="T70" fmla="*/ 12 w 735"/>
                  <a:gd name="T71" fmla="*/ 209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a:noFill/>
              </a:ln>
            </p:spPr>
            <p:txBody>
              <a:bodyPr/>
              <a:lstStyle/>
              <a:p>
                <a:pPr eaLnBrk="1" hangingPunct="1">
                  <a:defRPr/>
                </a:pPr>
                <a:endParaRPr lang="es-MX"/>
              </a:p>
            </p:txBody>
          </p:sp>
          <p:sp>
            <p:nvSpPr>
              <p:cNvPr id="38" name="Freeform 19">
                <a:extLst>
                  <a:ext uri="{FF2B5EF4-FFF2-40B4-BE49-F238E27FC236}">
                    <a16:creationId xmlns:a16="http://schemas.microsoft.com/office/drawing/2014/main" id="{B007AC33-B6B2-8CC2-ED29-58D533945E11}"/>
                  </a:ext>
                </a:extLst>
              </p:cNvPr>
              <p:cNvSpPr>
                <a:spLocks/>
              </p:cNvSpPr>
              <p:nvPr userDrawn="1"/>
            </p:nvSpPr>
            <p:spPr bwMode="hidden">
              <a:xfrm>
                <a:off x="288" y="0"/>
                <a:ext cx="840" cy="4316"/>
              </a:xfrm>
              <a:custGeom>
                <a:avLst/>
                <a:gdLst>
                  <a:gd name="T0" fmla="*/ 18 w 837"/>
                  <a:gd name="T1" fmla="*/ 1948 h 4316"/>
                  <a:gd name="T2" fmla="*/ 48 w 837"/>
                  <a:gd name="T3" fmla="*/ 1708 h 4316"/>
                  <a:gd name="T4" fmla="*/ 96 w 837"/>
                  <a:gd name="T5" fmla="*/ 1475 h 4316"/>
                  <a:gd name="T6" fmla="*/ 161 w 837"/>
                  <a:gd name="T7" fmla="*/ 1235 h 4316"/>
                  <a:gd name="T8" fmla="*/ 251 w 837"/>
                  <a:gd name="T9" fmla="*/ 995 h 4316"/>
                  <a:gd name="T10" fmla="*/ 365 w 837"/>
                  <a:gd name="T11" fmla="*/ 755 h 4316"/>
                  <a:gd name="T12" fmla="*/ 496 w 837"/>
                  <a:gd name="T13" fmla="*/ 510 h 4316"/>
                  <a:gd name="T14" fmla="*/ 658 w 837"/>
                  <a:gd name="T15" fmla="*/ 258 h 4316"/>
                  <a:gd name="T16" fmla="*/ 741 w 837"/>
                  <a:gd name="T17" fmla="*/ 132 h 4316"/>
                  <a:gd name="T18" fmla="*/ 837 w 837"/>
                  <a:gd name="T19" fmla="*/ 0 h 4316"/>
                  <a:gd name="T20" fmla="*/ 825 w 837"/>
                  <a:gd name="T21" fmla="*/ 0 h 4316"/>
                  <a:gd name="T22" fmla="*/ 729 w 837"/>
                  <a:gd name="T23" fmla="*/ 132 h 4316"/>
                  <a:gd name="T24" fmla="*/ 640 w 837"/>
                  <a:gd name="T25" fmla="*/ 258 h 4316"/>
                  <a:gd name="T26" fmla="*/ 562 w 837"/>
                  <a:gd name="T27" fmla="*/ 384 h 4316"/>
                  <a:gd name="T28" fmla="*/ 484 w 837"/>
                  <a:gd name="T29" fmla="*/ 510 h 4316"/>
                  <a:gd name="T30" fmla="*/ 353 w 837"/>
                  <a:gd name="T31" fmla="*/ 755 h 4316"/>
                  <a:gd name="T32" fmla="*/ 239 w 837"/>
                  <a:gd name="T33" fmla="*/ 995 h 4316"/>
                  <a:gd name="T34" fmla="*/ 150 w 837"/>
                  <a:gd name="T35" fmla="*/ 1235 h 4316"/>
                  <a:gd name="T36" fmla="*/ 84 w 837"/>
                  <a:gd name="T37" fmla="*/ 1469 h 4316"/>
                  <a:gd name="T38" fmla="*/ 36 w 837"/>
                  <a:gd name="T39" fmla="*/ 1702 h 4316"/>
                  <a:gd name="T40" fmla="*/ 6 w 837"/>
                  <a:gd name="T41" fmla="*/ 1942 h 4316"/>
                  <a:gd name="T42" fmla="*/ 0 w 837"/>
                  <a:gd name="T43" fmla="*/ 2200 h 4316"/>
                  <a:gd name="T44" fmla="*/ 12 w 837"/>
                  <a:gd name="T45" fmla="*/ 2470 h 4316"/>
                  <a:gd name="T46" fmla="*/ 48 w 837"/>
                  <a:gd name="T47" fmla="*/ 2739 h 4316"/>
                  <a:gd name="T48" fmla="*/ 114 w 837"/>
                  <a:gd name="T49" fmla="*/ 3027 h 4316"/>
                  <a:gd name="T50" fmla="*/ 150 w 837"/>
                  <a:gd name="T51" fmla="*/ 3171 h 4316"/>
                  <a:gd name="T52" fmla="*/ 197 w 837"/>
                  <a:gd name="T53" fmla="*/ 3321 h 4316"/>
                  <a:gd name="T54" fmla="*/ 245 w 837"/>
                  <a:gd name="T55" fmla="*/ 3477 h 4316"/>
                  <a:gd name="T56" fmla="*/ 305 w 837"/>
                  <a:gd name="T57" fmla="*/ 3639 h 4316"/>
                  <a:gd name="T58" fmla="*/ 365 w 837"/>
                  <a:gd name="T59" fmla="*/ 3800 h 4316"/>
                  <a:gd name="T60" fmla="*/ 437 w 837"/>
                  <a:gd name="T61" fmla="*/ 3968 h 4316"/>
                  <a:gd name="T62" fmla="*/ 508 w 837"/>
                  <a:gd name="T63" fmla="*/ 4136 h 4316"/>
                  <a:gd name="T64" fmla="*/ 592 w 837"/>
                  <a:gd name="T65" fmla="*/ 4316 h 4316"/>
                  <a:gd name="T66" fmla="*/ 604 w 837"/>
                  <a:gd name="T67" fmla="*/ 4316 h 4316"/>
                  <a:gd name="T68" fmla="*/ 520 w 837"/>
                  <a:gd name="T69" fmla="*/ 4136 h 4316"/>
                  <a:gd name="T70" fmla="*/ 448 w 837"/>
                  <a:gd name="T71" fmla="*/ 3968 h 4316"/>
                  <a:gd name="T72" fmla="*/ 377 w 837"/>
                  <a:gd name="T73" fmla="*/ 3800 h 4316"/>
                  <a:gd name="T74" fmla="*/ 317 w 837"/>
                  <a:gd name="T75" fmla="*/ 3639 h 4316"/>
                  <a:gd name="T76" fmla="*/ 257 w 837"/>
                  <a:gd name="T77" fmla="*/ 3477 h 4316"/>
                  <a:gd name="T78" fmla="*/ 209 w 837"/>
                  <a:gd name="T79" fmla="*/ 3327 h 4316"/>
                  <a:gd name="T80" fmla="*/ 161 w 837"/>
                  <a:gd name="T81" fmla="*/ 3171 h 4316"/>
                  <a:gd name="T82" fmla="*/ 126 w 837"/>
                  <a:gd name="T83" fmla="*/ 3027 h 4316"/>
                  <a:gd name="T84" fmla="*/ 60 w 837"/>
                  <a:gd name="T85" fmla="*/ 2739 h 4316"/>
                  <a:gd name="T86" fmla="*/ 24 w 837"/>
                  <a:gd name="T87" fmla="*/ 2470 h 4316"/>
                  <a:gd name="T88" fmla="*/ 12 w 837"/>
                  <a:gd name="T89" fmla="*/ 2206 h 4316"/>
                  <a:gd name="T90" fmla="*/ 18 w 837"/>
                  <a:gd name="T91" fmla="*/ 1948 h 4316"/>
                  <a:gd name="T92" fmla="*/ 18 w 837"/>
                  <a:gd name="T93" fmla="*/ 194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a:noFill/>
              </a:ln>
            </p:spPr>
            <p:txBody>
              <a:bodyPr/>
              <a:lstStyle/>
              <a:p>
                <a:pPr eaLnBrk="1" hangingPunct="1">
                  <a:defRPr/>
                </a:pPr>
                <a:endParaRPr lang="es-MX"/>
              </a:p>
            </p:txBody>
          </p:sp>
        </p:grpSp>
        <p:sp>
          <p:nvSpPr>
            <p:cNvPr id="7" name="Freeform 20">
              <a:extLst>
                <a:ext uri="{FF2B5EF4-FFF2-40B4-BE49-F238E27FC236}">
                  <a16:creationId xmlns:a16="http://schemas.microsoft.com/office/drawing/2014/main" id="{D998BFDA-5A45-06FF-28C3-0911169B315E}"/>
                </a:ext>
              </a:extLst>
            </p:cNvPr>
            <p:cNvSpPr>
              <a:spLocks/>
            </p:cNvSpPr>
            <p:nvPr/>
          </p:nvSpPr>
          <p:spPr bwMode="hidden">
            <a:xfrm>
              <a:off x="6" y="2901"/>
              <a:ext cx="606" cy="1415"/>
            </a:xfrm>
            <a:custGeom>
              <a:avLst/>
              <a:gdLst>
                <a:gd name="T0" fmla="*/ 0 w 604"/>
                <a:gd name="T1" fmla="*/ 54 h 1415"/>
                <a:gd name="T2" fmla="*/ 42 w 604"/>
                <a:gd name="T3" fmla="*/ 228 h 1415"/>
                <a:gd name="T4" fmla="*/ 96 w 604"/>
                <a:gd name="T5" fmla="*/ 402 h 1415"/>
                <a:gd name="T6" fmla="*/ 161 w 604"/>
                <a:gd name="T7" fmla="*/ 576 h 1415"/>
                <a:gd name="T8" fmla="*/ 227 w 604"/>
                <a:gd name="T9" fmla="*/ 744 h 1415"/>
                <a:gd name="T10" fmla="*/ 305 w 604"/>
                <a:gd name="T11" fmla="*/ 917 h 1415"/>
                <a:gd name="T12" fmla="*/ 389 w 604"/>
                <a:gd name="T13" fmla="*/ 1085 h 1415"/>
                <a:gd name="T14" fmla="*/ 484 w 604"/>
                <a:gd name="T15" fmla="*/ 1253 h 1415"/>
                <a:gd name="T16" fmla="*/ 586 w 604"/>
                <a:gd name="T17" fmla="*/ 1415 h 1415"/>
                <a:gd name="T18" fmla="*/ 604 w 604"/>
                <a:gd name="T19" fmla="*/ 1415 h 1415"/>
                <a:gd name="T20" fmla="*/ 496 w 604"/>
                <a:gd name="T21" fmla="*/ 1247 h 1415"/>
                <a:gd name="T22" fmla="*/ 401 w 604"/>
                <a:gd name="T23" fmla="*/ 1073 h 1415"/>
                <a:gd name="T24" fmla="*/ 311 w 604"/>
                <a:gd name="T25" fmla="*/ 899 h 1415"/>
                <a:gd name="T26" fmla="*/ 233 w 604"/>
                <a:gd name="T27" fmla="*/ 720 h 1415"/>
                <a:gd name="T28" fmla="*/ 161 w 604"/>
                <a:gd name="T29" fmla="*/ 546 h 1415"/>
                <a:gd name="T30" fmla="*/ 102 w 604"/>
                <a:gd name="T31" fmla="*/ 366 h 1415"/>
                <a:gd name="T32" fmla="*/ 48 w 604"/>
                <a:gd name="T33" fmla="*/ 180 h 1415"/>
                <a:gd name="T34" fmla="*/ 0 w 604"/>
                <a:gd name="T35" fmla="*/ 0 h 1415"/>
                <a:gd name="T36" fmla="*/ 0 w 604"/>
                <a:gd name="T37" fmla="*/ 54 h 1415"/>
                <a:gd name="T38" fmla="*/ 0 w 604"/>
                <a:gd name="T39" fmla="*/ 54 h 1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a:noFill/>
            </a:ln>
          </p:spPr>
          <p:txBody>
            <a:bodyPr/>
            <a:lstStyle/>
            <a:p>
              <a:pPr eaLnBrk="1" hangingPunct="1">
                <a:defRPr/>
              </a:pPr>
              <a:endParaRPr lang="es-MX"/>
            </a:p>
          </p:txBody>
        </p:sp>
        <p:sp>
          <p:nvSpPr>
            <p:cNvPr id="8" name="Freeform 21">
              <a:extLst>
                <a:ext uri="{FF2B5EF4-FFF2-40B4-BE49-F238E27FC236}">
                  <a16:creationId xmlns:a16="http://schemas.microsoft.com/office/drawing/2014/main" id="{FC45D3ED-7A0E-6A51-07DB-B5087AA553B2}"/>
                </a:ext>
              </a:extLst>
            </p:cNvPr>
            <p:cNvSpPr>
              <a:spLocks/>
            </p:cNvSpPr>
            <p:nvPr/>
          </p:nvSpPr>
          <p:spPr bwMode="hidden">
            <a:xfrm>
              <a:off x="6" y="3890"/>
              <a:ext cx="228" cy="426"/>
            </a:xfrm>
            <a:custGeom>
              <a:avLst/>
              <a:gdLst>
                <a:gd name="T0" fmla="*/ 0 w 227"/>
                <a:gd name="T1" fmla="*/ 30 h 426"/>
                <a:gd name="T2" fmla="*/ 108 w 227"/>
                <a:gd name="T3" fmla="*/ 240 h 426"/>
                <a:gd name="T4" fmla="*/ 215 w 227"/>
                <a:gd name="T5" fmla="*/ 426 h 426"/>
                <a:gd name="T6" fmla="*/ 227 w 227"/>
                <a:gd name="T7" fmla="*/ 426 h 426"/>
                <a:gd name="T8" fmla="*/ 167 w 227"/>
                <a:gd name="T9" fmla="*/ 330 h 426"/>
                <a:gd name="T10" fmla="*/ 114 w 227"/>
                <a:gd name="T11" fmla="*/ 222 h 426"/>
                <a:gd name="T12" fmla="*/ 0 w 227"/>
                <a:gd name="T13" fmla="*/ 0 h 426"/>
                <a:gd name="T14" fmla="*/ 0 w 227"/>
                <a:gd name="T15" fmla="*/ 30 h 426"/>
                <a:gd name="T16" fmla="*/ 0 w 227"/>
                <a:gd name="T17" fmla="*/ 30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a:noFill/>
            </a:ln>
          </p:spPr>
          <p:txBody>
            <a:bodyPr/>
            <a:lstStyle/>
            <a:p>
              <a:pPr eaLnBrk="1" hangingPunct="1">
                <a:defRPr/>
              </a:pPr>
              <a:endParaRPr lang="es-MX"/>
            </a:p>
          </p:txBody>
        </p:sp>
        <p:sp>
          <p:nvSpPr>
            <p:cNvPr id="9" name="Freeform 22">
              <a:extLst>
                <a:ext uri="{FF2B5EF4-FFF2-40B4-BE49-F238E27FC236}">
                  <a16:creationId xmlns:a16="http://schemas.microsoft.com/office/drawing/2014/main" id="{FCBB7AF6-D92A-21AA-2342-0DB316B79C04}"/>
                </a:ext>
              </a:extLst>
            </p:cNvPr>
            <p:cNvSpPr>
              <a:spLocks/>
            </p:cNvSpPr>
            <p:nvPr/>
          </p:nvSpPr>
          <p:spPr bwMode="hidden">
            <a:xfrm>
              <a:off x="4776" y="0"/>
              <a:ext cx="984" cy="1786"/>
            </a:xfrm>
            <a:custGeom>
              <a:avLst/>
              <a:gdLst>
                <a:gd name="T0" fmla="*/ 981 w 981"/>
                <a:gd name="T1" fmla="*/ 1786 h 1786"/>
                <a:gd name="T2" fmla="*/ 981 w 981"/>
                <a:gd name="T3" fmla="*/ 1720 h 1786"/>
                <a:gd name="T4" fmla="*/ 969 w 981"/>
                <a:gd name="T5" fmla="*/ 1666 h 1786"/>
                <a:gd name="T6" fmla="*/ 957 w 981"/>
                <a:gd name="T7" fmla="*/ 1613 h 1786"/>
                <a:gd name="T8" fmla="*/ 921 w 981"/>
                <a:gd name="T9" fmla="*/ 1487 h 1786"/>
                <a:gd name="T10" fmla="*/ 885 w 981"/>
                <a:gd name="T11" fmla="*/ 1361 h 1786"/>
                <a:gd name="T12" fmla="*/ 796 w 981"/>
                <a:gd name="T13" fmla="*/ 1121 h 1786"/>
                <a:gd name="T14" fmla="*/ 682 w 981"/>
                <a:gd name="T15" fmla="*/ 899 h 1786"/>
                <a:gd name="T16" fmla="*/ 562 w 981"/>
                <a:gd name="T17" fmla="*/ 689 h 1786"/>
                <a:gd name="T18" fmla="*/ 431 w 981"/>
                <a:gd name="T19" fmla="*/ 498 h 1786"/>
                <a:gd name="T20" fmla="*/ 293 w 981"/>
                <a:gd name="T21" fmla="*/ 318 h 1786"/>
                <a:gd name="T22" fmla="*/ 150 w 981"/>
                <a:gd name="T23" fmla="*/ 150 h 1786"/>
                <a:gd name="T24" fmla="*/ 12 w 981"/>
                <a:gd name="T25" fmla="*/ 0 h 1786"/>
                <a:gd name="T26" fmla="*/ 0 w 981"/>
                <a:gd name="T27" fmla="*/ 0 h 1786"/>
                <a:gd name="T28" fmla="*/ 138 w 981"/>
                <a:gd name="T29" fmla="*/ 150 h 1786"/>
                <a:gd name="T30" fmla="*/ 275 w 981"/>
                <a:gd name="T31" fmla="*/ 318 h 1786"/>
                <a:gd name="T32" fmla="*/ 413 w 981"/>
                <a:gd name="T33" fmla="*/ 498 h 1786"/>
                <a:gd name="T34" fmla="*/ 545 w 981"/>
                <a:gd name="T35" fmla="*/ 689 h 1786"/>
                <a:gd name="T36" fmla="*/ 670 w 981"/>
                <a:gd name="T37" fmla="*/ 899 h 1786"/>
                <a:gd name="T38" fmla="*/ 778 w 981"/>
                <a:gd name="T39" fmla="*/ 1121 h 1786"/>
                <a:gd name="T40" fmla="*/ 873 w 981"/>
                <a:gd name="T41" fmla="*/ 1361 h 1786"/>
                <a:gd name="T42" fmla="*/ 909 w 981"/>
                <a:gd name="T43" fmla="*/ 1487 h 1786"/>
                <a:gd name="T44" fmla="*/ 945 w 981"/>
                <a:gd name="T45" fmla="*/ 1619 h 1786"/>
                <a:gd name="T46" fmla="*/ 963 w 981"/>
                <a:gd name="T47" fmla="*/ 1702 h 1786"/>
                <a:gd name="T48" fmla="*/ 981 w 981"/>
                <a:gd name="T49" fmla="*/ 1786 h 1786"/>
                <a:gd name="T50" fmla="*/ 981 w 981"/>
                <a:gd name="T51" fmla="*/ 1786 h 1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a:noFill/>
            </a:ln>
          </p:spPr>
          <p:txBody>
            <a:bodyPr/>
            <a:lstStyle/>
            <a:p>
              <a:pPr eaLnBrk="1" hangingPunct="1">
                <a:defRPr/>
              </a:pPr>
              <a:endParaRPr lang="es-MX"/>
            </a:p>
          </p:txBody>
        </p:sp>
        <p:sp>
          <p:nvSpPr>
            <p:cNvPr id="10" name="Freeform 23">
              <a:extLst>
                <a:ext uri="{FF2B5EF4-FFF2-40B4-BE49-F238E27FC236}">
                  <a16:creationId xmlns:a16="http://schemas.microsoft.com/office/drawing/2014/main" id="{D6ADB117-3BC2-4026-7B52-37986F0B065D}"/>
                </a:ext>
              </a:extLst>
            </p:cNvPr>
            <p:cNvSpPr>
              <a:spLocks/>
            </p:cNvSpPr>
            <p:nvPr/>
          </p:nvSpPr>
          <p:spPr bwMode="hidden">
            <a:xfrm>
              <a:off x="5041" y="0"/>
              <a:ext cx="719" cy="845"/>
            </a:xfrm>
            <a:custGeom>
              <a:avLst/>
              <a:gdLst>
                <a:gd name="T0" fmla="*/ 735 w 717"/>
                <a:gd name="T1" fmla="*/ 845 h 845"/>
                <a:gd name="T2" fmla="*/ 735 w 717"/>
                <a:gd name="T3" fmla="*/ 821 h 845"/>
                <a:gd name="T4" fmla="*/ 592 w 717"/>
                <a:gd name="T5" fmla="*/ 605 h 845"/>
                <a:gd name="T6" fmla="*/ 415 w 717"/>
                <a:gd name="T7" fmla="*/ 396 h 845"/>
                <a:gd name="T8" fmla="*/ 230 w 717"/>
                <a:gd name="T9" fmla="*/ 192 h 845"/>
                <a:gd name="T10" fmla="*/ 17 w 717"/>
                <a:gd name="T11" fmla="*/ 0 h 845"/>
                <a:gd name="T12" fmla="*/ 0 w 717"/>
                <a:gd name="T13" fmla="*/ 0 h 845"/>
                <a:gd name="T14" fmla="*/ 218 w 717"/>
                <a:gd name="T15" fmla="*/ 198 h 845"/>
                <a:gd name="T16" fmla="*/ 409 w 717"/>
                <a:gd name="T17" fmla="*/ 408 h 845"/>
                <a:gd name="T18" fmla="*/ 586 w 717"/>
                <a:gd name="T19" fmla="*/ 623 h 845"/>
                <a:gd name="T20" fmla="*/ 735 w 717"/>
                <a:gd name="T21" fmla="*/ 845 h 845"/>
                <a:gd name="T22" fmla="*/ 735 w 717"/>
                <a:gd name="T23" fmla="*/ 845 h 84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O"/>
            </a:p>
          </p:txBody>
        </p:sp>
        <p:sp>
          <p:nvSpPr>
            <p:cNvPr id="11" name="Freeform 24">
              <a:extLst>
                <a:ext uri="{FF2B5EF4-FFF2-40B4-BE49-F238E27FC236}">
                  <a16:creationId xmlns:a16="http://schemas.microsoft.com/office/drawing/2014/main" id="{2ECA4AC8-6193-FE23-8DF8-5E9E2EA24C4E}"/>
                </a:ext>
              </a:extLst>
            </p:cNvPr>
            <p:cNvSpPr>
              <a:spLocks/>
            </p:cNvSpPr>
            <p:nvPr/>
          </p:nvSpPr>
          <p:spPr bwMode="hidden">
            <a:xfrm>
              <a:off x="5352" y="0"/>
              <a:ext cx="408" cy="414"/>
            </a:xfrm>
            <a:custGeom>
              <a:avLst/>
              <a:gdLst>
                <a:gd name="T0" fmla="*/ 416 w 407"/>
                <a:gd name="T1" fmla="*/ 414 h 414"/>
                <a:gd name="T2" fmla="*/ 416 w 407"/>
                <a:gd name="T3" fmla="*/ 396 h 414"/>
                <a:gd name="T4" fmla="*/ 231 w 407"/>
                <a:gd name="T5" fmla="*/ 192 h 414"/>
                <a:gd name="T6" fmla="*/ 12 w 407"/>
                <a:gd name="T7" fmla="*/ 0 h 414"/>
                <a:gd name="T8" fmla="*/ 0 w 407"/>
                <a:gd name="T9" fmla="*/ 0 h 414"/>
                <a:gd name="T10" fmla="*/ 108 w 407"/>
                <a:gd name="T11" fmla="*/ 102 h 414"/>
                <a:gd name="T12" fmla="*/ 225 w 407"/>
                <a:gd name="T13" fmla="*/ 204 h 414"/>
                <a:gd name="T14" fmla="*/ 416 w 407"/>
                <a:gd name="T15" fmla="*/ 414 h 414"/>
                <a:gd name="T16" fmla="*/ 416 w 407"/>
                <a:gd name="T17" fmla="*/ 414 h 4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07" h="414">
                  <a:moveTo>
                    <a:pt x="407" y="414"/>
                  </a:moveTo>
                  <a:lnTo>
                    <a:pt x="407" y="396"/>
                  </a:lnTo>
                  <a:lnTo>
                    <a:pt x="222" y="192"/>
                  </a:lnTo>
                  <a:lnTo>
                    <a:pt x="12" y="0"/>
                  </a:lnTo>
                  <a:lnTo>
                    <a:pt x="0" y="0"/>
                  </a:lnTo>
                  <a:lnTo>
                    <a:pt x="108" y="102"/>
                  </a:lnTo>
                  <a:lnTo>
                    <a:pt x="216" y="204"/>
                  </a:lnTo>
                  <a:lnTo>
                    <a:pt x="407" y="41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O"/>
            </a:p>
          </p:txBody>
        </p:sp>
        <p:sp>
          <p:nvSpPr>
            <p:cNvPr id="12" name="Freeform 25">
              <a:extLst>
                <a:ext uri="{FF2B5EF4-FFF2-40B4-BE49-F238E27FC236}">
                  <a16:creationId xmlns:a16="http://schemas.microsoft.com/office/drawing/2014/main" id="{4AA0D66B-F658-A72E-4EA6-2FE80587E69A}"/>
                </a:ext>
              </a:extLst>
            </p:cNvPr>
            <p:cNvSpPr>
              <a:spLocks/>
            </p:cNvSpPr>
            <p:nvPr/>
          </p:nvSpPr>
          <p:spPr bwMode="hidden">
            <a:xfrm>
              <a:off x="6" y="0"/>
              <a:ext cx="858" cy="1409"/>
            </a:xfrm>
            <a:custGeom>
              <a:avLst/>
              <a:gdLst>
                <a:gd name="T0" fmla="*/ 0 w 855"/>
                <a:gd name="T1" fmla="*/ 1361 h 1409"/>
                <a:gd name="T2" fmla="*/ 0 w 855"/>
                <a:gd name="T3" fmla="*/ 1409 h 1409"/>
                <a:gd name="T4" fmla="*/ 54 w 855"/>
                <a:gd name="T5" fmla="*/ 1211 h 1409"/>
                <a:gd name="T6" fmla="*/ 126 w 855"/>
                <a:gd name="T7" fmla="*/ 1013 h 1409"/>
                <a:gd name="T8" fmla="*/ 215 w 855"/>
                <a:gd name="T9" fmla="*/ 827 h 1409"/>
                <a:gd name="T10" fmla="*/ 311 w 855"/>
                <a:gd name="T11" fmla="*/ 647 h 1409"/>
                <a:gd name="T12" fmla="*/ 431 w 855"/>
                <a:gd name="T13" fmla="*/ 474 h 1409"/>
                <a:gd name="T14" fmla="*/ 556 w 855"/>
                <a:gd name="T15" fmla="*/ 312 h 1409"/>
                <a:gd name="T16" fmla="*/ 700 w 855"/>
                <a:gd name="T17" fmla="*/ 150 h 1409"/>
                <a:gd name="T18" fmla="*/ 855 w 855"/>
                <a:gd name="T19" fmla="*/ 0 h 1409"/>
                <a:gd name="T20" fmla="*/ 837 w 855"/>
                <a:gd name="T21" fmla="*/ 0 h 1409"/>
                <a:gd name="T22" fmla="*/ 688 w 855"/>
                <a:gd name="T23" fmla="*/ 144 h 1409"/>
                <a:gd name="T24" fmla="*/ 550 w 855"/>
                <a:gd name="T25" fmla="*/ 300 h 1409"/>
                <a:gd name="T26" fmla="*/ 425 w 855"/>
                <a:gd name="T27" fmla="*/ 462 h 1409"/>
                <a:gd name="T28" fmla="*/ 311 w 855"/>
                <a:gd name="T29" fmla="*/ 629 h 1409"/>
                <a:gd name="T30" fmla="*/ 215 w 855"/>
                <a:gd name="T31" fmla="*/ 803 h 1409"/>
                <a:gd name="T32" fmla="*/ 132 w 855"/>
                <a:gd name="T33" fmla="*/ 983 h 1409"/>
                <a:gd name="T34" fmla="*/ 60 w 855"/>
                <a:gd name="T35" fmla="*/ 1169 h 1409"/>
                <a:gd name="T36" fmla="*/ 0 w 855"/>
                <a:gd name="T37" fmla="*/ 1361 h 1409"/>
                <a:gd name="T38" fmla="*/ 0 w 855"/>
                <a:gd name="T39" fmla="*/ 1361 h 1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a:noFill/>
            </a:ln>
          </p:spPr>
          <p:txBody>
            <a:bodyPr/>
            <a:lstStyle/>
            <a:p>
              <a:pPr eaLnBrk="1" hangingPunct="1">
                <a:defRPr/>
              </a:pPr>
              <a:endParaRPr lang="es-MX"/>
            </a:p>
          </p:txBody>
        </p:sp>
        <p:sp>
          <p:nvSpPr>
            <p:cNvPr id="13" name="Freeform 26">
              <a:extLst>
                <a:ext uri="{FF2B5EF4-FFF2-40B4-BE49-F238E27FC236}">
                  <a16:creationId xmlns:a16="http://schemas.microsoft.com/office/drawing/2014/main" id="{38EB6443-7C1D-5D58-37BA-98959D0909AE}"/>
                </a:ext>
              </a:extLst>
            </p:cNvPr>
            <p:cNvSpPr>
              <a:spLocks/>
            </p:cNvSpPr>
            <p:nvPr/>
          </p:nvSpPr>
          <p:spPr bwMode="hidden">
            <a:xfrm>
              <a:off x="6" y="0"/>
              <a:ext cx="588" cy="599"/>
            </a:xfrm>
            <a:custGeom>
              <a:avLst/>
              <a:gdLst>
                <a:gd name="T0" fmla="*/ 604 w 586"/>
                <a:gd name="T1" fmla="*/ 0 h 599"/>
                <a:gd name="T2" fmla="*/ 586 w 586"/>
                <a:gd name="T3" fmla="*/ 0 h 599"/>
                <a:gd name="T4" fmla="*/ 416 w 586"/>
                <a:gd name="T5" fmla="*/ 132 h 599"/>
                <a:gd name="T6" fmla="*/ 266 w 586"/>
                <a:gd name="T7" fmla="*/ 270 h 599"/>
                <a:gd name="T8" fmla="*/ 120 w 586"/>
                <a:gd name="T9" fmla="*/ 420 h 599"/>
                <a:gd name="T10" fmla="*/ 0 w 586"/>
                <a:gd name="T11" fmla="*/ 575 h 599"/>
                <a:gd name="T12" fmla="*/ 0 w 586"/>
                <a:gd name="T13" fmla="*/ 599 h 599"/>
                <a:gd name="T14" fmla="*/ 120 w 586"/>
                <a:gd name="T15" fmla="*/ 432 h 599"/>
                <a:gd name="T16" fmla="*/ 266 w 586"/>
                <a:gd name="T17" fmla="*/ 282 h 599"/>
                <a:gd name="T18" fmla="*/ 422 w 586"/>
                <a:gd name="T19" fmla="*/ 138 h 599"/>
                <a:gd name="T20" fmla="*/ 604 w 586"/>
                <a:gd name="T21" fmla="*/ 0 h 599"/>
                <a:gd name="T22" fmla="*/ 604 w 586"/>
                <a:gd name="T23" fmla="*/ 0 h 59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O"/>
            </a:p>
          </p:txBody>
        </p:sp>
        <p:sp>
          <p:nvSpPr>
            <p:cNvPr id="14" name="Freeform 27">
              <a:extLst>
                <a:ext uri="{FF2B5EF4-FFF2-40B4-BE49-F238E27FC236}">
                  <a16:creationId xmlns:a16="http://schemas.microsoft.com/office/drawing/2014/main" id="{6325F693-3F70-2A3F-36E3-7EFFD9170545}"/>
                </a:ext>
              </a:extLst>
            </p:cNvPr>
            <p:cNvSpPr>
              <a:spLocks/>
            </p:cNvSpPr>
            <p:nvPr/>
          </p:nvSpPr>
          <p:spPr bwMode="hidden">
            <a:xfrm>
              <a:off x="6" y="0"/>
              <a:ext cx="270" cy="252"/>
            </a:xfrm>
            <a:custGeom>
              <a:avLst/>
              <a:gdLst>
                <a:gd name="T0" fmla="*/ 278 w 269"/>
                <a:gd name="T1" fmla="*/ 0 h 252"/>
                <a:gd name="T2" fmla="*/ 260 w 269"/>
                <a:gd name="T3" fmla="*/ 0 h 252"/>
                <a:gd name="T4" fmla="*/ 120 w 269"/>
                <a:gd name="T5" fmla="*/ 114 h 252"/>
                <a:gd name="T6" fmla="*/ 60 w 269"/>
                <a:gd name="T7" fmla="*/ 174 h 252"/>
                <a:gd name="T8" fmla="*/ 0 w 269"/>
                <a:gd name="T9" fmla="*/ 234 h 252"/>
                <a:gd name="T10" fmla="*/ 0 w 269"/>
                <a:gd name="T11" fmla="*/ 252 h 252"/>
                <a:gd name="T12" fmla="*/ 126 w 269"/>
                <a:gd name="T13" fmla="*/ 120 h 252"/>
                <a:gd name="T14" fmla="*/ 278 w 269"/>
                <a:gd name="T15" fmla="*/ 0 h 252"/>
                <a:gd name="T16" fmla="*/ 278 w 269"/>
                <a:gd name="T17" fmla="*/ 0 h 2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69" h="252">
                  <a:moveTo>
                    <a:pt x="269" y="0"/>
                  </a:moveTo>
                  <a:lnTo>
                    <a:pt x="251" y="0"/>
                  </a:lnTo>
                  <a:lnTo>
                    <a:pt x="120" y="114"/>
                  </a:lnTo>
                  <a:lnTo>
                    <a:pt x="60" y="174"/>
                  </a:lnTo>
                  <a:lnTo>
                    <a:pt x="0" y="234"/>
                  </a:lnTo>
                  <a:lnTo>
                    <a:pt x="0" y="252"/>
                  </a:lnTo>
                  <a:lnTo>
                    <a:pt x="126" y="120"/>
                  </a:lnTo>
                  <a:lnTo>
                    <a:pt x="269"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O"/>
            </a:p>
          </p:txBody>
        </p:sp>
        <p:sp>
          <p:nvSpPr>
            <p:cNvPr id="15" name="Line 28">
              <a:extLst>
                <a:ext uri="{FF2B5EF4-FFF2-40B4-BE49-F238E27FC236}">
                  <a16:creationId xmlns:a16="http://schemas.microsoft.com/office/drawing/2014/main" id="{199EF719-447F-A56B-CBAF-CB7B9E39A638}"/>
                </a:ext>
              </a:extLst>
            </p:cNvPr>
            <p:cNvSpPr>
              <a:spLocks noChangeShapeType="1"/>
            </p:cNvSpPr>
            <p:nvPr/>
          </p:nvSpPr>
          <p:spPr bwMode="hidden">
            <a:xfrm>
              <a:off x="1" y="2749"/>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CO"/>
            </a:p>
          </p:txBody>
        </p:sp>
        <p:sp>
          <p:nvSpPr>
            <p:cNvPr id="16" name="Line 29">
              <a:extLst>
                <a:ext uri="{FF2B5EF4-FFF2-40B4-BE49-F238E27FC236}">
                  <a16:creationId xmlns:a16="http://schemas.microsoft.com/office/drawing/2014/main" id="{1DFC608B-081D-3CBF-0F27-EB8231F86E56}"/>
                </a:ext>
              </a:extLst>
            </p:cNvPr>
            <p:cNvSpPr>
              <a:spLocks noChangeShapeType="1"/>
            </p:cNvSpPr>
            <p:nvPr/>
          </p:nvSpPr>
          <p:spPr bwMode="hidden">
            <a:xfrm>
              <a:off x="1" y="2356"/>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CO"/>
            </a:p>
          </p:txBody>
        </p:sp>
        <p:sp>
          <p:nvSpPr>
            <p:cNvPr id="17" name="Line 30">
              <a:extLst>
                <a:ext uri="{FF2B5EF4-FFF2-40B4-BE49-F238E27FC236}">
                  <a16:creationId xmlns:a16="http://schemas.microsoft.com/office/drawing/2014/main" id="{E27EF7A1-341A-AC2A-5AC4-F45A877446A6}"/>
                </a:ext>
              </a:extLst>
            </p:cNvPr>
            <p:cNvSpPr>
              <a:spLocks noChangeShapeType="1"/>
            </p:cNvSpPr>
            <p:nvPr/>
          </p:nvSpPr>
          <p:spPr bwMode="hidden">
            <a:xfrm>
              <a:off x="1" y="3142"/>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CO"/>
            </a:p>
          </p:txBody>
        </p:sp>
        <p:grpSp>
          <p:nvGrpSpPr>
            <p:cNvPr id="18" name="Group 31">
              <a:extLst>
                <a:ext uri="{FF2B5EF4-FFF2-40B4-BE49-F238E27FC236}">
                  <a16:creationId xmlns:a16="http://schemas.microsoft.com/office/drawing/2014/main" id="{A9D05E7D-3439-1E9C-34D3-8FD5FD12E416}"/>
                </a:ext>
              </a:extLst>
            </p:cNvPr>
            <p:cNvGrpSpPr>
              <a:grpSpLocks/>
            </p:cNvGrpSpPr>
            <p:nvPr/>
          </p:nvGrpSpPr>
          <p:grpSpPr bwMode="auto">
            <a:xfrm>
              <a:off x="1" y="392"/>
              <a:ext cx="5758" cy="1571"/>
              <a:chOff x="1" y="392"/>
              <a:chExt cx="5758" cy="1571"/>
            </a:xfrm>
          </p:grpSpPr>
          <p:sp>
            <p:nvSpPr>
              <p:cNvPr id="21" name="Line 32">
                <a:extLst>
                  <a:ext uri="{FF2B5EF4-FFF2-40B4-BE49-F238E27FC236}">
                    <a16:creationId xmlns:a16="http://schemas.microsoft.com/office/drawing/2014/main" id="{39A756D2-613D-9750-ADD3-1BD9B2C6ADF8}"/>
                  </a:ext>
                </a:extLst>
              </p:cNvPr>
              <p:cNvSpPr>
                <a:spLocks noChangeShapeType="1"/>
              </p:cNvSpPr>
              <p:nvPr userDrawn="1"/>
            </p:nvSpPr>
            <p:spPr bwMode="hidden">
              <a:xfrm>
                <a:off x="1" y="784"/>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CO"/>
              </a:p>
            </p:txBody>
          </p:sp>
          <p:sp>
            <p:nvSpPr>
              <p:cNvPr id="22" name="Line 33">
                <a:extLst>
                  <a:ext uri="{FF2B5EF4-FFF2-40B4-BE49-F238E27FC236}">
                    <a16:creationId xmlns:a16="http://schemas.microsoft.com/office/drawing/2014/main" id="{38ACB4C2-61F3-D8B1-C86A-076549A1F41B}"/>
                  </a:ext>
                </a:extLst>
              </p:cNvPr>
              <p:cNvSpPr>
                <a:spLocks noChangeShapeType="1"/>
              </p:cNvSpPr>
              <p:nvPr userDrawn="1"/>
            </p:nvSpPr>
            <p:spPr bwMode="hidden">
              <a:xfrm>
                <a:off x="1" y="1963"/>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CO"/>
              </a:p>
            </p:txBody>
          </p:sp>
          <p:sp>
            <p:nvSpPr>
              <p:cNvPr id="23" name="Line 34">
                <a:extLst>
                  <a:ext uri="{FF2B5EF4-FFF2-40B4-BE49-F238E27FC236}">
                    <a16:creationId xmlns:a16="http://schemas.microsoft.com/office/drawing/2014/main" id="{8E91280A-52E3-3420-FC68-F00200CE8142}"/>
                  </a:ext>
                </a:extLst>
              </p:cNvPr>
              <p:cNvSpPr>
                <a:spLocks noChangeShapeType="1"/>
              </p:cNvSpPr>
              <p:nvPr userDrawn="1"/>
            </p:nvSpPr>
            <p:spPr bwMode="hidden">
              <a:xfrm>
                <a:off x="1" y="1570"/>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CO"/>
              </a:p>
            </p:txBody>
          </p:sp>
          <p:sp>
            <p:nvSpPr>
              <p:cNvPr id="24" name="Line 35">
                <a:extLst>
                  <a:ext uri="{FF2B5EF4-FFF2-40B4-BE49-F238E27FC236}">
                    <a16:creationId xmlns:a16="http://schemas.microsoft.com/office/drawing/2014/main" id="{DE7BAB96-DDEF-C611-FF1C-B68B70B87D16}"/>
                  </a:ext>
                </a:extLst>
              </p:cNvPr>
              <p:cNvSpPr>
                <a:spLocks noChangeShapeType="1"/>
              </p:cNvSpPr>
              <p:nvPr userDrawn="1"/>
            </p:nvSpPr>
            <p:spPr bwMode="hidden">
              <a:xfrm>
                <a:off x="1" y="1177"/>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CO"/>
              </a:p>
            </p:txBody>
          </p:sp>
          <p:sp>
            <p:nvSpPr>
              <p:cNvPr id="25" name="Line 36">
                <a:extLst>
                  <a:ext uri="{FF2B5EF4-FFF2-40B4-BE49-F238E27FC236}">
                    <a16:creationId xmlns:a16="http://schemas.microsoft.com/office/drawing/2014/main" id="{A10CF345-C46E-C8CA-5E14-918F0CCAFFF5}"/>
                  </a:ext>
                </a:extLst>
              </p:cNvPr>
              <p:cNvSpPr>
                <a:spLocks noChangeShapeType="1"/>
              </p:cNvSpPr>
              <p:nvPr userDrawn="1"/>
            </p:nvSpPr>
            <p:spPr bwMode="hidden">
              <a:xfrm>
                <a:off x="1" y="392"/>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CO"/>
              </a:p>
            </p:txBody>
          </p:sp>
        </p:grpSp>
        <p:sp>
          <p:nvSpPr>
            <p:cNvPr id="19" name="Line 37">
              <a:extLst>
                <a:ext uri="{FF2B5EF4-FFF2-40B4-BE49-F238E27FC236}">
                  <a16:creationId xmlns:a16="http://schemas.microsoft.com/office/drawing/2014/main" id="{A0572A4F-6A42-19EE-7921-1FDEF44B88EA}"/>
                </a:ext>
              </a:extLst>
            </p:cNvPr>
            <p:cNvSpPr>
              <a:spLocks noChangeShapeType="1"/>
            </p:cNvSpPr>
            <p:nvPr/>
          </p:nvSpPr>
          <p:spPr bwMode="hidden">
            <a:xfrm>
              <a:off x="1" y="3928"/>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CO"/>
            </a:p>
          </p:txBody>
        </p:sp>
        <p:sp>
          <p:nvSpPr>
            <p:cNvPr id="20" name="Line 38">
              <a:extLst>
                <a:ext uri="{FF2B5EF4-FFF2-40B4-BE49-F238E27FC236}">
                  <a16:creationId xmlns:a16="http://schemas.microsoft.com/office/drawing/2014/main" id="{992170C0-F1C0-27D9-799E-6B6209D89CC4}"/>
                </a:ext>
              </a:extLst>
            </p:cNvPr>
            <p:cNvSpPr>
              <a:spLocks noChangeShapeType="1"/>
            </p:cNvSpPr>
            <p:nvPr/>
          </p:nvSpPr>
          <p:spPr bwMode="hidden">
            <a:xfrm>
              <a:off x="1" y="3535"/>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CO"/>
            </a:p>
          </p:txBody>
        </p:sp>
      </p:grpSp>
      <p:sp>
        <p:nvSpPr>
          <p:cNvPr id="32807" name="Rectangle 39"/>
          <p:cNvSpPr>
            <a:spLocks noGrp="1" noChangeArrowheads="1"/>
          </p:cNvSpPr>
          <p:nvPr>
            <p:ph type="ctrTitle" sz="quarter"/>
          </p:nvPr>
        </p:nvSpPr>
        <p:spPr>
          <a:xfrm>
            <a:off x="685800" y="1692275"/>
            <a:ext cx="7772400" cy="1736725"/>
          </a:xfrm>
        </p:spPr>
        <p:txBody>
          <a:bodyPr anchor="b"/>
          <a:lstStyle>
            <a:lvl1pPr>
              <a:defRPr sz="5400"/>
            </a:lvl1pPr>
          </a:lstStyle>
          <a:p>
            <a:pPr lvl="0"/>
            <a:r>
              <a:rPr lang="es-ES" noProof="0"/>
              <a:t>Haga clic para cambiar el estilo de título	</a:t>
            </a:r>
          </a:p>
        </p:txBody>
      </p:sp>
      <p:sp>
        <p:nvSpPr>
          <p:cNvPr id="32808" name="Rectangle 40"/>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pPr lvl="0"/>
            <a:r>
              <a:rPr lang="es-ES" noProof="0"/>
              <a:t>Haga clic para modificar el estilo de subtítulo del patrón</a:t>
            </a:r>
          </a:p>
        </p:txBody>
      </p:sp>
      <p:sp>
        <p:nvSpPr>
          <p:cNvPr id="39" name="Rectangle 41">
            <a:extLst>
              <a:ext uri="{FF2B5EF4-FFF2-40B4-BE49-F238E27FC236}">
                <a16:creationId xmlns:a16="http://schemas.microsoft.com/office/drawing/2014/main" id="{D589FA5E-7A37-5DDC-C6B3-6266D8BDEA29}"/>
              </a:ext>
            </a:extLst>
          </p:cNvPr>
          <p:cNvSpPr>
            <a:spLocks noGrp="1" noChangeArrowheads="1"/>
          </p:cNvSpPr>
          <p:nvPr>
            <p:ph type="dt" sz="quarter" idx="10"/>
          </p:nvPr>
        </p:nvSpPr>
        <p:spPr/>
        <p:txBody>
          <a:bodyPr/>
          <a:lstStyle>
            <a:lvl1pPr>
              <a:defRPr/>
            </a:lvl1pPr>
          </a:lstStyle>
          <a:p>
            <a:pPr>
              <a:defRPr/>
            </a:pPr>
            <a:endParaRPr lang="es-ES"/>
          </a:p>
        </p:txBody>
      </p:sp>
      <p:sp>
        <p:nvSpPr>
          <p:cNvPr id="40" name="Rectangle 42">
            <a:extLst>
              <a:ext uri="{FF2B5EF4-FFF2-40B4-BE49-F238E27FC236}">
                <a16:creationId xmlns:a16="http://schemas.microsoft.com/office/drawing/2014/main" id="{0C662C5D-90D2-4082-61DA-94651966D87B}"/>
              </a:ext>
            </a:extLst>
          </p:cNvPr>
          <p:cNvSpPr>
            <a:spLocks noGrp="1" noChangeArrowheads="1"/>
          </p:cNvSpPr>
          <p:nvPr>
            <p:ph type="ftr" sz="quarter" idx="11"/>
          </p:nvPr>
        </p:nvSpPr>
        <p:spPr/>
        <p:txBody>
          <a:bodyPr/>
          <a:lstStyle>
            <a:lvl1pPr>
              <a:defRPr/>
            </a:lvl1pPr>
          </a:lstStyle>
          <a:p>
            <a:pPr>
              <a:defRPr/>
            </a:pPr>
            <a:endParaRPr lang="es-ES"/>
          </a:p>
        </p:txBody>
      </p:sp>
      <p:sp>
        <p:nvSpPr>
          <p:cNvPr id="41" name="Rectangle 43">
            <a:extLst>
              <a:ext uri="{FF2B5EF4-FFF2-40B4-BE49-F238E27FC236}">
                <a16:creationId xmlns:a16="http://schemas.microsoft.com/office/drawing/2014/main" id="{86B54CA5-A6AD-196F-B4E6-03606F872569}"/>
              </a:ext>
            </a:extLst>
          </p:cNvPr>
          <p:cNvSpPr>
            <a:spLocks noGrp="1" noChangeArrowheads="1"/>
          </p:cNvSpPr>
          <p:nvPr>
            <p:ph type="sldNum" sz="quarter" idx="12"/>
          </p:nvPr>
        </p:nvSpPr>
        <p:spPr/>
        <p:txBody>
          <a:bodyPr/>
          <a:lstStyle>
            <a:lvl1pPr>
              <a:defRPr/>
            </a:lvl1pPr>
          </a:lstStyle>
          <a:p>
            <a:pPr>
              <a:defRPr/>
            </a:pPr>
            <a:fld id="{70E8D1A3-C193-6B41-BBC1-328B9EC3B605}" type="slidenum">
              <a:rPr lang="es-ES" altLang="es-MX"/>
              <a:pPr>
                <a:defRPr/>
              </a:pPr>
              <a:t>‹Nº›</a:t>
            </a:fld>
            <a:endParaRPr lang="es-ES" altLang="es-MX"/>
          </a:p>
        </p:txBody>
      </p:sp>
    </p:spTree>
    <p:extLst>
      <p:ext uri="{BB962C8B-B14F-4D97-AF65-F5344CB8AC3E}">
        <p14:creationId xmlns:p14="http://schemas.microsoft.com/office/powerpoint/2010/main" val="8371159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s-MX"/>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MX"/>
          </a:p>
        </p:txBody>
      </p:sp>
      <p:sp>
        <p:nvSpPr>
          <p:cNvPr id="4" name="Rectangle 40">
            <a:extLst>
              <a:ext uri="{FF2B5EF4-FFF2-40B4-BE49-F238E27FC236}">
                <a16:creationId xmlns:a16="http://schemas.microsoft.com/office/drawing/2014/main" id="{6E123153-B364-ECEE-51D6-A59DC6A7FB16}"/>
              </a:ext>
            </a:extLst>
          </p:cNvPr>
          <p:cNvSpPr>
            <a:spLocks noGrp="1" noChangeArrowheads="1"/>
          </p:cNvSpPr>
          <p:nvPr>
            <p:ph type="dt" sz="half" idx="10"/>
          </p:nvPr>
        </p:nvSpPr>
        <p:spPr>
          <a:ln/>
        </p:spPr>
        <p:txBody>
          <a:bodyPr/>
          <a:lstStyle>
            <a:lvl1pPr>
              <a:defRPr/>
            </a:lvl1pPr>
          </a:lstStyle>
          <a:p>
            <a:pPr>
              <a:defRPr/>
            </a:pPr>
            <a:endParaRPr lang="es-ES"/>
          </a:p>
        </p:txBody>
      </p:sp>
      <p:sp>
        <p:nvSpPr>
          <p:cNvPr id="5" name="Rectangle 41">
            <a:extLst>
              <a:ext uri="{FF2B5EF4-FFF2-40B4-BE49-F238E27FC236}">
                <a16:creationId xmlns:a16="http://schemas.microsoft.com/office/drawing/2014/main" id="{C589A3A2-DBF4-4253-8E8A-B0DCAE41CD29}"/>
              </a:ext>
            </a:extLst>
          </p:cNvPr>
          <p:cNvSpPr>
            <a:spLocks noGrp="1" noChangeArrowheads="1"/>
          </p:cNvSpPr>
          <p:nvPr>
            <p:ph type="ftr" sz="quarter" idx="11"/>
          </p:nvPr>
        </p:nvSpPr>
        <p:spPr>
          <a:ln/>
        </p:spPr>
        <p:txBody>
          <a:bodyPr/>
          <a:lstStyle>
            <a:lvl1pPr>
              <a:defRPr/>
            </a:lvl1pPr>
          </a:lstStyle>
          <a:p>
            <a:pPr>
              <a:defRPr/>
            </a:pPr>
            <a:endParaRPr lang="es-ES"/>
          </a:p>
        </p:txBody>
      </p:sp>
      <p:sp>
        <p:nvSpPr>
          <p:cNvPr id="6" name="Rectangle 42">
            <a:extLst>
              <a:ext uri="{FF2B5EF4-FFF2-40B4-BE49-F238E27FC236}">
                <a16:creationId xmlns:a16="http://schemas.microsoft.com/office/drawing/2014/main" id="{86855FFD-47E3-99A5-E76F-438A547C0231}"/>
              </a:ext>
            </a:extLst>
          </p:cNvPr>
          <p:cNvSpPr>
            <a:spLocks noGrp="1" noChangeArrowheads="1"/>
          </p:cNvSpPr>
          <p:nvPr>
            <p:ph type="sldNum" sz="quarter" idx="12"/>
          </p:nvPr>
        </p:nvSpPr>
        <p:spPr>
          <a:ln/>
        </p:spPr>
        <p:txBody>
          <a:bodyPr/>
          <a:lstStyle>
            <a:lvl1pPr>
              <a:defRPr/>
            </a:lvl1pPr>
          </a:lstStyle>
          <a:p>
            <a:pPr>
              <a:defRPr/>
            </a:pPr>
            <a:fld id="{82C1B4BA-B066-CD49-BC53-0A62D0E80208}" type="slidenum">
              <a:rPr lang="es-ES" altLang="es-MX"/>
              <a:pPr>
                <a:defRPr/>
              </a:pPr>
              <a:t>‹Nº›</a:t>
            </a:fld>
            <a:endParaRPr lang="es-ES" altLang="es-MX"/>
          </a:p>
        </p:txBody>
      </p:sp>
    </p:spTree>
    <p:extLst>
      <p:ext uri="{BB962C8B-B14F-4D97-AF65-F5344CB8AC3E}">
        <p14:creationId xmlns:p14="http://schemas.microsoft.com/office/powerpoint/2010/main" val="548974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endParaRPr lang="es-MX"/>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MX"/>
          </a:p>
        </p:txBody>
      </p:sp>
      <p:sp>
        <p:nvSpPr>
          <p:cNvPr id="4" name="Rectangle 40">
            <a:extLst>
              <a:ext uri="{FF2B5EF4-FFF2-40B4-BE49-F238E27FC236}">
                <a16:creationId xmlns:a16="http://schemas.microsoft.com/office/drawing/2014/main" id="{DB4F4343-6E71-3243-7C09-5BB4818B8A22}"/>
              </a:ext>
            </a:extLst>
          </p:cNvPr>
          <p:cNvSpPr>
            <a:spLocks noGrp="1" noChangeArrowheads="1"/>
          </p:cNvSpPr>
          <p:nvPr>
            <p:ph type="dt" sz="half" idx="10"/>
          </p:nvPr>
        </p:nvSpPr>
        <p:spPr>
          <a:ln/>
        </p:spPr>
        <p:txBody>
          <a:bodyPr/>
          <a:lstStyle>
            <a:lvl1pPr>
              <a:defRPr/>
            </a:lvl1pPr>
          </a:lstStyle>
          <a:p>
            <a:pPr>
              <a:defRPr/>
            </a:pPr>
            <a:endParaRPr lang="es-ES"/>
          </a:p>
        </p:txBody>
      </p:sp>
      <p:sp>
        <p:nvSpPr>
          <p:cNvPr id="5" name="Rectangle 41">
            <a:extLst>
              <a:ext uri="{FF2B5EF4-FFF2-40B4-BE49-F238E27FC236}">
                <a16:creationId xmlns:a16="http://schemas.microsoft.com/office/drawing/2014/main" id="{E58805AE-8BB3-95CB-7B78-7CF6109EFF72}"/>
              </a:ext>
            </a:extLst>
          </p:cNvPr>
          <p:cNvSpPr>
            <a:spLocks noGrp="1" noChangeArrowheads="1"/>
          </p:cNvSpPr>
          <p:nvPr>
            <p:ph type="ftr" sz="quarter" idx="11"/>
          </p:nvPr>
        </p:nvSpPr>
        <p:spPr>
          <a:ln/>
        </p:spPr>
        <p:txBody>
          <a:bodyPr/>
          <a:lstStyle>
            <a:lvl1pPr>
              <a:defRPr/>
            </a:lvl1pPr>
          </a:lstStyle>
          <a:p>
            <a:pPr>
              <a:defRPr/>
            </a:pPr>
            <a:endParaRPr lang="es-ES"/>
          </a:p>
        </p:txBody>
      </p:sp>
      <p:sp>
        <p:nvSpPr>
          <p:cNvPr id="6" name="Rectangle 42">
            <a:extLst>
              <a:ext uri="{FF2B5EF4-FFF2-40B4-BE49-F238E27FC236}">
                <a16:creationId xmlns:a16="http://schemas.microsoft.com/office/drawing/2014/main" id="{21C32466-BF04-3014-D91F-7FF9DA76B64F}"/>
              </a:ext>
            </a:extLst>
          </p:cNvPr>
          <p:cNvSpPr>
            <a:spLocks noGrp="1" noChangeArrowheads="1"/>
          </p:cNvSpPr>
          <p:nvPr>
            <p:ph type="sldNum" sz="quarter" idx="12"/>
          </p:nvPr>
        </p:nvSpPr>
        <p:spPr>
          <a:ln/>
        </p:spPr>
        <p:txBody>
          <a:bodyPr/>
          <a:lstStyle>
            <a:lvl1pPr>
              <a:defRPr/>
            </a:lvl1pPr>
          </a:lstStyle>
          <a:p>
            <a:pPr>
              <a:defRPr/>
            </a:pPr>
            <a:fld id="{DE1ABB8E-1700-5741-B6AF-4C0EB9FB3B7B}" type="slidenum">
              <a:rPr lang="es-ES" altLang="es-MX"/>
              <a:pPr>
                <a:defRPr/>
              </a:pPr>
              <a:t>‹Nº›</a:t>
            </a:fld>
            <a:endParaRPr lang="es-ES" altLang="es-MX"/>
          </a:p>
        </p:txBody>
      </p:sp>
    </p:spTree>
    <p:extLst>
      <p:ext uri="{BB962C8B-B14F-4D97-AF65-F5344CB8AC3E}">
        <p14:creationId xmlns:p14="http://schemas.microsoft.com/office/powerpoint/2010/main" val="12515904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s-MX"/>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MX"/>
          </a:p>
        </p:txBody>
      </p:sp>
      <p:sp>
        <p:nvSpPr>
          <p:cNvPr id="4" name="Rectangle 40">
            <a:extLst>
              <a:ext uri="{FF2B5EF4-FFF2-40B4-BE49-F238E27FC236}">
                <a16:creationId xmlns:a16="http://schemas.microsoft.com/office/drawing/2014/main" id="{D5E6D25C-3BE1-F0E8-A6F5-8DFDFBA189DA}"/>
              </a:ext>
            </a:extLst>
          </p:cNvPr>
          <p:cNvSpPr>
            <a:spLocks noGrp="1" noChangeArrowheads="1"/>
          </p:cNvSpPr>
          <p:nvPr>
            <p:ph type="dt" sz="half" idx="10"/>
          </p:nvPr>
        </p:nvSpPr>
        <p:spPr>
          <a:ln/>
        </p:spPr>
        <p:txBody>
          <a:bodyPr/>
          <a:lstStyle>
            <a:lvl1pPr>
              <a:defRPr/>
            </a:lvl1pPr>
          </a:lstStyle>
          <a:p>
            <a:pPr>
              <a:defRPr/>
            </a:pPr>
            <a:endParaRPr lang="es-ES"/>
          </a:p>
        </p:txBody>
      </p:sp>
      <p:sp>
        <p:nvSpPr>
          <p:cNvPr id="5" name="Rectangle 41">
            <a:extLst>
              <a:ext uri="{FF2B5EF4-FFF2-40B4-BE49-F238E27FC236}">
                <a16:creationId xmlns:a16="http://schemas.microsoft.com/office/drawing/2014/main" id="{11A1CC38-40F4-300A-F335-7A7DAB9AB249}"/>
              </a:ext>
            </a:extLst>
          </p:cNvPr>
          <p:cNvSpPr>
            <a:spLocks noGrp="1" noChangeArrowheads="1"/>
          </p:cNvSpPr>
          <p:nvPr>
            <p:ph type="ftr" sz="quarter" idx="11"/>
          </p:nvPr>
        </p:nvSpPr>
        <p:spPr>
          <a:ln/>
        </p:spPr>
        <p:txBody>
          <a:bodyPr/>
          <a:lstStyle>
            <a:lvl1pPr>
              <a:defRPr/>
            </a:lvl1pPr>
          </a:lstStyle>
          <a:p>
            <a:pPr>
              <a:defRPr/>
            </a:pPr>
            <a:endParaRPr lang="es-ES"/>
          </a:p>
        </p:txBody>
      </p:sp>
      <p:sp>
        <p:nvSpPr>
          <p:cNvPr id="6" name="Rectangle 42">
            <a:extLst>
              <a:ext uri="{FF2B5EF4-FFF2-40B4-BE49-F238E27FC236}">
                <a16:creationId xmlns:a16="http://schemas.microsoft.com/office/drawing/2014/main" id="{01B7F793-9498-375E-C363-6151073813CE}"/>
              </a:ext>
            </a:extLst>
          </p:cNvPr>
          <p:cNvSpPr>
            <a:spLocks noGrp="1" noChangeArrowheads="1"/>
          </p:cNvSpPr>
          <p:nvPr>
            <p:ph type="sldNum" sz="quarter" idx="12"/>
          </p:nvPr>
        </p:nvSpPr>
        <p:spPr>
          <a:ln/>
        </p:spPr>
        <p:txBody>
          <a:bodyPr/>
          <a:lstStyle>
            <a:lvl1pPr>
              <a:defRPr/>
            </a:lvl1pPr>
          </a:lstStyle>
          <a:p>
            <a:pPr>
              <a:defRPr/>
            </a:pPr>
            <a:fld id="{F6A99DCA-B4D2-4C42-8234-B4A8F0A7D6FA}" type="slidenum">
              <a:rPr lang="es-ES" altLang="es-MX"/>
              <a:pPr>
                <a:defRPr/>
              </a:pPr>
              <a:t>‹Nº›</a:t>
            </a:fld>
            <a:endParaRPr lang="es-ES" altLang="es-MX"/>
          </a:p>
        </p:txBody>
      </p:sp>
    </p:spTree>
    <p:extLst>
      <p:ext uri="{BB962C8B-B14F-4D97-AF65-F5344CB8AC3E}">
        <p14:creationId xmlns:p14="http://schemas.microsoft.com/office/powerpoint/2010/main" val="30134643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s-MX"/>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0">
            <a:extLst>
              <a:ext uri="{FF2B5EF4-FFF2-40B4-BE49-F238E27FC236}">
                <a16:creationId xmlns:a16="http://schemas.microsoft.com/office/drawing/2014/main" id="{B9B5F6A3-8CBD-D6C9-2CE1-7E97A99C8896}"/>
              </a:ext>
            </a:extLst>
          </p:cNvPr>
          <p:cNvSpPr>
            <a:spLocks noGrp="1" noChangeArrowheads="1"/>
          </p:cNvSpPr>
          <p:nvPr>
            <p:ph type="dt" sz="half" idx="10"/>
          </p:nvPr>
        </p:nvSpPr>
        <p:spPr>
          <a:ln/>
        </p:spPr>
        <p:txBody>
          <a:bodyPr/>
          <a:lstStyle>
            <a:lvl1pPr>
              <a:defRPr/>
            </a:lvl1pPr>
          </a:lstStyle>
          <a:p>
            <a:pPr>
              <a:defRPr/>
            </a:pPr>
            <a:endParaRPr lang="es-ES"/>
          </a:p>
        </p:txBody>
      </p:sp>
      <p:sp>
        <p:nvSpPr>
          <p:cNvPr id="5" name="Rectangle 41">
            <a:extLst>
              <a:ext uri="{FF2B5EF4-FFF2-40B4-BE49-F238E27FC236}">
                <a16:creationId xmlns:a16="http://schemas.microsoft.com/office/drawing/2014/main" id="{B8D02E1C-FCE6-C8D8-1BBE-C3333400F675}"/>
              </a:ext>
            </a:extLst>
          </p:cNvPr>
          <p:cNvSpPr>
            <a:spLocks noGrp="1" noChangeArrowheads="1"/>
          </p:cNvSpPr>
          <p:nvPr>
            <p:ph type="ftr" sz="quarter" idx="11"/>
          </p:nvPr>
        </p:nvSpPr>
        <p:spPr>
          <a:ln/>
        </p:spPr>
        <p:txBody>
          <a:bodyPr/>
          <a:lstStyle>
            <a:lvl1pPr>
              <a:defRPr/>
            </a:lvl1pPr>
          </a:lstStyle>
          <a:p>
            <a:pPr>
              <a:defRPr/>
            </a:pPr>
            <a:endParaRPr lang="es-ES"/>
          </a:p>
        </p:txBody>
      </p:sp>
      <p:sp>
        <p:nvSpPr>
          <p:cNvPr id="6" name="Rectangle 42">
            <a:extLst>
              <a:ext uri="{FF2B5EF4-FFF2-40B4-BE49-F238E27FC236}">
                <a16:creationId xmlns:a16="http://schemas.microsoft.com/office/drawing/2014/main" id="{8783129B-8DD5-A2A2-B6F4-A4DF71427FAF}"/>
              </a:ext>
            </a:extLst>
          </p:cNvPr>
          <p:cNvSpPr>
            <a:spLocks noGrp="1" noChangeArrowheads="1"/>
          </p:cNvSpPr>
          <p:nvPr>
            <p:ph type="sldNum" sz="quarter" idx="12"/>
          </p:nvPr>
        </p:nvSpPr>
        <p:spPr>
          <a:ln/>
        </p:spPr>
        <p:txBody>
          <a:bodyPr/>
          <a:lstStyle>
            <a:lvl1pPr>
              <a:defRPr/>
            </a:lvl1pPr>
          </a:lstStyle>
          <a:p>
            <a:pPr>
              <a:defRPr/>
            </a:pPr>
            <a:fld id="{7ACAD523-BDE1-EF47-A82C-EB47E356E039}" type="slidenum">
              <a:rPr lang="es-ES" altLang="es-MX"/>
              <a:pPr>
                <a:defRPr/>
              </a:pPr>
              <a:t>‹Nº›</a:t>
            </a:fld>
            <a:endParaRPr lang="es-ES" altLang="es-MX"/>
          </a:p>
        </p:txBody>
      </p:sp>
    </p:spTree>
    <p:extLst>
      <p:ext uri="{BB962C8B-B14F-4D97-AF65-F5344CB8AC3E}">
        <p14:creationId xmlns:p14="http://schemas.microsoft.com/office/powerpoint/2010/main" val="13265063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s-MX"/>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MX"/>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MX"/>
          </a:p>
        </p:txBody>
      </p:sp>
      <p:sp>
        <p:nvSpPr>
          <p:cNvPr id="5" name="Rectangle 40">
            <a:extLst>
              <a:ext uri="{FF2B5EF4-FFF2-40B4-BE49-F238E27FC236}">
                <a16:creationId xmlns:a16="http://schemas.microsoft.com/office/drawing/2014/main" id="{3022A0FA-D277-02A6-2E0A-AF02AA46FDCA}"/>
              </a:ext>
            </a:extLst>
          </p:cNvPr>
          <p:cNvSpPr>
            <a:spLocks noGrp="1" noChangeArrowheads="1"/>
          </p:cNvSpPr>
          <p:nvPr>
            <p:ph type="dt" sz="half" idx="10"/>
          </p:nvPr>
        </p:nvSpPr>
        <p:spPr>
          <a:ln/>
        </p:spPr>
        <p:txBody>
          <a:bodyPr/>
          <a:lstStyle>
            <a:lvl1pPr>
              <a:defRPr/>
            </a:lvl1pPr>
          </a:lstStyle>
          <a:p>
            <a:pPr>
              <a:defRPr/>
            </a:pPr>
            <a:endParaRPr lang="es-ES"/>
          </a:p>
        </p:txBody>
      </p:sp>
      <p:sp>
        <p:nvSpPr>
          <p:cNvPr id="6" name="Rectangle 41">
            <a:extLst>
              <a:ext uri="{FF2B5EF4-FFF2-40B4-BE49-F238E27FC236}">
                <a16:creationId xmlns:a16="http://schemas.microsoft.com/office/drawing/2014/main" id="{9712F0A3-A51E-A6C3-793E-90BBC9AF874F}"/>
              </a:ext>
            </a:extLst>
          </p:cNvPr>
          <p:cNvSpPr>
            <a:spLocks noGrp="1" noChangeArrowheads="1"/>
          </p:cNvSpPr>
          <p:nvPr>
            <p:ph type="ftr" sz="quarter" idx="11"/>
          </p:nvPr>
        </p:nvSpPr>
        <p:spPr>
          <a:ln/>
        </p:spPr>
        <p:txBody>
          <a:bodyPr/>
          <a:lstStyle>
            <a:lvl1pPr>
              <a:defRPr/>
            </a:lvl1pPr>
          </a:lstStyle>
          <a:p>
            <a:pPr>
              <a:defRPr/>
            </a:pPr>
            <a:endParaRPr lang="es-ES"/>
          </a:p>
        </p:txBody>
      </p:sp>
      <p:sp>
        <p:nvSpPr>
          <p:cNvPr id="7" name="Rectangle 42">
            <a:extLst>
              <a:ext uri="{FF2B5EF4-FFF2-40B4-BE49-F238E27FC236}">
                <a16:creationId xmlns:a16="http://schemas.microsoft.com/office/drawing/2014/main" id="{5DCE76B6-DC59-3079-B91C-CC03BD91C59E}"/>
              </a:ext>
            </a:extLst>
          </p:cNvPr>
          <p:cNvSpPr>
            <a:spLocks noGrp="1" noChangeArrowheads="1"/>
          </p:cNvSpPr>
          <p:nvPr>
            <p:ph type="sldNum" sz="quarter" idx="12"/>
          </p:nvPr>
        </p:nvSpPr>
        <p:spPr>
          <a:ln/>
        </p:spPr>
        <p:txBody>
          <a:bodyPr/>
          <a:lstStyle>
            <a:lvl1pPr>
              <a:defRPr/>
            </a:lvl1pPr>
          </a:lstStyle>
          <a:p>
            <a:pPr>
              <a:defRPr/>
            </a:pPr>
            <a:fld id="{6DF7808D-0A7A-BB40-A7F5-BF561F34432A}" type="slidenum">
              <a:rPr lang="es-ES" altLang="es-MX"/>
              <a:pPr>
                <a:defRPr/>
              </a:pPr>
              <a:t>‹Nº›</a:t>
            </a:fld>
            <a:endParaRPr lang="es-ES" altLang="es-MX"/>
          </a:p>
        </p:txBody>
      </p:sp>
    </p:spTree>
    <p:extLst>
      <p:ext uri="{BB962C8B-B14F-4D97-AF65-F5344CB8AC3E}">
        <p14:creationId xmlns:p14="http://schemas.microsoft.com/office/powerpoint/2010/main" val="368389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s-MX"/>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MX"/>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MX"/>
          </a:p>
        </p:txBody>
      </p:sp>
      <p:sp>
        <p:nvSpPr>
          <p:cNvPr id="7" name="Rectangle 40">
            <a:extLst>
              <a:ext uri="{FF2B5EF4-FFF2-40B4-BE49-F238E27FC236}">
                <a16:creationId xmlns:a16="http://schemas.microsoft.com/office/drawing/2014/main" id="{61D0A39A-7590-8EEC-F40A-EAD6393D4682}"/>
              </a:ext>
            </a:extLst>
          </p:cNvPr>
          <p:cNvSpPr>
            <a:spLocks noGrp="1" noChangeArrowheads="1"/>
          </p:cNvSpPr>
          <p:nvPr>
            <p:ph type="dt" sz="half" idx="10"/>
          </p:nvPr>
        </p:nvSpPr>
        <p:spPr>
          <a:ln/>
        </p:spPr>
        <p:txBody>
          <a:bodyPr/>
          <a:lstStyle>
            <a:lvl1pPr>
              <a:defRPr/>
            </a:lvl1pPr>
          </a:lstStyle>
          <a:p>
            <a:pPr>
              <a:defRPr/>
            </a:pPr>
            <a:endParaRPr lang="es-ES"/>
          </a:p>
        </p:txBody>
      </p:sp>
      <p:sp>
        <p:nvSpPr>
          <p:cNvPr id="8" name="Rectangle 41">
            <a:extLst>
              <a:ext uri="{FF2B5EF4-FFF2-40B4-BE49-F238E27FC236}">
                <a16:creationId xmlns:a16="http://schemas.microsoft.com/office/drawing/2014/main" id="{1F931393-8C42-8839-527C-B6B717EC0BFC}"/>
              </a:ext>
            </a:extLst>
          </p:cNvPr>
          <p:cNvSpPr>
            <a:spLocks noGrp="1" noChangeArrowheads="1"/>
          </p:cNvSpPr>
          <p:nvPr>
            <p:ph type="ftr" sz="quarter" idx="11"/>
          </p:nvPr>
        </p:nvSpPr>
        <p:spPr>
          <a:ln/>
        </p:spPr>
        <p:txBody>
          <a:bodyPr/>
          <a:lstStyle>
            <a:lvl1pPr>
              <a:defRPr/>
            </a:lvl1pPr>
          </a:lstStyle>
          <a:p>
            <a:pPr>
              <a:defRPr/>
            </a:pPr>
            <a:endParaRPr lang="es-ES"/>
          </a:p>
        </p:txBody>
      </p:sp>
      <p:sp>
        <p:nvSpPr>
          <p:cNvPr id="9" name="Rectangle 42">
            <a:extLst>
              <a:ext uri="{FF2B5EF4-FFF2-40B4-BE49-F238E27FC236}">
                <a16:creationId xmlns:a16="http://schemas.microsoft.com/office/drawing/2014/main" id="{3D32A405-BB63-A136-2DAA-9CB12CBAAE5C}"/>
              </a:ext>
            </a:extLst>
          </p:cNvPr>
          <p:cNvSpPr>
            <a:spLocks noGrp="1" noChangeArrowheads="1"/>
          </p:cNvSpPr>
          <p:nvPr>
            <p:ph type="sldNum" sz="quarter" idx="12"/>
          </p:nvPr>
        </p:nvSpPr>
        <p:spPr>
          <a:ln/>
        </p:spPr>
        <p:txBody>
          <a:bodyPr/>
          <a:lstStyle>
            <a:lvl1pPr>
              <a:defRPr/>
            </a:lvl1pPr>
          </a:lstStyle>
          <a:p>
            <a:pPr>
              <a:defRPr/>
            </a:pPr>
            <a:fld id="{1D0A9FBC-C041-9D46-BFAE-BA2405CF4DC4}" type="slidenum">
              <a:rPr lang="es-ES" altLang="es-MX"/>
              <a:pPr>
                <a:defRPr/>
              </a:pPr>
              <a:t>‹Nº›</a:t>
            </a:fld>
            <a:endParaRPr lang="es-ES" altLang="es-MX"/>
          </a:p>
        </p:txBody>
      </p:sp>
    </p:spTree>
    <p:extLst>
      <p:ext uri="{BB962C8B-B14F-4D97-AF65-F5344CB8AC3E}">
        <p14:creationId xmlns:p14="http://schemas.microsoft.com/office/powerpoint/2010/main" val="17888080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s-MX"/>
          </a:p>
        </p:txBody>
      </p:sp>
      <p:sp>
        <p:nvSpPr>
          <p:cNvPr id="3" name="Rectangle 40">
            <a:extLst>
              <a:ext uri="{FF2B5EF4-FFF2-40B4-BE49-F238E27FC236}">
                <a16:creationId xmlns:a16="http://schemas.microsoft.com/office/drawing/2014/main" id="{1C335FAD-FCC9-8F4E-E6AA-ABC6116686A0}"/>
              </a:ext>
            </a:extLst>
          </p:cNvPr>
          <p:cNvSpPr>
            <a:spLocks noGrp="1" noChangeArrowheads="1"/>
          </p:cNvSpPr>
          <p:nvPr>
            <p:ph type="dt" sz="half" idx="10"/>
          </p:nvPr>
        </p:nvSpPr>
        <p:spPr>
          <a:ln/>
        </p:spPr>
        <p:txBody>
          <a:bodyPr/>
          <a:lstStyle>
            <a:lvl1pPr>
              <a:defRPr/>
            </a:lvl1pPr>
          </a:lstStyle>
          <a:p>
            <a:pPr>
              <a:defRPr/>
            </a:pPr>
            <a:endParaRPr lang="es-ES"/>
          </a:p>
        </p:txBody>
      </p:sp>
      <p:sp>
        <p:nvSpPr>
          <p:cNvPr id="4" name="Rectangle 41">
            <a:extLst>
              <a:ext uri="{FF2B5EF4-FFF2-40B4-BE49-F238E27FC236}">
                <a16:creationId xmlns:a16="http://schemas.microsoft.com/office/drawing/2014/main" id="{E1BA3D2D-0784-7D54-641A-2D16D082030A}"/>
              </a:ext>
            </a:extLst>
          </p:cNvPr>
          <p:cNvSpPr>
            <a:spLocks noGrp="1" noChangeArrowheads="1"/>
          </p:cNvSpPr>
          <p:nvPr>
            <p:ph type="ftr" sz="quarter" idx="11"/>
          </p:nvPr>
        </p:nvSpPr>
        <p:spPr>
          <a:ln/>
        </p:spPr>
        <p:txBody>
          <a:bodyPr/>
          <a:lstStyle>
            <a:lvl1pPr>
              <a:defRPr/>
            </a:lvl1pPr>
          </a:lstStyle>
          <a:p>
            <a:pPr>
              <a:defRPr/>
            </a:pPr>
            <a:endParaRPr lang="es-ES"/>
          </a:p>
        </p:txBody>
      </p:sp>
      <p:sp>
        <p:nvSpPr>
          <p:cNvPr id="5" name="Rectangle 42">
            <a:extLst>
              <a:ext uri="{FF2B5EF4-FFF2-40B4-BE49-F238E27FC236}">
                <a16:creationId xmlns:a16="http://schemas.microsoft.com/office/drawing/2014/main" id="{74914879-205A-36D2-25F9-C2067925CB9C}"/>
              </a:ext>
            </a:extLst>
          </p:cNvPr>
          <p:cNvSpPr>
            <a:spLocks noGrp="1" noChangeArrowheads="1"/>
          </p:cNvSpPr>
          <p:nvPr>
            <p:ph type="sldNum" sz="quarter" idx="12"/>
          </p:nvPr>
        </p:nvSpPr>
        <p:spPr>
          <a:ln/>
        </p:spPr>
        <p:txBody>
          <a:bodyPr/>
          <a:lstStyle>
            <a:lvl1pPr>
              <a:defRPr/>
            </a:lvl1pPr>
          </a:lstStyle>
          <a:p>
            <a:pPr>
              <a:defRPr/>
            </a:pPr>
            <a:fld id="{C4A19AD1-2AE8-DC48-881E-F7BE2F7F52DD}" type="slidenum">
              <a:rPr lang="es-ES" altLang="es-MX"/>
              <a:pPr>
                <a:defRPr/>
              </a:pPr>
              <a:t>‹Nº›</a:t>
            </a:fld>
            <a:endParaRPr lang="es-ES" altLang="es-MX"/>
          </a:p>
        </p:txBody>
      </p:sp>
    </p:spTree>
    <p:extLst>
      <p:ext uri="{BB962C8B-B14F-4D97-AF65-F5344CB8AC3E}">
        <p14:creationId xmlns:p14="http://schemas.microsoft.com/office/powerpoint/2010/main" val="33221702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0">
            <a:extLst>
              <a:ext uri="{FF2B5EF4-FFF2-40B4-BE49-F238E27FC236}">
                <a16:creationId xmlns:a16="http://schemas.microsoft.com/office/drawing/2014/main" id="{FBFC0BFF-FB0B-CF8A-3F87-45776577D5A8}"/>
              </a:ext>
            </a:extLst>
          </p:cNvPr>
          <p:cNvSpPr>
            <a:spLocks noGrp="1" noChangeArrowheads="1"/>
          </p:cNvSpPr>
          <p:nvPr>
            <p:ph type="dt" sz="half" idx="10"/>
          </p:nvPr>
        </p:nvSpPr>
        <p:spPr>
          <a:ln/>
        </p:spPr>
        <p:txBody>
          <a:bodyPr/>
          <a:lstStyle>
            <a:lvl1pPr>
              <a:defRPr/>
            </a:lvl1pPr>
          </a:lstStyle>
          <a:p>
            <a:pPr>
              <a:defRPr/>
            </a:pPr>
            <a:endParaRPr lang="es-ES"/>
          </a:p>
        </p:txBody>
      </p:sp>
      <p:sp>
        <p:nvSpPr>
          <p:cNvPr id="3" name="Rectangle 41">
            <a:extLst>
              <a:ext uri="{FF2B5EF4-FFF2-40B4-BE49-F238E27FC236}">
                <a16:creationId xmlns:a16="http://schemas.microsoft.com/office/drawing/2014/main" id="{28986160-C925-F8C6-CBDB-E845035BDB38}"/>
              </a:ext>
            </a:extLst>
          </p:cNvPr>
          <p:cNvSpPr>
            <a:spLocks noGrp="1" noChangeArrowheads="1"/>
          </p:cNvSpPr>
          <p:nvPr>
            <p:ph type="ftr" sz="quarter" idx="11"/>
          </p:nvPr>
        </p:nvSpPr>
        <p:spPr>
          <a:ln/>
        </p:spPr>
        <p:txBody>
          <a:bodyPr/>
          <a:lstStyle>
            <a:lvl1pPr>
              <a:defRPr/>
            </a:lvl1pPr>
          </a:lstStyle>
          <a:p>
            <a:pPr>
              <a:defRPr/>
            </a:pPr>
            <a:endParaRPr lang="es-ES"/>
          </a:p>
        </p:txBody>
      </p:sp>
      <p:sp>
        <p:nvSpPr>
          <p:cNvPr id="4" name="Rectangle 42">
            <a:extLst>
              <a:ext uri="{FF2B5EF4-FFF2-40B4-BE49-F238E27FC236}">
                <a16:creationId xmlns:a16="http://schemas.microsoft.com/office/drawing/2014/main" id="{35055B10-5EC7-8C33-2683-F626B704D3C9}"/>
              </a:ext>
            </a:extLst>
          </p:cNvPr>
          <p:cNvSpPr>
            <a:spLocks noGrp="1" noChangeArrowheads="1"/>
          </p:cNvSpPr>
          <p:nvPr>
            <p:ph type="sldNum" sz="quarter" idx="12"/>
          </p:nvPr>
        </p:nvSpPr>
        <p:spPr>
          <a:ln/>
        </p:spPr>
        <p:txBody>
          <a:bodyPr/>
          <a:lstStyle>
            <a:lvl1pPr>
              <a:defRPr/>
            </a:lvl1pPr>
          </a:lstStyle>
          <a:p>
            <a:pPr>
              <a:defRPr/>
            </a:pPr>
            <a:fld id="{8215A049-3CDA-1E44-94C1-27408817B9CD}" type="slidenum">
              <a:rPr lang="es-ES" altLang="es-MX"/>
              <a:pPr>
                <a:defRPr/>
              </a:pPr>
              <a:t>‹Nº›</a:t>
            </a:fld>
            <a:endParaRPr lang="es-ES" altLang="es-MX"/>
          </a:p>
        </p:txBody>
      </p:sp>
    </p:spTree>
    <p:extLst>
      <p:ext uri="{BB962C8B-B14F-4D97-AF65-F5344CB8AC3E}">
        <p14:creationId xmlns:p14="http://schemas.microsoft.com/office/powerpoint/2010/main" val="20443057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s-MX"/>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MX"/>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0">
            <a:extLst>
              <a:ext uri="{FF2B5EF4-FFF2-40B4-BE49-F238E27FC236}">
                <a16:creationId xmlns:a16="http://schemas.microsoft.com/office/drawing/2014/main" id="{5AFE6FE9-3332-EFF8-1D5A-9B0256F69C36}"/>
              </a:ext>
            </a:extLst>
          </p:cNvPr>
          <p:cNvSpPr>
            <a:spLocks noGrp="1" noChangeArrowheads="1"/>
          </p:cNvSpPr>
          <p:nvPr>
            <p:ph type="dt" sz="half" idx="10"/>
          </p:nvPr>
        </p:nvSpPr>
        <p:spPr>
          <a:ln/>
        </p:spPr>
        <p:txBody>
          <a:bodyPr/>
          <a:lstStyle>
            <a:lvl1pPr>
              <a:defRPr/>
            </a:lvl1pPr>
          </a:lstStyle>
          <a:p>
            <a:pPr>
              <a:defRPr/>
            </a:pPr>
            <a:endParaRPr lang="es-ES"/>
          </a:p>
        </p:txBody>
      </p:sp>
      <p:sp>
        <p:nvSpPr>
          <p:cNvPr id="6" name="Rectangle 41">
            <a:extLst>
              <a:ext uri="{FF2B5EF4-FFF2-40B4-BE49-F238E27FC236}">
                <a16:creationId xmlns:a16="http://schemas.microsoft.com/office/drawing/2014/main" id="{E6B4C87A-69AC-8C6E-0E07-FF6F82AF1254}"/>
              </a:ext>
            </a:extLst>
          </p:cNvPr>
          <p:cNvSpPr>
            <a:spLocks noGrp="1" noChangeArrowheads="1"/>
          </p:cNvSpPr>
          <p:nvPr>
            <p:ph type="ftr" sz="quarter" idx="11"/>
          </p:nvPr>
        </p:nvSpPr>
        <p:spPr>
          <a:ln/>
        </p:spPr>
        <p:txBody>
          <a:bodyPr/>
          <a:lstStyle>
            <a:lvl1pPr>
              <a:defRPr/>
            </a:lvl1pPr>
          </a:lstStyle>
          <a:p>
            <a:pPr>
              <a:defRPr/>
            </a:pPr>
            <a:endParaRPr lang="es-ES"/>
          </a:p>
        </p:txBody>
      </p:sp>
      <p:sp>
        <p:nvSpPr>
          <p:cNvPr id="7" name="Rectangle 42">
            <a:extLst>
              <a:ext uri="{FF2B5EF4-FFF2-40B4-BE49-F238E27FC236}">
                <a16:creationId xmlns:a16="http://schemas.microsoft.com/office/drawing/2014/main" id="{6A7160E0-144F-48EF-63F2-5B013215C8CF}"/>
              </a:ext>
            </a:extLst>
          </p:cNvPr>
          <p:cNvSpPr>
            <a:spLocks noGrp="1" noChangeArrowheads="1"/>
          </p:cNvSpPr>
          <p:nvPr>
            <p:ph type="sldNum" sz="quarter" idx="12"/>
          </p:nvPr>
        </p:nvSpPr>
        <p:spPr>
          <a:ln/>
        </p:spPr>
        <p:txBody>
          <a:bodyPr/>
          <a:lstStyle>
            <a:lvl1pPr>
              <a:defRPr/>
            </a:lvl1pPr>
          </a:lstStyle>
          <a:p>
            <a:pPr>
              <a:defRPr/>
            </a:pPr>
            <a:fld id="{D3C940B5-0C3B-7C44-AF1E-95694485C44E}" type="slidenum">
              <a:rPr lang="es-ES" altLang="es-MX"/>
              <a:pPr>
                <a:defRPr/>
              </a:pPr>
              <a:t>‹Nº›</a:t>
            </a:fld>
            <a:endParaRPr lang="es-ES" altLang="es-MX"/>
          </a:p>
        </p:txBody>
      </p:sp>
    </p:spTree>
    <p:extLst>
      <p:ext uri="{BB962C8B-B14F-4D97-AF65-F5344CB8AC3E}">
        <p14:creationId xmlns:p14="http://schemas.microsoft.com/office/powerpoint/2010/main" val="4476199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s-MX"/>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MX"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0">
            <a:extLst>
              <a:ext uri="{FF2B5EF4-FFF2-40B4-BE49-F238E27FC236}">
                <a16:creationId xmlns:a16="http://schemas.microsoft.com/office/drawing/2014/main" id="{3E4BCA1B-08CB-6957-F877-56E2ABC215D0}"/>
              </a:ext>
            </a:extLst>
          </p:cNvPr>
          <p:cNvSpPr>
            <a:spLocks noGrp="1" noChangeArrowheads="1"/>
          </p:cNvSpPr>
          <p:nvPr>
            <p:ph type="dt" sz="half" idx="10"/>
          </p:nvPr>
        </p:nvSpPr>
        <p:spPr>
          <a:ln/>
        </p:spPr>
        <p:txBody>
          <a:bodyPr/>
          <a:lstStyle>
            <a:lvl1pPr>
              <a:defRPr/>
            </a:lvl1pPr>
          </a:lstStyle>
          <a:p>
            <a:pPr>
              <a:defRPr/>
            </a:pPr>
            <a:endParaRPr lang="es-ES"/>
          </a:p>
        </p:txBody>
      </p:sp>
      <p:sp>
        <p:nvSpPr>
          <p:cNvPr id="6" name="Rectangle 41">
            <a:extLst>
              <a:ext uri="{FF2B5EF4-FFF2-40B4-BE49-F238E27FC236}">
                <a16:creationId xmlns:a16="http://schemas.microsoft.com/office/drawing/2014/main" id="{066E1F29-EF90-9043-83B3-BA1E53387784}"/>
              </a:ext>
            </a:extLst>
          </p:cNvPr>
          <p:cNvSpPr>
            <a:spLocks noGrp="1" noChangeArrowheads="1"/>
          </p:cNvSpPr>
          <p:nvPr>
            <p:ph type="ftr" sz="quarter" idx="11"/>
          </p:nvPr>
        </p:nvSpPr>
        <p:spPr>
          <a:ln/>
        </p:spPr>
        <p:txBody>
          <a:bodyPr/>
          <a:lstStyle>
            <a:lvl1pPr>
              <a:defRPr/>
            </a:lvl1pPr>
          </a:lstStyle>
          <a:p>
            <a:pPr>
              <a:defRPr/>
            </a:pPr>
            <a:endParaRPr lang="es-ES"/>
          </a:p>
        </p:txBody>
      </p:sp>
      <p:sp>
        <p:nvSpPr>
          <p:cNvPr id="7" name="Rectangle 42">
            <a:extLst>
              <a:ext uri="{FF2B5EF4-FFF2-40B4-BE49-F238E27FC236}">
                <a16:creationId xmlns:a16="http://schemas.microsoft.com/office/drawing/2014/main" id="{9D23F079-7677-D156-028A-43C5B722D66B}"/>
              </a:ext>
            </a:extLst>
          </p:cNvPr>
          <p:cNvSpPr>
            <a:spLocks noGrp="1" noChangeArrowheads="1"/>
          </p:cNvSpPr>
          <p:nvPr>
            <p:ph type="sldNum" sz="quarter" idx="12"/>
          </p:nvPr>
        </p:nvSpPr>
        <p:spPr>
          <a:ln/>
        </p:spPr>
        <p:txBody>
          <a:bodyPr/>
          <a:lstStyle>
            <a:lvl1pPr>
              <a:defRPr/>
            </a:lvl1pPr>
          </a:lstStyle>
          <a:p>
            <a:pPr>
              <a:defRPr/>
            </a:pPr>
            <a:fld id="{84E3C22F-CC0C-AD4C-A437-C22DD7E98243}" type="slidenum">
              <a:rPr lang="es-ES" altLang="es-MX"/>
              <a:pPr>
                <a:defRPr/>
              </a:pPr>
              <a:t>‹Nº›</a:t>
            </a:fld>
            <a:endParaRPr lang="es-ES" altLang="es-MX"/>
          </a:p>
        </p:txBody>
      </p:sp>
    </p:spTree>
    <p:extLst>
      <p:ext uri="{BB962C8B-B14F-4D97-AF65-F5344CB8AC3E}">
        <p14:creationId xmlns:p14="http://schemas.microsoft.com/office/powerpoint/2010/main" val="2080604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rgbClr val="002850"/>
            </a:gs>
          </a:gsLst>
          <a:lin ang="5400000" scaled="1"/>
        </a:gradFill>
        <a:effectLst/>
      </p:bgPr>
    </p:bg>
    <p:spTree>
      <p:nvGrpSpPr>
        <p:cNvPr id="1" name=""/>
        <p:cNvGrpSpPr/>
        <p:nvPr/>
      </p:nvGrpSpPr>
      <p:grpSpPr>
        <a:xfrm>
          <a:off x="0" y="0"/>
          <a:ext cx="0" cy="0"/>
          <a:chOff x="0" y="0"/>
          <a:chExt cx="0" cy="0"/>
        </a:xfrm>
      </p:grpSpPr>
      <p:grpSp>
        <p:nvGrpSpPr>
          <p:cNvPr id="1026" name="Group 2">
            <a:extLst>
              <a:ext uri="{FF2B5EF4-FFF2-40B4-BE49-F238E27FC236}">
                <a16:creationId xmlns:a16="http://schemas.microsoft.com/office/drawing/2014/main" id="{86437800-75FC-446A-38D1-2359BC5E4E85}"/>
              </a:ext>
            </a:extLst>
          </p:cNvPr>
          <p:cNvGrpSpPr>
            <a:grpSpLocks/>
          </p:cNvGrpSpPr>
          <p:nvPr/>
        </p:nvGrpSpPr>
        <p:grpSpPr bwMode="auto">
          <a:xfrm>
            <a:off x="1588" y="0"/>
            <a:ext cx="9148762" cy="6851650"/>
            <a:chOff x="1" y="0"/>
            <a:chExt cx="5763" cy="4316"/>
          </a:xfrm>
        </p:grpSpPr>
        <p:sp>
          <p:nvSpPr>
            <p:cNvPr id="31747" name="Freeform 3">
              <a:extLst>
                <a:ext uri="{FF2B5EF4-FFF2-40B4-BE49-F238E27FC236}">
                  <a16:creationId xmlns:a16="http://schemas.microsoft.com/office/drawing/2014/main" id="{031DF2F7-BD42-4E18-3EFB-02B51EE971E7}"/>
                </a:ext>
              </a:extLst>
            </p:cNvPr>
            <p:cNvSpPr>
              <a:spLocks/>
            </p:cNvSpPr>
            <p:nvPr/>
          </p:nvSpPr>
          <p:spPr bwMode="hidden">
            <a:xfrm>
              <a:off x="5045" y="2626"/>
              <a:ext cx="719" cy="1690"/>
            </a:xfrm>
            <a:custGeom>
              <a:avLst/>
              <a:gdLst>
                <a:gd name="T0" fmla="*/ 717 w 717"/>
                <a:gd name="T1" fmla="*/ 72 h 1690"/>
                <a:gd name="T2" fmla="*/ 717 w 717"/>
                <a:gd name="T3" fmla="*/ 0 h 1690"/>
                <a:gd name="T4" fmla="*/ 699 w 717"/>
                <a:gd name="T5" fmla="*/ 101 h 1690"/>
                <a:gd name="T6" fmla="*/ 675 w 717"/>
                <a:gd name="T7" fmla="*/ 209 h 1690"/>
                <a:gd name="T8" fmla="*/ 627 w 717"/>
                <a:gd name="T9" fmla="*/ 389 h 1690"/>
                <a:gd name="T10" fmla="*/ 574 w 717"/>
                <a:gd name="T11" fmla="*/ 569 h 1690"/>
                <a:gd name="T12" fmla="*/ 502 w 717"/>
                <a:gd name="T13" fmla="*/ 749 h 1690"/>
                <a:gd name="T14" fmla="*/ 424 w 717"/>
                <a:gd name="T15" fmla="*/ 935 h 1690"/>
                <a:gd name="T16" fmla="*/ 334 w 717"/>
                <a:gd name="T17" fmla="*/ 1121 h 1690"/>
                <a:gd name="T18" fmla="*/ 233 w 717"/>
                <a:gd name="T19" fmla="*/ 1312 h 1690"/>
                <a:gd name="T20" fmla="*/ 125 w 717"/>
                <a:gd name="T21" fmla="*/ 1498 h 1690"/>
                <a:gd name="T22" fmla="*/ 0 w 717"/>
                <a:gd name="T23" fmla="*/ 1690 h 1690"/>
                <a:gd name="T24" fmla="*/ 11 w 717"/>
                <a:gd name="T25" fmla="*/ 1690 h 1690"/>
                <a:gd name="T26" fmla="*/ 137 w 717"/>
                <a:gd name="T27" fmla="*/ 1498 h 1690"/>
                <a:gd name="T28" fmla="*/ 245 w 717"/>
                <a:gd name="T29" fmla="*/ 1312 h 1690"/>
                <a:gd name="T30" fmla="*/ 346 w 717"/>
                <a:gd name="T31" fmla="*/ 1121 h 1690"/>
                <a:gd name="T32" fmla="*/ 436 w 717"/>
                <a:gd name="T33" fmla="*/ 935 h 1690"/>
                <a:gd name="T34" fmla="*/ 514 w 717"/>
                <a:gd name="T35" fmla="*/ 749 h 1690"/>
                <a:gd name="T36" fmla="*/ 585 w 717"/>
                <a:gd name="T37" fmla="*/ 569 h 1690"/>
                <a:gd name="T38" fmla="*/ 639 w 717"/>
                <a:gd name="T39" fmla="*/ 389 h 1690"/>
                <a:gd name="T40" fmla="*/ 687 w 717"/>
                <a:gd name="T41" fmla="*/ 209 h 1690"/>
                <a:gd name="T42" fmla="*/ 705 w 717"/>
                <a:gd name="T43" fmla="*/ 143 h 1690"/>
                <a:gd name="T44" fmla="*/ 717 w 717"/>
                <a:gd name="T45" fmla="*/ 72 h 1690"/>
                <a:gd name="T46" fmla="*/ 717 w 717"/>
                <a:gd name="T47" fmla="*/ 72 h 1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a:noFill/>
            </a:ln>
          </p:spPr>
          <p:txBody>
            <a:bodyPr/>
            <a:lstStyle/>
            <a:p>
              <a:pPr eaLnBrk="1" hangingPunct="1">
                <a:defRPr/>
              </a:pPr>
              <a:endParaRPr lang="es-MX"/>
            </a:p>
          </p:txBody>
        </p:sp>
        <p:sp>
          <p:nvSpPr>
            <p:cNvPr id="31748" name="Freeform 4">
              <a:extLst>
                <a:ext uri="{FF2B5EF4-FFF2-40B4-BE49-F238E27FC236}">
                  <a16:creationId xmlns:a16="http://schemas.microsoft.com/office/drawing/2014/main" id="{085CC31B-A7BF-F9C6-428C-6FD4C5FA2E6A}"/>
                </a:ext>
              </a:extLst>
            </p:cNvPr>
            <p:cNvSpPr>
              <a:spLocks/>
            </p:cNvSpPr>
            <p:nvPr/>
          </p:nvSpPr>
          <p:spPr bwMode="hidden">
            <a:xfrm>
              <a:off x="5386" y="3794"/>
              <a:ext cx="378" cy="522"/>
            </a:xfrm>
            <a:custGeom>
              <a:avLst/>
              <a:gdLst>
                <a:gd name="T0" fmla="*/ 377 w 377"/>
                <a:gd name="T1" fmla="*/ 0 h 522"/>
                <a:gd name="T2" fmla="*/ 293 w 377"/>
                <a:gd name="T3" fmla="*/ 132 h 522"/>
                <a:gd name="T4" fmla="*/ 204 w 377"/>
                <a:gd name="T5" fmla="*/ 264 h 522"/>
                <a:gd name="T6" fmla="*/ 102 w 377"/>
                <a:gd name="T7" fmla="*/ 396 h 522"/>
                <a:gd name="T8" fmla="*/ 0 w 377"/>
                <a:gd name="T9" fmla="*/ 522 h 522"/>
                <a:gd name="T10" fmla="*/ 12 w 377"/>
                <a:gd name="T11" fmla="*/ 522 h 522"/>
                <a:gd name="T12" fmla="*/ 114 w 377"/>
                <a:gd name="T13" fmla="*/ 402 h 522"/>
                <a:gd name="T14" fmla="*/ 204 w 377"/>
                <a:gd name="T15" fmla="*/ 282 h 522"/>
                <a:gd name="T16" fmla="*/ 377 w 377"/>
                <a:gd name="T17" fmla="*/ 24 h 522"/>
                <a:gd name="T18" fmla="*/ 377 w 377"/>
                <a:gd name="T19" fmla="*/ 0 h 522"/>
                <a:gd name="T20" fmla="*/ 377 w 377"/>
                <a:gd name="T21"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a:noFill/>
            </a:ln>
          </p:spPr>
          <p:txBody>
            <a:bodyPr/>
            <a:lstStyle/>
            <a:p>
              <a:pPr eaLnBrk="1" hangingPunct="1">
                <a:defRPr/>
              </a:pPr>
              <a:endParaRPr lang="es-MX"/>
            </a:p>
          </p:txBody>
        </p:sp>
        <p:sp>
          <p:nvSpPr>
            <p:cNvPr id="31749" name="Freeform 5">
              <a:extLst>
                <a:ext uri="{FF2B5EF4-FFF2-40B4-BE49-F238E27FC236}">
                  <a16:creationId xmlns:a16="http://schemas.microsoft.com/office/drawing/2014/main" id="{1CD07145-9711-A176-9CBD-5807A034A47D}"/>
                </a:ext>
              </a:extLst>
            </p:cNvPr>
            <p:cNvSpPr>
              <a:spLocks/>
            </p:cNvSpPr>
            <p:nvPr/>
          </p:nvSpPr>
          <p:spPr bwMode="hidden">
            <a:xfrm>
              <a:off x="5680" y="4214"/>
              <a:ext cx="84" cy="102"/>
            </a:xfrm>
            <a:custGeom>
              <a:avLst/>
              <a:gdLst>
                <a:gd name="T0" fmla="*/ 0 w 84"/>
                <a:gd name="T1" fmla="*/ 102 h 102"/>
                <a:gd name="T2" fmla="*/ 18 w 84"/>
                <a:gd name="T3" fmla="*/ 102 h 102"/>
                <a:gd name="T4" fmla="*/ 48 w 84"/>
                <a:gd name="T5" fmla="*/ 60 h 102"/>
                <a:gd name="T6" fmla="*/ 84 w 84"/>
                <a:gd name="T7" fmla="*/ 24 h 102"/>
                <a:gd name="T8" fmla="*/ 84 w 84"/>
                <a:gd name="T9" fmla="*/ 0 h 102"/>
                <a:gd name="T10" fmla="*/ 42 w 84"/>
                <a:gd name="T11" fmla="*/ 54 h 102"/>
                <a:gd name="T12" fmla="*/ 0 w 84"/>
                <a:gd name="T13" fmla="*/ 102 h 102"/>
                <a:gd name="T14" fmla="*/ 0 w 84"/>
                <a:gd name="T15" fmla="*/ 102 h 1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a:noFill/>
            </a:ln>
          </p:spPr>
          <p:txBody>
            <a:bodyPr/>
            <a:lstStyle/>
            <a:p>
              <a:pPr eaLnBrk="1" hangingPunct="1">
                <a:defRPr/>
              </a:pPr>
              <a:endParaRPr lang="es-MX"/>
            </a:p>
          </p:txBody>
        </p:sp>
        <p:grpSp>
          <p:nvGrpSpPr>
            <p:cNvPr id="1035" name="Group 6">
              <a:extLst>
                <a:ext uri="{FF2B5EF4-FFF2-40B4-BE49-F238E27FC236}">
                  <a16:creationId xmlns:a16="http://schemas.microsoft.com/office/drawing/2014/main" id="{36E491C3-9F0C-74D5-F47C-41D5F4EF3297}"/>
                </a:ext>
              </a:extLst>
            </p:cNvPr>
            <p:cNvGrpSpPr>
              <a:grpSpLocks/>
            </p:cNvGrpSpPr>
            <p:nvPr/>
          </p:nvGrpSpPr>
          <p:grpSpPr bwMode="auto">
            <a:xfrm>
              <a:off x="288" y="0"/>
              <a:ext cx="5098" cy="4316"/>
              <a:chOff x="288" y="0"/>
              <a:chExt cx="5098" cy="4316"/>
            </a:xfrm>
          </p:grpSpPr>
          <p:sp>
            <p:nvSpPr>
              <p:cNvPr id="31751" name="Freeform 7">
                <a:extLst>
                  <a:ext uri="{FF2B5EF4-FFF2-40B4-BE49-F238E27FC236}">
                    <a16:creationId xmlns:a16="http://schemas.microsoft.com/office/drawing/2014/main" id="{4E4E770C-3083-D771-77A7-6A251903792C}"/>
                  </a:ext>
                </a:extLst>
              </p:cNvPr>
              <p:cNvSpPr>
                <a:spLocks/>
              </p:cNvSpPr>
              <p:nvPr userDrawn="1"/>
            </p:nvSpPr>
            <p:spPr bwMode="hidden">
              <a:xfrm>
                <a:off x="2789" y="0"/>
                <a:ext cx="72" cy="4316"/>
              </a:xfrm>
              <a:custGeom>
                <a:avLst/>
                <a:gdLst>
                  <a:gd name="T0" fmla="*/ 0 w 72"/>
                  <a:gd name="T1" fmla="*/ 0 h 4316"/>
                  <a:gd name="T2" fmla="*/ 60 w 72"/>
                  <a:gd name="T3" fmla="*/ 4316 h 4316"/>
                  <a:gd name="T4" fmla="*/ 72 w 72"/>
                  <a:gd name="T5" fmla="*/ 4316 h 4316"/>
                  <a:gd name="T6" fmla="*/ 12 w 72"/>
                  <a:gd name="T7" fmla="*/ 0 h 4316"/>
                  <a:gd name="T8" fmla="*/ 0 w 72"/>
                  <a:gd name="T9" fmla="*/ 0 h 4316"/>
                  <a:gd name="T10" fmla="*/ 0 w 72"/>
                  <a:gd name="T11" fmla="*/ 0 h 4316"/>
                </a:gdLst>
                <a:ahLst/>
                <a:cxnLst>
                  <a:cxn ang="0">
                    <a:pos x="T0" y="T1"/>
                  </a:cxn>
                  <a:cxn ang="0">
                    <a:pos x="T2" y="T3"/>
                  </a:cxn>
                  <a:cxn ang="0">
                    <a:pos x="T4" y="T5"/>
                  </a:cxn>
                  <a:cxn ang="0">
                    <a:pos x="T6" y="T7"/>
                  </a:cxn>
                  <a:cxn ang="0">
                    <a:pos x="T8" y="T9"/>
                  </a:cxn>
                  <a:cxn ang="0">
                    <a:pos x="T10" y="T11"/>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a:noFill/>
              </a:ln>
            </p:spPr>
            <p:txBody>
              <a:bodyPr/>
              <a:lstStyle/>
              <a:p>
                <a:pPr eaLnBrk="1" hangingPunct="1">
                  <a:defRPr/>
                </a:pPr>
                <a:endParaRPr lang="es-MX"/>
              </a:p>
            </p:txBody>
          </p:sp>
          <p:sp>
            <p:nvSpPr>
              <p:cNvPr id="31752" name="Freeform 8">
                <a:extLst>
                  <a:ext uri="{FF2B5EF4-FFF2-40B4-BE49-F238E27FC236}">
                    <a16:creationId xmlns:a16="http://schemas.microsoft.com/office/drawing/2014/main" id="{2C5463E1-C97C-FAF3-42EA-B8B80DE06945}"/>
                  </a:ext>
                </a:extLst>
              </p:cNvPr>
              <p:cNvSpPr>
                <a:spLocks/>
              </p:cNvSpPr>
              <p:nvPr userDrawn="1"/>
            </p:nvSpPr>
            <p:spPr bwMode="hidden">
              <a:xfrm>
                <a:off x="3089" y="0"/>
                <a:ext cx="174" cy="4316"/>
              </a:xfrm>
              <a:custGeom>
                <a:avLst/>
                <a:gdLst>
                  <a:gd name="T0" fmla="*/ 24 w 174"/>
                  <a:gd name="T1" fmla="*/ 0 h 4316"/>
                  <a:gd name="T2" fmla="*/ 12 w 174"/>
                  <a:gd name="T3" fmla="*/ 0 h 4316"/>
                  <a:gd name="T4" fmla="*/ 42 w 174"/>
                  <a:gd name="T5" fmla="*/ 216 h 4316"/>
                  <a:gd name="T6" fmla="*/ 72 w 174"/>
                  <a:gd name="T7" fmla="*/ 444 h 4316"/>
                  <a:gd name="T8" fmla="*/ 96 w 174"/>
                  <a:gd name="T9" fmla="*/ 689 h 4316"/>
                  <a:gd name="T10" fmla="*/ 120 w 174"/>
                  <a:gd name="T11" fmla="*/ 947 h 4316"/>
                  <a:gd name="T12" fmla="*/ 132 w 174"/>
                  <a:gd name="T13" fmla="*/ 1211 h 4316"/>
                  <a:gd name="T14" fmla="*/ 150 w 174"/>
                  <a:gd name="T15" fmla="*/ 1487 h 4316"/>
                  <a:gd name="T16" fmla="*/ 156 w 174"/>
                  <a:gd name="T17" fmla="*/ 1768 h 4316"/>
                  <a:gd name="T18" fmla="*/ 162 w 174"/>
                  <a:gd name="T19" fmla="*/ 2062 h 4316"/>
                  <a:gd name="T20" fmla="*/ 156 w 174"/>
                  <a:gd name="T21" fmla="*/ 2644 h 4316"/>
                  <a:gd name="T22" fmla="*/ 126 w 174"/>
                  <a:gd name="T23" fmla="*/ 3225 h 4316"/>
                  <a:gd name="T24" fmla="*/ 108 w 174"/>
                  <a:gd name="T25" fmla="*/ 3507 h 4316"/>
                  <a:gd name="T26" fmla="*/ 78 w 174"/>
                  <a:gd name="T27" fmla="*/ 3788 h 4316"/>
                  <a:gd name="T28" fmla="*/ 42 w 174"/>
                  <a:gd name="T29" fmla="*/ 4058 h 4316"/>
                  <a:gd name="T30" fmla="*/ 0 w 174"/>
                  <a:gd name="T31" fmla="*/ 4316 h 4316"/>
                  <a:gd name="T32" fmla="*/ 12 w 174"/>
                  <a:gd name="T33" fmla="*/ 4316 h 4316"/>
                  <a:gd name="T34" fmla="*/ 54 w 174"/>
                  <a:gd name="T35" fmla="*/ 4058 h 4316"/>
                  <a:gd name="T36" fmla="*/ 90 w 174"/>
                  <a:gd name="T37" fmla="*/ 3782 h 4316"/>
                  <a:gd name="T38" fmla="*/ 120 w 174"/>
                  <a:gd name="T39" fmla="*/ 3507 h 4316"/>
                  <a:gd name="T40" fmla="*/ 138 w 174"/>
                  <a:gd name="T41" fmla="*/ 3219 h 4316"/>
                  <a:gd name="T42" fmla="*/ 168 w 174"/>
                  <a:gd name="T43" fmla="*/ 2638 h 4316"/>
                  <a:gd name="T44" fmla="*/ 174 w 174"/>
                  <a:gd name="T45" fmla="*/ 2056 h 4316"/>
                  <a:gd name="T46" fmla="*/ 168 w 174"/>
                  <a:gd name="T47" fmla="*/ 1768 h 4316"/>
                  <a:gd name="T48" fmla="*/ 162 w 174"/>
                  <a:gd name="T49" fmla="*/ 1487 h 4316"/>
                  <a:gd name="T50" fmla="*/ 144 w 174"/>
                  <a:gd name="T51" fmla="*/ 1211 h 4316"/>
                  <a:gd name="T52" fmla="*/ 132 w 174"/>
                  <a:gd name="T53" fmla="*/ 941 h 4316"/>
                  <a:gd name="T54" fmla="*/ 108 w 174"/>
                  <a:gd name="T55" fmla="*/ 689 h 4316"/>
                  <a:gd name="T56" fmla="*/ 84 w 174"/>
                  <a:gd name="T57" fmla="*/ 444 h 4316"/>
                  <a:gd name="T58" fmla="*/ 54 w 174"/>
                  <a:gd name="T59" fmla="*/ 216 h 4316"/>
                  <a:gd name="T60" fmla="*/ 24 w 174"/>
                  <a:gd name="T61" fmla="*/ 0 h 4316"/>
                  <a:gd name="T62" fmla="*/ 24 w 174"/>
                  <a:gd name="T63" fmla="*/ 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a:noFill/>
              </a:ln>
            </p:spPr>
            <p:txBody>
              <a:bodyPr/>
              <a:lstStyle/>
              <a:p>
                <a:pPr eaLnBrk="1" hangingPunct="1">
                  <a:defRPr/>
                </a:pPr>
                <a:endParaRPr lang="es-MX"/>
              </a:p>
            </p:txBody>
          </p:sp>
          <p:sp>
            <p:nvSpPr>
              <p:cNvPr id="31753" name="Freeform 9">
                <a:extLst>
                  <a:ext uri="{FF2B5EF4-FFF2-40B4-BE49-F238E27FC236}">
                    <a16:creationId xmlns:a16="http://schemas.microsoft.com/office/drawing/2014/main" id="{16E9F917-6C0C-2602-F170-1EAA31A3DC11}"/>
                  </a:ext>
                </a:extLst>
              </p:cNvPr>
              <p:cNvSpPr>
                <a:spLocks/>
              </p:cNvSpPr>
              <p:nvPr userDrawn="1"/>
            </p:nvSpPr>
            <p:spPr bwMode="hidden">
              <a:xfrm>
                <a:off x="3358" y="0"/>
                <a:ext cx="337" cy="4316"/>
              </a:xfrm>
              <a:custGeom>
                <a:avLst/>
                <a:gdLst>
                  <a:gd name="T0" fmla="*/ 329 w 335"/>
                  <a:gd name="T1" fmla="*/ 2014 h 4316"/>
                  <a:gd name="T2" fmla="*/ 317 w 335"/>
                  <a:gd name="T3" fmla="*/ 1726 h 4316"/>
                  <a:gd name="T4" fmla="*/ 293 w 335"/>
                  <a:gd name="T5" fmla="*/ 1445 h 4316"/>
                  <a:gd name="T6" fmla="*/ 263 w 335"/>
                  <a:gd name="T7" fmla="*/ 1175 h 4316"/>
                  <a:gd name="T8" fmla="*/ 228 w 335"/>
                  <a:gd name="T9" fmla="*/ 917 h 4316"/>
                  <a:gd name="T10" fmla="*/ 186 w 335"/>
                  <a:gd name="T11" fmla="*/ 665 h 4316"/>
                  <a:gd name="T12" fmla="*/ 132 w 335"/>
                  <a:gd name="T13" fmla="*/ 432 h 4316"/>
                  <a:gd name="T14" fmla="*/ 78 w 335"/>
                  <a:gd name="T15" fmla="*/ 204 h 4316"/>
                  <a:gd name="T16" fmla="*/ 12 w 335"/>
                  <a:gd name="T17" fmla="*/ 0 h 4316"/>
                  <a:gd name="T18" fmla="*/ 0 w 335"/>
                  <a:gd name="T19" fmla="*/ 0 h 4316"/>
                  <a:gd name="T20" fmla="*/ 66 w 335"/>
                  <a:gd name="T21" fmla="*/ 204 h 4316"/>
                  <a:gd name="T22" fmla="*/ 120 w 335"/>
                  <a:gd name="T23" fmla="*/ 432 h 4316"/>
                  <a:gd name="T24" fmla="*/ 174 w 335"/>
                  <a:gd name="T25" fmla="*/ 665 h 4316"/>
                  <a:gd name="T26" fmla="*/ 216 w 335"/>
                  <a:gd name="T27" fmla="*/ 917 h 4316"/>
                  <a:gd name="T28" fmla="*/ 251 w 335"/>
                  <a:gd name="T29" fmla="*/ 1175 h 4316"/>
                  <a:gd name="T30" fmla="*/ 281 w 335"/>
                  <a:gd name="T31" fmla="*/ 1445 h 4316"/>
                  <a:gd name="T32" fmla="*/ 305 w 335"/>
                  <a:gd name="T33" fmla="*/ 1726 h 4316"/>
                  <a:gd name="T34" fmla="*/ 317 w 335"/>
                  <a:gd name="T35" fmla="*/ 2014 h 4316"/>
                  <a:gd name="T36" fmla="*/ 323 w 335"/>
                  <a:gd name="T37" fmla="*/ 2314 h 4316"/>
                  <a:gd name="T38" fmla="*/ 317 w 335"/>
                  <a:gd name="T39" fmla="*/ 2608 h 4316"/>
                  <a:gd name="T40" fmla="*/ 305 w 335"/>
                  <a:gd name="T41" fmla="*/ 2907 h 4316"/>
                  <a:gd name="T42" fmla="*/ 281 w 335"/>
                  <a:gd name="T43" fmla="*/ 3201 h 4316"/>
                  <a:gd name="T44" fmla="*/ 257 w 335"/>
                  <a:gd name="T45" fmla="*/ 3489 h 4316"/>
                  <a:gd name="T46" fmla="*/ 216 w 335"/>
                  <a:gd name="T47" fmla="*/ 3777 h 4316"/>
                  <a:gd name="T48" fmla="*/ 174 w 335"/>
                  <a:gd name="T49" fmla="*/ 4052 h 4316"/>
                  <a:gd name="T50" fmla="*/ 120 w 335"/>
                  <a:gd name="T51" fmla="*/ 4316 h 4316"/>
                  <a:gd name="T52" fmla="*/ 132 w 335"/>
                  <a:gd name="T53" fmla="*/ 4316 h 4316"/>
                  <a:gd name="T54" fmla="*/ 186 w 335"/>
                  <a:gd name="T55" fmla="*/ 4052 h 4316"/>
                  <a:gd name="T56" fmla="*/ 228 w 335"/>
                  <a:gd name="T57" fmla="*/ 3777 h 4316"/>
                  <a:gd name="T58" fmla="*/ 269 w 335"/>
                  <a:gd name="T59" fmla="*/ 3489 h 4316"/>
                  <a:gd name="T60" fmla="*/ 293 w 335"/>
                  <a:gd name="T61" fmla="*/ 3201 h 4316"/>
                  <a:gd name="T62" fmla="*/ 317 w 335"/>
                  <a:gd name="T63" fmla="*/ 2907 h 4316"/>
                  <a:gd name="T64" fmla="*/ 329 w 335"/>
                  <a:gd name="T65" fmla="*/ 2608 h 4316"/>
                  <a:gd name="T66" fmla="*/ 335 w 335"/>
                  <a:gd name="T67" fmla="*/ 2314 h 4316"/>
                  <a:gd name="T68" fmla="*/ 329 w 335"/>
                  <a:gd name="T69" fmla="*/ 2014 h 4316"/>
                  <a:gd name="T70" fmla="*/ 329 w 335"/>
                  <a:gd name="T71" fmla="*/ 2014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a:noFill/>
              </a:ln>
            </p:spPr>
            <p:txBody>
              <a:bodyPr/>
              <a:lstStyle/>
              <a:p>
                <a:pPr eaLnBrk="1" hangingPunct="1">
                  <a:defRPr/>
                </a:pPr>
                <a:endParaRPr lang="es-MX"/>
              </a:p>
            </p:txBody>
          </p:sp>
          <p:sp>
            <p:nvSpPr>
              <p:cNvPr id="31754" name="Freeform 10">
                <a:extLst>
                  <a:ext uri="{FF2B5EF4-FFF2-40B4-BE49-F238E27FC236}">
                    <a16:creationId xmlns:a16="http://schemas.microsoft.com/office/drawing/2014/main" id="{8E428357-F75D-FE51-36E2-036072EF539A}"/>
                  </a:ext>
                </a:extLst>
              </p:cNvPr>
              <p:cNvSpPr>
                <a:spLocks/>
              </p:cNvSpPr>
              <p:nvPr userDrawn="1"/>
            </p:nvSpPr>
            <p:spPr bwMode="hidden">
              <a:xfrm>
                <a:off x="3676" y="0"/>
                <a:ext cx="427" cy="4316"/>
              </a:xfrm>
              <a:custGeom>
                <a:avLst/>
                <a:gdLst>
                  <a:gd name="T0" fmla="*/ 413 w 425"/>
                  <a:gd name="T1" fmla="*/ 1924 h 4316"/>
                  <a:gd name="T2" fmla="*/ 395 w 425"/>
                  <a:gd name="T3" fmla="*/ 1690 h 4316"/>
                  <a:gd name="T4" fmla="*/ 365 w 425"/>
                  <a:gd name="T5" fmla="*/ 1457 h 4316"/>
                  <a:gd name="T6" fmla="*/ 329 w 425"/>
                  <a:gd name="T7" fmla="*/ 1229 h 4316"/>
                  <a:gd name="T8" fmla="*/ 281 w 425"/>
                  <a:gd name="T9" fmla="*/ 1001 h 4316"/>
                  <a:gd name="T10" fmla="*/ 227 w 425"/>
                  <a:gd name="T11" fmla="*/ 761 h 4316"/>
                  <a:gd name="T12" fmla="*/ 162 w 425"/>
                  <a:gd name="T13" fmla="*/ 522 h 4316"/>
                  <a:gd name="T14" fmla="*/ 90 w 425"/>
                  <a:gd name="T15" fmla="*/ 270 h 4316"/>
                  <a:gd name="T16" fmla="*/ 12 w 425"/>
                  <a:gd name="T17" fmla="*/ 0 h 4316"/>
                  <a:gd name="T18" fmla="*/ 0 w 425"/>
                  <a:gd name="T19" fmla="*/ 0 h 4316"/>
                  <a:gd name="T20" fmla="*/ 84 w 425"/>
                  <a:gd name="T21" fmla="*/ 270 h 4316"/>
                  <a:gd name="T22" fmla="*/ 156 w 425"/>
                  <a:gd name="T23" fmla="*/ 522 h 4316"/>
                  <a:gd name="T24" fmla="*/ 216 w 425"/>
                  <a:gd name="T25" fmla="*/ 767 h 4316"/>
                  <a:gd name="T26" fmla="*/ 275 w 425"/>
                  <a:gd name="T27" fmla="*/ 1001 h 4316"/>
                  <a:gd name="T28" fmla="*/ 317 w 425"/>
                  <a:gd name="T29" fmla="*/ 1235 h 4316"/>
                  <a:gd name="T30" fmla="*/ 353 w 425"/>
                  <a:gd name="T31" fmla="*/ 1463 h 4316"/>
                  <a:gd name="T32" fmla="*/ 383 w 425"/>
                  <a:gd name="T33" fmla="*/ 1690 h 4316"/>
                  <a:gd name="T34" fmla="*/ 401 w 425"/>
                  <a:gd name="T35" fmla="*/ 1924 h 4316"/>
                  <a:gd name="T36" fmla="*/ 413 w 425"/>
                  <a:gd name="T37" fmla="*/ 2188 h 4316"/>
                  <a:gd name="T38" fmla="*/ 407 w 425"/>
                  <a:gd name="T39" fmla="*/ 2458 h 4316"/>
                  <a:gd name="T40" fmla="*/ 395 w 425"/>
                  <a:gd name="T41" fmla="*/ 2733 h 4316"/>
                  <a:gd name="T42" fmla="*/ 365 w 425"/>
                  <a:gd name="T43" fmla="*/ 3021 h 4316"/>
                  <a:gd name="T44" fmla="*/ 329 w 425"/>
                  <a:gd name="T45" fmla="*/ 3321 h 4316"/>
                  <a:gd name="T46" fmla="*/ 275 w 425"/>
                  <a:gd name="T47" fmla="*/ 3639 h 4316"/>
                  <a:gd name="T48" fmla="*/ 204 w 425"/>
                  <a:gd name="T49" fmla="*/ 3968 h 4316"/>
                  <a:gd name="T50" fmla="*/ 126 w 425"/>
                  <a:gd name="T51" fmla="*/ 4316 h 4316"/>
                  <a:gd name="T52" fmla="*/ 138 w 425"/>
                  <a:gd name="T53" fmla="*/ 4316 h 4316"/>
                  <a:gd name="T54" fmla="*/ 216 w 425"/>
                  <a:gd name="T55" fmla="*/ 3968 h 4316"/>
                  <a:gd name="T56" fmla="*/ 287 w 425"/>
                  <a:gd name="T57" fmla="*/ 3639 h 4316"/>
                  <a:gd name="T58" fmla="*/ 341 w 425"/>
                  <a:gd name="T59" fmla="*/ 3321 h 4316"/>
                  <a:gd name="T60" fmla="*/ 377 w 425"/>
                  <a:gd name="T61" fmla="*/ 3021 h 4316"/>
                  <a:gd name="T62" fmla="*/ 407 w 425"/>
                  <a:gd name="T63" fmla="*/ 2733 h 4316"/>
                  <a:gd name="T64" fmla="*/ 419 w 425"/>
                  <a:gd name="T65" fmla="*/ 2458 h 4316"/>
                  <a:gd name="T66" fmla="*/ 425 w 425"/>
                  <a:gd name="T67" fmla="*/ 2188 h 4316"/>
                  <a:gd name="T68" fmla="*/ 413 w 425"/>
                  <a:gd name="T69" fmla="*/ 1924 h 4316"/>
                  <a:gd name="T70" fmla="*/ 413 w 425"/>
                  <a:gd name="T71" fmla="*/ 1924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a:noFill/>
              </a:ln>
            </p:spPr>
            <p:txBody>
              <a:bodyPr/>
              <a:lstStyle/>
              <a:p>
                <a:pPr eaLnBrk="1" hangingPunct="1">
                  <a:defRPr/>
                </a:pPr>
                <a:endParaRPr lang="es-MX"/>
              </a:p>
            </p:txBody>
          </p:sp>
          <p:sp>
            <p:nvSpPr>
              <p:cNvPr id="31755" name="Freeform 11">
                <a:extLst>
                  <a:ext uri="{FF2B5EF4-FFF2-40B4-BE49-F238E27FC236}">
                    <a16:creationId xmlns:a16="http://schemas.microsoft.com/office/drawing/2014/main" id="{7304F9CD-869F-512D-81BA-1BA1074F7396}"/>
                  </a:ext>
                </a:extLst>
              </p:cNvPr>
              <p:cNvSpPr>
                <a:spLocks/>
              </p:cNvSpPr>
              <p:nvPr userDrawn="1"/>
            </p:nvSpPr>
            <p:spPr bwMode="hidden">
              <a:xfrm>
                <a:off x="3946" y="0"/>
                <a:ext cx="558" cy="4316"/>
              </a:xfrm>
              <a:custGeom>
                <a:avLst/>
                <a:gdLst>
                  <a:gd name="T0" fmla="*/ 556 w 556"/>
                  <a:gd name="T1" fmla="*/ 2020 h 4316"/>
                  <a:gd name="T2" fmla="*/ 538 w 556"/>
                  <a:gd name="T3" fmla="*/ 1732 h 4316"/>
                  <a:gd name="T4" fmla="*/ 503 w 556"/>
                  <a:gd name="T5" fmla="*/ 1445 h 4316"/>
                  <a:gd name="T6" fmla="*/ 455 w 556"/>
                  <a:gd name="T7" fmla="*/ 1175 h 4316"/>
                  <a:gd name="T8" fmla="*/ 395 w 556"/>
                  <a:gd name="T9" fmla="*/ 911 h 4316"/>
                  <a:gd name="T10" fmla="*/ 317 w 556"/>
                  <a:gd name="T11" fmla="*/ 659 h 4316"/>
                  <a:gd name="T12" fmla="*/ 228 w 556"/>
                  <a:gd name="T13" fmla="*/ 426 h 4316"/>
                  <a:gd name="T14" fmla="*/ 126 w 556"/>
                  <a:gd name="T15" fmla="*/ 204 h 4316"/>
                  <a:gd name="T16" fmla="*/ 12 w 556"/>
                  <a:gd name="T17" fmla="*/ 0 h 4316"/>
                  <a:gd name="T18" fmla="*/ 0 w 556"/>
                  <a:gd name="T19" fmla="*/ 0 h 4316"/>
                  <a:gd name="T20" fmla="*/ 114 w 556"/>
                  <a:gd name="T21" fmla="*/ 204 h 4316"/>
                  <a:gd name="T22" fmla="*/ 216 w 556"/>
                  <a:gd name="T23" fmla="*/ 426 h 4316"/>
                  <a:gd name="T24" fmla="*/ 305 w 556"/>
                  <a:gd name="T25" fmla="*/ 659 h 4316"/>
                  <a:gd name="T26" fmla="*/ 383 w 556"/>
                  <a:gd name="T27" fmla="*/ 911 h 4316"/>
                  <a:gd name="T28" fmla="*/ 443 w 556"/>
                  <a:gd name="T29" fmla="*/ 1175 h 4316"/>
                  <a:gd name="T30" fmla="*/ 491 w 556"/>
                  <a:gd name="T31" fmla="*/ 1445 h 4316"/>
                  <a:gd name="T32" fmla="*/ 526 w 556"/>
                  <a:gd name="T33" fmla="*/ 1732 h 4316"/>
                  <a:gd name="T34" fmla="*/ 544 w 556"/>
                  <a:gd name="T35" fmla="*/ 2020 h 4316"/>
                  <a:gd name="T36" fmla="*/ 544 w 556"/>
                  <a:gd name="T37" fmla="*/ 2326 h 4316"/>
                  <a:gd name="T38" fmla="*/ 532 w 556"/>
                  <a:gd name="T39" fmla="*/ 2632 h 4316"/>
                  <a:gd name="T40" fmla="*/ 503 w 556"/>
                  <a:gd name="T41" fmla="*/ 2931 h 4316"/>
                  <a:gd name="T42" fmla="*/ 455 w 556"/>
                  <a:gd name="T43" fmla="*/ 3225 h 4316"/>
                  <a:gd name="T44" fmla="*/ 389 w 556"/>
                  <a:gd name="T45" fmla="*/ 3513 h 4316"/>
                  <a:gd name="T46" fmla="*/ 311 w 556"/>
                  <a:gd name="T47" fmla="*/ 3788 h 4316"/>
                  <a:gd name="T48" fmla="*/ 216 w 556"/>
                  <a:gd name="T49" fmla="*/ 4058 h 4316"/>
                  <a:gd name="T50" fmla="*/ 102 w 556"/>
                  <a:gd name="T51" fmla="*/ 4316 h 4316"/>
                  <a:gd name="T52" fmla="*/ 114 w 556"/>
                  <a:gd name="T53" fmla="*/ 4316 h 4316"/>
                  <a:gd name="T54" fmla="*/ 228 w 556"/>
                  <a:gd name="T55" fmla="*/ 4058 h 4316"/>
                  <a:gd name="T56" fmla="*/ 323 w 556"/>
                  <a:gd name="T57" fmla="*/ 3788 h 4316"/>
                  <a:gd name="T58" fmla="*/ 401 w 556"/>
                  <a:gd name="T59" fmla="*/ 3513 h 4316"/>
                  <a:gd name="T60" fmla="*/ 467 w 556"/>
                  <a:gd name="T61" fmla="*/ 3225 h 4316"/>
                  <a:gd name="T62" fmla="*/ 515 w 556"/>
                  <a:gd name="T63" fmla="*/ 2931 h 4316"/>
                  <a:gd name="T64" fmla="*/ 544 w 556"/>
                  <a:gd name="T65" fmla="*/ 2632 h 4316"/>
                  <a:gd name="T66" fmla="*/ 556 w 556"/>
                  <a:gd name="T67" fmla="*/ 2326 h 4316"/>
                  <a:gd name="T68" fmla="*/ 556 w 556"/>
                  <a:gd name="T69" fmla="*/ 2020 h 4316"/>
                  <a:gd name="T70" fmla="*/ 556 w 556"/>
                  <a:gd name="T71" fmla="*/ 202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a:noFill/>
              </a:ln>
            </p:spPr>
            <p:txBody>
              <a:bodyPr/>
              <a:lstStyle/>
              <a:p>
                <a:pPr eaLnBrk="1" hangingPunct="1">
                  <a:defRPr/>
                </a:pPr>
                <a:endParaRPr lang="es-MX"/>
              </a:p>
            </p:txBody>
          </p:sp>
          <p:sp>
            <p:nvSpPr>
              <p:cNvPr id="31756" name="Freeform 12">
                <a:extLst>
                  <a:ext uri="{FF2B5EF4-FFF2-40B4-BE49-F238E27FC236}">
                    <a16:creationId xmlns:a16="http://schemas.microsoft.com/office/drawing/2014/main" id="{A4AD85BA-B308-8EA5-2806-71B34FC19AF4}"/>
                  </a:ext>
                </a:extLst>
              </p:cNvPr>
              <p:cNvSpPr>
                <a:spLocks/>
              </p:cNvSpPr>
              <p:nvPr userDrawn="1"/>
            </p:nvSpPr>
            <p:spPr bwMode="hidden">
              <a:xfrm>
                <a:off x="4246" y="0"/>
                <a:ext cx="690" cy="4316"/>
              </a:xfrm>
              <a:custGeom>
                <a:avLst/>
                <a:gdLst>
                  <a:gd name="T0" fmla="*/ 688 w 688"/>
                  <a:gd name="T1" fmla="*/ 2086 h 4316"/>
                  <a:gd name="T2" fmla="*/ 670 w 688"/>
                  <a:gd name="T3" fmla="*/ 1810 h 4316"/>
                  <a:gd name="T4" fmla="*/ 634 w 688"/>
                  <a:gd name="T5" fmla="*/ 1541 h 4316"/>
                  <a:gd name="T6" fmla="*/ 574 w 688"/>
                  <a:gd name="T7" fmla="*/ 1271 h 4316"/>
                  <a:gd name="T8" fmla="*/ 497 w 688"/>
                  <a:gd name="T9" fmla="*/ 1007 h 4316"/>
                  <a:gd name="T10" fmla="*/ 401 w 688"/>
                  <a:gd name="T11" fmla="*/ 749 h 4316"/>
                  <a:gd name="T12" fmla="*/ 293 w 688"/>
                  <a:gd name="T13" fmla="*/ 492 h 4316"/>
                  <a:gd name="T14" fmla="*/ 162 w 688"/>
                  <a:gd name="T15" fmla="*/ 240 h 4316"/>
                  <a:gd name="T16" fmla="*/ 12 w 688"/>
                  <a:gd name="T17" fmla="*/ 0 h 4316"/>
                  <a:gd name="T18" fmla="*/ 0 w 688"/>
                  <a:gd name="T19" fmla="*/ 0 h 4316"/>
                  <a:gd name="T20" fmla="*/ 150 w 688"/>
                  <a:gd name="T21" fmla="*/ 240 h 4316"/>
                  <a:gd name="T22" fmla="*/ 281 w 688"/>
                  <a:gd name="T23" fmla="*/ 492 h 4316"/>
                  <a:gd name="T24" fmla="*/ 389 w 688"/>
                  <a:gd name="T25" fmla="*/ 749 h 4316"/>
                  <a:gd name="T26" fmla="*/ 485 w 688"/>
                  <a:gd name="T27" fmla="*/ 1007 h 4316"/>
                  <a:gd name="T28" fmla="*/ 562 w 688"/>
                  <a:gd name="T29" fmla="*/ 1271 h 4316"/>
                  <a:gd name="T30" fmla="*/ 622 w 688"/>
                  <a:gd name="T31" fmla="*/ 1541 h 4316"/>
                  <a:gd name="T32" fmla="*/ 658 w 688"/>
                  <a:gd name="T33" fmla="*/ 1810 h 4316"/>
                  <a:gd name="T34" fmla="*/ 676 w 688"/>
                  <a:gd name="T35" fmla="*/ 2086 h 4316"/>
                  <a:gd name="T36" fmla="*/ 676 w 688"/>
                  <a:gd name="T37" fmla="*/ 2368 h 4316"/>
                  <a:gd name="T38" fmla="*/ 658 w 688"/>
                  <a:gd name="T39" fmla="*/ 2650 h 4316"/>
                  <a:gd name="T40" fmla="*/ 616 w 688"/>
                  <a:gd name="T41" fmla="*/ 2931 h 4316"/>
                  <a:gd name="T42" fmla="*/ 556 w 688"/>
                  <a:gd name="T43" fmla="*/ 3213 h 4316"/>
                  <a:gd name="T44" fmla="*/ 473 w 688"/>
                  <a:gd name="T45" fmla="*/ 3495 h 4316"/>
                  <a:gd name="T46" fmla="*/ 371 w 688"/>
                  <a:gd name="T47" fmla="*/ 3777 h 4316"/>
                  <a:gd name="T48" fmla="*/ 251 w 688"/>
                  <a:gd name="T49" fmla="*/ 4046 h 4316"/>
                  <a:gd name="T50" fmla="*/ 114 w 688"/>
                  <a:gd name="T51" fmla="*/ 4316 h 4316"/>
                  <a:gd name="T52" fmla="*/ 126 w 688"/>
                  <a:gd name="T53" fmla="*/ 4316 h 4316"/>
                  <a:gd name="T54" fmla="*/ 263 w 688"/>
                  <a:gd name="T55" fmla="*/ 4046 h 4316"/>
                  <a:gd name="T56" fmla="*/ 383 w 688"/>
                  <a:gd name="T57" fmla="*/ 3777 h 4316"/>
                  <a:gd name="T58" fmla="*/ 485 w 688"/>
                  <a:gd name="T59" fmla="*/ 3495 h 4316"/>
                  <a:gd name="T60" fmla="*/ 568 w 688"/>
                  <a:gd name="T61" fmla="*/ 3219 h 4316"/>
                  <a:gd name="T62" fmla="*/ 628 w 688"/>
                  <a:gd name="T63" fmla="*/ 2937 h 4316"/>
                  <a:gd name="T64" fmla="*/ 670 w 688"/>
                  <a:gd name="T65" fmla="*/ 2656 h 4316"/>
                  <a:gd name="T66" fmla="*/ 688 w 688"/>
                  <a:gd name="T67" fmla="*/ 2368 h 4316"/>
                  <a:gd name="T68" fmla="*/ 688 w 688"/>
                  <a:gd name="T69" fmla="*/ 2086 h 4316"/>
                  <a:gd name="T70" fmla="*/ 688 w 688"/>
                  <a:gd name="T71" fmla="*/ 2086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a:noFill/>
              </a:ln>
            </p:spPr>
            <p:txBody>
              <a:bodyPr/>
              <a:lstStyle/>
              <a:p>
                <a:pPr eaLnBrk="1" hangingPunct="1">
                  <a:defRPr/>
                </a:pPr>
                <a:endParaRPr lang="es-MX"/>
              </a:p>
            </p:txBody>
          </p:sp>
          <p:sp>
            <p:nvSpPr>
              <p:cNvPr id="31757" name="Freeform 13">
                <a:extLst>
                  <a:ext uri="{FF2B5EF4-FFF2-40B4-BE49-F238E27FC236}">
                    <a16:creationId xmlns:a16="http://schemas.microsoft.com/office/drawing/2014/main" id="{DB313E00-E932-3564-7C83-E95C406B30BD}"/>
                  </a:ext>
                </a:extLst>
              </p:cNvPr>
              <p:cNvSpPr>
                <a:spLocks/>
              </p:cNvSpPr>
              <p:nvPr userDrawn="1"/>
            </p:nvSpPr>
            <p:spPr bwMode="hidden">
              <a:xfrm>
                <a:off x="4522" y="0"/>
                <a:ext cx="864" cy="4316"/>
              </a:xfrm>
              <a:custGeom>
                <a:avLst/>
                <a:gdLst>
                  <a:gd name="T0" fmla="*/ 855 w 861"/>
                  <a:gd name="T1" fmla="*/ 2128 h 4316"/>
                  <a:gd name="T2" fmla="*/ 831 w 861"/>
                  <a:gd name="T3" fmla="*/ 1834 h 4316"/>
                  <a:gd name="T4" fmla="*/ 808 w 861"/>
                  <a:gd name="T5" fmla="*/ 1684 h 4316"/>
                  <a:gd name="T6" fmla="*/ 784 w 861"/>
                  <a:gd name="T7" fmla="*/ 1541 h 4316"/>
                  <a:gd name="T8" fmla="*/ 748 w 861"/>
                  <a:gd name="T9" fmla="*/ 1397 h 4316"/>
                  <a:gd name="T10" fmla="*/ 712 w 861"/>
                  <a:gd name="T11" fmla="*/ 1253 h 4316"/>
                  <a:gd name="T12" fmla="*/ 664 w 861"/>
                  <a:gd name="T13" fmla="*/ 1115 h 4316"/>
                  <a:gd name="T14" fmla="*/ 610 w 861"/>
                  <a:gd name="T15" fmla="*/ 977 h 4316"/>
                  <a:gd name="T16" fmla="*/ 491 w 861"/>
                  <a:gd name="T17" fmla="*/ 719 h 4316"/>
                  <a:gd name="T18" fmla="*/ 353 w 861"/>
                  <a:gd name="T19" fmla="*/ 468 h 4316"/>
                  <a:gd name="T20" fmla="*/ 192 w 861"/>
                  <a:gd name="T21" fmla="*/ 228 h 4316"/>
                  <a:gd name="T22" fmla="*/ 12 w 861"/>
                  <a:gd name="T23" fmla="*/ 0 h 4316"/>
                  <a:gd name="T24" fmla="*/ 0 w 861"/>
                  <a:gd name="T25" fmla="*/ 0 h 4316"/>
                  <a:gd name="T26" fmla="*/ 180 w 861"/>
                  <a:gd name="T27" fmla="*/ 228 h 4316"/>
                  <a:gd name="T28" fmla="*/ 341 w 861"/>
                  <a:gd name="T29" fmla="*/ 468 h 4316"/>
                  <a:gd name="T30" fmla="*/ 479 w 861"/>
                  <a:gd name="T31" fmla="*/ 719 h 4316"/>
                  <a:gd name="T32" fmla="*/ 598 w 861"/>
                  <a:gd name="T33" fmla="*/ 983 h 4316"/>
                  <a:gd name="T34" fmla="*/ 652 w 861"/>
                  <a:gd name="T35" fmla="*/ 1121 h 4316"/>
                  <a:gd name="T36" fmla="*/ 700 w 861"/>
                  <a:gd name="T37" fmla="*/ 1259 h 4316"/>
                  <a:gd name="T38" fmla="*/ 736 w 861"/>
                  <a:gd name="T39" fmla="*/ 1403 h 4316"/>
                  <a:gd name="T40" fmla="*/ 772 w 861"/>
                  <a:gd name="T41" fmla="*/ 1547 h 4316"/>
                  <a:gd name="T42" fmla="*/ 802 w 861"/>
                  <a:gd name="T43" fmla="*/ 1690 h 4316"/>
                  <a:gd name="T44" fmla="*/ 819 w 861"/>
                  <a:gd name="T45" fmla="*/ 1834 h 4316"/>
                  <a:gd name="T46" fmla="*/ 837 w 861"/>
                  <a:gd name="T47" fmla="*/ 1984 h 4316"/>
                  <a:gd name="T48" fmla="*/ 843 w 861"/>
                  <a:gd name="T49" fmla="*/ 2128 h 4316"/>
                  <a:gd name="T50" fmla="*/ 849 w 861"/>
                  <a:gd name="T51" fmla="*/ 2278 h 4316"/>
                  <a:gd name="T52" fmla="*/ 843 w 861"/>
                  <a:gd name="T53" fmla="*/ 2428 h 4316"/>
                  <a:gd name="T54" fmla="*/ 831 w 861"/>
                  <a:gd name="T55" fmla="*/ 2572 h 4316"/>
                  <a:gd name="T56" fmla="*/ 819 w 861"/>
                  <a:gd name="T57" fmla="*/ 2721 h 4316"/>
                  <a:gd name="T58" fmla="*/ 796 w 861"/>
                  <a:gd name="T59" fmla="*/ 2865 h 4316"/>
                  <a:gd name="T60" fmla="*/ 766 w 861"/>
                  <a:gd name="T61" fmla="*/ 3015 h 4316"/>
                  <a:gd name="T62" fmla="*/ 724 w 861"/>
                  <a:gd name="T63" fmla="*/ 3159 h 4316"/>
                  <a:gd name="T64" fmla="*/ 682 w 861"/>
                  <a:gd name="T65" fmla="*/ 3303 h 4316"/>
                  <a:gd name="T66" fmla="*/ 586 w 861"/>
                  <a:gd name="T67" fmla="*/ 3567 h 4316"/>
                  <a:gd name="T68" fmla="*/ 473 w 861"/>
                  <a:gd name="T69" fmla="*/ 3824 h 4316"/>
                  <a:gd name="T70" fmla="*/ 335 w 861"/>
                  <a:gd name="T71" fmla="*/ 4076 h 4316"/>
                  <a:gd name="T72" fmla="*/ 180 w 861"/>
                  <a:gd name="T73" fmla="*/ 4316 h 4316"/>
                  <a:gd name="T74" fmla="*/ 192 w 861"/>
                  <a:gd name="T75" fmla="*/ 4316 h 4316"/>
                  <a:gd name="T76" fmla="*/ 347 w 861"/>
                  <a:gd name="T77" fmla="*/ 4076 h 4316"/>
                  <a:gd name="T78" fmla="*/ 485 w 861"/>
                  <a:gd name="T79" fmla="*/ 3824 h 4316"/>
                  <a:gd name="T80" fmla="*/ 598 w 861"/>
                  <a:gd name="T81" fmla="*/ 3573 h 4316"/>
                  <a:gd name="T82" fmla="*/ 694 w 861"/>
                  <a:gd name="T83" fmla="*/ 3309 h 4316"/>
                  <a:gd name="T84" fmla="*/ 736 w 861"/>
                  <a:gd name="T85" fmla="*/ 3165 h 4316"/>
                  <a:gd name="T86" fmla="*/ 778 w 861"/>
                  <a:gd name="T87" fmla="*/ 3021 h 4316"/>
                  <a:gd name="T88" fmla="*/ 808 w 861"/>
                  <a:gd name="T89" fmla="*/ 2871 h 4316"/>
                  <a:gd name="T90" fmla="*/ 831 w 861"/>
                  <a:gd name="T91" fmla="*/ 2727 h 4316"/>
                  <a:gd name="T92" fmla="*/ 843 w 861"/>
                  <a:gd name="T93" fmla="*/ 2578 h 4316"/>
                  <a:gd name="T94" fmla="*/ 855 w 861"/>
                  <a:gd name="T95" fmla="*/ 2428 h 4316"/>
                  <a:gd name="T96" fmla="*/ 861 w 861"/>
                  <a:gd name="T97" fmla="*/ 2278 h 4316"/>
                  <a:gd name="T98" fmla="*/ 855 w 861"/>
                  <a:gd name="T99" fmla="*/ 2128 h 4316"/>
                  <a:gd name="T100" fmla="*/ 855 w 861"/>
                  <a:gd name="T101" fmla="*/ 212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a:noFill/>
              </a:ln>
            </p:spPr>
            <p:txBody>
              <a:bodyPr/>
              <a:lstStyle/>
              <a:p>
                <a:pPr eaLnBrk="1" hangingPunct="1">
                  <a:defRPr/>
                </a:pPr>
                <a:endParaRPr lang="es-MX"/>
              </a:p>
            </p:txBody>
          </p:sp>
          <p:sp>
            <p:nvSpPr>
              <p:cNvPr id="31758" name="Freeform 14">
                <a:extLst>
                  <a:ext uri="{FF2B5EF4-FFF2-40B4-BE49-F238E27FC236}">
                    <a16:creationId xmlns:a16="http://schemas.microsoft.com/office/drawing/2014/main" id="{49D3A055-76C6-BECA-403D-FEBA7729F6C0}"/>
                  </a:ext>
                </a:extLst>
              </p:cNvPr>
              <p:cNvSpPr>
                <a:spLocks/>
              </p:cNvSpPr>
              <p:nvPr userDrawn="1"/>
            </p:nvSpPr>
            <p:spPr bwMode="hidden">
              <a:xfrm>
                <a:off x="2399" y="0"/>
                <a:ext cx="150" cy="4316"/>
              </a:xfrm>
              <a:custGeom>
                <a:avLst/>
                <a:gdLst>
                  <a:gd name="T0" fmla="*/ 18 w 149"/>
                  <a:gd name="T1" fmla="*/ 1942 h 4316"/>
                  <a:gd name="T2" fmla="*/ 30 w 149"/>
                  <a:gd name="T3" fmla="*/ 1630 h 4316"/>
                  <a:gd name="T4" fmla="*/ 42 w 149"/>
                  <a:gd name="T5" fmla="*/ 1331 h 4316"/>
                  <a:gd name="T6" fmla="*/ 59 w 149"/>
                  <a:gd name="T7" fmla="*/ 1055 h 4316"/>
                  <a:gd name="T8" fmla="*/ 77 w 149"/>
                  <a:gd name="T9" fmla="*/ 791 h 4316"/>
                  <a:gd name="T10" fmla="*/ 83 w 149"/>
                  <a:gd name="T11" fmla="*/ 671 h 4316"/>
                  <a:gd name="T12" fmla="*/ 95 w 149"/>
                  <a:gd name="T13" fmla="*/ 557 h 4316"/>
                  <a:gd name="T14" fmla="*/ 107 w 149"/>
                  <a:gd name="T15" fmla="*/ 444 h 4316"/>
                  <a:gd name="T16" fmla="*/ 113 w 149"/>
                  <a:gd name="T17" fmla="*/ 342 h 4316"/>
                  <a:gd name="T18" fmla="*/ 125 w 149"/>
                  <a:gd name="T19" fmla="*/ 246 h 4316"/>
                  <a:gd name="T20" fmla="*/ 131 w 149"/>
                  <a:gd name="T21" fmla="*/ 156 h 4316"/>
                  <a:gd name="T22" fmla="*/ 143 w 149"/>
                  <a:gd name="T23" fmla="*/ 72 h 4316"/>
                  <a:gd name="T24" fmla="*/ 149 w 149"/>
                  <a:gd name="T25" fmla="*/ 0 h 4316"/>
                  <a:gd name="T26" fmla="*/ 137 w 149"/>
                  <a:gd name="T27" fmla="*/ 0 h 4316"/>
                  <a:gd name="T28" fmla="*/ 131 w 149"/>
                  <a:gd name="T29" fmla="*/ 72 h 4316"/>
                  <a:gd name="T30" fmla="*/ 119 w 149"/>
                  <a:gd name="T31" fmla="*/ 156 h 4316"/>
                  <a:gd name="T32" fmla="*/ 113 w 149"/>
                  <a:gd name="T33" fmla="*/ 246 h 4316"/>
                  <a:gd name="T34" fmla="*/ 101 w 149"/>
                  <a:gd name="T35" fmla="*/ 342 h 4316"/>
                  <a:gd name="T36" fmla="*/ 95 w 149"/>
                  <a:gd name="T37" fmla="*/ 444 h 4316"/>
                  <a:gd name="T38" fmla="*/ 83 w 149"/>
                  <a:gd name="T39" fmla="*/ 557 h 4316"/>
                  <a:gd name="T40" fmla="*/ 71 w 149"/>
                  <a:gd name="T41" fmla="*/ 671 h 4316"/>
                  <a:gd name="T42" fmla="*/ 65 w 149"/>
                  <a:gd name="T43" fmla="*/ 791 h 4316"/>
                  <a:gd name="T44" fmla="*/ 48 w 149"/>
                  <a:gd name="T45" fmla="*/ 1055 h 4316"/>
                  <a:gd name="T46" fmla="*/ 30 w 149"/>
                  <a:gd name="T47" fmla="*/ 1331 h 4316"/>
                  <a:gd name="T48" fmla="*/ 18 w 149"/>
                  <a:gd name="T49" fmla="*/ 1630 h 4316"/>
                  <a:gd name="T50" fmla="*/ 6 w 149"/>
                  <a:gd name="T51" fmla="*/ 1942 h 4316"/>
                  <a:gd name="T52" fmla="*/ 0 w 149"/>
                  <a:gd name="T53" fmla="*/ 2278 h 4316"/>
                  <a:gd name="T54" fmla="*/ 6 w 149"/>
                  <a:gd name="T55" fmla="*/ 2602 h 4316"/>
                  <a:gd name="T56" fmla="*/ 12 w 149"/>
                  <a:gd name="T57" fmla="*/ 2919 h 4316"/>
                  <a:gd name="T58" fmla="*/ 24 w 149"/>
                  <a:gd name="T59" fmla="*/ 3219 h 4316"/>
                  <a:gd name="T60" fmla="*/ 36 w 149"/>
                  <a:gd name="T61" fmla="*/ 3513 h 4316"/>
                  <a:gd name="T62" fmla="*/ 59 w 149"/>
                  <a:gd name="T63" fmla="*/ 3794 h 4316"/>
                  <a:gd name="T64" fmla="*/ 89 w 149"/>
                  <a:gd name="T65" fmla="*/ 4058 h 4316"/>
                  <a:gd name="T66" fmla="*/ 125 w 149"/>
                  <a:gd name="T67" fmla="*/ 4316 h 4316"/>
                  <a:gd name="T68" fmla="*/ 137 w 149"/>
                  <a:gd name="T69" fmla="*/ 4316 h 4316"/>
                  <a:gd name="T70" fmla="*/ 101 w 149"/>
                  <a:gd name="T71" fmla="*/ 4058 h 4316"/>
                  <a:gd name="T72" fmla="*/ 71 w 149"/>
                  <a:gd name="T73" fmla="*/ 3794 h 4316"/>
                  <a:gd name="T74" fmla="*/ 48 w 149"/>
                  <a:gd name="T75" fmla="*/ 3513 h 4316"/>
                  <a:gd name="T76" fmla="*/ 36 w 149"/>
                  <a:gd name="T77" fmla="*/ 3225 h 4316"/>
                  <a:gd name="T78" fmla="*/ 24 w 149"/>
                  <a:gd name="T79" fmla="*/ 2919 h 4316"/>
                  <a:gd name="T80" fmla="*/ 18 w 149"/>
                  <a:gd name="T81" fmla="*/ 2608 h 4316"/>
                  <a:gd name="T82" fmla="*/ 12 w 149"/>
                  <a:gd name="T83" fmla="*/ 2278 h 4316"/>
                  <a:gd name="T84" fmla="*/ 18 w 149"/>
                  <a:gd name="T85" fmla="*/ 1942 h 4316"/>
                  <a:gd name="T86" fmla="*/ 18 w 149"/>
                  <a:gd name="T87" fmla="*/ 1942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a:noFill/>
              </a:ln>
            </p:spPr>
            <p:txBody>
              <a:bodyPr/>
              <a:lstStyle/>
              <a:p>
                <a:pPr eaLnBrk="1" hangingPunct="1">
                  <a:defRPr/>
                </a:pPr>
                <a:endParaRPr lang="es-MX"/>
              </a:p>
            </p:txBody>
          </p:sp>
          <p:sp>
            <p:nvSpPr>
              <p:cNvPr id="31759" name="Freeform 15">
                <a:extLst>
                  <a:ext uri="{FF2B5EF4-FFF2-40B4-BE49-F238E27FC236}">
                    <a16:creationId xmlns:a16="http://schemas.microsoft.com/office/drawing/2014/main" id="{8552456D-DB1B-1B28-92EF-8505CF6F317E}"/>
                  </a:ext>
                </a:extLst>
              </p:cNvPr>
              <p:cNvSpPr>
                <a:spLocks/>
              </p:cNvSpPr>
              <p:nvPr userDrawn="1"/>
            </p:nvSpPr>
            <p:spPr bwMode="hidden">
              <a:xfrm>
                <a:off x="1967" y="0"/>
                <a:ext cx="300" cy="4316"/>
              </a:xfrm>
              <a:custGeom>
                <a:avLst/>
                <a:gdLst>
                  <a:gd name="T0" fmla="*/ 18 w 299"/>
                  <a:gd name="T1" fmla="*/ 2062 h 4316"/>
                  <a:gd name="T2" fmla="*/ 30 w 299"/>
                  <a:gd name="T3" fmla="*/ 1750 h 4316"/>
                  <a:gd name="T4" fmla="*/ 54 w 299"/>
                  <a:gd name="T5" fmla="*/ 1451 h 4316"/>
                  <a:gd name="T6" fmla="*/ 84 w 299"/>
                  <a:gd name="T7" fmla="*/ 1169 h 4316"/>
                  <a:gd name="T8" fmla="*/ 126 w 299"/>
                  <a:gd name="T9" fmla="*/ 899 h 4316"/>
                  <a:gd name="T10" fmla="*/ 162 w 299"/>
                  <a:gd name="T11" fmla="*/ 641 h 4316"/>
                  <a:gd name="T12" fmla="*/ 209 w 299"/>
                  <a:gd name="T13" fmla="*/ 408 h 4316"/>
                  <a:gd name="T14" fmla="*/ 251 w 299"/>
                  <a:gd name="T15" fmla="*/ 192 h 4316"/>
                  <a:gd name="T16" fmla="*/ 299 w 299"/>
                  <a:gd name="T17" fmla="*/ 0 h 4316"/>
                  <a:gd name="T18" fmla="*/ 287 w 299"/>
                  <a:gd name="T19" fmla="*/ 0 h 4316"/>
                  <a:gd name="T20" fmla="*/ 239 w 299"/>
                  <a:gd name="T21" fmla="*/ 192 h 4316"/>
                  <a:gd name="T22" fmla="*/ 198 w 299"/>
                  <a:gd name="T23" fmla="*/ 408 h 4316"/>
                  <a:gd name="T24" fmla="*/ 156 w 299"/>
                  <a:gd name="T25" fmla="*/ 641 h 4316"/>
                  <a:gd name="T26" fmla="*/ 114 w 299"/>
                  <a:gd name="T27" fmla="*/ 899 h 4316"/>
                  <a:gd name="T28" fmla="*/ 78 w 299"/>
                  <a:gd name="T29" fmla="*/ 1169 h 4316"/>
                  <a:gd name="T30" fmla="*/ 48 w 299"/>
                  <a:gd name="T31" fmla="*/ 1451 h 4316"/>
                  <a:gd name="T32" fmla="*/ 24 w 299"/>
                  <a:gd name="T33" fmla="*/ 1750 h 4316"/>
                  <a:gd name="T34" fmla="*/ 6 w 299"/>
                  <a:gd name="T35" fmla="*/ 2062 h 4316"/>
                  <a:gd name="T36" fmla="*/ 0 w 299"/>
                  <a:gd name="T37" fmla="*/ 2374 h 4316"/>
                  <a:gd name="T38" fmla="*/ 12 w 299"/>
                  <a:gd name="T39" fmla="*/ 2674 h 4316"/>
                  <a:gd name="T40" fmla="*/ 30 w 299"/>
                  <a:gd name="T41" fmla="*/ 2973 h 4316"/>
                  <a:gd name="T42" fmla="*/ 54 w 299"/>
                  <a:gd name="T43" fmla="*/ 3255 h 4316"/>
                  <a:gd name="T44" fmla="*/ 96 w 299"/>
                  <a:gd name="T45" fmla="*/ 3537 h 4316"/>
                  <a:gd name="T46" fmla="*/ 144 w 299"/>
                  <a:gd name="T47" fmla="*/ 3806 h 4316"/>
                  <a:gd name="T48" fmla="*/ 203 w 299"/>
                  <a:gd name="T49" fmla="*/ 4064 h 4316"/>
                  <a:gd name="T50" fmla="*/ 275 w 299"/>
                  <a:gd name="T51" fmla="*/ 4316 h 4316"/>
                  <a:gd name="T52" fmla="*/ 287 w 299"/>
                  <a:gd name="T53" fmla="*/ 4316 h 4316"/>
                  <a:gd name="T54" fmla="*/ 215 w 299"/>
                  <a:gd name="T55" fmla="*/ 4064 h 4316"/>
                  <a:gd name="T56" fmla="*/ 156 w 299"/>
                  <a:gd name="T57" fmla="*/ 3806 h 4316"/>
                  <a:gd name="T58" fmla="*/ 108 w 299"/>
                  <a:gd name="T59" fmla="*/ 3537 h 4316"/>
                  <a:gd name="T60" fmla="*/ 66 w 299"/>
                  <a:gd name="T61" fmla="*/ 3261 h 4316"/>
                  <a:gd name="T62" fmla="*/ 42 w 299"/>
                  <a:gd name="T63" fmla="*/ 2973 h 4316"/>
                  <a:gd name="T64" fmla="*/ 24 w 299"/>
                  <a:gd name="T65" fmla="*/ 2680 h 4316"/>
                  <a:gd name="T66" fmla="*/ 12 w 299"/>
                  <a:gd name="T67" fmla="*/ 2374 h 4316"/>
                  <a:gd name="T68" fmla="*/ 18 w 299"/>
                  <a:gd name="T69" fmla="*/ 2062 h 4316"/>
                  <a:gd name="T70" fmla="*/ 18 w 299"/>
                  <a:gd name="T71" fmla="*/ 2062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a:noFill/>
              </a:ln>
            </p:spPr>
            <p:txBody>
              <a:bodyPr/>
              <a:lstStyle/>
              <a:p>
                <a:pPr eaLnBrk="1" hangingPunct="1">
                  <a:defRPr/>
                </a:pPr>
                <a:endParaRPr lang="es-MX"/>
              </a:p>
            </p:txBody>
          </p:sp>
          <p:sp>
            <p:nvSpPr>
              <p:cNvPr id="31760" name="Freeform 16">
                <a:extLst>
                  <a:ext uri="{FF2B5EF4-FFF2-40B4-BE49-F238E27FC236}">
                    <a16:creationId xmlns:a16="http://schemas.microsoft.com/office/drawing/2014/main" id="{7CD1CC8B-66D1-FB19-A878-0AF2226A5AB7}"/>
                  </a:ext>
                </a:extLst>
              </p:cNvPr>
              <p:cNvSpPr>
                <a:spLocks/>
              </p:cNvSpPr>
              <p:nvPr userDrawn="1"/>
            </p:nvSpPr>
            <p:spPr bwMode="hidden">
              <a:xfrm>
                <a:off x="1566" y="0"/>
                <a:ext cx="425" cy="4316"/>
              </a:xfrm>
              <a:custGeom>
                <a:avLst/>
                <a:gdLst>
                  <a:gd name="T0" fmla="*/ 424 w 424"/>
                  <a:gd name="T1" fmla="*/ 0 h 4316"/>
                  <a:gd name="T2" fmla="*/ 412 w 424"/>
                  <a:gd name="T3" fmla="*/ 0 h 4316"/>
                  <a:gd name="T4" fmla="*/ 316 w 424"/>
                  <a:gd name="T5" fmla="*/ 222 h 4316"/>
                  <a:gd name="T6" fmla="*/ 239 w 424"/>
                  <a:gd name="T7" fmla="*/ 462 h 4316"/>
                  <a:gd name="T8" fmla="*/ 167 w 424"/>
                  <a:gd name="T9" fmla="*/ 707 h 4316"/>
                  <a:gd name="T10" fmla="*/ 107 w 424"/>
                  <a:gd name="T11" fmla="*/ 971 h 4316"/>
                  <a:gd name="T12" fmla="*/ 65 w 424"/>
                  <a:gd name="T13" fmla="*/ 1247 h 4316"/>
                  <a:gd name="T14" fmla="*/ 29 w 424"/>
                  <a:gd name="T15" fmla="*/ 1529 h 4316"/>
                  <a:gd name="T16" fmla="*/ 6 w 424"/>
                  <a:gd name="T17" fmla="*/ 1822 h 4316"/>
                  <a:gd name="T18" fmla="*/ 0 w 424"/>
                  <a:gd name="T19" fmla="*/ 2122 h 4316"/>
                  <a:gd name="T20" fmla="*/ 6 w 424"/>
                  <a:gd name="T21" fmla="*/ 2404 h 4316"/>
                  <a:gd name="T22" fmla="*/ 24 w 424"/>
                  <a:gd name="T23" fmla="*/ 2686 h 4316"/>
                  <a:gd name="T24" fmla="*/ 47 w 424"/>
                  <a:gd name="T25" fmla="*/ 2961 h 4316"/>
                  <a:gd name="T26" fmla="*/ 89 w 424"/>
                  <a:gd name="T27" fmla="*/ 3243 h 4316"/>
                  <a:gd name="T28" fmla="*/ 137 w 424"/>
                  <a:gd name="T29" fmla="*/ 3519 h 4316"/>
                  <a:gd name="T30" fmla="*/ 197 w 424"/>
                  <a:gd name="T31" fmla="*/ 3788 h 4316"/>
                  <a:gd name="T32" fmla="*/ 269 w 424"/>
                  <a:gd name="T33" fmla="*/ 4058 h 4316"/>
                  <a:gd name="T34" fmla="*/ 346 w 424"/>
                  <a:gd name="T35" fmla="*/ 4316 h 4316"/>
                  <a:gd name="T36" fmla="*/ 358 w 424"/>
                  <a:gd name="T37" fmla="*/ 4316 h 4316"/>
                  <a:gd name="T38" fmla="*/ 281 w 424"/>
                  <a:gd name="T39" fmla="*/ 4058 h 4316"/>
                  <a:gd name="T40" fmla="*/ 209 w 424"/>
                  <a:gd name="T41" fmla="*/ 3788 h 4316"/>
                  <a:gd name="T42" fmla="*/ 149 w 424"/>
                  <a:gd name="T43" fmla="*/ 3519 h 4316"/>
                  <a:gd name="T44" fmla="*/ 101 w 424"/>
                  <a:gd name="T45" fmla="*/ 3243 h 4316"/>
                  <a:gd name="T46" fmla="*/ 59 w 424"/>
                  <a:gd name="T47" fmla="*/ 2961 h 4316"/>
                  <a:gd name="T48" fmla="*/ 35 w 424"/>
                  <a:gd name="T49" fmla="*/ 2686 h 4316"/>
                  <a:gd name="T50" fmla="*/ 18 w 424"/>
                  <a:gd name="T51" fmla="*/ 2404 h 4316"/>
                  <a:gd name="T52" fmla="*/ 12 w 424"/>
                  <a:gd name="T53" fmla="*/ 2122 h 4316"/>
                  <a:gd name="T54" fmla="*/ 18 w 424"/>
                  <a:gd name="T55" fmla="*/ 1822 h 4316"/>
                  <a:gd name="T56" fmla="*/ 41 w 424"/>
                  <a:gd name="T57" fmla="*/ 1529 h 4316"/>
                  <a:gd name="T58" fmla="*/ 71 w 424"/>
                  <a:gd name="T59" fmla="*/ 1247 h 4316"/>
                  <a:gd name="T60" fmla="*/ 119 w 424"/>
                  <a:gd name="T61" fmla="*/ 971 h 4316"/>
                  <a:gd name="T62" fmla="*/ 179 w 424"/>
                  <a:gd name="T63" fmla="*/ 707 h 4316"/>
                  <a:gd name="T64" fmla="*/ 245 w 424"/>
                  <a:gd name="T65" fmla="*/ 462 h 4316"/>
                  <a:gd name="T66" fmla="*/ 328 w 424"/>
                  <a:gd name="T67" fmla="*/ 222 h 4316"/>
                  <a:gd name="T68" fmla="*/ 424 w 424"/>
                  <a:gd name="T69" fmla="*/ 0 h 4316"/>
                  <a:gd name="T70" fmla="*/ 424 w 424"/>
                  <a:gd name="T71" fmla="*/ 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a:noFill/>
              </a:ln>
            </p:spPr>
            <p:txBody>
              <a:bodyPr/>
              <a:lstStyle/>
              <a:p>
                <a:pPr eaLnBrk="1" hangingPunct="1">
                  <a:defRPr/>
                </a:pPr>
                <a:endParaRPr lang="es-MX"/>
              </a:p>
            </p:txBody>
          </p:sp>
          <p:sp>
            <p:nvSpPr>
              <p:cNvPr id="31761" name="Freeform 17">
                <a:extLst>
                  <a:ext uri="{FF2B5EF4-FFF2-40B4-BE49-F238E27FC236}">
                    <a16:creationId xmlns:a16="http://schemas.microsoft.com/office/drawing/2014/main" id="{3C04BA4D-95D4-D443-32B1-7E85A730527B}"/>
                  </a:ext>
                </a:extLst>
              </p:cNvPr>
              <p:cNvSpPr>
                <a:spLocks/>
              </p:cNvSpPr>
              <p:nvPr userDrawn="1"/>
            </p:nvSpPr>
            <p:spPr bwMode="hidden">
              <a:xfrm>
                <a:off x="1128" y="0"/>
                <a:ext cx="575" cy="4316"/>
              </a:xfrm>
              <a:custGeom>
                <a:avLst/>
                <a:gdLst>
                  <a:gd name="T0" fmla="*/ 12 w 574"/>
                  <a:gd name="T1" fmla="*/ 2146 h 4316"/>
                  <a:gd name="T2" fmla="*/ 24 w 574"/>
                  <a:gd name="T3" fmla="*/ 1846 h 4316"/>
                  <a:gd name="T4" fmla="*/ 54 w 574"/>
                  <a:gd name="T5" fmla="*/ 1559 h 4316"/>
                  <a:gd name="T6" fmla="*/ 96 w 574"/>
                  <a:gd name="T7" fmla="*/ 1277 h 4316"/>
                  <a:gd name="T8" fmla="*/ 162 w 574"/>
                  <a:gd name="T9" fmla="*/ 1001 h 4316"/>
                  <a:gd name="T10" fmla="*/ 239 w 574"/>
                  <a:gd name="T11" fmla="*/ 731 h 4316"/>
                  <a:gd name="T12" fmla="*/ 335 w 574"/>
                  <a:gd name="T13" fmla="*/ 480 h 4316"/>
                  <a:gd name="T14" fmla="*/ 449 w 574"/>
                  <a:gd name="T15" fmla="*/ 234 h 4316"/>
                  <a:gd name="T16" fmla="*/ 574 w 574"/>
                  <a:gd name="T17" fmla="*/ 0 h 4316"/>
                  <a:gd name="T18" fmla="*/ 562 w 574"/>
                  <a:gd name="T19" fmla="*/ 0 h 4316"/>
                  <a:gd name="T20" fmla="*/ 437 w 574"/>
                  <a:gd name="T21" fmla="*/ 234 h 4316"/>
                  <a:gd name="T22" fmla="*/ 323 w 574"/>
                  <a:gd name="T23" fmla="*/ 480 h 4316"/>
                  <a:gd name="T24" fmla="*/ 227 w 574"/>
                  <a:gd name="T25" fmla="*/ 737 h 4316"/>
                  <a:gd name="T26" fmla="*/ 150 w 574"/>
                  <a:gd name="T27" fmla="*/ 1001 h 4316"/>
                  <a:gd name="T28" fmla="*/ 84 w 574"/>
                  <a:gd name="T29" fmla="*/ 1277 h 4316"/>
                  <a:gd name="T30" fmla="*/ 42 w 574"/>
                  <a:gd name="T31" fmla="*/ 1559 h 4316"/>
                  <a:gd name="T32" fmla="*/ 12 w 574"/>
                  <a:gd name="T33" fmla="*/ 1852 h 4316"/>
                  <a:gd name="T34" fmla="*/ 0 w 574"/>
                  <a:gd name="T35" fmla="*/ 2146 h 4316"/>
                  <a:gd name="T36" fmla="*/ 6 w 574"/>
                  <a:gd name="T37" fmla="*/ 2434 h 4316"/>
                  <a:gd name="T38" fmla="*/ 30 w 574"/>
                  <a:gd name="T39" fmla="*/ 2715 h 4316"/>
                  <a:gd name="T40" fmla="*/ 66 w 574"/>
                  <a:gd name="T41" fmla="*/ 2997 h 4316"/>
                  <a:gd name="T42" fmla="*/ 120 w 574"/>
                  <a:gd name="T43" fmla="*/ 3273 h 4316"/>
                  <a:gd name="T44" fmla="*/ 191 w 574"/>
                  <a:gd name="T45" fmla="*/ 3549 h 4316"/>
                  <a:gd name="T46" fmla="*/ 275 w 574"/>
                  <a:gd name="T47" fmla="*/ 3812 h 4316"/>
                  <a:gd name="T48" fmla="*/ 371 w 574"/>
                  <a:gd name="T49" fmla="*/ 4070 h 4316"/>
                  <a:gd name="T50" fmla="*/ 484 w 574"/>
                  <a:gd name="T51" fmla="*/ 4316 h 4316"/>
                  <a:gd name="T52" fmla="*/ 496 w 574"/>
                  <a:gd name="T53" fmla="*/ 4316 h 4316"/>
                  <a:gd name="T54" fmla="*/ 383 w 574"/>
                  <a:gd name="T55" fmla="*/ 4070 h 4316"/>
                  <a:gd name="T56" fmla="*/ 287 w 574"/>
                  <a:gd name="T57" fmla="*/ 3812 h 4316"/>
                  <a:gd name="T58" fmla="*/ 203 w 574"/>
                  <a:gd name="T59" fmla="*/ 3549 h 4316"/>
                  <a:gd name="T60" fmla="*/ 132 w 574"/>
                  <a:gd name="T61" fmla="*/ 3273 h 4316"/>
                  <a:gd name="T62" fmla="*/ 78 w 574"/>
                  <a:gd name="T63" fmla="*/ 2997 h 4316"/>
                  <a:gd name="T64" fmla="*/ 42 w 574"/>
                  <a:gd name="T65" fmla="*/ 2715 h 4316"/>
                  <a:gd name="T66" fmla="*/ 18 w 574"/>
                  <a:gd name="T67" fmla="*/ 2434 h 4316"/>
                  <a:gd name="T68" fmla="*/ 12 w 574"/>
                  <a:gd name="T69" fmla="*/ 2146 h 4316"/>
                  <a:gd name="T70" fmla="*/ 12 w 574"/>
                  <a:gd name="T71" fmla="*/ 2146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a:noFill/>
              </a:ln>
            </p:spPr>
            <p:txBody>
              <a:bodyPr/>
              <a:lstStyle/>
              <a:p>
                <a:pPr eaLnBrk="1" hangingPunct="1">
                  <a:defRPr/>
                </a:pPr>
                <a:endParaRPr lang="es-MX"/>
              </a:p>
            </p:txBody>
          </p:sp>
          <p:sp>
            <p:nvSpPr>
              <p:cNvPr id="31762" name="Freeform 18">
                <a:extLst>
                  <a:ext uri="{FF2B5EF4-FFF2-40B4-BE49-F238E27FC236}">
                    <a16:creationId xmlns:a16="http://schemas.microsoft.com/office/drawing/2014/main" id="{2B46BCB9-299D-98C8-236B-7AE5C40052DF}"/>
                  </a:ext>
                </a:extLst>
              </p:cNvPr>
              <p:cNvSpPr>
                <a:spLocks/>
              </p:cNvSpPr>
              <p:nvPr userDrawn="1"/>
            </p:nvSpPr>
            <p:spPr bwMode="hidden">
              <a:xfrm>
                <a:off x="702" y="0"/>
                <a:ext cx="737" cy="4316"/>
              </a:xfrm>
              <a:custGeom>
                <a:avLst/>
                <a:gdLst>
                  <a:gd name="T0" fmla="*/ 12 w 735"/>
                  <a:gd name="T1" fmla="*/ 2098 h 4316"/>
                  <a:gd name="T2" fmla="*/ 29 w 735"/>
                  <a:gd name="T3" fmla="*/ 1798 h 4316"/>
                  <a:gd name="T4" fmla="*/ 71 w 735"/>
                  <a:gd name="T5" fmla="*/ 1505 h 4316"/>
                  <a:gd name="T6" fmla="*/ 131 w 735"/>
                  <a:gd name="T7" fmla="*/ 1223 h 4316"/>
                  <a:gd name="T8" fmla="*/ 215 w 735"/>
                  <a:gd name="T9" fmla="*/ 941 h 4316"/>
                  <a:gd name="T10" fmla="*/ 316 w 735"/>
                  <a:gd name="T11" fmla="*/ 689 h 4316"/>
                  <a:gd name="T12" fmla="*/ 442 w 735"/>
                  <a:gd name="T13" fmla="*/ 444 h 4316"/>
                  <a:gd name="T14" fmla="*/ 580 w 735"/>
                  <a:gd name="T15" fmla="*/ 216 h 4316"/>
                  <a:gd name="T16" fmla="*/ 735 w 735"/>
                  <a:gd name="T17" fmla="*/ 0 h 4316"/>
                  <a:gd name="T18" fmla="*/ 723 w 735"/>
                  <a:gd name="T19" fmla="*/ 0 h 4316"/>
                  <a:gd name="T20" fmla="*/ 568 w 735"/>
                  <a:gd name="T21" fmla="*/ 210 h 4316"/>
                  <a:gd name="T22" fmla="*/ 430 w 735"/>
                  <a:gd name="T23" fmla="*/ 438 h 4316"/>
                  <a:gd name="T24" fmla="*/ 311 w 735"/>
                  <a:gd name="T25" fmla="*/ 683 h 4316"/>
                  <a:gd name="T26" fmla="*/ 209 w 735"/>
                  <a:gd name="T27" fmla="*/ 941 h 4316"/>
                  <a:gd name="T28" fmla="*/ 125 w 735"/>
                  <a:gd name="T29" fmla="*/ 1217 h 4316"/>
                  <a:gd name="T30" fmla="*/ 59 w 735"/>
                  <a:gd name="T31" fmla="*/ 1505 h 4316"/>
                  <a:gd name="T32" fmla="*/ 18 w 735"/>
                  <a:gd name="T33" fmla="*/ 1798 h 4316"/>
                  <a:gd name="T34" fmla="*/ 0 w 735"/>
                  <a:gd name="T35" fmla="*/ 2098 h 4316"/>
                  <a:gd name="T36" fmla="*/ 6 w 735"/>
                  <a:gd name="T37" fmla="*/ 2404 h 4316"/>
                  <a:gd name="T38" fmla="*/ 29 w 735"/>
                  <a:gd name="T39" fmla="*/ 2709 h 4316"/>
                  <a:gd name="T40" fmla="*/ 77 w 735"/>
                  <a:gd name="T41" fmla="*/ 3015 h 4316"/>
                  <a:gd name="T42" fmla="*/ 149 w 735"/>
                  <a:gd name="T43" fmla="*/ 3315 h 4316"/>
                  <a:gd name="T44" fmla="*/ 227 w 735"/>
                  <a:gd name="T45" fmla="*/ 3573 h 4316"/>
                  <a:gd name="T46" fmla="*/ 316 w 735"/>
                  <a:gd name="T47" fmla="*/ 3824 h 4316"/>
                  <a:gd name="T48" fmla="*/ 424 w 735"/>
                  <a:gd name="T49" fmla="*/ 4076 h 4316"/>
                  <a:gd name="T50" fmla="*/ 544 w 735"/>
                  <a:gd name="T51" fmla="*/ 4316 h 4316"/>
                  <a:gd name="T52" fmla="*/ 556 w 735"/>
                  <a:gd name="T53" fmla="*/ 4316 h 4316"/>
                  <a:gd name="T54" fmla="*/ 436 w 735"/>
                  <a:gd name="T55" fmla="*/ 4076 h 4316"/>
                  <a:gd name="T56" fmla="*/ 328 w 735"/>
                  <a:gd name="T57" fmla="*/ 3824 h 4316"/>
                  <a:gd name="T58" fmla="*/ 239 w 735"/>
                  <a:gd name="T59" fmla="*/ 3573 h 4316"/>
                  <a:gd name="T60" fmla="*/ 161 w 735"/>
                  <a:gd name="T61" fmla="*/ 3315 h 4316"/>
                  <a:gd name="T62" fmla="*/ 89 w 735"/>
                  <a:gd name="T63" fmla="*/ 3015 h 4316"/>
                  <a:gd name="T64" fmla="*/ 41 w 735"/>
                  <a:gd name="T65" fmla="*/ 2709 h 4316"/>
                  <a:gd name="T66" fmla="*/ 18 w 735"/>
                  <a:gd name="T67" fmla="*/ 2404 h 4316"/>
                  <a:gd name="T68" fmla="*/ 12 w 735"/>
                  <a:gd name="T69" fmla="*/ 2098 h 4316"/>
                  <a:gd name="T70" fmla="*/ 12 w 735"/>
                  <a:gd name="T71" fmla="*/ 209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a:noFill/>
              </a:ln>
            </p:spPr>
            <p:txBody>
              <a:bodyPr/>
              <a:lstStyle/>
              <a:p>
                <a:pPr eaLnBrk="1" hangingPunct="1">
                  <a:defRPr/>
                </a:pPr>
                <a:endParaRPr lang="es-MX"/>
              </a:p>
            </p:txBody>
          </p:sp>
          <p:sp>
            <p:nvSpPr>
              <p:cNvPr id="31763" name="Freeform 19">
                <a:extLst>
                  <a:ext uri="{FF2B5EF4-FFF2-40B4-BE49-F238E27FC236}">
                    <a16:creationId xmlns:a16="http://schemas.microsoft.com/office/drawing/2014/main" id="{E94E06C2-3DE5-9D02-5088-7120F0EA6358}"/>
                  </a:ext>
                </a:extLst>
              </p:cNvPr>
              <p:cNvSpPr>
                <a:spLocks/>
              </p:cNvSpPr>
              <p:nvPr userDrawn="1"/>
            </p:nvSpPr>
            <p:spPr bwMode="hidden">
              <a:xfrm>
                <a:off x="288" y="0"/>
                <a:ext cx="840" cy="4316"/>
              </a:xfrm>
              <a:custGeom>
                <a:avLst/>
                <a:gdLst>
                  <a:gd name="T0" fmla="*/ 18 w 837"/>
                  <a:gd name="T1" fmla="*/ 1948 h 4316"/>
                  <a:gd name="T2" fmla="*/ 48 w 837"/>
                  <a:gd name="T3" fmla="*/ 1708 h 4316"/>
                  <a:gd name="T4" fmla="*/ 96 w 837"/>
                  <a:gd name="T5" fmla="*/ 1475 h 4316"/>
                  <a:gd name="T6" fmla="*/ 161 w 837"/>
                  <a:gd name="T7" fmla="*/ 1235 h 4316"/>
                  <a:gd name="T8" fmla="*/ 251 w 837"/>
                  <a:gd name="T9" fmla="*/ 995 h 4316"/>
                  <a:gd name="T10" fmla="*/ 365 w 837"/>
                  <a:gd name="T11" fmla="*/ 755 h 4316"/>
                  <a:gd name="T12" fmla="*/ 496 w 837"/>
                  <a:gd name="T13" fmla="*/ 510 h 4316"/>
                  <a:gd name="T14" fmla="*/ 658 w 837"/>
                  <a:gd name="T15" fmla="*/ 258 h 4316"/>
                  <a:gd name="T16" fmla="*/ 741 w 837"/>
                  <a:gd name="T17" fmla="*/ 132 h 4316"/>
                  <a:gd name="T18" fmla="*/ 837 w 837"/>
                  <a:gd name="T19" fmla="*/ 0 h 4316"/>
                  <a:gd name="T20" fmla="*/ 825 w 837"/>
                  <a:gd name="T21" fmla="*/ 0 h 4316"/>
                  <a:gd name="T22" fmla="*/ 729 w 837"/>
                  <a:gd name="T23" fmla="*/ 132 h 4316"/>
                  <a:gd name="T24" fmla="*/ 640 w 837"/>
                  <a:gd name="T25" fmla="*/ 258 h 4316"/>
                  <a:gd name="T26" fmla="*/ 562 w 837"/>
                  <a:gd name="T27" fmla="*/ 384 h 4316"/>
                  <a:gd name="T28" fmla="*/ 484 w 837"/>
                  <a:gd name="T29" fmla="*/ 510 h 4316"/>
                  <a:gd name="T30" fmla="*/ 353 w 837"/>
                  <a:gd name="T31" fmla="*/ 755 h 4316"/>
                  <a:gd name="T32" fmla="*/ 239 w 837"/>
                  <a:gd name="T33" fmla="*/ 995 h 4316"/>
                  <a:gd name="T34" fmla="*/ 150 w 837"/>
                  <a:gd name="T35" fmla="*/ 1235 h 4316"/>
                  <a:gd name="T36" fmla="*/ 84 w 837"/>
                  <a:gd name="T37" fmla="*/ 1469 h 4316"/>
                  <a:gd name="T38" fmla="*/ 36 w 837"/>
                  <a:gd name="T39" fmla="*/ 1702 h 4316"/>
                  <a:gd name="T40" fmla="*/ 6 w 837"/>
                  <a:gd name="T41" fmla="*/ 1942 h 4316"/>
                  <a:gd name="T42" fmla="*/ 0 w 837"/>
                  <a:gd name="T43" fmla="*/ 2200 h 4316"/>
                  <a:gd name="T44" fmla="*/ 12 w 837"/>
                  <a:gd name="T45" fmla="*/ 2470 h 4316"/>
                  <a:gd name="T46" fmla="*/ 48 w 837"/>
                  <a:gd name="T47" fmla="*/ 2739 h 4316"/>
                  <a:gd name="T48" fmla="*/ 114 w 837"/>
                  <a:gd name="T49" fmla="*/ 3027 h 4316"/>
                  <a:gd name="T50" fmla="*/ 150 w 837"/>
                  <a:gd name="T51" fmla="*/ 3171 h 4316"/>
                  <a:gd name="T52" fmla="*/ 197 w 837"/>
                  <a:gd name="T53" fmla="*/ 3321 h 4316"/>
                  <a:gd name="T54" fmla="*/ 245 w 837"/>
                  <a:gd name="T55" fmla="*/ 3477 h 4316"/>
                  <a:gd name="T56" fmla="*/ 305 w 837"/>
                  <a:gd name="T57" fmla="*/ 3639 h 4316"/>
                  <a:gd name="T58" fmla="*/ 365 w 837"/>
                  <a:gd name="T59" fmla="*/ 3800 h 4316"/>
                  <a:gd name="T60" fmla="*/ 437 w 837"/>
                  <a:gd name="T61" fmla="*/ 3968 h 4316"/>
                  <a:gd name="T62" fmla="*/ 508 w 837"/>
                  <a:gd name="T63" fmla="*/ 4136 h 4316"/>
                  <a:gd name="T64" fmla="*/ 592 w 837"/>
                  <a:gd name="T65" fmla="*/ 4316 h 4316"/>
                  <a:gd name="T66" fmla="*/ 604 w 837"/>
                  <a:gd name="T67" fmla="*/ 4316 h 4316"/>
                  <a:gd name="T68" fmla="*/ 520 w 837"/>
                  <a:gd name="T69" fmla="*/ 4136 h 4316"/>
                  <a:gd name="T70" fmla="*/ 448 w 837"/>
                  <a:gd name="T71" fmla="*/ 3968 h 4316"/>
                  <a:gd name="T72" fmla="*/ 377 w 837"/>
                  <a:gd name="T73" fmla="*/ 3800 h 4316"/>
                  <a:gd name="T74" fmla="*/ 317 w 837"/>
                  <a:gd name="T75" fmla="*/ 3639 h 4316"/>
                  <a:gd name="T76" fmla="*/ 257 w 837"/>
                  <a:gd name="T77" fmla="*/ 3477 h 4316"/>
                  <a:gd name="T78" fmla="*/ 209 w 837"/>
                  <a:gd name="T79" fmla="*/ 3327 h 4316"/>
                  <a:gd name="T80" fmla="*/ 161 w 837"/>
                  <a:gd name="T81" fmla="*/ 3171 h 4316"/>
                  <a:gd name="T82" fmla="*/ 126 w 837"/>
                  <a:gd name="T83" fmla="*/ 3027 h 4316"/>
                  <a:gd name="T84" fmla="*/ 60 w 837"/>
                  <a:gd name="T85" fmla="*/ 2739 h 4316"/>
                  <a:gd name="T86" fmla="*/ 24 w 837"/>
                  <a:gd name="T87" fmla="*/ 2470 h 4316"/>
                  <a:gd name="T88" fmla="*/ 12 w 837"/>
                  <a:gd name="T89" fmla="*/ 2206 h 4316"/>
                  <a:gd name="T90" fmla="*/ 18 w 837"/>
                  <a:gd name="T91" fmla="*/ 1948 h 4316"/>
                  <a:gd name="T92" fmla="*/ 18 w 837"/>
                  <a:gd name="T93" fmla="*/ 194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a:noFill/>
              </a:ln>
            </p:spPr>
            <p:txBody>
              <a:bodyPr/>
              <a:lstStyle/>
              <a:p>
                <a:pPr eaLnBrk="1" hangingPunct="1">
                  <a:defRPr/>
                </a:pPr>
                <a:endParaRPr lang="es-MX"/>
              </a:p>
            </p:txBody>
          </p:sp>
        </p:grpSp>
        <p:sp>
          <p:nvSpPr>
            <p:cNvPr id="31764" name="Freeform 20">
              <a:extLst>
                <a:ext uri="{FF2B5EF4-FFF2-40B4-BE49-F238E27FC236}">
                  <a16:creationId xmlns:a16="http://schemas.microsoft.com/office/drawing/2014/main" id="{9F25DC13-5461-1A75-FAD4-6BAEA3F70783}"/>
                </a:ext>
              </a:extLst>
            </p:cNvPr>
            <p:cNvSpPr>
              <a:spLocks/>
            </p:cNvSpPr>
            <p:nvPr/>
          </p:nvSpPr>
          <p:spPr bwMode="hidden">
            <a:xfrm>
              <a:off x="6" y="2901"/>
              <a:ext cx="606" cy="1415"/>
            </a:xfrm>
            <a:custGeom>
              <a:avLst/>
              <a:gdLst>
                <a:gd name="T0" fmla="*/ 0 w 604"/>
                <a:gd name="T1" fmla="*/ 54 h 1415"/>
                <a:gd name="T2" fmla="*/ 42 w 604"/>
                <a:gd name="T3" fmla="*/ 228 h 1415"/>
                <a:gd name="T4" fmla="*/ 96 w 604"/>
                <a:gd name="T5" fmla="*/ 402 h 1415"/>
                <a:gd name="T6" fmla="*/ 161 w 604"/>
                <a:gd name="T7" fmla="*/ 576 h 1415"/>
                <a:gd name="T8" fmla="*/ 227 w 604"/>
                <a:gd name="T9" fmla="*/ 744 h 1415"/>
                <a:gd name="T10" fmla="*/ 305 w 604"/>
                <a:gd name="T11" fmla="*/ 917 h 1415"/>
                <a:gd name="T12" fmla="*/ 389 w 604"/>
                <a:gd name="T13" fmla="*/ 1085 h 1415"/>
                <a:gd name="T14" fmla="*/ 484 w 604"/>
                <a:gd name="T15" fmla="*/ 1253 h 1415"/>
                <a:gd name="T16" fmla="*/ 586 w 604"/>
                <a:gd name="T17" fmla="*/ 1415 h 1415"/>
                <a:gd name="T18" fmla="*/ 604 w 604"/>
                <a:gd name="T19" fmla="*/ 1415 h 1415"/>
                <a:gd name="T20" fmla="*/ 496 w 604"/>
                <a:gd name="T21" fmla="*/ 1247 h 1415"/>
                <a:gd name="T22" fmla="*/ 401 w 604"/>
                <a:gd name="T23" fmla="*/ 1073 h 1415"/>
                <a:gd name="T24" fmla="*/ 311 w 604"/>
                <a:gd name="T25" fmla="*/ 899 h 1415"/>
                <a:gd name="T26" fmla="*/ 233 w 604"/>
                <a:gd name="T27" fmla="*/ 720 h 1415"/>
                <a:gd name="T28" fmla="*/ 161 w 604"/>
                <a:gd name="T29" fmla="*/ 546 h 1415"/>
                <a:gd name="T30" fmla="*/ 102 w 604"/>
                <a:gd name="T31" fmla="*/ 366 h 1415"/>
                <a:gd name="T32" fmla="*/ 48 w 604"/>
                <a:gd name="T33" fmla="*/ 180 h 1415"/>
                <a:gd name="T34" fmla="*/ 0 w 604"/>
                <a:gd name="T35" fmla="*/ 0 h 1415"/>
                <a:gd name="T36" fmla="*/ 0 w 604"/>
                <a:gd name="T37" fmla="*/ 54 h 1415"/>
                <a:gd name="T38" fmla="*/ 0 w 604"/>
                <a:gd name="T39" fmla="*/ 54 h 1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a:noFill/>
            </a:ln>
          </p:spPr>
          <p:txBody>
            <a:bodyPr/>
            <a:lstStyle/>
            <a:p>
              <a:pPr eaLnBrk="1" hangingPunct="1">
                <a:defRPr/>
              </a:pPr>
              <a:endParaRPr lang="es-MX"/>
            </a:p>
          </p:txBody>
        </p:sp>
        <p:sp>
          <p:nvSpPr>
            <p:cNvPr id="31765" name="Freeform 21">
              <a:extLst>
                <a:ext uri="{FF2B5EF4-FFF2-40B4-BE49-F238E27FC236}">
                  <a16:creationId xmlns:a16="http://schemas.microsoft.com/office/drawing/2014/main" id="{DB1A0798-8612-DDF7-EF6C-F7234056B2A9}"/>
                </a:ext>
              </a:extLst>
            </p:cNvPr>
            <p:cNvSpPr>
              <a:spLocks/>
            </p:cNvSpPr>
            <p:nvPr/>
          </p:nvSpPr>
          <p:spPr bwMode="hidden">
            <a:xfrm>
              <a:off x="6" y="3890"/>
              <a:ext cx="228" cy="426"/>
            </a:xfrm>
            <a:custGeom>
              <a:avLst/>
              <a:gdLst>
                <a:gd name="T0" fmla="*/ 0 w 227"/>
                <a:gd name="T1" fmla="*/ 30 h 426"/>
                <a:gd name="T2" fmla="*/ 108 w 227"/>
                <a:gd name="T3" fmla="*/ 240 h 426"/>
                <a:gd name="T4" fmla="*/ 215 w 227"/>
                <a:gd name="T5" fmla="*/ 426 h 426"/>
                <a:gd name="T6" fmla="*/ 227 w 227"/>
                <a:gd name="T7" fmla="*/ 426 h 426"/>
                <a:gd name="T8" fmla="*/ 167 w 227"/>
                <a:gd name="T9" fmla="*/ 330 h 426"/>
                <a:gd name="T10" fmla="*/ 114 w 227"/>
                <a:gd name="T11" fmla="*/ 222 h 426"/>
                <a:gd name="T12" fmla="*/ 0 w 227"/>
                <a:gd name="T13" fmla="*/ 0 h 426"/>
                <a:gd name="T14" fmla="*/ 0 w 227"/>
                <a:gd name="T15" fmla="*/ 30 h 426"/>
                <a:gd name="T16" fmla="*/ 0 w 227"/>
                <a:gd name="T17" fmla="*/ 30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a:noFill/>
            </a:ln>
          </p:spPr>
          <p:txBody>
            <a:bodyPr/>
            <a:lstStyle/>
            <a:p>
              <a:pPr eaLnBrk="1" hangingPunct="1">
                <a:defRPr/>
              </a:pPr>
              <a:endParaRPr lang="es-MX"/>
            </a:p>
          </p:txBody>
        </p:sp>
        <p:sp>
          <p:nvSpPr>
            <p:cNvPr id="31766" name="Freeform 22">
              <a:extLst>
                <a:ext uri="{FF2B5EF4-FFF2-40B4-BE49-F238E27FC236}">
                  <a16:creationId xmlns:a16="http://schemas.microsoft.com/office/drawing/2014/main" id="{966F1E76-658D-7708-C7FE-D1CD622FF3F3}"/>
                </a:ext>
              </a:extLst>
            </p:cNvPr>
            <p:cNvSpPr>
              <a:spLocks/>
            </p:cNvSpPr>
            <p:nvPr/>
          </p:nvSpPr>
          <p:spPr bwMode="hidden">
            <a:xfrm>
              <a:off x="4776" y="0"/>
              <a:ext cx="984" cy="1786"/>
            </a:xfrm>
            <a:custGeom>
              <a:avLst/>
              <a:gdLst>
                <a:gd name="T0" fmla="*/ 981 w 981"/>
                <a:gd name="T1" fmla="*/ 1786 h 1786"/>
                <a:gd name="T2" fmla="*/ 981 w 981"/>
                <a:gd name="T3" fmla="*/ 1720 h 1786"/>
                <a:gd name="T4" fmla="*/ 969 w 981"/>
                <a:gd name="T5" fmla="*/ 1666 h 1786"/>
                <a:gd name="T6" fmla="*/ 957 w 981"/>
                <a:gd name="T7" fmla="*/ 1613 h 1786"/>
                <a:gd name="T8" fmla="*/ 921 w 981"/>
                <a:gd name="T9" fmla="*/ 1487 h 1786"/>
                <a:gd name="T10" fmla="*/ 885 w 981"/>
                <a:gd name="T11" fmla="*/ 1361 h 1786"/>
                <a:gd name="T12" fmla="*/ 796 w 981"/>
                <a:gd name="T13" fmla="*/ 1121 h 1786"/>
                <a:gd name="T14" fmla="*/ 682 w 981"/>
                <a:gd name="T15" fmla="*/ 899 h 1786"/>
                <a:gd name="T16" fmla="*/ 562 w 981"/>
                <a:gd name="T17" fmla="*/ 689 h 1786"/>
                <a:gd name="T18" fmla="*/ 431 w 981"/>
                <a:gd name="T19" fmla="*/ 498 h 1786"/>
                <a:gd name="T20" fmla="*/ 293 w 981"/>
                <a:gd name="T21" fmla="*/ 318 h 1786"/>
                <a:gd name="T22" fmla="*/ 150 w 981"/>
                <a:gd name="T23" fmla="*/ 150 h 1786"/>
                <a:gd name="T24" fmla="*/ 12 w 981"/>
                <a:gd name="T25" fmla="*/ 0 h 1786"/>
                <a:gd name="T26" fmla="*/ 0 w 981"/>
                <a:gd name="T27" fmla="*/ 0 h 1786"/>
                <a:gd name="T28" fmla="*/ 138 w 981"/>
                <a:gd name="T29" fmla="*/ 150 h 1786"/>
                <a:gd name="T30" fmla="*/ 275 w 981"/>
                <a:gd name="T31" fmla="*/ 318 h 1786"/>
                <a:gd name="T32" fmla="*/ 413 w 981"/>
                <a:gd name="T33" fmla="*/ 498 h 1786"/>
                <a:gd name="T34" fmla="*/ 545 w 981"/>
                <a:gd name="T35" fmla="*/ 689 h 1786"/>
                <a:gd name="T36" fmla="*/ 670 w 981"/>
                <a:gd name="T37" fmla="*/ 899 h 1786"/>
                <a:gd name="T38" fmla="*/ 778 w 981"/>
                <a:gd name="T39" fmla="*/ 1121 h 1786"/>
                <a:gd name="T40" fmla="*/ 873 w 981"/>
                <a:gd name="T41" fmla="*/ 1361 h 1786"/>
                <a:gd name="T42" fmla="*/ 909 w 981"/>
                <a:gd name="T43" fmla="*/ 1487 h 1786"/>
                <a:gd name="T44" fmla="*/ 945 w 981"/>
                <a:gd name="T45" fmla="*/ 1619 h 1786"/>
                <a:gd name="T46" fmla="*/ 963 w 981"/>
                <a:gd name="T47" fmla="*/ 1702 h 1786"/>
                <a:gd name="T48" fmla="*/ 981 w 981"/>
                <a:gd name="T49" fmla="*/ 1786 h 1786"/>
                <a:gd name="T50" fmla="*/ 981 w 981"/>
                <a:gd name="T51" fmla="*/ 1786 h 1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a:noFill/>
            </a:ln>
          </p:spPr>
          <p:txBody>
            <a:bodyPr/>
            <a:lstStyle/>
            <a:p>
              <a:pPr eaLnBrk="1" hangingPunct="1">
                <a:defRPr/>
              </a:pPr>
              <a:endParaRPr lang="es-MX"/>
            </a:p>
          </p:txBody>
        </p:sp>
        <p:sp>
          <p:nvSpPr>
            <p:cNvPr id="1039" name="Freeform 23">
              <a:extLst>
                <a:ext uri="{FF2B5EF4-FFF2-40B4-BE49-F238E27FC236}">
                  <a16:creationId xmlns:a16="http://schemas.microsoft.com/office/drawing/2014/main" id="{F545462C-08B1-36D5-C345-0890C5219A5C}"/>
                </a:ext>
              </a:extLst>
            </p:cNvPr>
            <p:cNvSpPr>
              <a:spLocks/>
            </p:cNvSpPr>
            <p:nvPr/>
          </p:nvSpPr>
          <p:spPr bwMode="hidden">
            <a:xfrm>
              <a:off x="5041" y="0"/>
              <a:ext cx="719" cy="845"/>
            </a:xfrm>
            <a:custGeom>
              <a:avLst/>
              <a:gdLst>
                <a:gd name="T0" fmla="*/ 735 w 717"/>
                <a:gd name="T1" fmla="*/ 845 h 845"/>
                <a:gd name="T2" fmla="*/ 735 w 717"/>
                <a:gd name="T3" fmla="*/ 821 h 845"/>
                <a:gd name="T4" fmla="*/ 592 w 717"/>
                <a:gd name="T5" fmla="*/ 605 h 845"/>
                <a:gd name="T6" fmla="*/ 415 w 717"/>
                <a:gd name="T7" fmla="*/ 396 h 845"/>
                <a:gd name="T8" fmla="*/ 230 w 717"/>
                <a:gd name="T9" fmla="*/ 192 h 845"/>
                <a:gd name="T10" fmla="*/ 17 w 717"/>
                <a:gd name="T11" fmla="*/ 0 h 845"/>
                <a:gd name="T12" fmla="*/ 0 w 717"/>
                <a:gd name="T13" fmla="*/ 0 h 845"/>
                <a:gd name="T14" fmla="*/ 218 w 717"/>
                <a:gd name="T15" fmla="*/ 198 h 845"/>
                <a:gd name="T16" fmla="*/ 409 w 717"/>
                <a:gd name="T17" fmla="*/ 408 h 845"/>
                <a:gd name="T18" fmla="*/ 586 w 717"/>
                <a:gd name="T19" fmla="*/ 623 h 845"/>
                <a:gd name="T20" fmla="*/ 735 w 717"/>
                <a:gd name="T21" fmla="*/ 845 h 845"/>
                <a:gd name="T22" fmla="*/ 735 w 717"/>
                <a:gd name="T23" fmla="*/ 845 h 84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O"/>
            </a:p>
          </p:txBody>
        </p:sp>
        <p:sp>
          <p:nvSpPr>
            <p:cNvPr id="1040" name="Freeform 24">
              <a:extLst>
                <a:ext uri="{FF2B5EF4-FFF2-40B4-BE49-F238E27FC236}">
                  <a16:creationId xmlns:a16="http://schemas.microsoft.com/office/drawing/2014/main" id="{A77BABDD-98D4-F0B5-0C00-45F7731FCD4F}"/>
                </a:ext>
              </a:extLst>
            </p:cNvPr>
            <p:cNvSpPr>
              <a:spLocks/>
            </p:cNvSpPr>
            <p:nvPr/>
          </p:nvSpPr>
          <p:spPr bwMode="hidden">
            <a:xfrm>
              <a:off x="5352" y="0"/>
              <a:ext cx="408" cy="414"/>
            </a:xfrm>
            <a:custGeom>
              <a:avLst/>
              <a:gdLst>
                <a:gd name="T0" fmla="*/ 416 w 407"/>
                <a:gd name="T1" fmla="*/ 414 h 414"/>
                <a:gd name="T2" fmla="*/ 416 w 407"/>
                <a:gd name="T3" fmla="*/ 396 h 414"/>
                <a:gd name="T4" fmla="*/ 231 w 407"/>
                <a:gd name="T5" fmla="*/ 192 h 414"/>
                <a:gd name="T6" fmla="*/ 12 w 407"/>
                <a:gd name="T7" fmla="*/ 0 h 414"/>
                <a:gd name="T8" fmla="*/ 0 w 407"/>
                <a:gd name="T9" fmla="*/ 0 h 414"/>
                <a:gd name="T10" fmla="*/ 108 w 407"/>
                <a:gd name="T11" fmla="*/ 102 h 414"/>
                <a:gd name="T12" fmla="*/ 225 w 407"/>
                <a:gd name="T13" fmla="*/ 204 h 414"/>
                <a:gd name="T14" fmla="*/ 416 w 407"/>
                <a:gd name="T15" fmla="*/ 414 h 414"/>
                <a:gd name="T16" fmla="*/ 416 w 407"/>
                <a:gd name="T17" fmla="*/ 414 h 4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07" h="414">
                  <a:moveTo>
                    <a:pt x="407" y="414"/>
                  </a:moveTo>
                  <a:lnTo>
                    <a:pt x="407" y="396"/>
                  </a:lnTo>
                  <a:lnTo>
                    <a:pt x="222" y="192"/>
                  </a:lnTo>
                  <a:lnTo>
                    <a:pt x="12" y="0"/>
                  </a:lnTo>
                  <a:lnTo>
                    <a:pt x="0" y="0"/>
                  </a:lnTo>
                  <a:lnTo>
                    <a:pt x="108" y="102"/>
                  </a:lnTo>
                  <a:lnTo>
                    <a:pt x="216" y="204"/>
                  </a:lnTo>
                  <a:lnTo>
                    <a:pt x="407" y="41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O"/>
            </a:p>
          </p:txBody>
        </p:sp>
        <p:sp>
          <p:nvSpPr>
            <p:cNvPr id="31769" name="Freeform 25">
              <a:extLst>
                <a:ext uri="{FF2B5EF4-FFF2-40B4-BE49-F238E27FC236}">
                  <a16:creationId xmlns:a16="http://schemas.microsoft.com/office/drawing/2014/main" id="{A3D690A9-0CD9-0095-3245-4AAD4D21EE51}"/>
                </a:ext>
              </a:extLst>
            </p:cNvPr>
            <p:cNvSpPr>
              <a:spLocks/>
            </p:cNvSpPr>
            <p:nvPr/>
          </p:nvSpPr>
          <p:spPr bwMode="hidden">
            <a:xfrm>
              <a:off x="6" y="0"/>
              <a:ext cx="858" cy="1409"/>
            </a:xfrm>
            <a:custGeom>
              <a:avLst/>
              <a:gdLst>
                <a:gd name="T0" fmla="*/ 0 w 855"/>
                <a:gd name="T1" fmla="*/ 1361 h 1409"/>
                <a:gd name="T2" fmla="*/ 0 w 855"/>
                <a:gd name="T3" fmla="*/ 1409 h 1409"/>
                <a:gd name="T4" fmla="*/ 54 w 855"/>
                <a:gd name="T5" fmla="*/ 1211 h 1409"/>
                <a:gd name="T6" fmla="*/ 126 w 855"/>
                <a:gd name="T7" fmla="*/ 1013 h 1409"/>
                <a:gd name="T8" fmla="*/ 215 w 855"/>
                <a:gd name="T9" fmla="*/ 827 h 1409"/>
                <a:gd name="T10" fmla="*/ 311 w 855"/>
                <a:gd name="T11" fmla="*/ 647 h 1409"/>
                <a:gd name="T12" fmla="*/ 431 w 855"/>
                <a:gd name="T13" fmla="*/ 474 h 1409"/>
                <a:gd name="T14" fmla="*/ 556 w 855"/>
                <a:gd name="T15" fmla="*/ 312 h 1409"/>
                <a:gd name="T16" fmla="*/ 700 w 855"/>
                <a:gd name="T17" fmla="*/ 150 h 1409"/>
                <a:gd name="T18" fmla="*/ 855 w 855"/>
                <a:gd name="T19" fmla="*/ 0 h 1409"/>
                <a:gd name="T20" fmla="*/ 837 w 855"/>
                <a:gd name="T21" fmla="*/ 0 h 1409"/>
                <a:gd name="T22" fmla="*/ 688 w 855"/>
                <a:gd name="T23" fmla="*/ 144 h 1409"/>
                <a:gd name="T24" fmla="*/ 550 w 855"/>
                <a:gd name="T25" fmla="*/ 300 h 1409"/>
                <a:gd name="T26" fmla="*/ 425 w 855"/>
                <a:gd name="T27" fmla="*/ 462 h 1409"/>
                <a:gd name="T28" fmla="*/ 311 w 855"/>
                <a:gd name="T29" fmla="*/ 629 h 1409"/>
                <a:gd name="T30" fmla="*/ 215 w 855"/>
                <a:gd name="T31" fmla="*/ 803 h 1409"/>
                <a:gd name="T32" fmla="*/ 132 w 855"/>
                <a:gd name="T33" fmla="*/ 983 h 1409"/>
                <a:gd name="T34" fmla="*/ 60 w 855"/>
                <a:gd name="T35" fmla="*/ 1169 h 1409"/>
                <a:gd name="T36" fmla="*/ 0 w 855"/>
                <a:gd name="T37" fmla="*/ 1361 h 1409"/>
                <a:gd name="T38" fmla="*/ 0 w 855"/>
                <a:gd name="T39" fmla="*/ 1361 h 1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a:noFill/>
            </a:ln>
          </p:spPr>
          <p:txBody>
            <a:bodyPr/>
            <a:lstStyle/>
            <a:p>
              <a:pPr eaLnBrk="1" hangingPunct="1">
                <a:defRPr/>
              </a:pPr>
              <a:endParaRPr lang="es-MX"/>
            </a:p>
          </p:txBody>
        </p:sp>
        <p:sp>
          <p:nvSpPr>
            <p:cNvPr id="1042" name="Freeform 26">
              <a:extLst>
                <a:ext uri="{FF2B5EF4-FFF2-40B4-BE49-F238E27FC236}">
                  <a16:creationId xmlns:a16="http://schemas.microsoft.com/office/drawing/2014/main" id="{FDBFDEF9-2697-E56D-8D68-7AB3B5675A1B}"/>
                </a:ext>
              </a:extLst>
            </p:cNvPr>
            <p:cNvSpPr>
              <a:spLocks/>
            </p:cNvSpPr>
            <p:nvPr/>
          </p:nvSpPr>
          <p:spPr bwMode="hidden">
            <a:xfrm>
              <a:off x="6" y="0"/>
              <a:ext cx="588" cy="599"/>
            </a:xfrm>
            <a:custGeom>
              <a:avLst/>
              <a:gdLst>
                <a:gd name="T0" fmla="*/ 604 w 586"/>
                <a:gd name="T1" fmla="*/ 0 h 599"/>
                <a:gd name="T2" fmla="*/ 586 w 586"/>
                <a:gd name="T3" fmla="*/ 0 h 599"/>
                <a:gd name="T4" fmla="*/ 416 w 586"/>
                <a:gd name="T5" fmla="*/ 132 h 599"/>
                <a:gd name="T6" fmla="*/ 266 w 586"/>
                <a:gd name="T7" fmla="*/ 270 h 599"/>
                <a:gd name="T8" fmla="*/ 120 w 586"/>
                <a:gd name="T9" fmla="*/ 420 h 599"/>
                <a:gd name="T10" fmla="*/ 0 w 586"/>
                <a:gd name="T11" fmla="*/ 575 h 599"/>
                <a:gd name="T12" fmla="*/ 0 w 586"/>
                <a:gd name="T13" fmla="*/ 599 h 599"/>
                <a:gd name="T14" fmla="*/ 120 w 586"/>
                <a:gd name="T15" fmla="*/ 432 h 599"/>
                <a:gd name="T16" fmla="*/ 266 w 586"/>
                <a:gd name="T17" fmla="*/ 282 h 599"/>
                <a:gd name="T18" fmla="*/ 422 w 586"/>
                <a:gd name="T19" fmla="*/ 138 h 599"/>
                <a:gd name="T20" fmla="*/ 604 w 586"/>
                <a:gd name="T21" fmla="*/ 0 h 599"/>
                <a:gd name="T22" fmla="*/ 604 w 586"/>
                <a:gd name="T23" fmla="*/ 0 h 59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O"/>
            </a:p>
          </p:txBody>
        </p:sp>
        <p:sp>
          <p:nvSpPr>
            <p:cNvPr id="1043" name="Freeform 27">
              <a:extLst>
                <a:ext uri="{FF2B5EF4-FFF2-40B4-BE49-F238E27FC236}">
                  <a16:creationId xmlns:a16="http://schemas.microsoft.com/office/drawing/2014/main" id="{DE4F6BF0-EE3E-99BF-5F13-BC9462B3EF11}"/>
                </a:ext>
              </a:extLst>
            </p:cNvPr>
            <p:cNvSpPr>
              <a:spLocks/>
            </p:cNvSpPr>
            <p:nvPr/>
          </p:nvSpPr>
          <p:spPr bwMode="hidden">
            <a:xfrm>
              <a:off x="6" y="0"/>
              <a:ext cx="270" cy="252"/>
            </a:xfrm>
            <a:custGeom>
              <a:avLst/>
              <a:gdLst>
                <a:gd name="T0" fmla="*/ 278 w 269"/>
                <a:gd name="T1" fmla="*/ 0 h 252"/>
                <a:gd name="T2" fmla="*/ 260 w 269"/>
                <a:gd name="T3" fmla="*/ 0 h 252"/>
                <a:gd name="T4" fmla="*/ 120 w 269"/>
                <a:gd name="T5" fmla="*/ 114 h 252"/>
                <a:gd name="T6" fmla="*/ 60 w 269"/>
                <a:gd name="T7" fmla="*/ 174 h 252"/>
                <a:gd name="T8" fmla="*/ 0 w 269"/>
                <a:gd name="T9" fmla="*/ 234 h 252"/>
                <a:gd name="T10" fmla="*/ 0 w 269"/>
                <a:gd name="T11" fmla="*/ 252 h 252"/>
                <a:gd name="T12" fmla="*/ 126 w 269"/>
                <a:gd name="T13" fmla="*/ 120 h 252"/>
                <a:gd name="T14" fmla="*/ 278 w 269"/>
                <a:gd name="T15" fmla="*/ 0 h 252"/>
                <a:gd name="T16" fmla="*/ 278 w 269"/>
                <a:gd name="T17" fmla="*/ 0 h 2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69" h="252">
                  <a:moveTo>
                    <a:pt x="269" y="0"/>
                  </a:moveTo>
                  <a:lnTo>
                    <a:pt x="251" y="0"/>
                  </a:lnTo>
                  <a:lnTo>
                    <a:pt x="120" y="114"/>
                  </a:lnTo>
                  <a:lnTo>
                    <a:pt x="60" y="174"/>
                  </a:lnTo>
                  <a:lnTo>
                    <a:pt x="0" y="234"/>
                  </a:lnTo>
                  <a:lnTo>
                    <a:pt x="0" y="252"/>
                  </a:lnTo>
                  <a:lnTo>
                    <a:pt x="126" y="120"/>
                  </a:lnTo>
                  <a:lnTo>
                    <a:pt x="269"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O"/>
            </a:p>
          </p:txBody>
        </p:sp>
        <p:sp>
          <p:nvSpPr>
            <p:cNvPr id="1044" name="Line 28">
              <a:extLst>
                <a:ext uri="{FF2B5EF4-FFF2-40B4-BE49-F238E27FC236}">
                  <a16:creationId xmlns:a16="http://schemas.microsoft.com/office/drawing/2014/main" id="{8BCAF62C-FF23-94AF-6AE6-F1939DFC2EAC}"/>
                </a:ext>
              </a:extLst>
            </p:cNvPr>
            <p:cNvSpPr>
              <a:spLocks noChangeShapeType="1"/>
            </p:cNvSpPr>
            <p:nvPr/>
          </p:nvSpPr>
          <p:spPr bwMode="hidden">
            <a:xfrm>
              <a:off x="1" y="2749"/>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CO"/>
            </a:p>
          </p:txBody>
        </p:sp>
        <p:sp>
          <p:nvSpPr>
            <p:cNvPr id="1045" name="Line 29">
              <a:extLst>
                <a:ext uri="{FF2B5EF4-FFF2-40B4-BE49-F238E27FC236}">
                  <a16:creationId xmlns:a16="http://schemas.microsoft.com/office/drawing/2014/main" id="{3DD96A57-7F15-4501-8103-7FB857173639}"/>
                </a:ext>
              </a:extLst>
            </p:cNvPr>
            <p:cNvSpPr>
              <a:spLocks noChangeShapeType="1"/>
            </p:cNvSpPr>
            <p:nvPr/>
          </p:nvSpPr>
          <p:spPr bwMode="hidden">
            <a:xfrm>
              <a:off x="1" y="2356"/>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CO"/>
            </a:p>
          </p:txBody>
        </p:sp>
        <p:sp>
          <p:nvSpPr>
            <p:cNvPr id="1046" name="Line 30">
              <a:extLst>
                <a:ext uri="{FF2B5EF4-FFF2-40B4-BE49-F238E27FC236}">
                  <a16:creationId xmlns:a16="http://schemas.microsoft.com/office/drawing/2014/main" id="{E3A45899-0307-65B4-40B2-104F97655704}"/>
                </a:ext>
              </a:extLst>
            </p:cNvPr>
            <p:cNvSpPr>
              <a:spLocks noChangeShapeType="1"/>
            </p:cNvSpPr>
            <p:nvPr/>
          </p:nvSpPr>
          <p:spPr bwMode="hidden">
            <a:xfrm>
              <a:off x="1" y="3142"/>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CO"/>
            </a:p>
          </p:txBody>
        </p:sp>
        <p:grpSp>
          <p:nvGrpSpPr>
            <p:cNvPr id="1047" name="Group 31">
              <a:extLst>
                <a:ext uri="{FF2B5EF4-FFF2-40B4-BE49-F238E27FC236}">
                  <a16:creationId xmlns:a16="http://schemas.microsoft.com/office/drawing/2014/main" id="{041591F3-5D65-E928-3524-38E3B4475447}"/>
                </a:ext>
              </a:extLst>
            </p:cNvPr>
            <p:cNvGrpSpPr>
              <a:grpSpLocks/>
            </p:cNvGrpSpPr>
            <p:nvPr/>
          </p:nvGrpSpPr>
          <p:grpSpPr bwMode="auto">
            <a:xfrm>
              <a:off x="1" y="392"/>
              <a:ext cx="5758" cy="1571"/>
              <a:chOff x="1" y="392"/>
              <a:chExt cx="5758" cy="1571"/>
            </a:xfrm>
          </p:grpSpPr>
          <p:sp>
            <p:nvSpPr>
              <p:cNvPr id="1050" name="Line 32">
                <a:extLst>
                  <a:ext uri="{FF2B5EF4-FFF2-40B4-BE49-F238E27FC236}">
                    <a16:creationId xmlns:a16="http://schemas.microsoft.com/office/drawing/2014/main" id="{7DC3609C-E4F8-00D0-B60F-10CF3AB0FFEA}"/>
                  </a:ext>
                </a:extLst>
              </p:cNvPr>
              <p:cNvSpPr>
                <a:spLocks noChangeShapeType="1"/>
              </p:cNvSpPr>
              <p:nvPr userDrawn="1"/>
            </p:nvSpPr>
            <p:spPr bwMode="hidden">
              <a:xfrm>
                <a:off x="1" y="784"/>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CO"/>
              </a:p>
            </p:txBody>
          </p:sp>
          <p:sp>
            <p:nvSpPr>
              <p:cNvPr id="1051" name="Line 33">
                <a:extLst>
                  <a:ext uri="{FF2B5EF4-FFF2-40B4-BE49-F238E27FC236}">
                    <a16:creationId xmlns:a16="http://schemas.microsoft.com/office/drawing/2014/main" id="{032BA364-72DE-37A9-E8EF-88D134937DA7}"/>
                  </a:ext>
                </a:extLst>
              </p:cNvPr>
              <p:cNvSpPr>
                <a:spLocks noChangeShapeType="1"/>
              </p:cNvSpPr>
              <p:nvPr userDrawn="1"/>
            </p:nvSpPr>
            <p:spPr bwMode="hidden">
              <a:xfrm>
                <a:off x="1" y="1963"/>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CO"/>
              </a:p>
            </p:txBody>
          </p:sp>
          <p:sp>
            <p:nvSpPr>
              <p:cNvPr id="1052" name="Line 34">
                <a:extLst>
                  <a:ext uri="{FF2B5EF4-FFF2-40B4-BE49-F238E27FC236}">
                    <a16:creationId xmlns:a16="http://schemas.microsoft.com/office/drawing/2014/main" id="{061342B1-F0D4-5876-5DED-E493984F2CFA}"/>
                  </a:ext>
                </a:extLst>
              </p:cNvPr>
              <p:cNvSpPr>
                <a:spLocks noChangeShapeType="1"/>
              </p:cNvSpPr>
              <p:nvPr userDrawn="1"/>
            </p:nvSpPr>
            <p:spPr bwMode="hidden">
              <a:xfrm>
                <a:off x="1" y="1570"/>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CO"/>
              </a:p>
            </p:txBody>
          </p:sp>
          <p:sp>
            <p:nvSpPr>
              <p:cNvPr id="1053" name="Line 35">
                <a:extLst>
                  <a:ext uri="{FF2B5EF4-FFF2-40B4-BE49-F238E27FC236}">
                    <a16:creationId xmlns:a16="http://schemas.microsoft.com/office/drawing/2014/main" id="{54F0B77F-0D85-6F14-EE9B-86B198620F32}"/>
                  </a:ext>
                </a:extLst>
              </p:cNvPr>
              <p:cNvSpPr>
                <a:spLocks noChangeShapeType="1"/>
              </p:cNvSpPr>
              <p:nvPr userDrawn="1"/>
            </p:nvSpPr>
            <p:spPr bwMode="hidden">
              <a:xfrm>
                <a:off x="1" y="1177"/>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CO"/>
              </a:p>
            </p:txBody>
          </p:sp>
          <p:sp>
            <p:nvSpPr>
              <p:cNvPr id="1054" name="Line 36">
                <a:extLst>
                  <a:ext uri="{FF2B5EF4-FFF2-40B4-BE49-F238E27FC236}">
                    <a16:creationId xmlns:a16="http://schemas.microsoft.com/office/drawing/2014/main" id="{685E8681-22A8-93CF-7814-F2E42E81303F}"/>
                  </a:ext>
                </a:extLst>
              </p:cNvPr>
              <p:cNvSpPr>
                <a:spLocks noChangeShapeType="1"/>
              </p:cNvSpPr>
              <p:nvPr userDrawn="1"/>
            </p:nvSpPr>
            <p:spPr bwMode="hidden">
              <a:xfrm>
                <a:off x="1" y="392"/>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CO"/>
              </a:p>
            </p:txBody>
          </p:sp>
        </p:grpSp>
        <p:sp>
          <p:nvSpPr>
            <p:cNvPr id="1048" name="Line 37">
              <a:extLst>
                <a:ext uri="{FF2B5EF4-FFF2-40B4-BE49-F238E27FC236}">
                  <a16:creationId xmlns:a16="http://schemas.microsoft.com/office/drawing/2014/main" id="{56230A91-F76B-BA18-8157-4E173C19C414}"/>
                </a:ext>
              </a:extLst>
            </p:cNvPr>
            <p:cNvSpPr>
              <a:spLocks noChangeShapeType="1"/>
            </p:cNvSpPr>
            <p:nvPr/>
          </p:nvSpPr>
          <p:spPr bwMode="hidden">
            <a:xfrm>
              <a:off x="1" y="3928"/>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CO"/>
            </a:p>
          </p:txBody>
        </p:sp>
        <p:sp>
          <p:nvSpPr>
            <p:cNvPr id="1049" name="Line 38">
              <a:extLst>
                <a:ext uri="{FF2B5EF4-FFF2-40B4-BE49-F238E27FC236}">
                  <a16:creationId xmlns:a16="http://schemas.microsoft.com/office/drawing/2014/main" id="{7B6F0AF8-AD3B-C5FE-9893-6EB555B7A53B}"/>
                </a:ext>
              </a:extLst>
            </p:cNvPr>
            <p:cNvSpPr>
              <a:spLocks noChangeShapeType="1"/>
            </p:cNvSpPr>
            <p:nvPr/>
          </p:nvSpPr>
          <p:spPr bwMode="hidden">
            <a:xfrm>
              <a:off x="1" y="3535"/>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CO"/>
            </a:p>
          </p:txBody>
        </p:sp>
      </p:grpSp>
      <p:sp>
        <p:nvSpPr>
          <p:cNvPr id="31783" name="Rectangle 39">
            <a:extLst>
              <a:ext uri="{FF2B5EF4-FFF2-40B4-BE49-F238E27FC236}">
                <a16:creationId xmlns:a16="http://schemas.microsoft.com/office/drawing/2014/main" id="{6BA5273A-00A6-08B4-AE70-91289D275603}"/>
              </a:ext>
            </a:extLst>
          </p:cNvPr>
          <p:cNvSpPr>
            <a:spLocks noGrp="1" noChangeArrowheads="1"/>
          </p:cNvSpPr>
          <p:nvPr>
            <p:ph type="title"/>
          </p:nvPr>
        </p:nvSpPr>
        <p:spPr bwMode="auto">
          <a:xfrm>
            <a:off x="457200" y="277813"/>
            <a:ext cx="8229600" cy="1139825"/>
          </a:xfrm>
          <a:prstGeom prst="rect">
            <a:avLst/>
          </a:prstGeom>
          <a:noFill/>
          <a:ln>
            <a:noFill/>
          </a:ln>
          <a:effectLst/>
        </p:spPr>
        <p:txBody>
          <a:bodyPr vert="horz" wrap="square" lIns="91440" tIns="45720" rIns="91440" bIns="45720" numCol="1" anchor="ctr" anchorCtr="1" compatLnSpc="1">
            <a:prstTxWarp prst="textNoShape">
              <a:avLst/>
            </a:prstTxWarp>
          </a:bodyPr>
          <a:lstStyle/>
          <a:p>
            <a:pPr lvl="0"/>
            <a:r>
              <a:rPr lang="es-ES"/>
              <a:t>Haga clic para cambiar el estilo de título	</a:t>
            </a:r>
          </a:p>
        </p:txBody>
      </p:sp>
      <p:sp>
        <p:nvSpPr>
          <p:cNvPr id="31784" name="Rectangle 40">
            <a:extLst>
              <a:ext uri="{FF2B5EF4-FFF2-40B4-BE49-F238E27FC236}">
                <a16:creationId xmlns:a16="http://schemas.microsoft.com/office/drawing/2014/main" id="{816B61D3-4D91-E27B-8E91-2050273C7BB7}"/>
              </a:ext>
            </a:extLst>
          </p:cNvPr>
          <p:cNvSpPr>
            <a:spLocks noGrp="1" noChangeArrowheads="1"/>
          </p:cNvSpPr>
          <p:nvPr>
            <p:ph type="dt" sz="half" idx="2"/>
          </p:nvPr>
        </p:nvSpPr>
        <p:spPr bwMode="auto">
          <a:xfrm>
            <a:off x="457200" y="6243638"/>
            <a:ext cx="21336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000">
                <a:effectLst>
                  <a:outerShdw blurRad="38100" dist="38100" dir="2700000" algn="tl">
                    <a:srgbClr val="000000"/>
                  </a:outerShdw>
                </a:effectLst>
              </a:defRPr>
            </a:lvl1pPr>
          </a:lstStyle>
          <a:p>
            <a:pPr>
              <a:defRPr/>
            </a:pPr>
            <a:endParaRPr lang="es-ES"/>
          </a:p>
        </p:txBody>
      </p:sp>
      <p:sp>
        <p:nvSpPr>
          <p:cNvPr id="31785" name="Rectangle 41">
            <a:extLst>
              <a:ext uri="{FF2B5EF4-FFF2-40B4-BE49-F238E27FC236}">
                <a16:creationId xmlns:a16="http://schemas.microsoft.com/office/drawing/2014/main" id="{FF5B40F2-AB54-1505-A431-F127224122B1}"/>
              </a:ext>
            </a:extLst>
          </p:cNvPr>
          <p:cNvSpPr>
            <a:spLocks noGrp="1" noChangeArrowheads="1"/>
          </p:cNvSpPr>
          <p:nvPr>
            <p:ph type="ftr" sz="quarter" idx="3"/>
          </p:nvPr>
        </p:nvSpPr>
        <p:spPr bwMode="auto">
          <a:xfrm>
            <a:off x="3124200" y="6248400"/>
            <a:ext cx="28956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000">
                <a:effectLst>
                  <a:outerShdw blurRad="38100" dist="38100" dir="2700000" algn="tl">
                    <a:srgbClr val="000000"/>
                  </a:outerShdw>
                </a:effectLst>
              </a:defRPr>
            </a:lvl1pPr>
          </a:lstStyle>
          <a:p>
            <a:pPr>
              <a:defRPr/>
            </a:pPr>
            <a:endParaRPr lang="es-ES"/>
          </a:p>
        </p:txBody>
      </p:sp>
      <p:sp>
        <p:nvSpPr>
          <p:cNvPr id="31786" name="Rectangle 42">
            <a:extLst>
              <a:ext uri="{FF2B5EF4-FFF2-40B4-BE49-F238E27FC236}">
                <a16:creationId xmlns:a16="http://schemas.microsoft.com/office/drawing/2014/main" id="{47FC5F72-3B9C-F645-6263-FC21D572F232}"/>
              </a:ext>
            </a:extLst>
          </p:cNvPr>
          <p:cNvSpPr>
            <a:spLocks noGrp="1" noChangeArrowheads="1"/>
          </p:cNvSpPr>
          <p:nvPr>
            <p:ph type="sldNum" sz="quarter" idx="4"/>
          </p:nvPr>
        </p:nvSpPr>
        <p:spPr bwMode="auto">
          <a:xfrm>
            <a:off x="6553200" y="6243638"/>
            <a:ext cx="21336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000">
                <a:effectLst>
                  <a:outerShdw blurRad="38100" dist="38100" dir="2700000" algn="tl">
                    <a:srgbClr val="000000"/>
                  </a:outerShdw>
                </a:effectLst>
              </a:defRPr>
            </a:lvl1pPr>
          </a:lstStyle>
          <a:p>
            <a:pPr>
              <a:defRPr/>
            </a:pPr>
            <a:fld id="{909BDF06-939B-0E43-8270-7625BFAE408A}" type="slidenum">
              <a:rPr lang="es-ES" altLang="es-MX"/>
              <a:pPr>
                <a:defRPr/>
              </a:pPr>
              <a:t>‹Nº›</a:t>
            </a:fld>
            <a:endParaRPr lang="es-ES" altLang="es-MX"/>
          </a:p>
        </p:txBody>
      </p:sp>
      <p:sp>
        <p:nvSpPr>
          <p:cNvPr id="31787" name="Rectangle 43">
            <a:extLst>
              <a:ext uri="{FF2B5EF4-FFF2-40B4-BE49-F238E27FC236}">
                <a16:creationId xmlns:a16="http://schemas.microsoft.com/office/drawing/2014/main" id="{4F5BBC21-C39A-BBE2-1958-996DE8777CBB}"/>
              </a:ext>
            </a:extLst>
          </p:cNvPr>
          <p:cNvSpPr>
            <a:spLocks noGrp="1" noChangeArrowheads="1"/>
          </p:cNvSpPr>
          <p:nvPr>
            <p:ph type="body" idx="1"/>
          </p:nvPr>
        </p:nvSpPr>
        <p:spPr bwMode="auto">
          <a:xfrm>
            <a:off x="457200" y="1600200"/>
            <a:ext cx="8229600" cy="4530725"/>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Tree>
  </p:cSld>
  <p:clrMap bg1="dk2" tx1="lt1" bg2="dk1" tx2="lt2" accent1="accent1" accent2="accent2" accent3="accent3" accent4="accent4" accent5="accent5" accent6="accent6" hlink="hlink" folHlink="folHlink"/>
  <p:sldLayoutIdLst>
    <p:sldLayoutId id="2147483769"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 id="2147483767" r:id="rId10"/>
    <p:sldLayoutId id="2147483768" r:id="rId11"/>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hlink"/>
        </a:buClr>
        <a:buSzPct val="6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accent2"/>
        </a:buClr>
        <a:buSzPct val="6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4.jpe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6.jpe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7.jpe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8.jpe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9.jpe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20.jpe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21.jpe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22.jpe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23.jpe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24.jpe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25.jpe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26.jpe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27.jpeg"/></Relationships>
</file>

<file path=ppt/slides/_rels/slide2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8" Type="http://schemas.openxmlformats.org/officeDocument/2006/relationships/image" Target="../media/image38.jpeg"/><Relationship Id="rId3" Type="http://schemas.openxmlformats.org/officeDocument/2006/relationships/image" Target="../media/image33.jpeg"/><Relationship Id="rId7" Type="http://schemas.openxmlformats.org/officeDocument/2006/relationships/image" Target="../media/image37.jpeg"/><Relationship Id="rId2" Type="http://schemas.openxmlformats.org/officeDocument/2006/relationships/image" Target="../media/image32.jpeg"/><Relationship Id="rId1" Type="http://schemas.openxmlformats.org/officeDocument/2006/relationships/slideLayout" Target="../slideLayouts/slideLayout2.xml"/><Relationship Id="rId6" Type="http://schemas.openxmlformats.org/officeDocument/2006/relationships/image" Target="../media/image36.jpeg"/><Relationship Id="rId5" Type="http://schemas.openxmlformats.org/officeDocument/2006/relationships/image" Target="../media/image35.jpeg"/><Relationship Id="rId10" Type="http://schemas.openxmlformats.org/officeDocument/2006/relationships/image" Target="../media/image40.jpeg"/><Relationship Id="rId4" Type="http://schemas.openxmlformats.org/officeDocument/2006/relationships/image" Target="../media/image34.jpeg"/><Relationship Id="rId9" Type="http://schemas.openxmlformats.org/officeDocument/2006/relationships/image" Target="../media/image39.jpeg"/></Relationships>
</file>

<file path=ppt/slides/_rels/slide31.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98C1AD2C-619E-409D-7D31-B3F17EEBB3FC}"/>
              </a:ext>
            </a:extLst>
          </p:cNvPr>
          <p:cNvSpPr>
            <a:spLocks noGrp="1" noChangeArrowheads="1"/>
          </p:cNvSpPr>
          <p:nvPr>
            <p:ph type="ctrTitle"/>
          </p:nvPr>
        </p:nvSpPr>
        <p:spPr>
          <a:xfrm>
            <a:off x="1331913" y="188913"/>
            <a:ext cx="6985000" cy="1081087"/>
          </a:xfrm>
        </p:spPr>
        <p:txBody>
          <a:bodyPr anchor="ctr" anchorCtr="0"/>
          <a:lstStyle/>
          <a:p>
            <a:pPr algn="l" eaLnBrk="1" hangingPunct="1">
              <a:defRPr/>
            </a:pPr>
            <a:r>
              <a:rPr lang="es-MX" sz="1800" b="1" dirty="0">
                <a:solidFill>
                  <a:srgbClr val="FFFF00"/>
                </a:solidFill>
                <a:latin typeface="Agency FB" pitchFamily="34" charset="0"/>
              </a:rPr>
              <a:t>INSTITUTO PANAMERICANO DE INGENIERIA NAVAL</a:t>
            </a:r>
            <a:br>
              <a:rPr lang="es-MX" sz="1800" b="1" dirty="0">
                <a:solidFill>
                  <a:srgbClr val="FFFF00"/>
                </a:solidFill>
                <a:latin typeface="Agency FB" pitchFamily="34" charset="0"/>
              </a:rPr>
            </a:br>
            <a:r>
              <a:rPr lang="es-ES" sz="1800" b="1" dirty="0">
                <a:solidFill>
                  <a:srgbClr val="FFFF00"/>
                </a:solidFill>
                <a:latin typeface="Agency FB" pitchFamily="34" charset="0"/>
              </a:rPr>
              <a:t>PAN-AMERICAN INSTITUTE OF NAVAL ENGINEERING</a:t>
            </a:r>
            <a:br>
              <a:rPr lang="es-ES" sz="1800" b="1" dirty="0">
                <a:solidFill>
                  <a:srgbClr val="FFFF00"/>
                </a:solidFill>
                <a:latin typeface="Agency FB" pitchFamily="34" charset="0"/>
              </a:rPr>
            </a:br>
            <a:r>
              <a:rPr lang="pt-BR" sz="1800" b="1" dirty="0">
                <a:solidFill>
                  <a:srgbClr val="FFFF00"/>
                </a:solidFill>
                <a:latin typeface="Agency FB" pitchFamily="34" charset="0"/>
              </a:rPr>
              <a:t>INSTITUTO PAN-AMERICANO DE ENGENHARIA NAVAL</a:t>
            </a:r>
            <a:endParaRPr lang="es-ES" sz="1800" b="1" dirty="0">
              <a:solidFill>
                <a:srgbClr val="FFFF00"/>
              </a:solidFill>
              <a:effectLst/>
              <a:latin typeface="Agency FB" pitchFamily="34" charset="0"/>
            </a:endParaRPr>
          </a:p>
        </p:txBody>
      </p:sp>
      <p:sp>
        <p:nvSpPr>
          <p:cNvPr id="27651" name="Rectangle 3">
            <a:extLst>
              <a:ext uri="{FF2B5EF4-FFF2-40B4-BE49-F238E27FC236}">
                <a16:creationId xmlns:a16="http://schemas.microsoft.com/office/drawing/2014/main" id="{E2EACAD4-A931-EE33-E113-7DF61E82EB25}"/>
              </a:ext>
            </a:extLst>
          </p:cNvPr>
          <p:cNvSpPr>
            <a:spLocks noGrp="1" noChangeArrowheads="1"/>
          </p:cNvSpPr>
          <p:nvPr>
            <p:ph type="subTitle" idx="1"/>
          </p:nvPr>
        </p:nvSpPr>
        <p:spPr>
          <a:xfrm>
            <a:off x="1331913" y="3068638"/>
            <a:ext cx="6624637" cy="1727200"/>
          </a:xfrm>
        </p:spPr>
        <p:txBody>
          <a:bodyPr/>
          <a:lstStyle/>
          <a:p>
            <a:pPr eaLnBrk="1" hangingPunct="1">
              <a:defRPr/>
            </a:pPr>
            <a:r>
              <a:rPr lang="es-MX" sz="6000" dirty="0">
                <a:solidFill>
                  <a:srgbClr val="FF9900"/>
                </a:solidFill>
                <a:latin typeface="Impact" pitchFamily="34" charset="0"/>
              </a:rPr>
              <a:t>HISTORIA DE LOS COPINAVALES</a:t>
            </a:r>
            <a:endParaRPr lang="es-ES" sz="6000" dirty="0">
              <a:solidFill>
                <a:srgbClr val="FF9900"/>
              </a:solidFill>
              <a:latin typeface="Impact" pitchFamily="34" charset="0"/>
            </a:endParaRPr>
          </a:p>
        </p:txBody>
      </p:sp>
      <p:pic>
        <p:nvPicPr>
          <p:cNvPr id="14339" name="Picture 4" descr="IPIN-002-colores">
            <a:extLst>
              <a:ext uri="{FF2B5EF4-FFF2-40B4-BE49-F238E27FC236}">
                <a16:creationId xmlns:a16="http://schemas.microsoft.com/office/drawing/2014/main" id="{68EF7373-913D-7C22-4F69-890EC4533623}"/>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50825" y="260350"/>
            <a:ext cx="935038" cy="93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0" name="Line 5">
            <a:extLst>
              <a:ext uri="{FF2B5EF4-FFF2-40B4-BE49-F238E27FC236}">
                <a16:creationId xmlns:a16="http://schemas.microsoft.com/office/drawing/2014/main" id="{BCF1D4A0-FAA1-9C5E-7F58-5A20D2185C04}"/>
              </a:ext>
            </a:extLst>
          </p:cNvPr>
          <p:cNvSpPr>
            <a:spLocks noChangeShapeType="1"/>
          </p:cNvSpPr>
          <p:nvPr/>
        </p:nvSpPr>
        <p:spPr bwMode="auto">
          <a:xfrm>
            <a:off x="179388" y="1341438"/>
            <a:ext cx="8785225" cy="0"/>
          </a:xfrm>
          <a:prstGeom prst="line">
            <a:avLst/>
          </a:prstGeom>
          <a:noFill/>
          <a:ln w="381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CO"/>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7651">
                                            <p:txEl>
                                              <p:pRg st="0" end="0"/>
                                            </p:txEl>
                                          </p:spTgt>
                                        </p:tgtEl>
                                        <p:attrNameLst>
                                          <p:attrName>style.visibility</p:attrName>
                                        </p:attrNameLst>
                                      </p:cBhvr>
                                      <p:to>
                                        <p:strVal val="visible"/>
                                      </p:to>
                                    </p:set>
                                    <p:anim calcmode="lin" valueType="num">
                                      <p:cBhvr additive="base">
                                        <p:cTn id="7" dur="2000" fill="hold"/>
                                        <p:tgtEl>
                                          <p:spTgt spid="27651">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27651">
                                            <p:txEl>
                                              <p:pRg st="0" end="0"/>
                                            </p:txEl>
                                          </p:spTgt>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2000"/>
                            </p:stCondLst>
                            <p:childTnLst>
                              <p:par>
                                <p:cTn id="10" presetID="22" presetClass="emph" presetSubtype="0" fill="hold" grpId="1" nodeType="afterEffect">
                                  <p:stCondLst>
                                    <p:cond delay="0"/>
                                  </p:stCondLst>
                                  <p:childTnLst>
                                    <p:animClr clrSpc="hsl" dir="cw">
                                      <p:cBhvr override="childStyle">
                                        <p:cTn id="11" dur="500" fill="hold"/>
                                        <p:tgtEl>
                                          <p:spTgt spid="27651">
                                            <p:txEl>
                                              <p:pRg st="0" end="0"/>
                                            </p:txEl>
                                          </p:spTgt>
                                        </p:tgtEl>
                                        <p:attrNameLst>
                                          <p:attrName>style.color</p:attrName>
                                        </p:attrNameLst>
                                      </p:cBhvr>
                                      <p:by>
                                        <p:hsl h="-7200000" s="0" l="0"/>
                                      </p:by>
                                    </p:animClr>
                                    <p:animClr clrSpc="hsl" dir="cw">
                                      <p:cBhvr>
                                        <p:cTn id="12" dur="500" fill="hold"/>
                                        <p:tgtEl>
                                          <p:spTgt spid="27651">
                                            <p:txEl>
                                              <p:pRg st="0" end="0"/>
                                            </p:txEl>
                                          </p:spTgt>
                                        </p:tgtEl>
                                        <p:attrNameLst>
                                          <p:attrName>fillcolor</p:attrName>
                                        </p:attrNameLst>
                                      </p:cBhvr>
                                      <p:by>
                                        <p:hsl h="-7200000" s="0" l="0"/>
                                      </p:by>
                                    </p:animClr>
                                    <p:animClr clrSpc="hsl" dir="cw">
                                      <p:cBhvr>
                                        <p:cTn id="13" dur="500" fill="hold"/>
                                        <p:tgtEl>
                                          <p:spTgt spid="27651">
                                            <p:txEl>
                                              <p:pRg st="0" end="0"/>
                                            </p:txEl>
                                          </p:spTgt>
                                        </p:tgtEl>
                                        <p:attrNameLst>
                                          <p:attrName>stroke.color</p:attrName>
                                        </p:attrNameLst>
                                      </p:cBhvr>
                                      <p:by>
                                        <p:hsl h="-7200000" s="0" l="0"/>
                                      </p:by>
                                    </p:animClr>
                                    <p:set>
                                      <p:cBhvr>
                                        <p:cTn id="14" dur="500" fill="hold"/>
                                        <p:tgtEl>
                                          <p:spTgt spid="27651">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build="p"/>
      <p:bldP spid="27651" grpId="1"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9402B7E9-3EB7-693B-0FD5-280C5D3D56FC}"/>
              </a:ext>
            </a:extLst>
          </p:cNvPr>
          <p:cNvSpPr>
            <a:spLocks noGrp="1" noChangeArrowheads="1"/>
          </p:cNvSpPr>
          <p:nvPr>
            <p:ph type="ctrTitle"/>
          </p:nvPr>
        </p:nvSpPr>
        <p:spPr>
          <a:xfrm>
            <a:off x="1331913" y="188913"/>
            <a:ext cx="6985000" cy="1081087"/>
          </a:xfrm>
        </p:spPr>
        <p:txBody>
          <a:bodyPr anchor="ctr" anchorCtr="0"/>
          <a:lstStyle/>
          <a:p>
            <a:pPr algn="l" eaLnBrk="1" hangingPunct="1">
              <a:defRPr/>
            </a:pPr>
            <a:r>
              <a:rPr lang="es-MX" sz="1800" b="1">
                <a:solidFill>
                  <a:srgbClr val="FFFF00"/>
                </a:solidFill>
                <a:latin typeface="Agency FB" pitchFamily="34" charset="0"/>
              </a:rPr>
              <a:t>INSTITUTO PANAMERICANO DE INGENIERIA NAVAL</a:t>
            </a:r>
            <a:br>
              <a:rPr lang="es-MX" sz="1800" b="1">
                <a:solidFill>
                  <a:srgbClr val="FFFF00"/>
                </a:solidFill>
                <a:latin typeface="Agency FB" pitchFamily="34" charset="0"/>
              </a:rPr>
            </a:br>
            <a:r>
              <a:rPr lang="es-ES" sz="1800" b="1">
                <a:solidFill>
                  <a:srgbClr val="FFFF00"/>
                </a:solidFill>
                <a:latin typeface="Agency FB" pitchFamily="34" charset="0"/>
              </a:rPr>
              <a:t>PAN-AMERICAN INSTITUTE OF NAVAL ENGINEERING</a:t>
            </a:r>
            <a:br>
              <a:rPr lang="es-ES" sz="1800" b="1">
                <a:solidFill>
                  <a:srgbClr val="FFFF00"/>
                </a:solidFill>
                <a:latin typeface="Agency FB" pitchFamily="34" charset="0"/>
              </a:rPr>
            </a:br>
            <a:r>
              <a:rPr lang="pt-BR" sz="1800" b="1">
                <a:solidFill>
                  <a:srgbClr val="FFFF00"/>
                </a:solidFill>
                <a:latin typeface="Agency FB" pitchFamily="34" charset="0"/>
              </a:rPr>
              <a:t>INSTITUTO PAN-AMERICANO DE ENGENHARIA NAVAL</a:t>
            </a:r>
            <a:endParaRPr lang="es-ES" sz="1800" b="1">
              <a:solidFill>
                <a:srgbClr val="FFFF00"/>
              </a:solidFill>
              <a:effectLst/>
              <a:latin typeface="Agency FB" pitchFamily="34" charset="0"/>
            </a:endParaRPr>
          </a:p>
        </p:txBody>
      </p:sp>
      <p:sp>
        <p:nvSpPr>
          <p:cNvPr id="40963" name="Rectangle 3">
            <a:extLst>
              <a:ext uri="{FF2B5EF4-FFF2-40B4-BE49-F238E27FC236}">
                <a16:creationId xmlns:a16="http://schemas.microsoft.com/office/drawing/2014/main" id="{86081B69-F1E1-1B0D-351A-257BC9EAEFC7}"/>
              </a:ext>
            </a:extLst>
          </p:cNvPr>
          <p:cNvSpPr>
            <a:spLocks noGrp="1" noChangeArrowheads="1"/>
          </p:cNvSpPr>
          <p:nvPr>
            <p:ph type="subTitle" idx="1"/>
          </p:nvPr>
        </p:nvSpPr>
        <p:spPr>
          <a:xfrm>
            <a:off x="395288" y="1628775"/>
            <a:ext cx="3313112" cy="647700"/>
          </a:xfrm>
        </p:spPr>
        <p:txBody>
          <a:bodyPr/>
          <a:lstStyle/>
          <a:p>
            <a:pPr algn="l" eaLnBrk="1" hangingPunct="1">
              <a:defRPr/>
            </a:pPr>
            <a:r>
              <a:rPr lang="es-MX" sz="4000">
                <a:solidFill>
                  <a:srgbClr val="FF9900"/>
                </a:solidFill>
                <a:latin typeface="Impact" pitchFamily="34" charset="0"/>
              </a:rPr>
              <a:t>V COPINAVAL</a:t>
            </a:r>
            <a:endParaRPr lang="es-ES" sz="4000">
              <a:solidFill>
                <a:srgbClr val="FF9900"/>
              </a:solidFill>
              <a:latin typeface="Impact" pitchFamily="34" charset="0"/>
            </a:endParaRPr>
          </a:p>
        </p:txBody>
      </p:sp>
      <p:pic>
        <p:nvPicPr>
          <p:cNvPr id="27651" name="Picture 4" descr="IPIN-002-colores">
            <a:extLst>
              <a:ext uri="{FF2B5EF4-FFF2-40B4-BE49-F238E27FC236}">
                <a16:creationId xmlns:a16="http://schemas.microsoft.com/office/drawing/2014/main" id="{E285E591-BD8C-6D20-79DB-ACEAD4A5C327}"/>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50825" y="260350"/>
            <a:ext cx="935038" cy="93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2" name="Line 5">
            <a:extLst>
              <a:ext uri="{FF2B5EF4-FFF2-40B4-BE49-F238E27FC236}">
                <a16:creationId xmlns:a16="http://schemas.microsoft.com/office/drawing/2014/main" id="{8219D646-1988-AA8E-852B-B6863D326475}"/>
              </a:ext>
            </a:extLst>
          </p:cNvPr>
          <p:cNvSpPr>
            <a:spLocks noChangeShapeType="1"/>
          </p:cNvSpPr>
          <p:nvPr/>
        </p:nvSpPr>
        <p:spPr bwMode="auto">
          <a:xfrm>
            <a:off x="179388" y="1341438"/>
            <a:ext cx="8785225" cy="0"/>
          </a:xfrm>
          <a:prstGeom prst="line">
            <a:avLst/>
          </a:prstGeom>
          <a:noFill/>
          <a:ln w="381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CO"/>
          </a:p>
        </p:txBody>
      </p:sp>
      <p:sp>
        <p:nvSpPr>
          <p:cNvPr id="40967" name="Text Box 7">
            <a:extLst>
              <a:ext uri="{FF2B5EF4-FFF2-40B4-BE49-F238E27FC236}">
                <a16:creationId xmlns:a16="http://schemas.microsoft.com/office/drawing/2014/main" id="{FC6DC2D1-0AF3-3542-241D-82AB9B8E5412}"/>
              </a:ext>
            </a:extLst>
          </p:cNvPr>
          <p:cNvSpPr txBox="1">
            <a:spLocks noChangeArrowheads="1"/>
          </p:cNvSpPr>
          <p:nvPr/>
        </p:nvSpPr>
        <p:spPr bwMode="auto">
          <a:xfrm>
            <a:off x="755650" y="3500438"/>
            <a:ext cx="7704138" cy="1604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60000"/>
              <a:buFont typeface="Wingdings" pitchFamily="2" charset="2"/>
              <a:buChar char="n"/>
              <a:tabLst>
                <a:tab pos="2241550" algn="l"/>
                <a:tab pos="5649913" algn="l"/>
              </a:tabLst>
              <a:defRPr sz="3200">
                <a:solidFill>
                  <a:schemeClr val="tx1"/>
                </a:solidFill>
                <a:latin typeface="Verdana" panose="020B0604030504040204" pitchFamily="34" charset="0"/>
              </a:defRPr>
            </a:lvl1pPr>
            <a:lvl2pPr marL="742950" indent="-285750">
              <a:spcBef>
                <a:spcPct val="20000"/>
              </a:spcBef>
              <a:buClr>
                <a:schemeClr val="tx1"/>
              </a:buClr>
              <a:buChar char="•"/>
              <a:tabLst>
                <a:tab pos="2241550" algn="l"/>
                <a:tab pos="5649913" algn="l"/>
              </a:tabLst>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itchFamily="2" charset="2"/>
              <a:buChar char="n"/>
              <a:tabLst>
                <a:tab pos="2241550" algn="l"/>
                <a:tab pos="5649913" algn="l"/>
              </a:tabLst>
              <a:defRPr sz="2400">
                <a:solidFill>
                  <a:schemeClr val="tx1"/>
                </a:solidFill>
                <a:latin typeface="Verdana" panose="020B0604030504040204" pitchFamily="34" charset="0"/>
              </a:defRPr>
            </a:lvl3pPr>
            <a:lvl4pPr marL="1600200" indent="-228600">
              <a:spcBef>
                <a:spcPct val="20000"/>
              </a:spcBef>
              <a:buClr>
                <a:schemeClr val="tx2"/>
              </a:buClr>
              <a:buChar char="•"/>
              <a:tabLst>
                <a:tab pos="2241550" algn="l"/>
                <a:tab pos="5649913" algn="l"/>
              </a:tabLst>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itchFamily="2" charset="2"/>
              <a:buChar char="n"/>
              <a:tabLst>
                <a:tab pos="2241550" algn="l"/>
                <a:tab pos="5649913" algn="l"/>
              </a:tabLst>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itchFamily="2" charset="2"/>
              <a:buChar char="n"/>
              <a:tabLst>
                <a:tab pos="2241550" algn="l"/>
                <a:tab pos="5649913" algn="l"/>
              </a:tabLst>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itchFamily="2" charset="2"/>
              <a:buChar char="n"/>
              <a:tabLst>
                <a:tab pos="2241550" algn="l"/>
                <a:tab pos="5649913" algn="l"/>
              </a:tabLst>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itchFamily="2" charset="2"/>
              <a:buChar char="n"/>
              <a:tabLst>
                <a:tab pos="2241550" algn="l"/>
                <a:tab pos="5649913" algn="l"/>
              </a:tabLst>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itchFamily="2" charset="2"/>
              <a:buChar char="n"/>
              <a:tabLst>
                <a:tab pos="2241550" algn="l"/>
                <a:tab pos="5649913" algn="l"/>
              </a:tabLst>
              <a:defRPr sz="2000">
                <a:solidFill>
                  <a:schemeClr val="tx1"/>
                </a:solidFill>
                <a:latin typeface="Verdana" panose="020B0604030504040204" pitchFamily="34" charset="0"/>
              </a:defRPr>
            </a:lvl9pPr>
          </a:lstStyle>
          <a:p>
            <a:pPr eaLnBrk="1" hangingPunct="1">
              <a:lnSpc>
                <a:spcPct val="70000"/>
              </a:lnSpc>
              <a:spcBef>
                <a:spcPct val="50000"/>
              </a:spcBef>
              <a:buClrTx/>
              <a:buSzTx/>
              <a:buFontTx/>
              <a:buNone/>
            </a:pPr>
            <a:r>
              <a:rPr lang="es-ES" altLang="es-MX" sz="1800" b="1">
                <a:solidFill>
                  <a:srgbClr val="FFFF00"/>
                </a:solidFill>
                <a:latin typeface="Arial Narrow" panose="020B0604020202020204" pitchFamily="34" charset="0"/>
              </a:rPr>
              <a:t>Presidente.	José Gonzalo Peñaloza Arenas	(Venezuela)</a:t>
            </a:r>
          </a:p>
          <a:p>
            <a:pPr eaLnBrk="1" hangingPunct="1">
              <a:lnSpc>
                <a:spcPct val="70000"/>
              </a:lnSpc>
              <a:spcBef>
                <a:spcPct val="50000"/>
              </a:spcBef>
              <a:buClrTx/>
              <a:buSzTx/>
              <a:buFontTx/>
              <a:buNone/>
            </a:pPr>
            <a:r>
              <a:rPr lang="es-ES" altLang="es-MX" sz="1800" b="1">
                <a:solidFill>
                  <a:srgbClr val="FFFF00"/>
                </a:solidFill>
                <a:latin typeface="Arial Narrow" panose="020B0604020202020204" pitchFamily="34" charset="0"/>
              </a:rPr>
              <a:t>Vicepresidente 1°.	Ing. Murillo Da Cunha Donato	(Brasil)</a:t>
            </a:r>
          </a:p>
          <a:p>
            <a:pPr eaLnBrk="1" hangingPunct="1">
              <a:lnSpc>
                <a:spcPct val="70000"/>
              </a:lnSpc>
              <a:spcBef>
                <a:spcPct val="50000"/>
              </a:spcBef>
              <a:buClrTx/>
              <a:buSzTx/>
              <a:buFontTx/>
              <a:buNone/>
            </a:pPr>
            <a:r>
              <a:rPr lang="es-ES" altLang="es-MX" sz="1800" b="1">
                <a:solidFill>
                  <a:srgbClr val="FFFF00"/>
                </a:solidFill>
                <a:latin typeface="Arial Narrow" panose="020B0604020202020204" pitchFamily="34" charset="0"/>
              </a:rPr>
              <a:t>Vicepresidente 2°.	Rolando Marini	(Argentina)</a:t>
            </a:r>
          </a:p>
          <a:p>
            <a:pPr eaLnBrk="1" hangingPunct="1">
              <a:lnSpc>
                <a:spcPct val="70000"/>
              </a:lnSpc>
              <a:spcBef>
                <a:spcPct val="50000"/>
              </a:spcBef>
              <a:buClrTx/>
              <a:buSzTx/>
              <a:buFontTx/>
              <a:buNone/>
            </a:pPr>
            <a:r>
              <a:rPr lang="es-ES" altLang="es-MX" sz="1800" b="1">
                <a:solidFill>
                  <a:srgbClr val="FFFF00"/>
                </a:solidFill>
                <a:latin typeface="Arial Narrow" panose="020B0604020202020204" pitchFamily="34" charset="0"/>
              </a:rPr>
              <a:t>Director Técnico.	Amelio D’Arcangello	(E.U.A.)</a:t>
            </a:r>
          </a:p>
          <a:p>
            <a:pPr eaLnBrk="1" hangingPunct="1">
              <a:lnSpc>
                <a:spcPct val="70000"/>
              </a:lnSpc>
              <a:spcBef>
                <a:spcPct val="50000"/>
              </a:spcBef>
              <a:buClrTx/>
              <a:buSzTx/>
              <a:buFontTx/>
              <a:buNone/>
            </a:pPr>
            <a:r>
              <a:rPr lang="es-ES" altLang="es-MX" sz="1800" b="1">
                <a:solidFill>
                  <a:srgbClr val="FFFF00"/>
                </a:solidFill>
                <a:latin typeface="Arial Narrow" panose="020B0604020202020204" pitchFamily="34" charset="0"/>
              </a:rPr>
              <a:t>Director Tesorero.	Murillo Vinhas de Queiroz	(Brasil)</a:t>
            </a:r>
          </a:p>
        </p:txBody>
      </p:sp>
      <p:sp>
        <p:nvSpPr>
          <p:cNvPr id="27654" name="Text Box 8">
            <a:extLst>
              <a:ext uri="{FF2B5EF4-FFF2-40B4-BE49-F238E27FC236}">
                <a16:creationId xmlns:a16="http://schemas.microsoft.com/office/drawing/2014/main" id="{B604A795-5FD3-1055-E5A6-6CB3A5DF57D1}"/>
              </a:ext>
            </a:extLst>
          </p:cNvPr>
          <p:cNvSpPr txBox="1">
            <a:spLocks noChangeArrowheads="1"/>
          </p:cNvSpPr>
          <p:nvPr/>
        </p:nvSpPr>
        <p:spPr bwMode="auto">
          <a:xfrm>
            <a:off x="755650" y="2708275"/>
            <a:ext cx="3384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60000"/>
              <a:buFont typeface="Wingdings" pitchFamily="2" charset="2"/>
              <a:buChar char="n"/>
              <a:defRPr sz="3200">
                <a:solidFill>
                  <a:schemeClr val="tx1"/>
                </a:solidFill>
                <a:latin typeface="Verdana" panose="020B060403050404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itchFamily="2" charset="2"/>
              <a:buChar char="n"/>
              <a:defRPr sz="2400">
                <a:solidFill>
                  <a:schemeClr val="tx1"/>
                </a:solidFill>
                <a:latin typeface="Verdana" panose="020B060403050404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9pPr>
          </a:lstStyle>
          <a:p>
            <a:pPr eaLnBrk="1" hangingPunct="1">
              <a:spcBef>
                <a:spcPct val="50000"/>
              </a:spcBef>
              <a:buClrTx/>
              <a:buSzTx/>
              <a:buFontTx/>
              <a:buNone/>
            </a:pPr>
            <a:endParaRPr lang="es-ES" altLang="es-MX" sz="1800"/>
          </a:p>
        </p:txBody>
      </p:sp>
      <p:sp>
        <p:nvSpPr>
          <p:cNvPr id="40973" name="Text Box 13">
            <a:extLst>
              <a:ext uri="{FF2B5EF4-FFF2-40B4-BE49-F238E27FC236}">
                <a16:creationId xmlns:a16="http://schemas.microsoft.com/office/drawing/2014/main" id="{20F4FE54-8916-57D3-1206-D8F846836A4D}"/>
              </a:ext>
            </a:extLst>
          </p:cNvPr>
          <p:cNvSpPr txBox="1">
            <a:spLocks noChangeArrowheads="1"/>
          </p:cNvSpPr>
          <p:nvPr/>
        </p:nvSpPr>
        <p:spPr bwMode="auto">
          <a:xfrm>
            <a:off x="395288" y="2492375"/>
            <a:ext cx="5400675" cy="62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60000"/>
              <a:buFont typeface="Wingdings" pitchFamily="2" charset="2"/>
              <a:buChar char="n"/>
              <a:defRPr sz="3200">
                <a:solidFill>
                  <a:schemeClr val="tx1"/>
                </a:solidFill>
                <a:latin typeface="Verdana" panose="020B060403050404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itchFamily="2" charset="2"/>
              <a:buChar char="n"/>
              <a:defRPr sz="2400">
                <a:solidFill>
                  <a:schemeClr val="tx1"/>
                </a:solidFill>
                <a:latin typeface="Verdana" panose="020B060403050404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9pPr>
          </a:lstStyle>
          <a:p>
            <a:pPr eaLnBrk="1" hangingPunct="1">
              <a:spcBef>
                <a:spcPct val="50000"/>
              </a:spcBef>
              <a:buClrTx/>
              <a:buSzTx/>
              <a:buFontTx/>
              <a:buNone/>
            </a:pPr>
            <a:r>
              <a:rPr lang="es-MX" altLang="es-MX" sz="1400" b="1">
                <a:solidFill>
                  <a:srgbClr val="FF9900"/>
                </a:solidFill>
                <a:latin typeface="Arial" panose="020B0604020202020204" pitchFamily="34" charset="0"/>
              </a:rPr>
              <a:t>SEDE:</a:t>
            </a:r>
            <a:r>
              <a:rPr lang="es-MX" altLang="es-MX" sz="1400" b="1">
                <a:solidFill>
                  <a:srgbClr val="FFFF00"/>
                </a:solidFill>
                <a:latin typeface="Arial" panose="020B0604020202020204" pitchFamily="34" charset="0"/>
              </a:rPr>
              <a:t> CARACAS, VENEZUELA</a:t>
            </a:r>
          </a:p>
          <a:p>
            <a:pPr eaLnBrk="1" hangingPunct="1">
              <a:spcBef>
                <a:spcPct val="50000"/>
              </a:spcBef>
              <a:buClrTx/>
              <a:buSzTx/>
              <a:buFontTx/>
              <a:buNone/>
            </a:pPr>
            <a:r>
              <a:rPr lang="es-MX" altLang="es-MX" sz="1400" b="1">
                <a:solidFill>
                  <a:srgbClr val="FF9900"/>
                </a:solidFill>
                <a:latin typeface="Arial" panose="020B0604020202020204" pitchFamily="34" charset="0"/>
              </a:rPr>
              <a:t>FECHA</a:t>
            </a:r>
            <a:r>
              <a:rPr lang="es-MX" altLang="es-MX" sz="1400" b="1">
                <a:solidFill>
                  <a:srgbClr val="FFFF00"/>
                </a:solidFill>
                <a:latin typeface="Arial" panose="020B0604020202020204" pitchFamily="34" charset="0"/>
              </a:rPr>
              <a:t>: </a:t>
            </a:r>
            <a:r>
              <a:rPr lang="es-ES" altLang="es-MX" sz="1400" b="1">
                <a:solidFill>
                  <a:srgbClr val="FFFF00"/>
                </a:solidFill>
                <a:latin typeface="Arial" panose="020B0604020202020204" pitchFamily="34" charset="0"/>
              </a:rPr>
              <a:t>26 DE SEPTIEMBRE AL 1° DE OCTUBRE  DE 1977</a:t>
            </a:r>
          </a:p>
        </p:txBody>
      </p:sp>
      <p:pic>
        <p:nvPicPr>
          <p:cNvPr id="40974" name="Picture 14" descr="Imagen 006">
            <a:extLst>
              <a:ext uri="{FF2B5EF4-FFF2-40B4-BE49-F238E27FC236}">
                <a16:creationId xmlns:a16="http://schemas.microsoft.com/office/drawing/2014/main" id="{63FEAC20-F5F5-20B2-372B-AFAAF0D2D08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5206" t="2139" r="17004" b="70924"/>
          <a:stretch>
            <a:fillRect/>
          </a:stretch>
        </p:blipFill>
        <p:spPr bwMode="auto">
          <a:xfrm>
            <a:off x="5724525" y="1484313"/>
            <a:ext cx="3048000" cy="1728787"/>
          </a:xfrm>
          <a:prstGeom prst="rect">
            <a:avLst/>
          </a:prstGeom>
          <a:noFill/>
          <a:ln w="6350" algn="ctr">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7657" name="Text Box 15">
            <a:extLst>
              <a:ext uri="{FF2B5EF4-FFF2-40B4-BE49-F238E27FC236}">
                <a16:creationId xmlns:a16="http://schemas.microsoft.com/office/drawing/2014/main" id="{88D35DA6-388E-A1E7-3D2F-DC672FC56635}"/>
              </a:ext>
            </a:extLst>
          </p:cNvPr>
          <p:cNvSpPr txBox="1">
            <a:spLocks noChangeArrowheads="1"/>
          </p:cNvSpPr>
          <p:nvPr/>
        </p:nvSpPr>
        <p:spPr bwMode="auto">
          <a:xfrm>
            <a:off x="323850" y="5373688"/>
            <a:ext cx="84963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60000"/>
              <a:buFont typeface="Wingdings" pitchFamily="2" charset="2"/>
              <a:buChar char="n"/>
              <a:defRPr sz="3200">
                <a:solidFill>
                  <a:schemeClr val="tx1"/>
                </a:solidFill>
                <a:latin typeface="Verdana" panose="020B060403050404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itchFamily="2" charset="2"/>
              <a:buChar char="n"/>
              <a:defRPr sz="2400">
                <a:solidFill>
                  <a:schemeClr val="tx1"/>
                </a:solidFill>
                <a:latin typeface="Verdana" panose="020B060403050404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9pPr>
          </a:lstStyle>
          <a:p>
            <a:pPr eaLnBrk="1" hangingPunct="1">
              <a:spcBef>
                <a:spcPct val="50000"/>
              </a:spcBef>
              <a:buClrTx/>
              <a:buSzTx/>
              <a:buFontTx/>
              <a:buNone/>
            </a:pPr>
            <a:r>
              <a:rPr lang="es-ES" altLang="es-MX" sz="2000" b="1">
                <a:solidFill>
                  <a:srgbClr val="FFFF00"/>
                </a:solidFill>
                <a:latin typeface="Arial Narrow" panose="020B0604020202020204" pitchFamily="34" charset="0"/>
              </a:rPr>
              <a:t>En el Hotel Hilton de la Ciudad de Caracas, Venezuela se realizó la Ceremonia Inaugural y en el Edificio Parque Central se efectuaron las Jornadas Técnicas con la presencia de más de 380 delegados que presentaron 77 trabajos técnicos, así como la Marinexpo’77.</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40963">
                                            <p:txEl>
                                              <p:pRg st="0" end="0"/>
                                            </p:txEl>
                                          </p:spTgt>
                                        </p:tgtEl>
                                        <p:attrNameLst>
                                          <p:attrName>style.visibility</p:attrName>
                                        </p:attrNameLst>
                                      </p:cBhvr>
                                      <p:to>
                                        <p:strVal val="visible"/>
                                      </p:to>
                                    </p:set>
                                    <p:anim calcmode="lin" valueType="num">
                                      <p:cBhvr>
                                        <p:cTn id="7" dur="1000" fill="hold"/>
                                        <p:tgtEl>
                                          <p:spTgt spid="4096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4096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40963">
                                            <p:txEl>
                                              <p:pRg st="0" end="0"/>
                                            </p:txEl>
                                          </p:spTgt>
                                        </p:tgtEl>
                                      </p:cBhvr>
                                    </p:animEffect>
                                  </p:childTnLst>
                                </p:cTn>
                              </p:par>
                            </p:childTnLst>
                          </p:cTn>
                        </p:par>
                        <p:par>
                          <p:cTn id="10" fill="hold" nodeType="afterGroup">
                            <p:stCondLst>
                              <p:cond delay="1000"/>
                            </p:stCondLst>
                            <p:childTnLst>
                              <p:par>
                                <p:cTn id="11" presetID="27" presetClass="entr" presetSubtype="0" fill="hold" grpId="0" nodeType="afterEffect">
                                  <p:stCondLst>
                                    <p:cond delay="0"/>
                                  </p:stCondLst>
                                  <p:iterate type="lt">
                                    <p:tmPct val="50000"/>
                                  </p:iterate>
                                  <p:childTnLst>
                                    <p:set>
                                      <p:cBhvr>
                                        <p:cTn id="12" dur="1" fill="hold">
                                          <p:stCondLst>
                                            <p:cond delay="0"/>
                                          </p:stCondLst>
                                        </p:cTn>
                                        <p:tgtEl>
                                          <p:spTgt spid="40967"/>
                                        </p:tgtEl>
                                        <p:attrNameLst>
                                          <p:attrName>style.visibility</p:attrName>
                                        </p:attrNameLst>
                                      </p:cBhvr>
                                      <p:to>
                                        <p:strVal val="visible"/>
                                      </p:to>
                                    </p:set>
                                    <p:anim calcmode="discrete" valueType="clr">
                                      <p:cBhvr override="childStyle">
                                        <p:cTn id="13" dur="80"/>
                                        <p:tgtEl>
                                          <p:spTgt spid="40967"/>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40967"/>
                                        </p:tgtEl>
                                        <p:attrNameLst>
                                          <p:attrName>fillcolor</p:attrName>
                                        </p:attrNameLst>
                                      </p:cBhvr>
                                      <p:tavLst>
                                        <p:tav tm="0">
                                          <p:val>
                                            <p:clrVal>
                                              <a:schemeClr val="accent2"/>
                                            </p:clrVal>
                                          </p:val>
                                        </p:tav>
                                        <p:tav tm="50000">
                                          <p:val>
                                            <p:clrVal>
                                              <a:schemeClr val="hlink"/>
                                            </p:clrVal>
                                          </p:val>
                                        </p:tav>
                                      </p:tavLst>
                                    </p:anim>
                                    <p:set>
                                      <p:cBhvr>
                                        <p:cTn id="15" dur="80"/>
                                        <p:tgtEl>
                                          <p:spTgt spid="40967"/>
                                        </p:tgtEl>
                                        <p:attrNameLst>
                                          <p:attrName>fill.type</p:attrName>
                                        </p:attrNameLst>
                                      </p:cBhvr>
                                      <p:to>
                                        <p:strVal val="solid"/>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5" presetClass="entr" presetSubtype="10" fill="hold" grpId="0" nodeType="clickEffect">
                                  <p:stCondLst>
                                    <p:cond delay="0"/>
                                  </p:stCondLst>
                                  <p:childTnLst>
                                    <p:set>
                                      <p:cBhvr>
                                        <p:cTn id="19" dur="1" fill="hold">
                                          <p:stCondLst>
                                            <p:cond delay="0"/>
                                          </p:stCondLst>
                                        </p:cTn>
                                        <p:tgtEl>
                                          <p:spTgt spid="40973"/>
                                        </p:tgtEl>
                                        <p:attrNameLst>
                                          <p:attrName>style.visibility</p:attrName>
                                        </p:attrNameLst>
                                      </p:cBhvr>
                                      <p:to>
                                        <p:strVal val="visible"/>
                                      </p:to>
                                    </p:set>
                                    <p:animEffect transition="in" filter="checkerboard(across)">
                                      <p:cBhvr>
                                        <p:cTn id="20" dur="500"/>
                                        <p:tgtEl>
                                          <p:spTgt spid="40973"/>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0" presetClass="entr" presetSubtype="0" fill="hold" nodeType="clickEffect">
                                  <p:stCondLst>
                                    <p:cond delay="0"/>
                                  </p:stCondLst>
                                  <p:childTnLst>
                                    <p:set>
                                      <p:cBhvr>
                                        <p:cTn id="24" dur="1" fill="hold">
                                          <p:stCondLst>
                                            <p:cond delay="0"/>
                                          </p:stCondLst>
                                        </p:cTn>
                                        <p:tgtEl>
                                          <p:spTgt spid="40974"/>
                                        </p:tgtEl>
                                        <p:attrNameLst>
                                          <p:attrName>style.visibility</p:attrName>
                                        </p:attrNameLst>
                                      </p:cBhvr>
                                      <p:to>
                                        <p:strVal val="visible"/>
                                      </p:to>
                                    </p:set>
                                    <p:animEffect transition="in" filter="fade">
                                      <p:cBhvr>
                                        <p:cTn id="25" dur="2000"/>
                                        <p:tgtEl>
                                          <p:spTgt spid="409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3" grpId="0" build="p"/>
      <p:bldP spid="40967" grpId="0"/>
      <p:bldP spid="4097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4FE649C6-2002-0DF4-13B8-C219E874A56A}"/>
              </a:ext>
            </a:extLst>
          </p:cNvPr>
          <p:cNvSpPr>
            <a:spLocks noGrp="1" noChangeArrowheads="1"/>
          </p:cNvSpPr>
          <p:nvPr>
            <p:ph type="ctrTitle"/>
          </p:nvPr>
        </p:nvSpPr>
        <p:spPr>
          <a:xfrm>
            <a:off x="1331913" y="188913"/>
            <a:ext cx="6985000" cy="1081087"/>
          </a:xfrm>
        </p:spPr>
        <p:txBody>
          <a:bodyPr anchor="ctr" anchorCtr="0"/>
          <a:lstStyle/>
          <a:p>
            <a:pPr algn="l" eaLnBrk="1" hangingPunct="1">
              <a:defRPr/>
            </a:pPr>
            <a:r>
              <a:rPr lang="es-MX" sz="1800" b="1">
                <a:solidFill>
                  <a:srgbClr val="FFFF00"/>
                </a:solidFill>
                <a:latin typeface="Agency FB" pitchFamily="34" charset="0"/>
              </a:rPr>
              <a:t>INSTITUTO PANAMERICANO DE INGENIERIA NAVAL</a:t>
            </a:r>
            <a:br>
              <a:rPr lang="es-MX" sz="1800" b="1">
                <a:solidFill>
                  <a:srgbClr val="FFFF00"/>
                </a:solidFill>
                <a:latin typeface="Agency FB" pitchFamily="34" charset="0"/>
              </a:rPr>
            </a:br>
            <a:r>
              <a:rPr lang="es-ES" sz="1800" b="1">
                <a:solidFill>
                  <a:srgbClr val="FFFF00"/>
                </a:solidFill>
                <a:latin typeface="Agency FB" pitchFamily="34" charset="0"/>
              </a:rPr>
              <a:t>PAN-AMERICAN INSTITUTE OF NAVAL ENGINEERING</a:t>
            </a:r>
            <a:br>
              <a:rPr lang="es-ES" sz="1800" b="1">
                <a:solidFill>
                  <a:srgbClr val="FFFF00"/>
                </a:solidFill>
                <a:latin typeface="Agency FB" pitchFamily="34" charset="0"/>
              </a:rPr>
            </a:br>
            <a:r>
              <a:rPr lang="pt-BR" sz="1800" b="1">
                <a:solidFill>
                  <a:srgbClr val="FFFF00"/>
                </a:solidFill>
                <a:latin typeface="Agency FB" pitchFamily="34" charset="0"/>
              </a:rPr>
              <a:t>INSTITUTO PAN-AMERICANO DE ENGENHARIA NAVAL</a:t>
            </a:r>
            <a:endParaRPr lang="es-ES" sz="1800" b="1">
              <a:solidFill>
                <a:srgbClr val="FFFF00"/>
              </a:solidFill>
              <a:effectLst/>
              <a:latin typeface="Agency FB" pitchFamily="34" charset="0"/>
            </a:endParaRPr>
          </a:p>
        </p:txBody>
      </p:sp>
      <p:sp>
        <p:nvSpPr>
          <p:cNvPr id="43011" name="Rectangle 3">
            <a:extLst>
              <a:ext uri="{FF2B5EF4-FFF2-40B4-BE49-F238E27FC236}">
                <a16:creationId xmlns:a16="http://schemas.microsoft.com/office/drawing/2014/main" id="{E3B57879-EB05-43EA-2DF1-B2399AD78653}"/>
              </a:ext>
            </a:extLst>
          </p:cNvPr>
          <p:cNvSpPr>
            <a:spLocks noGrp="1" noChangeArrowheads="1"/>
          </p:cNvSpPr>
          <p:nvPr>
            <p:ph type="subTitle" idx="1"/>
          </p:nvPr>
        </p:nvSpPr>
        <p:spPr>
          <a:xfrm>
            <a:off x="395288" y="1628775"/>
            <a:ext cx="3240087" cy="647700"/>
          </a:xfrm>
        </p:spPr>
        <p:txBody>
          <a:bodyPr/>
          <a:lstStyle/>
          <a:p>
            <a:pPr algn="l" eaLnBrk="1" hangingPunct="1">
              <a:defRPr/>
            </a:pPr>
            <a:r>
              <a:rPr lang="es-MX" sz="4000">
                <a:solidFill>
                  <a:srgbClr val="FF9900"/>
                </a:solidFill>
                <a:latin typeface="Impact" pitchFamily="34" charset="0"/>
              </a:rPr>
              <a:t>VI COPINAVAL</a:t>
            </a:r>
            <a:endParaRPr lang="es-ES" sz="4000">
              <a:solidFill>
                <a:srgbClr val="FF9900"/>
              </a:solidFill>
              <a:latin typeface="Impact" pitchFamily="34" charset="0"/>
            </a:endParaRPr>
          </a:p>
        </p:txBody>
      </p:sp>
      <p:pic>
        <p:nvPicPr>
          <p:cNvPr id="29699" name="Picture 4" descr="IPIN-002-colores">
            <a:extLst>
              <a:ext uri="{FF2B5EF4-FFF2-40B4-BE49-F238E27FC236}">
                <a16:creationId xmlns:a16="http://schemas.microsoft.com/office/drawing/2014/main" id="{AC33E8CD-23D9-C7A5-C68A-75FCB334E4AA}"/>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50825" y="260350"/>
            <a:ext cx="935038" cy="93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0" name="Line 5">
            <a:extLst>
              <a:ext uri="{FF2B5EF4-FFF2-40B4-BE49-F238E27FC236}">
                <a16:creationId xmlns:a16="http://schemas.microsoft.com/office/drawing/2014/main" id="{746F180F-A6F7-75FB-8DC3-F6BAE72E703D}"/>
              </a:ext>
            </a:extLst>
          </p:cNvPr>
          <p:cNvSpPr>
            <a:spLocks noChangeShapeType="1"/>
          </p:cNvSpPr>
          <p:nvPr/>
        </p:nvSpPr>
        <p:spPr bwMode="auto">
          <a:xfrm>
            <a:off x="179388" y="1341438"/>
            <a:ext cx="8785225" cy="0"/>
          </a:xfrm>
          <a:prstGeom prst="line">
            <a:avLst/>
          </a:prstGeom>
          <a:noFill/>
          <a:ln w="381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CO"/>
          </a:p>
        </p:txBody>
      </p:sp>
      <p:sp>
        <p:nvSpPr>
          <p:cNvPr id="43015" name="Text Box 7">
            <a:extLst>
              <a:ext uri="{FF2B5EF4-FFF2-40B4-BE49-F238E27FC236}">
                <a16:creationId xmlns:a16="http://schemas.microsoft.com/office/drawing/2014/main" id="{25DE60FC-ECAD-DF2F-068D-66CF9EC5B739}"/>
              </a:ext>
            </a:extLst>
          </p:cNvPr>
          <p:cNvSpPr txBox="1">
            <a:spLocks noChangeArrowheads="1"/>
          </p:cNvSpPr>
          <p:nvPr/>
        </p:nvSpPr>
        <p:spPr bwMode="auto">
          <a:xfrm>
            <a:off x="755650" y="3644900"/>
            <a:ext cx="7704138" cy="1935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60000"/>
              <a:buFont typeface="Wingdings" pitchFamily="2" charset="2"/>
              <a:buChar char="n"/>
              <a:tabLst>
                <a:tab pos="2241550" algn="l"/>
                <a:tab pos="5649913" algn="l"/>
              </a:tabLst>
              <a:defRPr sz="3200">
                <a:solidFill>
                  <a:schemeClr val="tx1"/>
                </a:solidFill>
                <a:latin typeface="Verdana" panose="020B0604030504040204" pitchFamily="34" charset="0"/>
              </a:defRPr>
            </a:lvl1pPr>
            <a:lvl2pPr marL="742950" indent="-285750">
              <a:spcBef>
                <a:spcPct val="20000"/>
              </a:spcBef>
              <a:buClr>
                <a:schemeClr val="tx1"/>
              </a:buClr>
              <a:buChar char="•"/>
              <a:tabLst>
                <a:tab pos="2241550" algn="l"/>
                <a:tab pos="5649913" algn="l"/>
              </a:tabLst>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itchFamily="2" charset="2"/>
              <a:buChar char="n"/>
              <a:tabLst>
                <a:tab pos="2241550" algn="l"/>
                <a:tab pos="5649913" algn="l"/>
              </a:tabLst>
              <a:defRPr sz="2400">
                <a:solidFill>
                  <a:schemeClr val="tx1"/>
                </a:solidFill>
                <a:latin typeface="Verdana" panose="020B0604030504040204" pitchFamily="34" charset="0"/>
              </a:defRPr>
            </a:lvl3pPr>
            <a:lvl4pPr marL="1600200" indent="-228600">
              <a:spcBef>
                <a:spcPct val="20000"/>
              </a:spcBef>
              <a:buClr>
                <a:schemeClr val="tx2"/>
              </a:buClr>
              <a:buChar char="•"/>
              <a:tabLst>
                <a:tab pos="2241550" algn="l"/>
                <a:tab pos="5649913" algn="l"/>
              </a:tabLst>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itchFamily="2" charset="2"/>
              <a:buChar char="n"/>
              <a:tabLst>
                <a:tab pos="2241550" algn="l"/>
                <a:tab pos="5649913" algn="l"/>
              </a:tabLst>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itchFamily="2" charset="2"/>
              <a:buChar char="n"/>
              <a:tabLst>
                <a:tab pos="2241550" algn="l"/>
                <a:tab pos="5649913" algn="l"/>
              </a:tabLst>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itchFamily="2" charset="2"/>
              <a:buChar char="n"/>
              <a:tabLst>
                <a:tab pos="2241550" algn="l"/>
                <a:tab pos="5649913" algn="l"/>
              </a:tabLst>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itchFamily="2" charset="2"/>
              <a:buChar char="n"/>
              <a:tabLst>
                <a:tab pos="2241550" algn="l"/>
                <a:tab pos="5649913" algn="l"/>
              </a:tabLst>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itchFamily="2" charset="2"/>
              <a:buChar char="n"/>
              <a:tabLst>
                <a:tab pos="2241550" algn="l"/>
                <a:tab pos="5649913" algn="l"/>
              </a:tabLst>
              <a:defRPr sz="2000">
                <a:solidFill>
                  <a:schemeClr val="tx1"/>
                </a:solidFill>
                <a:latin typeface="Verdana" panose="020B0604030504040204" pitchFamily="34" charset="0"/>
              </a:defRPr>
            </a:lvl9pPr>
          </a:lstStyle>
          <a:p>
            <a:pPr eaLnBrk="1" hangingPunct="1">
              <a:lnSpc>
                <a:spcPct val="70000"/>
              </a:lnSpc>
              <a:spcBef>
                <a:spcPct val="50000"/>
              </a:spcBef>
              <a:buClrTx/>
              <a:buSzTx/>
              <a:buFontTx/>
              <a:buNone/>
            </a:pPr>
            <a:r>
              <a:rPr lang="es-ES" altLang="es-MX" sz="1800" b="1">
                <a:solidFill>
                  <a:srgbClr val="FFFF00"/>
                </a:solidFill>
                <a:latin typeface="Arial Narrow" panose="020B0604020202020204" pitchFamily="34" charset="0"/>
              </a:rPr>
              <a:t>Presidente.	Ing. Marvin A. Gutiérrez Morales 	(México)</a:t>
            </a:r>
          </a:p>
          <a:p>
            <a:pPr eaLnBrk="1" hangingPunct="1">
              <a:lnSpc>
                <a:spcPct val="70000"/>
              </a:lnSpc>
              <a:spcBef>
                <a:spcPct val="50000"/>
              </a:spcBef>
              <a:buClrTx/>
              <a:buSzTx/>
              <a:buFontTx/>
              <a:buNone/>
            </a:pPr>
            <a:r>
              <a:rPr lang="es-ES" altLang="es-MX" sz="1800" b="1">
                <a:solidFill>
                  <a:srgbClr val="FFFF00"/>
                </a:solidFill>
                <a:latin typeface="Arial Narrow" panose="020B0604020202020204" pitchFamily="34" charset="0"/>
              </a:rPr>
              <a:t>Vicepresidente 1°.	Vicente Francisco Forte	(Argentina)</a:t>
            </a:r>
          </a:p>
          <a:p>
            <a:pPr eaLnBrk="1" hangingPunct="1">
              <a:lnSpc>
                <a:spcPct val="70000"/>
              </a:lnSpc>
              <a:spcBef>
                <a:spcPct val="50000"/>
              </a:spcBef>
              <a:buClrTx/>
              <a:buSzTx/>
              <a:buFontTx/>
              <a:buNone/>
            </a:pPr>
            <a:r>
              <a:rPr lang="es-ES" altLang="es-MX" sz="1800" b="1">
                <a:solidFill>
                  <a:srgbClr val="FFFF00"/>
                </a:solidFill>
                <a:latin typeface="Arial Narrow" panose="020B0604020202020204" pitchFamily="34" charset="0"/>
              </a:rPr>
              <a:t>Vicepresidente 2°.	Guillermo Montero	(Chile)</a:t>
            </a:r>
          </a:p>
          <a:p>
            <a:pPr eaLnBrk="1" hangingPunct="1">
              <a:lnSpc>
                <a:spcPct val="70000"/>
              </a:lnSpc>
              <a:spcBef>
                <a:spcPct val="50000"/>
              </a:spcBef>
              <a:buClrTx/>
              <a:buSzTx/>
              <a:buFontTx/>
              <a:buNone/>
            </a:pPr>
            <a:r>
              <a:rPr lang="es-ES" altLang="es-MX" sz="1800" b="1">
                <a:solidFill>
                  <a:srgbClr val="FFFF00"/>
                </a:solidFill>
                <a:latin typeface="Arial Narrow" panose="020B0604020202020204" pitchFamily="34" charset="0"/>
              </a:rPr>
              <a:t>Director Técnico.	Hugo Friedrich Schiek Jr.	(Brasil)</a:t>
            </a:r>
          </a:p>
          <a:p>
            <a:pPr eaLnBrk="1" hangingPunct="1">
              <a:lnSpc>
                <a:spcPct val="70000"/>
              </a:lnSpc>
              <a:spcBef>
                <a:spcPct val="50000"/>
              </a:spcBef>
              <a:buClrTx/>
              <a:buSzTx/>
              <a:buFontTx/>
              <a:buNone/>
            </a:pPr>
            <a:r>
              <a:rPr lang="es-ES" altLang="es-MX" sz="1800" b="1">
                <a:solidFill>
                  <a:srgbClr val="FFFF00"/>
                </a:solidFill>
                <a:latin typeface="Arial Narrow" panose="020B0604020202020204" pitchFamily="34" charset="0"/>
              </a:rPr>
              <a:t>Director Tesorero.	Orlando Correa Neto	(Brasil)</a:t>
            </a:r>
          </a:p>
          <a:p>
            <a:pPr eaLnBrk="1" hangingPunct="1">
              <a:lnSpc>
                <a:spcPct val="70000"/>
              </a:lnSpc>
              <a:spcBef>
                <a:spcPct val="50000"/>
              </a:spcBef>
              <a:buClrTx/>
              <a:buSzTx/>
              <a:buFontTx/>
              <a:buNone/>
            </a:pPr>
            <a:endParaRPr lang="es-ES" altLang="es-MX" sz="1800" b="1">
              <a:solidFill>
                <a:srgbClr val="FFFF00"/>
              </a:solidFill>
              <a:latin typeface="Arial Narrow" panose="020B0604020202020204" pitchFamily="34" charset="0"/>
            </a:endParaRPr>
          </a:p>
        </p:txBody>
      </p:sp>
      <p:sp>
        <p:nvSpPr>
          <p:cNvPr id="29702" name="Text Box 8">
            <a:extLst>
              <a:ext uri="{FF2B5EF4-FFF2-40B4-BE49-F238E27FC236}">
                <a16:creationId xmlns:a16="http://schemas.microsoft.com/office/drawing/2014/main" id="{1344877F-872C-B647-AF84-3EFADEEE8147}"/>
              </a:ext>
            </a:extLst>
          </p:cNvPr>
          <p:cNvSpPr txBox="1">
            <a:spLocks noChangeArrowheads="1"/>
          </p:cNvSpPr>
          <p:nvPr/>
        </p:nvSpPr>
        <p:spPr bwMode="auto">
          <a:xfrm>
            <a:off x="755650" y="2708275"/>
            <a:ext cx="3384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60000"/>
              <a:buFont typeface="Wingdings" pitchFamily="2" charset="2"/>
              <a:buChar char="n"/>
              <a:defRPr sz="3200">
                <a:solidFill>
                  <a:schemeClr val="tx1"/>
                </a:solidFill>
                <a:latin typeface="Verdana" panose="020B060403050404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itchFamily="2" charset="2"/>
              <a:buChar char="n"/>
              <a:defRPr sz="2400">
                <a:solidFill>
                  <a:schemeClr val="tx1"/>
                </a:solidFill>
                <a:latin typeface="Verdana" panose="020B060403050404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9pPr>
          </a:lstStyle>
          <a:p>
            <a:pPr eaLnBrk="1" hangingPunct="1">
              <a:spcBef>
                <a:spcPct val="50000"/>
              </a:spcBef>
              <a:buClrTx/>
              <a:buSzTx/>
              <a:buFontTx/>
              <a:buNone/>
            </a:pPr>
            <a:endParaRPr lang="es-ES" altLang="es-MX" sz="1800"/>
          </a:p>
        </p:txBody>
      </p:sp>
      <p:sp>
        <p:nvSpPr>
          <p:cNvPr id="43021" name="Text Box 13">
            <a:extLst>
              <a:ext uri="{FF2B5EF4-FFF2-40B4-BE49-F238E27FC236}">
                <a16:creationId xmlns:a16="http://schemas.microsoft.com/office/drawing/2014/main" id="{DBACC99A-A29B-1207-F2ED-F77C8F3056C1}"/>
              </a:ext>
            </a:extLst>
          </p:cNvPr>
          <p:cNvSpPr txBox="1">
            <a:spLocks noChangeArrowheads="1"/>
          </p:cNvSpPr>
          <p:nvPr/>
        </p:nvSpPr>
        <p:spPr bwMode="auto">
          <a:xfrm>
            <a:off x="611188" y="2492375"/>
            <a:ext cx="4679950" cy="62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60000"/>
              <a:buFont typeface="Wingdings" pitchFamily="2" charset="2"/>
              <a:buChar char="n"/>
              <a:defRPr sz="3200">
                <a:solidFill>
                  <a:schemeClr val="tx1"/>
                </a:solidFill>
                <a:latin typeface="Verdana" panose="020B060403050404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itchFamily="2" charset="2"/>
              <a:buChar char="n"/>
              <a:defRPr sz="2400">
                <a:solidFill>
                  <a:schemeClr val="tx1"/>
                </a:solidFill>
                <a:latin typeface="Verdana" panose="020B060403050404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9pPr>
          </a:lstStyle>
          <a:p>
            <a:pPr eaLnBrk="1" hangingPunct="1">
              <a:spcBef>
                <a:spcPct val="50000"/>
              </a:spcBef>
              <a:buClrTx/>
              <a:buSzTx/>
              <a:buFontTx/>
              <a:buNone/>
            </a:pPr>
            <a:r>
              <a:rPr lang="es-MX" altLang="es-MX" sz="1400" b="1">
                <a:solidFill>
                  <a:srgbClr val="FF9900"/>
                </a:solidFill>
                <a:latin typeface="Arial" panose="020B0604020202020204" pitchFamily="34" charset="0"/>
              </a:rPr>
              <a:t>SEDE:</a:t>
            </a:r>
            <a:r>
              <a:rPr lang="es-MX" altLang="es-MX" sz="1400" b="1">
                <a:solidFill>
                  <a:srgbClr val="FFFF00"/>
                </a:solidFill>
                <a:latin typeface="Arial" panose="020B0604020202020204" pitchFamily="34" charset="0"/>
              </a:rPr>
              <a:t> VERACRUZ, MEXICO</a:t>
            </a:r>
          </a:p>
          <a:p>
            <a:pPr eaLnBrk="1" hangingPunct="1">
              <a:spcBef>
                <a:spcPct val="50000"/>
              </a:spcBef>
              <a:buClrTx/>
              <a:buSzTx/>
              <a:buFontTx/>
              <a:buNone/>
            </a:pPr>
            <a:r>
              <a:rPr lang="es-MX" altLang="es-MX" sz="1400" b="1">
                <a:solidFill>
                  <a:srgbClr val="FF9900"/>
                </a:solidFill>
                <a:latin typeface="Arial" panose="020B0604020202020204" pitchFamily="34" charset="0"/>
              </a:rPr>
              <a:t>FECHA</a:t>
            </a:r>
            <a:r>
              <a:rPr lang="es-MX" altLang="es-MX" sz="1400" b="1">
                <a:solidFill>
                  <a:srgbClr val="FFFF00"/>
                </a:solidFill>
                <a:latin typeface="Arial" panose="020B0604020202020204" pitchFamily="34" charset="0"/>
              </a:rPr>
              <a:t>: </a:t>
            </a:r>
            <a:r>
              <a:rPr lang="es-ES" altLang="es-MX" sz="1400" b="1">
                <a:solidFill>
                  <a:srgbClr val="FFFF00"/>
                </a:solidFill>
                <a:latin typeface="Arial" panose="020B0604020202020204" pitchFamily="34" charset="0"/>
              </a:rPr>
              <a:t>Del 17 al 21 de Septiembre de 1979</a:t>
            </a:r>
          </a:p>
        </p:txBody>
      </p:sp>
      <p:pic>
        <p:nvPicPr>
          <p:cNvPr id="43022" name="Picture 14" descr="IPIN0002">
            <a:extLst>
              <a:ext uri="{FF2B5EF4-FFF2-40B4-BE49-F238E27FC236}">
                <a16:creationId xmlns:a16="http://schemas.microsoft.com/office/drawing/2014/main" id="{885837D4-D073-C30E-01B3-08963379091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61726" r="4175" b="2922"/>
          <a:stretch>
            <a:fillRect/>
          </a:stretch>
        </p:blipFill>
        <p:spPr bwMode="auto">
          <a:xfrm>
            <a:off x="5076825" y="1412875"/>
            <a:ext cx="3744913" cy="2114550"/>
          </a:xfrm>
          <a:prstGeom prst="rect">
            <a:avLst/>
          </a:prstGeom>
          <a:noFill/>
          <a:ln w="635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43023" name="Text Box 15">
            <a:extLst>
              <a:ext uri="{FF2B5EF4-FFF2-40B4-BE49-F238E27FC236}">
                <a16:creationId xmlns:a16="http://schemas.microsoft.com/office/drawing/2014/main" id="{52169E3B-01A4-AA61-ABE1-68E32CE7CFC6}"/>
              </a:ext>
            </a:extLst>
          </p:cNvPr>
          <p:cNvSpPr txBox="1">
            <a:spLocks noChangeArrowheads="1"/>
          </p:cNvSpPr>
          <p:nvPr/>
        </p:nvSpPr>
        <p:spPr bwMode="auto">
          <a:xfrm>
            <a:off x="323850" y="5516563"/>
            <a:ext cx="84963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60000"/>
              <a:buFont typeface="Wingdings" pitchFamily="2" charset="2"/>
              <a:buChar char="n"/>
              <a:defRPr sz="3200">
                <a:solidFill>
                  <a:schemeClr val="tx1"/>
                </a:solidFill>
                <a:latin typeface="Verdana" panose="020B060403050404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itchFamily="2" charset="2"/>
              <a:buChar char="n"/>
              <a:defRPr sz="2400">
                <a:solidFill>
                  <a:schemeClr val="tx1"/>
                </a:solidFill>
                <a:latin typeface="Verdana" panose="020B060403050404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9pPr>
          </a:lstStyle>
          <a:p>
            <a:pPr eaLnBrk="1" hangingPunct="1">
              <a:spcBef>
                <a:spcPct val="50000"/>
              </a:spcBef>
              <a:buClrTx/>
              <a:buSzTx/>
              <a:buFontTx/>
              <a:buNone/>
            </a:pPr>
            <a:r>
              <a:rPr lang="es-ES" altLang="es-MX" sz="2000" b="1">
                <a:solidFill>
                  <a:srgbClr val="FFFF00"/>
                </a:solidFill>
                <a:latin typeface="Arial Narrow" panose="020B0604020202020204" pitchFamily="34" charset="0"/>
              </a:rPr>
              <a:t>En sesión de cabildo del Palacio Municipal de Veracruz, los 318 delegados de países de América y Europa, fueron homenajeados al entregárseles un pergamino declarándolos “Visitantes Distinguidos”, se efectuó también la Marinexpo’79</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43011">
                                            <p:txEl>
                                              <p:pRg st="0" end="0"/>
                                            </p:txEl>
                                          </p:spTgt>
                                        </p:tgtEl>
                                        <p:attrNameLst>
                                          <p:attrName>style.visibility</p:attrName>
                                        </p:attrNameLst>
                                      </p:cBhvr>
                                      <p:to>
                                        <p:strVal val="visible"/>
                                      </p:to>
                                    </p:set>
                                    <p:anim calcmode="lin" valueType="num">
                                      <p:cBhvr>
                                        <p:cTn id="7" dur="1000" fill="hold"/>
                                        <p:tgtEl>
                                          <p:spTgt spid="43011">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43011">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43011">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43015"/>
                                        </p:tgtEl>
                                        <p:attrNameLst>
                                          <p:attrName>style.visibility</p:attrName>
                                        </p:attrNameLst>
                                      </p:cBhvr>
                                      <p:to>
                                        <p:strVal val="visible"/>
                                      </p:to>
                                    </p:set>
                                    <p:anim calcmode="discrete" valueType="clr">
                                      <p:cBhvr override="childStyle">
                                        <p:cTn id="14" dur="80"/>
                                        <p:tgtEl>
                                          <p:spTgt spid="43015"/>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43015"/>
                                        </p:tgtEl>
                                        <p:attrNameLst>
                                          <p:attrName>fillcolor</p:attrName>
                                        </p:attrNameLst>
                                      </p:cBhvr>
                                      <p:tavLst>
                                        <p:tav tm="0">
                                          <p:val>
                                            <p:clrVal>
                                              <a:schemeClr val="accent2"/>
                                            </p:clrVal>
                                          </p:val>
                                        </p:tav>
                                        <p:tav tm="50000">
                                          <p:val>
                                            <p:clrVal>
                                              <a:schemeClr val="hlink"/>
                                            </p:clrVal>
                                          </p:val>
                                        </p:tav>
                                      </p:tavLst>
                                    </p:anim>
                                    <p:set>
                                      <p:cBhvr>
                                        <p:cTn id="16" dur="80"/>
                                        <p:tgtEl>
                                          <p:spTgt spid="43015"/>
                                        </p:tgtEl>
                                        <p:attrNameLst>
                                          <p:attrName>fill.type</p:attrName>
                                        </p:attrNameLst>
                                      </p:cBhvr>
                                      <p:to>
                                        <p:strVal val="solid"/>
                                      </p:to>
                                    </p:set>
                                  </p:childTnLst>
                                </p:cTn>
                              </p:par>
                            </p:childTnLst>
                          </p:cTn>
                        </p:par>
                        <p:par>
                          <p:cTn id="17" fill="hold" nodeType="afterGroup">
                            <p:stCondLst>
                              <p:cond delay="9000"/>
                            </p:stCondLst>
                            <p:childTnLst>
                              <p:par>
                                <p:cTn id="18" presetID="5" presetClass="entr" presetSubtype="10" fill="hold" grpId="0" nodeType="afterEffect">
                                  <p:stCondLst>
                                    <p:cond delay="0"/>
                                  </p:stCondLst>
                                  <p:childTnLst>
                                    <p:set>
                                      <p:cBhvr>
                                        <p:cTn id="19" dur="1" fill="hold">
                                          <p:stCondLst>
                                            <p:cond delay="0"/>
                                          </p:stCondLst>
                                        </p:cTn>
                                        <p:tgtEl>
                                          <p:spTgt spid="43021"/>
                                        </p:tgtEl>
                                        <p:attrNameLst>
                                          <p:attrName>style.visibility</p:attrName>
                                        </p:attrNameLst>
                                      </p:cBhvr>
                                      <p:to>
                                        <p:strVal val="visible"/>
                                      </p:to>
                                    </p:set>
                                    <p:animEffect transition="in" filter="checkerboard(across)">
                                      <p:cBhvr>
                                        <p:cTn id="20" dur="500"/>
                                        <p:tgtEl>
                                          <p:spTgt spid="43021"/>
                                        </p:tgtEl>
                                      </p:cBhvr>
                                    </p:animEffect>
                                  </p:childTnLst>
                                </p:cTn>
                              </p:par>
                            </p:childTnLst>
                          </p:cTn>
                        </p:par>
                        <p:par>
                          <p:cTn id="21" fill="hold" nodeType="afterGroup">
                            <p:stCondLst>
                              <p:cond delay="9500"/>
                            </p:stCondLst>
                            <p:childTnLst>
                              <p:par>
                                <p:cTn id="22" presetID="10" presetClass="entr" presetSubtype="0" fill="hold" nodeType="afterEffect">
                                  <p:stCondLst>
                                    <p:cond delay="0"/>
                                  </p:stCondLst>
                                  <p:childTnLst>
                                    <p:set>
                                      <p:cBhvr>
                                        <p:cTn id="23" dur="1" fill="hold">
                                          <p:stCondLst>
                                            <p:cond delay="0"/>
                                          </p:stCondLst>
                                        </p:cTn>
                                        <p:tgtEl>
                                          <p:spTgt spid="43022"/>
                                        </p:tgtEl>
                                        <p:attrNameLst>
                                          <p:attrName>style.visibility</p:attrName>
                                        </p:attrNameLst>
                                      </p:cBhvr>
                                      <p:to>
                                        <p:strVal val="visible"/>
                                      </p:to>
                                    </p:set>
                                    <p:animEffect transition="in" filter="fade">
                                      <p:cBhvr>
                                        <p:cTn id="24" dur="2000"/>
                                        <p:tgtEl>
                                          <p:spTgt spid="43022"/>
                                        </p:tgtEl>
                                      </p:cBhvr>
                                    </p:animEffect>
                                  </p:childTnLst>
                                </p:cTn>
                              </p:par>
                            </p:childTnLst>
                          </p:cTn>
                        </p:par>
                        <p:par>
                          <p:cTn id="25" fill="hold" nodeType="afterGroup">
                            <p:stCondLst>
                              <p:cond delay="11500"/>
                            </p:stCondLst>
                            <p:childTnLst>
                              <p:par>
                                <p:cTn id="26" presetID="10" presetClass="exit" presetSubtype="0" fill="hold" nodeType="afterEffect">
                                  <p:stCondLst>
                                    <p:cond delay="15000"/>
                                  </p:stCondLst>
                                  <p:childTnLst>
                                    <p:animEffect transition="out" filter="fade">
                                      <p:cBhvr>
                                        <p:cTn id="27" dur="2000"/>
                                        <p:tgtEl>
                                          <p:spTgt spid="43022"/>
                                        </p:tgtEl>
                                      </p:cBhvr>
                                    </p:animEffect>
                                    <p:set>
                                      <p:cBhvr>
                                        <p:cTn id="28" dur="1" fill="hold">
                                          <p:stCondLst>
                                            <p:cond delay="1999"/>
                                          </p:stCondLst>
                                        </p:cTn>
                                        <p:tgtEl>
                                          <p:spTgt spid="43022"/>
                                        </p:tgtEl>
                                        <p:attrNameLst>
                                          <p:attrName>style.visibility</p:attrName>
                                        </p:attrNameLst>
                                      </p:cBhvr>
                                      <p:to>
                                        <p:strVal val="hidden"/>
                                      </p:to>
                                    </p:set>
                                  </p:childTnLst>
                                </p:cTn>
                              </p:par>
                            </p:childTnLst>
                          </p:cTn>
                        </p:par>
                        <p:par>
                          <p:cTn id="29" fill="hold" nodeType="afterGroup">
                            <p:stCondLst>
                              <p:cond delay="28500"/>
                            </p:stCondLst>
                            <p:childTnLst>
                              <p:par>
                                <p:cTn id="30" presetID="1" presetClass="entr" presetSubtype="0" fill="hold" grpId="0" nodeType="afterEffect">
                                  <p:stCondLst>
                                    <p:cond delay="0"/>
                                  </p:stCondLst>
                                  <p:childTnLst>
                                    <p:set>
                                      <p:cBhvr>
                                        <p:cTn id="31" dur="1" fill="hold">
                                          <p:stCondLst>
                                            <p:cond delay="0"/>
                                          </p:stCondLst>
                                        </p:cTn>
                                        <p:tgtEl>
                                          <p:spTgt spid="430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1" grpId="0" build="p"/>
      <p:bldP spid="43015" grpId="0"/>
      <p:bldP spid="43021" grpId="0"/>
      <p:bldP spid="4302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9ACD3E34-EF2C-415B-35EE-65CDD3BCE9F9}"/>
              </a:ext>
            </a:extLst>
          </p:cNvPr>
          <p:cNvSpPr>
            <a:spLocks noGrp="1" noChangeArrowheads="1"/>
          </p:cNvSpPr>
          <p:nvPr>
            <p:ph type="ctrTitle"/>
          </p:nvPr>
        </p:nvSpPr>
        <p:spPr>
          <a:xfrm>
            <a:off x="1331913" y="188913"/>
            <a:ext cx="6985000" cy="1081087"/>
          </a:xfrm>
        </p:spPr>
        <p:txBody>
          <a:bodyPr anchor="ctr" anchorCtr="0"/>
          <a:lstStyle/>
          <a:p>
            <a:pPr algn="l" eaLnBrk="1" hangingPunct="1">
              <a:defRPr/>
            </a:pPr>
            <a:r>
              <a:rPr lang="es-MX" sz="1800" b="1">
                <a:solidFill>
                  <a:srgbClr val="FFFF00"/>
                </a:solidFill>
                <a:latin typeface="Agency FB" pitchFamily="34" charset="0"/>
              </a:rPr>
              <a:t>INSTITUTO PANAMERICANO DE INGENIERIA NAVAL</a:t>
            </a:r>
            <a:br>
              <a:rPr lang="es-MX" sz="1800" b="1">
                <a:solidFill>
                  <a:srgbClr val="FFFF00"/>
                </a:solidFill>
                <a:latin typeface="Agency FB" pitchFamily="34" charset="0"/>
              </a:rPr>
            </a:br>
            <a:r>
              <a:rPr lang="es-ES" sz="1800" b="1">
                <a:solidFill>
                  <a:srgbClr val="FFFF00"/>
                </a:solidFill>
                <a:latin typeface="Agency FB" pitchFamily="34" charset="0"/>
              </a:rPr>
              <a:t>PAN-AMERICAN INSTITUTE OF NAVAL ENGINEERING</a:t>
            </a:r>
            <a:br>
              <a:rPr lang="es-ES" sz="1800" b="1">
                <a:solidFill>
                  <a:srgbClr val="FFFF00"/>
                </a:solidFill>
                <a:latin typeface="Agency FB" pitchFamily="34" charset="0"/>
              </a:rPr>
            </a:br>
            <a:r>
              <a:rPr lang="pt-BR" sz="1800" b="1">
                <a:solidFill>
                  <a:srgbClr val="FFFF00"/>
                </a:solidFill>
                <a:latin typeface="Agency FB" pitchFamily="34" charset="0"/>
              </a:rPr>
              <a:t>INSTITUTO PAN-AMERICANO DE ENGENHARIA NAVAL</a:t>
            </a:r>
            <a:endParaRPr lang="es-ES" sz="1800" b="1">
              <a:solidFill>
                <a:srgbClr val="FFFF00"/>
              </a:solidFill>
              <a:effectLst/>
              <a:latin typeface="Agency FB" pitchFamily="34" charset="0"/>
            </a:endParaRPr>
          </a:p>
        </p:txBody>
      </p:sp>
      <p:sp>
        <p:nvSpPr>
          <p:cNvPr id="45059" name="Rectangle 3">
            <a:extLst>
              <a:ext uri="{FF2B5EF4-FFF2-40B4-BE49-F238E27FC236}">
                <a16:creationId xmlns:a16="http://schemas.microsoft.com/office/drawing/2014/main" id="{8E770AC2-AC00-963A-EFEC-9D2D2E5D2B6B}"/>
              </a:ext>
            </a:extLst>
          </p:cNvPr>
          <p:cNvSpPr>
            <a:spLocks noGrp="1" noChangeArrowheads="1"/>
          </p:cNvSpPr>
          <p:nvPr>
            <p:ph type="subTitle" idx="1"/>
          </p:nvPr>
        </p:nvSpPr>
        <p:spPr>
          <a:xfrm>
            <a:off x="395288" y="1628775"/>
            <a:ext cx="3313112" cy="647700"/>
          </a:xfrm>
        </p:spPr>
        <p:txBody>
          <a:bodyPr/>
          <a:lstStyle/>
          <a:p>
            <a:pPr algn="l" eaLnBrk="1" hangingPunct="1">
              <a:defRPr/>
            </a:pPr>
            <a:r>
              <a:rPr lang="es-MX" sz="4000">
                <a:solidFill>
                  <a:srgbClr val="FF9900"/>
                </a:solidFill>
                <a:latin typeface="Impact" pitchFamily="34" charset="0"/>
              </a:rPr>
              <a:t>VII COPINAVAL</a:t>
            </a:r>
            <a:endParaRPr lang="es-ES" sz="4000">
              <a:solidFill>
                <a:srgbClr val="FF9900"/>
              </a:solidFill>
              <a:latin typeface="Impact" pitchFamily="34" charset="0"/>
            </a:endParaRPr>
          </a:p>
        </p:txBody>
      </p:sp>
      <p:pic>
        <p:nvPicPr>
          <p:cNvPr id="31747" name="Picture 4" descr="IPIN-002-colores">
            <a:extLst>
              <a:ext uri="{FF2B5EF4-FFF2-40B4-BE49-F238E27FC236}">
                <a16:creationId xmlns:a16="http://schemas.microsoft.com/office/drawing/2014/main" id="{77236C6A-9759-7D6D-89CE-A7010B48641C}"/>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50825" y="260350"/>
            <a:ext cx="935038" cy="93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8" name="Line 5">
            <a:extLst>
              <a:ext uri="{FF2B5EF4-FFF2-40B4-BE49-F238E27FC236}">
                <a16:creationId xmlns:a16="http://schemas.microsoft.com/office/drawing/2014/main" id="{83B3C27B-ACC2-620C-59E0-3D47D2E09A70}"/>
              </a:ext>
            </a:extLst>
          </p:cNvPr>
          <p:cNvSpPr>
            <a:spLocks noChangeShapeType="1"/>
          </p:cNvSpPr>
          <p:nvPr/>
        </p:nvSpPr>
        <p:spPr bwMode="auto">
          <a:xfrm>
            <a:off x="179388" y="1341438"/>
            <a:ext cx="8785225" cy="0"/>
          </a:xfrm>
          <a:prstGeom prst="line">
            <a:avLst/>
          </a:prstGeom>
          <a:noFill/>
          <a:ln w="381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CO"/>
          </a:p>
        </p:txBody>
      </p:sp>
      <p:sp>
        <p:nvSpPr>
          <p:cNvPr id="45063" name="Text Box 7">
            <a:extLst>
              <a:ext uri="{FF2B5EF4-FFF2-40B4-BE49-F238E27FC236}">
                <a16:creationId xmlns:a16="http://schemas.microsoft.com/office/drawing/2014/main" id="{364F298F-B4D9-5DB2-EC4F-DD00C4BBC752}"/>
              </a:ext>
            </a:extLst>
          </p:cNvPr>
          <p:cNvSpPr txBox="1">
            <a:spLocks noChangeArrowheads="1"/>
          </p:cNvSpPr>
          <p:nvPr/>
        </p:nvSpPr>
        <p:spPr bwMode="auto">
          <a:xfrm>
            <a:off x="755650" y="3644900"/>
            <a:ext cx="7704138" cy="1604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60000"/>
              <a:buFont typeface="Wingdings" pitchFamily="2" charset="2"/>
              <a:buChar char="n"/>
              <a:tabLst>
                <a:tab pos="2241550" algn="l"/>
                <a:tab pos="5649913" algn="l"/>
              </a:tabLst>
              <a:defRPr sz="3200">
                <a:solidFill>
                  <a:schemeClr val="tx1"/>
                </a:solidFill>
                <a:latin typeface="Verdana" panose="020B0604030504040204" pitchFamily="34" charset="0"/>
              </a:defRPr>
            </a:lvl1pPr>
            <a:lvl2pPr marL="742950" indent="-285750">
              <a:spcBef>
                <a:spcPct val="20000"/>
              </a:spcBef>
              <a:buClr>
                <a:schemeClr val="tx1"/>
              </a:buClr>
              <a:buChar char="•"/>
              <a:tabLst>
                <a:tab pos="2241550" algn="l"/>
                <a:tab pos="5649913" algn="l"/>
              </a:tabLst>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itchFamily="2" charset="2"/>
              <a:buChar char="n"/>
              <a:tabLst>
                <a:tab pos="2241550" algn="l"/>
                <a:tab pos="5649913" algn="l"/>
              </a:tabLst>
              <a:defRPr sz="2400">
                <a:solidFill>
                  <a:schemeClr val="tx1"/>
                </a:solidFill>
                <a:latin typeface="Verdana" panose="020B0604030504040204" pitchFamily="34" charset="0"/>
              </a:defRPr>
            </a:lvl3pPr>
            <a:lvl4pPr marL="1600200" indent="-228600">
              <a:spcBef>
                <a:spcPct val="20000"/>
              </a:spcBef>
              <a:buClr>
                <a:schemeClr val="tx2"/>
              </a:buClr>
              <a:buChar char="•"/>
              <a:tabLst>
                <a:tab pos="2241550" algn="l"/>
                <a:tab pos="5649913" algn="l"/>
              </a:tabLst>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itchFamily="2" charset="2"/>
              <a:buChar char="n"/>
              <a:tabLst>
                <a:tab pos="2241550" algn="l"/>
                <a:tab pos="5649913" algn="l"/>
              </a:tabLst>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itchFamily="2" charset="2"/>
              <a:buChar char="n"/>
              <a:tabLst>
                <a:tab pos="2241550" algn="l"/>
                <a:tab pos="5649913" algn="l"/>
              </a:tabLst>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itchFamily="2" charset="2"/>
              <a:buChar char="n"/>
              <a:tabLst>
                <a:tab pos="2241550" algn="l"/>
                <a:tab pos="5649913" algn="l"/>
              </a:tabLst>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itchFamily="2" charset="2"/>
              <a:buChar char="n"/>
              <a:tabLst>
                <a:tab pos="2241550" algn="l"/>
                <a:tab pos="5649913" algn="l"/>
              </a:tabLst>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itchFamily="2" charset="2"/>
              <a:buChar char="n"/>
              <a:tabLst>
                <a:tab pos="2241550" algn="l"/>
                <a:tab pos="5649913" algn="l"/>
              </a:tabLst>
              <a:defRPr sz="2000">
                <a:solidFill>
                  <a:schemeClr val="tx1"/>
                </a:solidFill>
                <a:latin typeface="Verdana" panose="020B0604030504040204" pitchFamily="34" charset="0"/>
              </a:defRPr>
            </a:lvl9pPr>
          </a:lstStyle>
          <a:p>
            <a:pPr eaLnBrk="1" hangingPunct="1">
              <a:lnSpc>
                <a:spcPct val="70000"/>
              </a:lnSpc>
              <a:spcBef>
                <a:spcPct val="50000"/>
              </a:spcBef>
              <a:buClrTx/>
              <a:buSzTx/>
              <a:buFontTx/>
              <a:buNone/>
            </a:pPr>
            <a:r>
              <a:rPr lang="pt-BR" altLang="es-MX" sz="1800" b="1">
                <a:solidFill>
                  <a:srgbClr val="FFFF00"/>
                </a:solidFill>
                <a:latin typeface="Arial Narrow" panose="020B0604020202020204" pitchFamily="34" charset="0"/>
              </a:rPr>
              <a:t>Presidente.	Oscar Paredes Vignolo	(Chile)</a:t>
            </a:r>
          </a:p>
          <a:p>
            <a:pPr eaLnBrk="1" hangingPunct="1">
              <a:lnSpc>
                <a:spcPct val="70000"/>
              </a:lnSpc>
              <a:spcBef>
                <a:spcPct val="50000"/>
              </a:spcBef>
              <a:buClrTx/>
              <a:buSzTx/>
              <a:buFontTx/>
              <a:buNone/>
            </a:pPr>
            <a:r>
              <a:rPr lang="pt-BR" altLang="es-MX" sz="1800" b="1">
                <a:solidFill>
                  <a:srgbClr val="FFFF00"/>
                </a:solidFill>
                <a:latin typeface="Arial Narrow" panose="020B0604020202020204" pitchFamily="34" charset="0"/>
              </a:rPr>
              <a:t>Vicepresidente 1°.	Guillermo Escalante	(Argentina)</a:t>
            </a:r>
          </a:p>
          <a:p>
            <a:pPr eaLnBrk="1" hangingPunct="1">
              <a:lnSpc>
                <a:spcPct val="70000"/>
              </a:lnSpc>
              <a:spcBef>
                <a:spcPct val="50000"/>
              </a:spcBef>
              <a:buClrTx/>
              <a:buSzTx/>
              <a:buFontTx/>
              <a:buNone/>
            </a:pPr>
            <a:r>
              <a:rPr lang="pt-BR" altLang="es-MX" sz="1800" b="1">
                <a:solidFill>
                  <a:srgbClr val="FFFF00"/>
                </a:solidFill>
                <a:latin typeface="Arial Narrow" panose="020B0604020202020204" pitchFamily="34" charset="0"/>
              </a:rPr>
              <a:t>Vicepresidente 2°.	Victor Posso Carrillo	(Perú)</a:t>
            </a:r>
          </a:p>
          <a:p>
            <a:pPr eaLnBrk="1" hangingPunct="1">
              <a:lnSpc>
                <a:spcPct val="70000"/>
              </a:lnSpc>
              <a:spcBef>
                <a:spcPct val="50000"/>
              </a:spcBef>
              <a:buClrTx/>
              <a:buSzTx/>
              <a:buFontTx/>
              <a:buNone/>
            </a:pPr>
            <a:r>
              <a:rPr lang="pt-BR" altLang="es-MX" sz="1800" b="1">
                <a:solidFill>
                  <a:srgbClr val="FFFF00"/>
                </a:solidFill>
                <a:latin typeface="Arial Narrow" panose="020B0604020202020204" pitchFamily="34" charset="0"/>
              </a:rPr>
              <a:t>Director Técnico.	Manuel Eduardo De Sousa Santos	(Brasil)</a:t>
            </a:r>
          </a:p>
          <a:p>
            <a:pPr eaLnBrk="1" hangingPunct="1">
              <a:lnSpc>
                <a:spcPct val="70000"/>
              </a:lnSpc>
              <a:spcBef>
                <a:spcPct val="50000"/>
              </a:spcBef>
              <a:buClrTx/>
              <a:buSzTx/>
              <a:buFontTx/>
              <a:buNone/>
            </a:pPr>
            <a:r>
              <a:rPr lang="pt-BR" altLang="es-MX" sz="1800" b="1">
                <a:solidFill>
                  <a:srgbClr val="FFFF00"/>
                </a:solidFill>
                <a:latin typeface="Arial Narrow" panose="020B0604020202020204" pitchFamily="34" charset="0"/>
              </a:rPr>
              <a:t>Director Tesorero.	Decio Mauro Da Cunha 	(Brasil)</a:t>
            </a:r>
          </a:p>
        </p:txBody>
      </p:sp>
      <p:sp>
        <p:nvSpPr>
          <p:cNvPr id="31750" name="Text Box 8">
            <a:extLst>
              <a:ext uri="{FF2B5EF4-FFF2-40B4-BE49-F238E27FC236}">
                <a16:creationId xmlns:a16="http://schemas.microsoft.com/office/drawing/2014/main" id="{BEE313BE-347A-DA56-89F1-1217B9A09FAF}"/>
              </a:ext>
            </a:extLst>
          </p:cNvPr>
          <p:cNvSpPr txBox="1">
            <a:spLocks noChangeArrowheads="1"/>
          </p:cNvSpPr>
          <p:nvPr/>
        </p:nvSpPr>
        <p:spPr bwMode="auto">
          <a:xfrm>
            <a:off x="755650" y="2708275"/>
            <a:ext cx="3384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60000"/>
              <a:buFont typeface="Wingdings" pitchFamily="2" charset="2"/>
              <a:buChar char="n"/>
              <a:defRPr sz="3200">
                <a:solidFill>
                  <a:schemeClr val="tx1"/>
                </a:solidFill>
                <a:latin typeface="Verdana" panose="020B060403050404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itchFamily="2" charset="2"/>
              <a:buChar char="n"/>
              <a:defRPr sz="2400">
                <a:solidFill>
                  <a:schemeClr val="tx1"/>
                </a:solidFill>
                <a:latin typeface="Verdana" panose="020B060403050404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9pPr>
          </a:lstStyle>
          <a:p>
            <a:pPr eaLnBrk="1" hangingPunct="1">
              <a:spcBef>
                <a:spcPct val="50000"/>
              </a:spcBef>
              <a:buClrTx/>
              <a:buSzTx/>
              <a:buFontTx/>
              <a:buNone/>
            </a:pPr>
            <a:endParaRPr lang="es-ES" altLang="es-MX" sz="1800"/>
          </a:p>
        </p:txBody>
      </p:sp>
      <p:sp>
        <p:nvSpPr>
          <p:cNvPr id="45069" name="Text Box 13">
            <a:extLst>
              <a:ext uri="{FF2B5EF4-FFF2-40B4-BE49-F238E27FC236}">
                <a16:creationId xmlns:a16="http://schemas.microsoft.com/office/drawing/2014/main" id="{E71984FC-539F-A996-8904-1AA936F2D80C}"/>
              </a:ext>
            </a:extLst>
          </p:cNvPr>
          <p:cNvSpPr txBox="1">
            <a:spLocks noChangeArrowheads="1"/>
          </p:cNvSpPr>
          <p:nvPr/>
        </p:nvSpPr>
        <p:spPr bwMode="auto">
          <a:xfrm>
            <a:off x="611188" y="2492375"/>
            <a:ext cx="4679950" cy="62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60000"/>
              <a:buFont typeface="Wingdings" pitchFamily="2" charset="2"/>
              <a:buChar char="n"/>
              <a:defRPr sz="3200">
                <a:solidFill>
                  <a:schemeClr val="tx1"/>
                </a:solidFill>
                <a:latin typeface="Verdana" panose="020B060403050404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itchFamily="2" charset="2"/>
              <a:buChar char="n"/>
              <a:defRPr sz="2400">
                <a:solidFill>
                  <a:schemeClr val="tx1"/>
                </a:solidFill>
                <a:latin typeface="Verdana" panose="020B060403050404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9pPr>
          </a:lstStyle>
          <a:p>
            <a:pPr eaLnBrk="1" hangingPunct="1">
              <a:spcBef>
                <a:spcPct val="50000"/>
              </a:spcBef>
              <a:buClrTx/>
              <a:buSzTx/>
              <a:buFontTx/>
              <a:buNone/>
            </a:pPr>
            <a:r>
              <a:rPr lang="es-MX" altLang="es-MX" sz="1400" b="1">
                <a:solidFill>
                  <a:srgbClr val="FF9900"/>
                </a:solidFill>
                <a:latin typeface="Arial" panose="020B0604020202020204" pitchFamily="34" charset="0"/>
              </a:rPr>
              <a:t>SEDE:</a:t>
            </a:r>
            <a:r>
              <a:rPr lang="es-MX" altLang="es-MX" sz="1400" b="1">
                <a:solidFill>
                  <a:srgbClr val="FFFF00"/>
                </a:solidFill>
                <a:latin typeface="Arial" panose="020B0604020202020204" pitchFamily="34" charset="0"/>
              </a:rPr>
              <a:t> VIÑA DEL MAR, CHILE</a:t>
            </a:r>
          </a:p>
          <a:p>
            <a:pPr eaLnBrk="1" hangingPunct="1">
              <a:spcBef>
                <a:spcPct val="50000"/>
              </a:spcBef>
              <a:buClrTx/>
              <a:buSzTx/>
              <a:buFontTx/>
              <a:buNone/>
            </a:pPr>
            <a:r>
              <a:rPr lang="es-MX" altLang="es-MX" sz="1400" b="1">
                <a:solidFill>
                  <a:srgbClr val="FF9900"/>
                </a:solidFill>
                <a:latin typeface="Arial" panose="020B0604020202020204" pitchFamily="34" charset="0"/>
              </a:rPr>
              <a:t>FECHA</a:t>
            </a:r>
            <a:r>
              <a:rPr lang="es-MX" altLang="es-MX" sz="1400" b="1">
                <a:solidFill>
                  <a:srgbClr val="FFFF00"/>
                </a:solidFill>
                <a:latin typeface="Arial" panose="020B0604020202020204" pitchFamily="34" charset="0"/>
              </a:rPr>
              <a:t>: </a:t>
            </a:r>
            <a:r>
              <a:rPr lang="es-ES" altLang="es-MX" sz="1400" b="1">
                <a:solidFill>
                  <a:srgbClr val="FFFF00"/>
                </a:solidFill>
                <a:latin typeface="Arial" panose="020B0604020202020204" pitchFamily="34" charset="0"/>
              </a:rPr>
              <a:t>DEL 19 AL 24 DE OCTUBRE DE 1981</a:t>
            </a:r>
          </a:p>
        </p:txBody>
      </p:sp>
      <p:pic>
        <p:nvPicPr>
          <p:cNvPr id="45070" name="Picture 14" descr="IPIN0001">
            <a:extLst>
              <a:ext uri="{FF2B5EF4-FFF2-40B4-BE49-F238E27FC236}">
                <a16:creationId xmlns:a16="http://schemas.microsoft.com/office/drawing/2014/main" id="{EEF8990F-3118-1CB0-45E2-54122687C7C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35600" y="1484313"/>
            <a:ext cx="2928938" cy="2073275"/>
          </a:xfrm>
          <a:prstGeom prst="rect">
            <a:avLst/>
          </a:prstGeom>
          <a:noFill/>
          <a:ln w="635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45071" name="Text Box 15">
            <a:extLst>
              <a:ext uri="{FF2B5EF4-FFF2-40B4-BE49-F238E27FC236}">
                <a16:creationId xmlns:a16="http://schemas.microsoft.com/office/drawing/2014/main" id="{FDA33423-0BC6-3BE7-BA68-463AA01FC727}"/>
              </a:ext>
            </a:extLst>
          </p:cNvPr>
          <p:cNvSpPr txBox="1">
            <a:spLocks noChangeArrowheads="1"/>
          </p:cNvSpPr>
          <p:nvPr/>
        </p:nvSpPr>
        <p:spPr bwMode="auto">
          <a:xfrm>
            <a:off x="323850" y="5516563"/>
            <a:ext cx="84963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60000"/>
              <a:buFont typeface="Wingdings" pitchFamily="2" charset="2"/>
              <a:buChar char="n"/>
              <a:defRPr sz="3200">
                <a:solidFill>
                  <a:schemeClr val="tx1"/>
                </a:solidFill>
                <a:latin typeface="Verdana" panose="020B060403050404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itchFamily="2" charset="2"/>
              <a:buChar char="n"/>
              <a:defRPr sz="2400">
                <a:solidFill>
                  <a:schemeClr val="tx1"/>
                </a:solidFill>
                <a:latin typeface="Verdana" panose="020B060403050404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9pPr>
          </a:lstStyle>
          <a:p>
            <a:pPr eaLnBrk="1" hangingPunct="1">
              <a:spcBef>
                <a:spcPct val="50000"/>
              </a:spcBef>
              <a:buClrTx/>
              <a:buSzTx/>
              <a:buFontTx/>
              <a:buNone/>
            </a:pPr>
            <a:r>
              <a:rPr lang="es-ES" altLang="es-MX" sz="2000" b="1">
                <a:solidFill>
                  <a:srgbClr val="FFFF00"/>
                </a:solidFill>
                <a:latin typeface="Arial Narrow" panose="020B0604020202020204" pitchFamily="34" charset="0"/>
              </a:rPr>
              <a:t>En las instalaciones del Hotel O’Higgins. Asistieron más de 250 delegados y los trabajos técnicos presentados fueron 97 que se atendieron en sesiones técnicas simultaneas, inaugurando también la Marinexpo’81</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45059">
                                            <p:txEl>
                                              <p:pRg st="0" end="0"/>
                                            </p:txEl>
                                          </p:spTgt>
                                        </p:tgtEl>
                                        <p:attrNameLst>
                                          <p:attrName>style.visibility</p:attrName>
                                        </p:attrNameLst>
                                      </p:cBhvr>
                                      <p:to>
                                        <p:strVal val="visible"/>
                                      </p:to>
                                    </p:set>
                                    <p:anim calcmode="lin" valueType="num">
                                      <p:cBhvr>
                                        <p:cTn id="7" dur="1000" fill="hold"/>
                                        <p:tgtEl>
                                          <p:spTgt spid="45059">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45059">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45059">
                                            <p:txEl>
                                              <p:pRg st="0" end="0"/>
                                            </p:txEl>
                                          </p:spTgt>
                                        </p:tgtEl>
                                      </p:cBhvr>
                                    </p:animEffect>
                                  </p:childTnLst>
                                </p:cTn>
                              </p:par>
                            </p:childTnLst>
                          </p:cTn>
                        </p:par>
                        <p:par>
                          <p:cTn id="10" fill="hold" nodeType="afterGroup">
                            <p:stCondLst>
                              <p:cond delay="1000"/>
                            </p:stCondLst>
                            <p:childTnLst>
                              <p:par>
                                <p:cTn id="11" presetID="27" presetClass="entr" presetSubtype="0" fill="hold" grpId="0" nodeType="afterEffect">
                                  <p:stCondLst>
                                    <p:cond delay="0"/>
                                  </p:stCondLst>
                                  <p:iterate type="lt">
                                    <p:tmPct val="50000"/>
                                  </p:iterate>
                                  <p:childTnLst>
                                    <p:set>
                                      <p:cBhvr>
                                        <p:cTn id="12" dur="1" fill="hold">
                                          <p:stCondLst>
                                            <p:cond delay="0"/>
                                          </p:stCondLst>
                                        </p:cTn>
                                        <p:tgtEl>
                                          <p:spTgt spid="45063"/>
                                        </p:tgtEl>
                                        <p:attrNameLst>
                                          <p:attrName>style.visibility</p:attrName>
                                        </p:attrNameLst>
                                      </p:cBhvr>
                                      <p:to>
                                        <p:strVal val="visible"/>
                                      </p:to>
                                    </p:set>
                                    <p:anim calcmode="discrete" valueType="clr">
                                      <p:cBhvr override="childStyle">
                                        <p:cTn id="13" dur="80"/>
                                        <p:tgtEl>
                                          <p:spTgt spid="45063"/>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45063"/>
                                        </p:tgtEl>
                                        <p:attrNameLst>
                                          <p:attrName>fillcolor</p:attrName>
                                        </p:attrNameLst>
                                      </p:cBhvr>
                                      <p:tavLst>
                                        <p:tav tm="0">
                                          <p:val>
                                            <p:clrVal>
                                              <a:schemeClr val="accent2"/>
                                            </p:clrVal>
                                          </p:val>
                                        </p:tav>
                                        <p:tav tm="50000">
                                          <p:val>
                                            <p:clrVal>
                                              <a:schemeClr val="hlink"/>
                                            </p:clrVal>
                                          </p:val>
                                        </p:tav>
                                      </p:tavLst>
                                    </p:anim>
                                    <p:set>
                                      <p:cBhvr>
                                        <p:cTn id="15" dur="80"/>
                                        <p:tgtEl>
                                          <p:spTgt spid="45063"/>
                                        </p:tgtEl>
                                        <p:attrNameLst>
                                          <p:attrName>fill.type</p:attrName>
                                        </p:attrNameLst>
                                      </p:cBhvr>
                                      <p:to>
                                        <p:strVal val="solid"/>
                                      </p:to>
                                    </p:set>
                                  </p:childTnLst>
                                </p:cTn>
                              </p:par>
                            </p:childTnLst>
                          </p:cTn>
                        </p:par>
                        <p:par>
                          <p:cTn id="16" fill="hold" nodeType="afterGroup">
                            <p:stCondLst>
                              <p:cond delay="9720"/>
                            </p:stCondLst>
                            <p:childTnLst>
                              <p:par>
                                <p:cTn id="17" presetID="5" presetClass="entr" presetSubtype="10" fill="hold" grpId="0" nodeType="afterEffect">
                                  <p:stCondLst>
                                    <p:cond delay="0"/>
                                  </p:stCondLst>
                                  <p:childTnLst>
                                    <p:set>
                                      <p:cBhvr>
                                        <p:cTn id="18" dur="1" fill="hold">
                                          <p:stCondLst>
                                            <p:cond delay="0"/>
                                          </p:stCondLst>
                                        </p:cTn>
                                        <p:tgtEl>
                                          <p:spTgt spid="45069"/>
                                        </p:tgtEl>
                                        <p:attrNameLst>
                                          <p:attrName>style.visibility</p:attrName>
                                        </p:attrNameLst>
                                      </p:cBhvr>
                                      <p:to>
                                        <p:strVal val="visible"/>
                                      </p:to>
                                    </p:set>
                                    <p:animEffect transition="in" filter="checkerboard(across)">
                                      <p:cBhvr>
                                        <p:cTn id="19" dur="500"/>
                                        <p:tgtEl>
                                          <p:spTgt spid="45069"/>
                                        </p:tgtEl>
                                      </p:cBhvr>
                                    </p:animEffect>
                                  </p:childTnLst>
                                </p:cTn>
                              </p:par>
                            </p:childTnLst>
                          </p:cTn>
                        </p:par>
                        <p:par>
                          <p:cTn id="20" fill="hold" nodeType="afterGroup">
                            <p:stCondLst>
                              <p:cond delay="10220"/>
                            </p:stCondLst>
                            <p:childTnLst>
                              <p:par>
                                <p:cTn id="21" presetID="10" presetClass="entr" presetSubtype="0" fill="hold" nodeType="afterEffect">
                                  <p:stCondLst>
                                    <p:cond delay="0"/>
                                  </p:stCondLst>
                                  <p:childTnLst>
                                    <p:set>
                                      <p:cBhvr>
                                        <p:cTn id="22" dur="1" fill="hold">
                                          <p:stCondLst>
                                            <p:cond delay="0"/>
                                          </p:stCondLst>
                                        </p:cTn>
                                        <p:tgtEl>
                                          <p:spTgt spid="45070"/>
                                        </p:tgtEl>
                                        <p:attrNameLst>
                                          <p:attrName>style.visibility</p:attrName>
                                        </p:attrNameLst>
                                      </p:cBhvr>
                                      <p:to>
                                        <p:strVal val="visible"/>
                                      </p:to>
                                    </p:set>
                                    <p:animEffect transition="in" filter="fade">
                                      <p:cBhvr>
                                        <p:cTn id="23" dur="2000"/>
                                        <p:tgtEl>
                                          <p:spTgt spid="45070"/>
                                        </p:tgtEl>
                                      </p:cBhvr>
                                    </p:animEffect>
                                  </p:childTnLst>
                                </p:cTn>
                              </p:par>
                            </p:childTnLst>
                          </p:cTn>
                        </p:par>
                        <p:par>
                          <p:cTn id="24" fill="hold" nodeType="afterGroup">
                            <p:stCondLst>
                              <p:cond delay="12220"/>
                            </p:stCondLst>
                            <p:childTnLst>
                              <p:par>
                                <p:cTn id="25" presetID="1" presetClass="entr" presetSubtype="0" fill="hold" grpId="0" nodeType="afterEffect">
                                  <p:stCondLst>
                                    <p:cond delay="0"/>
                                  </p:stCondLst>
                                  <p:childTnLst>
                                    <p:set>
                                      <p:cBhvr>
                                        <p:cTn id="26" dur="1" fill="hold">
                                          <p:stCondLst>
                                            <p:cond delay="0"/>
                                          </p:stCondLst>
                                        </p:cTn>
                                        <p:tgtEl>
                                          <p:spTgt spid="450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9" grpId="0" build="p"/>
      <p:bldP spid="45063" grpId="0"/>
      <p:bldP spid="45069" grpId="0"/>
      <p:bldP spid="4507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a:extLst>
              <a:ext uri="{FF2B5EF4-FFF2-40B4-BE49-F238E27FC236}">
                <a16:creationId xmlns:a16="http://schemas.microsoft.com/office/drawing/2014/main" id="{183ECDC2-CFA1-87A3-346A-B3784A5539D0}"/>
              </a:ext>
            </a:extLst>
          </p:cNvPr>
          <p:cNvSpPr>
            <a:spLocks noGrp="1" noChangeArrowheads="1"/>
          </p:cNvSpPr>
          <p:nvPr>
            <p:ph type="ctrTitle"/>
          </p:nvPr>
        </p:nvSpPr>
        <p:spPr>
          <a:xfrm>
            <a:off x="1331913" y="188913"/>
            <a:ext cx="6985000" cy="1081087"/>
          </a:xfrm>
        </p:spPr>
        <p:txBody>
          <a:bodyPr anchor="ctr" anchorCtr="0"/>
          <a:lstStyle/>
          <a:p>
            <a:pPr algn="l" eaLnBrk="1" hangingPunct="1">
              <a:defRPr/>
            </a:pPr>
            <a:r>
              <a:rPr lang="es-MX" sz="1800" b="1">
                <a:solidFill>
                  <a:srgbClr val="FFFF00"/>
                </a:solidFill>
                <a:latin typeface="Agency FB" pitchFamily="34" charset="0"/>
              </a:rPr>
              <a:t>INSTITUTO PANAMERICANO DE INGENIERIA NAVAL</a:t>
            </a:r>
            <a:br>
              <a:rPr lang="es-MX" sz="1800" b="1">
                <a:solidFill>
                  <a:srgbClr val="FFFF00"/>
                </a:solidFill>
                <a:latin typeface="Agency FB" pitchFamily="34" charset="0"/>
              </a:rPr>
            </a:br>
            <a:r>
              <a:rPr lang="es-ES" sz="1800" b="1">
                <a:solidFill>
                  <a:srgbClr val="FFFF00"/>
                </a:solidFill>
                <a:latin typeface="Agency FB" pitchFamily="34" charset="0"/>
              </a:rPr>
              <a:t>PAN-AMERICAN INSTITUTE OF NAVAL ENGINEERING</a:t>
            </a:r>
            <a:br>
              <a:rPr lang="es-ES" sz="1800" b="1">
                <a:solidFill>
                  <a:srgbClr val="FFFF00"/>
                </a:solidFill>
                <a:latin typeface="Agency FB" pitchFamily="34" charset="0"/>
              </a:rPr>
            </a:br>
            <a:r>
              <a:rPr lang="pt-BR" sz="1800" b="1">
                <a:solidFill>
                  <a:srgbClr val="FFFF00"/>
                </a:solidFill>
                <a:latin typeface="Agency FB" pitchFamily="34" charset="0"/>
              </a:rPr>
              <a:t>INSTITUTO PAN-AMERICANO DE ENGENHARIA NAVAL</a:t>
            </a:r>
            <a:endParaRPr lang="es-ES" sz="1800" b="1">
              <a:solidFill>
                <a:srgbClr val="FFFF00"/>
              </a:solidFill>
              <a:effectLst/>
              <a:latin typeface="Agency FB" pitchFamily="34" charset="0"/>
            </a:endParaRPr>
          </a:p>
        </p:txBody>
      </p:sp>
      <p:pic>
        <p:nvPicPr>
          <p:cNvPr id="33794" name="Picture 4" descr="IPIN-002-colores">
            <a:extLst>
              <a:ext uri="{FF2B5EF4-FFF2-40B4-BE49-F238E27FC236}">
                <a16:creationId xmlns:a16="http://schemas.microsoft.com/office/drawing/2014/main" id="{E1DFA5FE-5E41-E3C3-23DB-0C05A2ACCE5B}"/>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50825" y="260350"/>
            <a:ext cx="935038" cy="93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5" name="Line 5">
            <a:extLst>
              <a:ext uri="{FF2B5EF4-FFF2-40B4-BE49-F238E27FC236}">
                <a16:creationId xmlns:a16="http://schemas.microsoft.com/office/drawing/2014/main" id="{C0106234-D23D-522D-E430-6FC5F5EC8258}"/>
              </a:ext>
            </a:extLst>
          </p:cNvPr>
          <p:cNvSpPr>
            <a:spLocks noChangeShapeType="1"/>
          </p:cNvSpPr>
          <p:nvPr/>
        </p:nvSpPr>
        <p:spPr bwMode="auto">
          <a:xfrm>
            <a:off x="179388" y="1341438"/>
            <a:ext cx="8785225" cy="0"/>
          </a:xfrm>
          <a:prstGeom prst="line">
            <a:avLst/>
          </a:prstGeom>
          <a:noFill/>
          <a:ln w="381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CO"/>
          </a:p>
        </p:txBody>
      </p:sp>
      <p:sp>
        <p:nvSpPr>
          <p:cNvPr id="47111" name="Text Box 7">
            <a:extLst>
              <a:ext uri="{FF2B5EF4-FFF2-40B4-BE49-F238E27FC236}">
                <a16:creationId xmlns:a16="http://schemas.microsoft.com/office/drawing/2014/main" id="{355429D5-FF24-10DA-84AF-B34CD97908BE}"/>
              </a:ext>
            </a:extLst>
          </p:cNvPr>
          <p:cNvSpPr txBox="1">
            <a:spLocks noChangeArrowheads="1"/>
          </p:cNvSpPr>
          <p:nvPr/>
        </p:nvSpPr>
        <p:spPr bwMode="auto">
          <a:xfrm>
            <a:off x="755650" y="3644900"/>
            <a:ext cx="7704138" cy="1935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60000"/>
              <a:buFont typeface="Wingdings" pitchFamily="2" charset="2"/>
              <a:buChar char="n"/>
              <a:tabLst>
                <a:tab pos="2241550" algn="l"/>
                <a:tab pos="5649913" algn="l"/>
              </a:tabLst>
              <a:defRPr sz="3200">
                <a:solidFill>
                  <a:schemeClr val="tx1"/>
                </a:solidFill>
                <a:latin typeface="Verdana" panose="020B0604030504040204" pitchFamily="34" charset="0"/>
              </a:defRPr>
            </a:lvl1pPr>
            <a:lvl2pPr marL="742950" indent="-285750">
              <a:spcBef>
                <a:spcPct val="20000"/>
              </a:spcBef>
              <a:buClr>
                <a:schemeClr val="tx1"/>
              </a:buClr>
              <a:buChar char="•"/>
              <a:tabLst>
                <a:tab pos="2241550" algn="l"/>
                <a:tab pos="5649913" algn="l"/>
              </a:tabLst>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itchFamily="2" charset="2"/>
              <a:buChar char="n"/>
              <a:tabLst>
                <a:tab pos="2241550" algn="l"/>
                <a:tab pos="5649913" algn="l"/>
              </a:tabLst>
              <a:defRPr sz="2400">
                <a:solidFill>
                  <a:schemeClr val="tx1"/>
                </a:solidFill>
                <a:latin typeface="Verdana" panose="020B0604030504040204" pitchFamily="34" charset="0"/>
              </a:defRPr>
            </a:lvl3pPr>
            <a:lvl4pPr marL="1600200" indent="-228600">
              <a:spcBef>
                <a:spcPct val="20000"/>
              </a:spcBef>
              <a:buClr>
                <a:schemeClr val="tx2"/>
              </a:buClr>
              <a:buChar char="•"/>
              <a:tabLst>
                <a:tab pos="2241550" algn="l"/>
                <a:tab pos="5649913" algn="l"/>
              </a:tabLst>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itchFamily="2" charset="2"/>
              <a:buChar char="n"/>
              <a:tabLst>
                <a:tab pos="2241550" algn="l"/>
                <a:tab pos="5649913" algn="l"/>
              </a:tabLst>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itchFamily="2" charset="2"/>
              <a:buChar char="n"/>
              <a:tabLst>
                <a:tab pos="2241550" algn="l"/>
                <a:tab pos="5649913" algn="l"/>
              </a:tabLst>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itchFamily="2" charset="2"/>
              <a:buChar char="n"/>
              <a:tabLst>
                <a:tab pos="2241550" algn="l"/>
                <a:tab pos="5649913" algn="l"/>
              </a:tabLst>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itchFamily="2" charset="2"/>
              <a:buChar char="n"/>
              <a:tabLst>
                <a:tab pos="2241550" algn="l"/>
                <a:tab pos="5649913" algn="l"/>
              </a:tabLst>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itchFamily="2" charset="2"/>
              <a:buChar char="n"/>
              <a:tabLst>
                <a:tab pos="2241550" algn="l"/>
                <a:tab pos="5649913" algn="l"/>
              </a:tabLst>
              <a:defRPr sz="2000">
                <a:solidFill>
                  <a:schemeClr val="tx1"/>
                </a:solidFill>
                <a:latin typeface="Verdana" panose="020B0604030504040204" pitchFamily="34" charset="0"/>
              </a:defRPr>
            </a:lvl9pPr>
          </a:lstStyle>
          <a:p>
            <a:pPr eaLnBrk="1" hangingPunct="1">
              <a:lnSpc>
                <a:spcPct val="70000"/>
              </a:lnSpc>
              <a:spcBef>
                <a:spcPct val="50000"/>
              </a:spcBef>
              <a:buClrTx/>
              <a:buSzTx/>
              <a:buFontTx/>
              <a:buNone/>
            </a:pPr>
            <a:r>
              <a:rPr lang="es-ES" altLang="es-MX" sz="1800" b="1">
                <a:solidFill>
                  <a:srgbClr val="FFFF00"/>
                </a:solidFill>
                <a:latin typeface="Arial Narrow" panose="020B0604020202020204" pitchFamily="34" charset="0"/>
              </a:rPr>
              <a:t>Presidente.	James Walker Lisamby  	(E.U.A.)</a:t>
            </a:r>
          </a:p>
          <a:p>
            <a:pPr eaLnBrk="1" hangingPunct="1">
              <a:lnSpc>
                <a:spcPct val="70000"/>
              </a:lnSpc>
              <a:spcBef>
                <a:spcPct val="50000"/>
              </a:spcBef>
              <a:buClrTx/>
              <a:buSzTx/>
              <a:buFontTx/>
              <a:buNone/>
            </a:pPr>
            <a:r>
              <a:rPr lang="es-ES" altLang="es-MX" sz="1800" b="1">
                <a:solidFill>
                  <a:srgbClr val="FFFF00"/>
                </a:solidFill>
                <a:latin typeface="Arial Narrow" panose="020B0604020202020204" pitchFamily="34" charset="0"/>
              </a:rPr>
              <a:t>Vicepresidente 1°.	Cristóbal Mariscal 	(Ecuador)</a:t>
            </a:r>
          </a:p>
          <a:p>
            <a:pPr eaLnBrk="1" hangingPunct="1">
              <a:lnSpc>
                <a:spcPct val="70000"/>
              </a:lnSpc>
              <a:spcBef>
                <a:spcPct val="50000"/>
              </a:spcBef>
              <a:buClrTx/>
              <a:buSzTx/>
              <a:buFontTx/>
              <a:buNone/>
            </a:pPr>
            <a:r>
              <a:rPr lang="es-ES" altLang="es-MX" sz="1800" b="1">
                <a:solidFill>
                  <a:srgbClr val="FFFF00"/>
                </a:solidFill>
                <a:latin typeface="Arial Narrow" panose="020B0604020202020204" pitchFamily="34" charset="0"/>
              </a:rPr>
              <a:t>Vicepresidente 2°.	Rubén Ramos Rodríguez	(Uruguay)</a:t>
            </a:r>
          </a:p>
          <a:p>
            <a:pPr eaLnBrk="1" hangingPunct="1">
              <a:lnSpc>
                <a:spcPct val="70000"/>
              </a:lnSpc>
              <a:spcBef>
                <a:spcPct val="50000"/>
              </a:spcBef>
              <a:buClrTx/>
              <a:buSzTx/>
              <a:buFontTx/>
              <a:buNone/>
            </a:pPr>
            <a:r>
              <a:rPr lang="es-ES" altLang="es-MX" sz="1800" b="1">
                <a:solidFill>
                  <a:srgbClr val="FFFF00"/>
                </a:solidFill>
                <a:latin typeface="Arial Narrow" panose="020B0604020202020204" pitchFamily="34" charset="0"/>
              </a:rPr>
              <a:t>Director Técnico.	Laudman J. Richoux 	(Brasil)</a:t>
            </a:r>
          </a:p>
          <a:p>
            <a:pPr eaLnBrk="1" hangingPunct="1">
              <a:lnSpc>
                <a:spcPct val="70000"/>
              </a:lnSpc>
              <a:spcBef>
                <a:spcPct val="50000"/>
              </a:spcBef>
              <a:buClrTx/>
              <a:buSzTx/>
              <a:buFontTx/>
              <a:buNone/>
            </a:pPr>
            <a:r>
              <a:rPr lang="es-ES" altLang="es-MX" sz="1800" b="1">
                <a:solidFill>
                  <a:srgbClr val="FFFF00"/>
                </a:solidFill>
                <a:latin typeface="Arial Narrow" panose="020B0604020202020204" pitchFamily="34" charset="0"/>
              </a:rPr>
              <a:t>Director Tesorero	Manuel Eduardo de Sousa Santos	(Brasil)</a:t>
            </a:r>
          </a:p>
          <a:p>
            <a:pPr eaLnBrk="1" hangingPunct="1">
              <a:lnSpc>
                <a:spcPct val="70000"/>
              </a:lnSpc>
              <a:spcBef>
                <a:spcPct val="50000"/>
              </a:spcBef>
              <a:buClrTx/>
              <a:buSzTx/>
              <a:buFontTx/>
              <a:buNone/>
            </a:pPr>
            <a:endParaRPr lang="es-ES" altLang="es-MX" sz="1800" b="1">
              <a:solidFill>
                <a:srgbClr val="FFFF00"/>
              </a:solidFill>
              <a:latin typeface="Arial Narrow" panose="020B0604020202020204" pitchFamily="34" charset="0"/>
            </a:endParaRPr>
          </a:p>
        </p:txBody>
      </p:sp>
      <p:sp>
        <p:nvSpPr>
          <p:cNvPr id="33797" name="Text Box 8">
            <a:extLst>
              <a:ext uri="{FF2B5EF4-FFF2-40B4-BE49-F238E27FC236}">
                <a16:creationId xmlns:a16="http://schemas.microsoft.com/office/drawing/2014/main" id="{34CE5818-5202-00DB-583E-CFD9E3AF84C5}"/>
              </a:ext>
            </a:extLst>
          </p:cNvPr>
          <p:cNvSpPr txBox="1">
            <a:spLocks noChangeArrowheads="1"/>
          </p:cNvSpPr>
          <p:nvPr/>
        </p:nvSpPr>
        <p:spPr bwMode="auto">
          <a:xfrm>
            <a:off x="755650" y="2708275"/>
            <a:ext cx="3384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60000"/>
              <a:buFont typeface="Wingdings" pitchFamily="2" charset="2"/>
              <a:buChar char="n"/>
              <a:defRPr sz="3200">
                <a:solidFill>
                  <a:schemeClr val="tx1"/>
                </a:solidFill>
                <a:latin typeface="Verdana" panose="020B060403050404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itchFamily="2" charset="2"/>
              <a:buChar char="n"/>
              <a:defRPr sz="2400">
                <a:solidFill>
                  <a:schemeClr val="tx1"/>
                </a:solidFill>
                <a:latin typeface="Verdana" panose="020B060403050404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9pPr>
          </a:lstStyle>
          <a:p>
            <a:pPr eaLnBrk="1" hangingPunct="1">
              <a:spcBef>
                <a:spcPct val="50000"/>
              </a:spcBef>
              <a:buClrTx/>
              <a:buSzTx/>
              <a:buFontTx/>
              <a:buNone/>
            </a:pPr>
            <a:endParaRPr lang="es-ES" altLang="es-MX" sz="1800"/>
          </a:p>
        </p:txBody>
      </p:sp>
      <p:sp>
        <p:nvSpPr>
          <p:cNvPr id="47117" name="Rectangle 13">
            <a:extLst>
              <a:ext uri="{FF2B5EF4-FFF2-40B4-BE49-F238E27FC236}">
                <a16:creationId xmlns:a16="http://schemas.microsoft.com/office/drawing/2014/main" id="{B4D19514-2C06-A811-629D-14874A273C2C}"/>
              </a:ext>
            </a:extLst>
          </p:cNvPr>
          <p:cNvSpPr>
            <a:spLocks noChangeArrowheads="1"/>
          </p:cNvSpPr>
          <p:nvPr/>
        </p:nvSpPr>
        <p:spPr bwMode="auto">
          <a:xfrm>
            <a:off x="395288" y="1628775"/>
            <a:ext cx="3600450" cy="647700"/>
          </a:xfrm>
          <a:prstGeom prst="rect">
            <a:avLst/>
          </a:prstGeom>
          <a:noFill/>
          <a:ln>
            <a:noFill/>
          </a:ln>
          <a:effectLst/>
        </p:spPr>
        <p:txBody>
          <a:bodyPr/>
          <a:lstStyle/>
          <a:p>
            <a:pPr eaLnBrk="1" hangingPunct="1">
              <a:spcBef>
                <a:spcPct val="20000"/>
              </a:spcBef>
              <a:buClr>
                <a:schemeClr val="hlink"/>
              </a:buClr>
              <a:buSzPct val="60000"/>
              <a:buFont typeface="Wingdings" pitchFamily="2" charset="2"/>
              <a:buNone/>
              <a:defRPr/>
            </a:pPr>
            <a:r>
              <a:rPr lang="es-MX" sz="4000">
                <a:solidFill>
                  <a:srgbClr val="FF9900"/>
                </a:solidFill>
                <a:effectLst>
                  <a:outerShdw blurRad="38100" dist="38100" dir="2700000" algn="tl">
                    <a:srgbClr val="000000"/>
                  </a:outerShdw>
                </a:effectLst>
                <a:latin typeface="Impact" pitchFamily="34" charset="0"/>
              </a:rPr>
              <a:t>VIII COPINAVAL</a:t>
            </a:r>
            <a:endParaRPr lang="es-ES" sz="4000">
              <a:solidFill>
                <a:srgbClr val="FF9900"/>
              </a:solidFill>
              <a:effectLst>
                <a:outerShdw blurRad="38100" dist="38100" dir="2700000" algn="tl">
                  <a:srgbClr val="000000"/>
                </a:outerShdw>
              </a:effectLst>
              <a:latin typeface="Impact" pitchFamily="34" charset="0"/>
            </a:endParaRPr>
          </a:p>
        </p:txBody>
      </p:sp>
      <p:sp>
        <p:nvSpPr>
          <p:cNvPr id="47118" name="Text Box 14">
            <a:extLst>
              <a:ext uri="{FF2B5EF4-FFF2-40B4-BE49-F238E27FC236}">
                <a16:creationId xmlns:a16="http://schemas.microsoft.com/office/drawing/2014/main" id="{9923D889-6B0F-5BCF-9078-C15C2657192B}"/>
              </a:ext>
            </a:extLst>
          </p:cNvPr>
          <p:cNvSpPr txBox="1">
            <a:spLocks noChangeArrowheads="1"/>
          </p:cNvSpPr>
          <p:nvPr/>
        </p:nvSpPr>
        <p:spPr bwMode="auto">
          <a:xfrm>
            <a:off x="611188" y="2492375"/>
            <a:ext cx="4537075" cy="62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60000"/>
              <a:buFont typeface="Wingdings" pitchFamily="2" charset="2"/>
              <a:buChar char="n"/>
              <a:defRPr sz="3200">
                <a:solidFill>
                  <a:schemeClr val="tx1"/>
                </a:solidFill>
                <a:latin typeface="Verdana" panose="020B060403050404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itchFamily="2" charset="2"/>
              <a:buChar char="n"/>
              <a:defRPr sz="2400">
                <a:solidFill>
                  <a:schemeClr val="tx1"/>
                </a:solidFill>
                <a:latin typeface="Verdana" panose="020B060403050404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9pPr>
          </a:lstStyle>
          <a:p>
            <a:pPr eaLnBrk="1" hangingPunct="1">
              <a:spcBef>
                <a:spcPct val="50000"/>
              </a:spcBef>
              <a:buClrTx/>
              <a:buSzTx/>
              <a:buFontTx/>
              <a:buNone/>
            </a:pPr>
            <a:r>
              <a:rPr lang="es-MX" altLang="es-MX" sz="1400" b="1">
                <a:solidFill>
                  <a:srgbClr val="FF9900"/>
                </a:solidFill>
                <a:latin typeface="Arial" panose="020B0604020202020204" pitchFamily="34" charset="0"/>
              </a:rPr>
              <a:t>SEDE:</a:t>
            </a:r>
            <a:r>
              <a:rPr lang="es-MX" altLang="es-MX" sz="1400" b="1">
                <a:solidFill>
                  <a:srgbClr val="FFFF00"/>
                </a:solidFill>
                <a:latin typeface="Arial" panose="020B0604020202020204" pitchFamily="34" charset="0"/>
              </a:rPr>
              <a:t> WASHINGTON D.C. E.U.A</a:t>
            </a:r>
          </a:p>
          <a:p>
            <a:pPr eaLnBrk="1" hangingPunct="1">
              <a:spcBef>
                <a:spcPct val="50000"/>
              </a:spcBef>
              <a:buClrTx/>
              <a:buSzTx/>
              <a:buFontTx/>
              <a:buNone/>
            </a:pPr>
            <a:r>
              <a:rPr lang="es-MX" altLang="es-MX" sz="1400" b="1">
                <a:solidFill>
                  <a:srgbClr val="FF9900"/>
                </a:solidFill>
                <a:latin typeface="Arial" panose="020B0604020202020204" pitchFamily="34" charset="0"/>
              </a:rPr>
              <a:t>FECHA</a:t>
            </a:r>
            <a:r>
              <a:rPr lang="es-MX" altLang="es-MX" sz="1400" b="1">
                <a:solidFill>
                  <a:srgbClr val="FFFF00"/>
                </a:solidFill>
                <a:latin typeface="Arial" panose="020B0604020202020204" pitchFamily="34" charset="0"/>
              </a:rPr>
              <a:t>: DEL </a:t>
            </a:r>
            <a:r>
              <a:rPr lang="es-ES" altLang="es-MX" sz="1400" b="1">
                <a:solidFill>
                  <a:srgbClr val="FFFF00"/>
                </a:solidFill>
                <a:latin typeface="Arial" panose="020B0604020202020204" pitchFamily="34" charset="0"/>
              </a:rPr>
              <a:t>13 AL 16 DE SEPTIEMBRE DEL 1983 </a:t>
            </a:r>
          </a:p>
        </p:txBody>
      </p:sp>
      <p:sp>
        <p:nvSpPr>
          <p:cNvPr id="47119" name="Text Box 15">
            <a:extLst>
              <a:ext uri="{FF2B5EF4-FFF2-40B4-BE49-F238E27FC236}">
                <a16:creationId xmlns:a16="http://schemas.microsoft.com/office/drawing/2014/main" id="{78A3BF33-F360-C249-F32B-7F1414965A3A}"/>
              </a:ext>
            </a:extLst>
          </p:cNvPr>
          <p:cNvSpPr txBox="1">
            <a:spLocks noChangeArrowheads="1"/>
          </p:cNvSpPr>
          <p:nvPr/>
        </p:nvSpPr>
        <p:spPr bwMode="auto">
          <a:xfrm>
            <a:off x="323850" y="5734050"/>
            <a:ext cx="84963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60000"/>
              <a:buFont typeface="Wingdings" pitchFamily="2" charset="2"/>
              <a:buChar char="n"/>
              <a:defRPr sz="3200">
                <a:solidFill>
                  <a:schemeClr val="tx1"/>
                </a:solidFill>
                <a:latin typeface="Verdana" panose="020B060403050404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itchFamily="2" charset="2"/>
              <a:buChar char="n"/>
              <a:defRPr sz="2400">
                <a:solidFill>
                  <a:schemeClr val="tx1"/>
                </a:solidFill>
                <a:latin typeface="Verdana" panose="020B060403050404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9pPr>
          </a:lstStyle>
          <a:p>
            <a:pPr eaLnBrk="1" hangingPunct="1">
              <a:spcBef>
                <a:spcPct val="50000"/>
              </a:spcBef>
              <a:buClrTx/>
              <a:buSzTx/>
              <a:buFontTx/>
              <a:buNone/>
            </a:pPr>
            <a:r>
              <a:rPr lang="es-ES" altLang="es-MX" sz="2000" b="1">
                <a:solidFill>
                  <a:srgbClr val="FFFF00"/>
                </a:solidFill>
                <a:latin typeface="Arial Narrow" panose="020B0604020202020204" pitchFamily="34" charset="0"/>
              </a:rPr>
              <a:t>Asistieron más de 350 delegados y se inauguró la Marinexpo’83; presentando 87 trabajos técnicos</a:t>
            </a:r>
          </a:p>
        </p:txBody>
      </p:sp>
      <p:pic>
        <p:nvPicPr>
          <p:cNvPr id="47120" name="Picture 16" descr="IPIN0002">
            <a:extLst>
              <a:ext uri="{FF2B5EF4-FFF2-40B4-BE49-F238E27FC236}">
                <a16:creationId xmlns:a16="http://schemas.microsoft.com/office/drawing/2014/main" id="{2DBC21C1-F193-799E-2B86-DEA3A661006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15349" b="17044"/>
          <a:stretch>
            <a:fillRect/>
          </a:stretch>
        </p:blipFill>
        <p:spPr bwMode="auto">
          <a:xfrm>
            <a:off x="5724525" y="1484313"/>
            <a:ext cx="2844800" cy="2041525"/>
          </a:xfrm>
          <a:prstGeom prst="rect">
            <a:avLst/>
          </a:prstGeom>
          <a:noFill/>
          <a:ln w="635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47111"/>
                                        </p:tgtEl>
                                        <p:attrNameLst>
                                          <p:attrName>style.visibility</p:attrName>
                                        </p:attrNameLst>
                                      </p:cBhvr>
                                      <p:to>
                                        <p:strVal val="visible"/>
                                      </p:to>
                                    </p:set>
                                    <p:anim calcmode="discrete" valueType="clr">
                                      <p:cBhvr override="childStyle">
                                        <p:cTn id="7" dur="80"/>
                                        <p:tgtEl>
                                          <p:spTgt spid="47111"/>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7111"/>
                                        </p:tgtEl>
                                        <p:attrNameLst>
                                          <p:attrName>fillcolor</p:attrName>
                                        </p:attrNameLst>
                                      </p:cBhvr>
                                      <p:tavLst>
                                        <p:tav tm="0">
                                          <p:val>
                                            <p:clrVal>
                                              <a:schemeClr val="accent2"/>
                                            </p:clrVal>
                                          </p:val>
                                        </p:tav>
                                        <p:tav tm="50000">
                                          <p:val>
                                            <p:clrVal>
                                              <a:schemeClr val="hlink"/>
                                            </p:clrVal>
                                          </p:val>
                                        </p:tav>
                                      </p:tavLst>
                                    </p:anim>
                                    <p:set>
                                      <p:cBhvr>
                                        <p:cTn id="9" dur="80"/>
                                        <p:tgtEl>
                                          <p:spTgt spid="47111"/>
                                        </p:tgtEl>
                                        <p:attrNameLst>
                                          <p:attrName>fill.type</p:attrName>
                                        </p:attrNameLst>
                                      </p:cBhvr>
                                      <p:to>
                                        <p:strVal val="solid"/>
                                      </p:to>
                                    </p:set>
                                  </p:childTnLst>
                                </p:cTn>
                              </p:par>
                            </p:childTnLst>
                          </p:cTn>
                        </p:par>
                        <p:par>
                          <p:cTn id="10" fill="hold" nodeType="afterGroup">
                            <p:stCondLst>
                              <p:cond delay="8640"/>
                            </p:stCondLst>
                            <p:childTnLst>
                              <p:par>
                                <p:cTn id="11" presetID="55" presetClass="entr" presetSubtype="0" fill="hold" grpId="0" nodeType="afterEffect">
                                  <p:stCondLst>
                                    <p:cond delay="0"/>
                                  </p:stCondLst>
                                  <p:childTnLst>
                                    <p:set>
                                      <p:cBhvr>
                                        <p:cTn id="12" dur="1" fill="hold">
                                          <p:stCondLst>
                                            <p:cond delay="0"/>
                                          </p:stCondLst>
                                        </p:cTn>
                                        <p:tgtEl>
                                          <p:spTgt spid="47117">
                                            <p:txEl>
                                              <p:pRg st="0" end="0"/>
                                            </p:txEl>
                                          </p:spTgt>
                                        </p:tgtEl>
                                        <p:attrNameLst>
                                          <p:attrName>style.visibility</p:attrName>
                                        </p:attrNameLst>
                                      </p:cBhvr>
                                      <p:to>
                                        <p:strVal val="visible"/>
                                      </p:to>
                                    </p:set>
                                    <p:anim calcmode="lin" valueType="num">
                                      <p:cBhvr>
                                        <p:cTn id="13" dur="1000" fill="hold"/>
                                        <p:tgtEl>
                                          <p:spTgt spid="47117">
                                            <p:txEl>
                                              <p:pRg st="0" end="0"/>
                                            </p:txEl>
                                          </p:spTgt>
                                        </p:tgtEl>
                                        <p:attrNameLst>
                                          <p:attrName>ppt_w</p:attrName>
                                        </p:attrNameLst>
                                      </p:cBhvr>
                                      <p:tavLst>
                                        <p:tav tm="0">
                                          <p:val>
                                            <p:strVal val="#ppt_w*0.70"/>
                                          </p:val>
                                        </p:tav>
                                        <p:tav tm="100000">
                                          <p:val>
                                            <p:strVal val="#ppt_w"/>
                                          </p:val>
                                        </p:tav>
                                      </p:tavLst>
                                    </p:anim>
                                    <p:anim calcmode="lin" valueType="num">
                                      <p:cBhvr>
                                        <p:cTn id="14" dur="1000" fill="hold"/>
                                        <p:tgtEl>
                                          <p:spTgt spid="47117">
                                            <p:txEl>
                                              <p:pRg st="0" end="0"/>
                                            </p:txEl>
                                          </p:spTgt>
                                        </p:tgtEl>
                                        <p:attrNameLst>
                                          <p:attrName>ppt_h</p:attrName>
                                        </p:attrNameLst>
                                      </p:cBhvr>
                                      <p:tavLst>
                                        <p:tav tm="0">
                                          <p:val>
                                            <p:strVal val="#ppt_h"/>
                                          </p:val>
                                        </p:tav>
                                        <p:tav tm="100000">
                                          <p:val>
                                            <p:strVal val="#ppt_h"/>
                                          </p:val>
                                        </p:tav>
                                      </p:tavLst>
                                    </p:anim>
                                    <p:animEffect transition="in" filter="fade">
                                      <p:cBhvr>
                                        <p:cTn id="15" dur="1000"/>
                                        <p:tgtEl>
                                          <p:spTgt spid="47117">
                                            <p:txEl>
                                              <p:pRg st="0" end="0"/>
                                            </p:txEl>
                                          </p:spTgt>
                                        </p:tgtEl>
                                      </p:cBhvr>
                                    </p:animEffect>
                                  </p:childTnLst>
                                </p:cTn>
                              </p:par>
                            </p:childTnLst>
                          </p:cTn>
                        </p:par>
                        <p:par>
                          <p:cTn id="16" fill="hold" nodeType="afterGroup">
                            <p:stCondLst>
                              <p:cond delay="9640"/>
                            </p:stCondLst>
                            <p:childTnLst>
                              <p:par>
                                <p:cTn id="17" presetID="5" presetClass="entr" presetSubtype="10" fill="hold" grpId="0" nodeType="afterEffect">
                                  <p:stCondLst>
                                    <p:cond delay="0"/>
                                  </p:stCondLst>
                                  <p:childTnLst>
                                    <p:set>
                                      <p:cBhvr>
                                        <p:cTn id="18" dur="1" fill="hold">
                                          <p:stCondLst>
                                            <p:cond delay="0"/>
                                          </p:stCondLst>
                                        </p:cTn>
                                        <p:tgtEl>
                                          <p:spTgt spid="47118"/>
                                        </p:tgtEl>
                                        <p:attrNameLst>
                                          <p:attrName>style.visibility</p:attrName>
                                        </p:attrNameLst>
                                      </p:cBhvr>
                                      <p:to>
                                        <p:strVal val="visible"/>
                                      </p:to>
                                    </p:set>
                                    <p:animEffect transition="in" filter="checkerboard(across)">
                                      <p:cBhvr>
                                        <p:cTn id="19" dur="500"/>
                                        <p:tgtEl>
                                          <p:spTgt spid="47118"/>
                                        </p:tgtEl>
                                      </p:cBhvr>
                                    </p:animEffect>
                                  </p:childTnLst>
                                </p:cTn>
                              </p:par>
                            </p:childTnLst>
                          </p:cTn>
                        </p:par>
                        <p:par>
                          <p:cTn id="20" fill="hold" nodeType="afterGroup">
                            <p:stCondLst>
                              <p:cond delay="10140"/>
                            </p:stCondLst>
                            <p:childTnLst>
                              <p:par>
                                <p:cTn id="21" presetID="1" presetClass="entr" presetSubtype="0" fill="hold" grpId="0" nodeType="afterEffect">
                                  <p:stCondLst>
                                    <p:cond delay="0"/>
                                  </p:stCondLst>
                                  <p:childTnLst>
                                    <p:set>
                                      <p:cBhvr>
                                        <p:cTn id="22" dur="1" fill="hold">
                                          <p:stCondLst>
                                            <p:cond delay="0"/>
                                          </p:stCondLst>
                                        </p:cTn>
                                        <p:tgtEl>
                                          <p:spTgt spid="47119"/>
                                        </p:tgtEl>
                                        <p:attrNameLst>
                                          <p:attrName>style.visibility</p:attrName>
                                        </p:attrNameLst>
                                      </p:cBhvr>
                                      <p:to>
                                        <p:strVal val="visible"/>
                                      </p:to>
                                    </p:set>
                                  </p:childTnLst>
                                </p:cTn>
                              </p:par>
                            </p:childTnLst>
                          </p:cTn>
                        </p:par>
                        <p:par>
                          <p:cTn id="23" fill="hold" nodeType="afterGroup">
                            <p:stCondLst>
                              <p:cond delay="10140"/>
                            </p:stCondLst>
                            <p:childTnLst>
                              <p:par>
                                <p:cTn id="24" presetID="10" presetClass="entr" presetSubtype="0" fill="hold" nodeType="afterEffect">
                                  <p:stCondLst>
                                    <p:cond delay="0"/>
                                  </p:stCondLst>
                                  <p:childTnLst>
                                    <p:set>
                                      <p:cBhvr>
                                        <p:cTn id="25" dur="1" fill="hold">
                                          <p:stCondLst>
                                            <p:cond delay="0"/>
                                          </p:stCondLst>
                                        </p:cTn>
                                        <p:tgtEl>
                                          <p:spTgt spid="47120"/>
                                        </p:tgtEl>
                                        <p:attrNameLst>
                                          <p:attrName>style.visibility</p:attrName>
                                        </p:attrNameLst>
                                      </p:cBhvr>
                                      <p:to>
                                        <p:strVal val="visible"/>
                                      </p:to>
                                    </p:set>
                                    <p:animEffect transition="in" filter="fade">
                                      <p:cBhvr>
                                        <p:cTn id="26" dur="2000"/>
                                        <p:tgtEl>
                                          <p:spTgt spid="471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11" grpId="0"/>
      <p:bldP spid="47117" grpId="0" build="p"/>
      <p:bldP spid="47118" grpId="0"/>
      <p:bldP spid="4711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id="{AE3F4FBA-5D32-F203-8052-3F9E787A8F2A}"/>
              </a:ext>
            </a:extLst>
          </p:cNvPr>
          <p:cNvSpPr>
            <a:spLocks noGrp="1" noChangeArrowheads="1"/>
          </p:cNvSpPr>
          <p:nvPr>
            <p:ph type="ctrTitle"/>
          </p:nvPr>
        </p:nvSpPr>
        <p:spPr>
          <a:xfrm>
            <a:off x="1331913" y="188913"/>
            <a:ext cx="6985000" cy="1081087"/>
          </a:xfrm>
        </p:spPr>
        <p:txBody>
          <a:bodyPr anchor="ctr" anchorCtr="0"/>
          <a:lstStyle/>
          <a:p>
            <a:pPr algn="l" eaLnBrk="1" hangingPunct="1">
              <a:defRPr/>
            </a:pPr>
            <a:r>
              <a:rPr lang="es-MX" sz="1800" b="1">
                <a:solidFill>
                  <a:srgbClr val="FFFF00"/>
                </a:solidFill>
                <a:latin typeface="Agency FB" pitchFamily="34" charset="0"/>
              </a:rPr>
              <a:t>INSTITUTO PANAMERICANO DE INGENIERIA NAVAL</a:t>
            </a:r>
            <a:br>
              <a:rPr lang="es-MX" sz="1800" b="1">
                <a:solidFill>
                  <a:srgbClr val="FFFF00"/>
                </a:solidFill>
                <a:latin typeface="Agency FB" pitchFamily="34" charset="0"/>
              </a:rPr>
            </a:br>
            <a:r>
              <a:rPr lang="es-ES" sz="1800" b="1">
                <a:solidFill>
                  <a:srgbClr val="FFFF00"/>
                </a:solidFill>
                <a:latin typeface="Agency FB" pitchFamily="34" charset="0"/>
              </a:rPr>
              <a:t>PAN-AMERICAN INSTITUTE OF NAVAL ENGINEERING</a:t>
            </a:r>
            <a:br>
              <a:rPr lang="es-ES" sz="1800" b="1">
                <a:solidFill>
                  <a:srgbClr val="FFFF00"/>
                </a:solidFill>
                <a:latin typeface="Agency FB" pitchFamily="34" charset="0"/>
              </a:rPr>
            </a:br>
            <a:r>
              <a:rPr lang="pt-BR" sz="1800" b="1">
                <a:solidFill>
                  <a:srgbClr val="FFFF00"/>
                </a:solidFill>
                <a:latin typeface="Agency FB" pitchFamily="34" charset="0"/>
              </a:rPr>
              <a:t>INSTITUTO PAN-AMERICANO DE ENGENHARIA NAVAL</a:t>
            </a:r>
            <a:endParaRPr lang="es-ES" sz="1800" b="1">
              <a:solidFill>
                <a:srgbClr val="FFFF00"/>
              </a:solidFill>
              <a:effectLst/>
              <a:latin typeface="Agency FB" pitchFamily="34" charset="0"/>
            </a:endParaRPr>
          </a:p>
        </p:txBody>
      </p:sp>
      <p:pic>
        <p:nvPicPr>
          <p:cNvPr id="35842" name="Picture 4" descr="IPIN-002-colores">
            <a:extLst>
              <a:ext uri="{FF2B5EF4-FFF2-40B4-BE49-F238E27FC236}">
                <a16:creationId xmlns:a16="http://schemas.microsoft.com/office/drawing/2014/main" id="{6031536D-CCA2-2875-F314-504B27DDD75A}"/>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50825" y="260350"/>
            <a:ext cx="935038" cy="93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3" name="Line 5">
            <a:extLst>
              <a:ext uri="{FF2B5EF4-FFF2-40B4-BE49-F238E27FC236}">
                <a16:creationId xmlns:a16="http://schemas.microsoft.com/office/drawing/2014/main" id="{CFD3572C-C6C8-DAFE-C4BF-3A73145DC9E0}"/>
              </a:ext>
            </a:extLst>
          </p:cNvPr>
          <p:cNvSpPr>
            <a:spLocks noChangeShapeType="1"/>
          </p:cNvSpPr>
          <p:nvPr/>
        </p:nvSpPr>
        <p:spPr bwMode="auto">
          <a:xfrm>
            <a:off x="179388" y="1341438"/>
            <a:ext cx="8785225" cy="0"/>
          </a:xfrm>
          <a:prstGeom prst="line">
            <a:avLst/>
          </a:prstGeom>
          <a:noFill/>
          <a:ln w="381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CO"/>
          </a:p>
        </p:txBody>
      </p:sp>
      <p:sp>
        <p:nvSpPr>
          <p:cNvPr id="49159" name="Text Box 7">
            <a:extLst>
              <a:ext uri="{FF2B5EF4-FFF2-40B4-BE49-F238E27FC236}">
                <a16:creationId xmlns:a16="http://schemas.microsoft.com/office/drawing/2014/main" id="{3FD886F6-5F1D-6B40-151E-1CDE54E7883A}"/>
              </a:ext>
            </a:extLst>
          </p:cNvPr>
          <p:cNvSpPr txBox="1">
            <a:spLocks noChangeArrowheads="1"/>
          </p:cNvSpPr>
          <p:nvPr/>
        </p:nvSpPr>
        <p:spPr bwMode="auto">
          <a:xfrm>
            <a:off x="755650" y="3644900"/>
            <a:ext cx="7704138" cy="1604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60000"/>
              <a:buFont typeface="Wingdings" pitchFamily="2" charset="2"/>
              <a:buChar char="n"/>
              <a:tabLst>
                <a:tab pos="2241550" algn="l"/>
                <a:tab pos="5649913" algn="l"/>
              </a:tabLst>
              <a:defRPr sz="3200">
                <a:solidFill>
                  <a:schemeClr val="tx1"/>
                </a:solidFill>
                <a:latin typeface="Verdana" panose="020B0604030504040204" pitchFamily="34" charset="0"/>
              </a:defRPr>
            </a:lvl1pPr>
            <a:lvl2pPr marL="742950" indent="-285750">
              <a:spcBef>
                <a:spcPct val="20000"/>
              </a:spcBef>
              <a:buClr>
                <a:schemeClr val="tx1"/>
              </a:buClr>
              <a:buChar char="•"/>
              <a:tabLst>
                <a:tab pos="2241550" algn="l"/>
                <a:tab pos="5649913" algn="l"/>
              </a:tabLst>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itchFamily="2" charset="2"/>
              <a:buChar char="n"/>
              <a:tabLst>
                <a:tab pos="2241550" algn="l"/>
                <a:tab pos="5649913" algn="l"/>
              </a:tabLst>
              <a:defRPr sz="2400">
                <a:solidFill>
                  <a:schemeClr val="tx1"/>
                </a:solidFill>
                <a:latin typeface="Verdana" panose="020B0604030504040204" pitchFamily="34" charset="0"/>
              </a:defRPr>
            </a:lvl3pPr>
            <a:lvl4pPr marL="1600200" indent="-228600">
              <a:spcBef>
                <a:spcPct val="20000"/>
              </a:spcBef>
              <a:buClr>
                <a:schemeClr val="tx2"/>
              </a:buClr>
              <a:buChar char="•"/>
              <a:tabLst>
                <a:tab pos="2241550" algn="l"/>
                <a:tab pos="5649913" algn="l"/>
              </a:tabLst>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itchFamily="2" charset="2"/>
              <a:buChar char="n"/>
              <a:tabLst>
                <a:tab pos="2241550" algn="l"/>
                <a:tab pos="5649913" algn="l"/>
              </a:tabLst>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itchFamily="2" charset="2"/>
              <a:buChar char="n"/>
              <a:tabLst>
                <a:tab pos="2241550" algn="l"/>
                <a:tab pos="5649913" algn="l"/>
              </a:tabLst>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itchFamily="2" charset="2"/>
              <a:buChar char="n"/>
              <a:tabLst>
                <a:tab pos="2241550" algn="l"/>
                <a:tab pos="5649913" algn="l"/>
              </a:tabLst>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itchFamily="2" charset="2"/>
              <a:buChar char="n"/>
              <a:tabLst>
                <a:tab pos="2241550" algn="l"/>
                <a:tab pos="5649913" algn="l"/>
              </a:tabLst>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itchFamily="2" charset="2"/>
              <a:buChar char="n"/>
              <a:tabLst>
                <a:tab pos="2241550" algn="l"/>
                <a:tab pos="5649913" algn="l"/>
              </a:tabLst>
              <a:defRPr sz="2000">
                <a:solidFill>
                  <a:schemeClr val="tx1"/>
                </a:solidFill>
                <a:latin typeface="Verdana" panose="020B0604030504040204" pitchFamily="34" charset="0"/>
              </a:defRPr>
            </a:lvl9pPr>
          </a:lstStyle>
          <a:p>
            <a:pPr eaLnBrk="1" hangingPunct="1">
              <a:lnSpc>
                <a:spcPct val="70000"/>
              </a:lnSpc>
              <a:spcBef>
                <a:spcPct val="50000"/>
              </a:spcBef>
              <a:buClrTx/>
              <a:buSzTx/>
              <a:buFontTx/>
              <a:buNone/>
            </a:pPr>
            <a:r>
              <a:rPr lang="es-ES" altLang="es-MX" sz="1800" b="1">
                <a:solidFill>
                  <a:srgbClr val="FFFF00"/>
                </a:solidFill>
                <a:latin typeface="Arial Narrow" panose="020B0604020202020204" pitchFamily="34" charset="0"/>
              </a:rPr>
              <a:t>Presidente.	Guillermo Dueñas-Iturralde	 (Ecuador)</a:t>
            </a:r>
          </a:p>
          <a:p>
            <a:pPr eaLnBrk="1" hangingPunct="1">
              <a:lnSpc>
                <a:spcPct val="70000"/>
              </a:lnSpc>
              <a:spcBef>
                <a:spcPct val="50000"/>
              </a:spcBef>
              <a:buClrTx/>
              <a:buSzTx/>
              <a:buFontTx/>
              <a:buNone/>
            </a:pPr>
            <a:r>
              <a:rPr lang="es-ES" altLang="es-MX" sz="1800" b="1">
                <a:solidFill>
                  <a:srgbClr val="FFFF00"/>
                </a:solidFill>
                <a:latin typeface="Arial Narrow" panose="020B0604020202020204" pitchFamily="34" charset="0"/>
              </a:rPr>
              <a:t>Vicepresidente 1°.	Mauro Fernando Orofino Campos	(Brasil)</a:t>
            </a:r>
          </a:p>
          <a:p>
            <a:pPr eaLnBrk="1" hangingPunct="1">
              <a:lnSpc>
                <a:spcPct val="70000"/>
              </a:lnSpc>
              <a:spcBef>
                <a:spcPct val="50000"/>
              </a:spcBef>
              <a:buClrTx/>
              <a:buSzTx/>
              <a:buFontTx/>
              <a:buNone/>
            </a:pPr>
            <a:r>
              <a:rPr lang="es-ES" altLang="es-MX" sz="1800" b="1">
                <a:solidFill>
                  <a:srgbClr val="FFFF00"/>
                </a:solidFill>
                <a:latin typeface="Arial Narrow" panose="020B0604020202020204" pitchFamily="34" charset="0"/>
              </a:rPr>
              <a:t>Vicepresidente 2°.	Mario F.C. Santarelli	(Argentina)</a:t>
            </a:r>
          </a:p>
          <a:p>
            <a:pPr eaLnBrk="1" hangingPunct="1">
              <a:lnSpc>
                <a:spcPct val="70000"/>
              </a:lnSpc>
              <a:spcBef>
                <a:spcPct val="50000"/>
              </a:spcBef>
              <a:buClrTx/>
              <a:buSzTx/>
              <a:buFontTx/>
              <a:buNone/>
            </a:pPr>
            <a:r>
              <a:rPr lang="es-ES" altLang="es-MX" sz="1800" b="1">
                <a:solidFill>
                  <a:srgbClr val="FFFF00"/>
                </a:solidFill>
                <a:latin typeface="Arial Narrow" panose="020B0604020202020204" pitchFamily="34" charset="0"/>
              </a:rPr>
              <a:t>Director Técnico	Víctor Posso Carrillo	(Perú)</a:t>
            </a:r>
          </a:p>
          <a:p>
            <a:pPr eaLnBrk="1" hangingPunct="1">
              <a:lnSpc>
                <a:spcPct val="70000"/>
              </a:lnSpc>
              <a:spcBef>
                <a:spcPct val="50000"/>
              </a:spcBef>
              <a:buClrTx/>
              <a:buSzTx/>
              <a:buFontTx/>
              <a:buNone/>
            </a:pPr>
            <a:r>
              <a:rPr lang="es-ES" altLang="es-MX" sz="1800" b="1">
                <a:solidFill>
                  <a:srgbClr val="FFFF00"/>
                </a:solidFill>
                <a:latin typeface="Arial Narrow" panose="020B0604020202020204" pitchFamily="34" charset="0"/>
              </a:rPr>
              <a:t>Director Tesorero.	Decio Mauro Rodríguez Da Cunha	(Brasil)</a:t>
            </a:r>
          </a:p>
        </p:txBody>
      </p:sp>
      <p:sp>
        <p:nvSpPr>
          <p:cNvPr id="35845" name="Text Box 8">
            <a:extLst>
              <a:ext uri="{FF2B5EF4-FFF2-40B4-BE49-F238E27FC236}">
                <a16:creationId xmlns:a16="http://schemas.microsoft.com/office/drawing/2014/main" id="{7733B2B2-97DA-D340-DD7E-CBE41B00A6B7}"/>
              </a:ext>
            </a:extLst>
          </p:cNvPr>
          <p:cNvSpPr txBox="1">
            <a:spLocks noChangeArrowheads="1"/>
          </p:cNvSpPr>
          <p:nvPr/>
        </p:nvSpPr>
        <p:spPr bwMode="auto">
          <a:xfrm>
            <a:off x="755650" y="2708275"/>
            <a:ext cx="3384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60000"/>
              <a:buFont typeface="Wingdings" pitchFamily="2" charset="2"/>
              <a:buChar char="n"/>
              <a:defRPr sz="3200">
                <a:solidFill>
                  <a:schemeClr val="tx1"/>
                </a:solidFill>
                <a:latin typeface="Verdana" panose="020B060403050404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itchFamily="2" charset="2"/>
              <a:buChar char="n"/>
              <a:defRPr sz="2400">
                <a:solidFill>
                  <a:schemeClr val="tx1"/>
                </a:solidFill>
                <a:latin typeface="Verdana" panose="020B060403050404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9pPr>
          </a:lstStyle>
          <a:p>
            <a:pPr eaLnBrk="1" hangingPunct="1">
              <a:spcBef>
                <a:spcPct val="50000"/>
              </a:spcBef>
              <a:buClrTx/>
              <a:buSzTx/>
              <a:buFontTx/>
              <a:buNone/>
            </a:pPr>
            <a:endParaRPr lang="es-ES" altLang="es-MX" sz="1800"/>
          </a:p>
        </p:txBody>
      </p:sp>
      <p:sp>
        <p:nvSpPr>
          <p:cNvPr id="49165" name="Rectangle 13">
            <a:extLst>
              <a:ext uri="{FF2B5EF4-FFF2-40B4-BE49-F238E27FC236}">
                <a16:creationId xmlns:a16="http://schemas.microsoft.com/office/drawing/2014/main" id="{2DF47548-8CC5-ECB7-84BB-6892F4A78D5C}"/>
              </a:ext>
            </a:extLst>
          </p:cNvPr>
          <p:cNvSpPr>
            <a:spLocks noChangeArrowheads="1"/>
          </p:cNvSpPr>
          <p:nvPr/>
        </p:nvSpPr>
        <p:spPr bwMode="auto">
          <a:xfrm>
            <a:off x="395288" y="1628775"/>
            <a:ext cx="3455987" cy="647700"/>
          </a:xfrm>
          <a:prstGeom prst="rect">
            <a:avLst/>
          </a:prstGeom>
          <a:noFill/>
          <a:ln>
            <a:noFill/>
          </a:ln>
          <a:effectLst/>
        </p:spPr>
        <p:txBody>
          <a:bodyPr/>
          <a:lstStyle/>
          <a:p>
            <a:pPr eaLnBrk="1" hangingPunct="1">
              <a:spcBef>
                <a:spcPct val="20000"/>
              </a:spcBef>
              <a:buClr>
                <a:schemeClr val="hlink"/>
              </a:buClr>
              <a:buSzPct val="60000"/>
              <a:buFont typeface="Wingdings" pitchFamily="2" charset="2"/>
              <a:buNone/>
              <a:defRPr/>
            </a:pPr>
            <a:r>
              <a:rPr lang="es-MX" sz="4000">
                <a:solidFill>
                  <a:srgbClr val="FF9900"/>
                </a:solidFill>
                <a:effectLst>
                  <a:outerShdw blurRad="38100" dist="38100" dir="2700000" algn="tl">
                    <a:srgbClr val="000000"/>
                  </a:outerShdw>
                </a:effectLst>
                <a:latin typeface="Impact" pitchFamily="34" charset="0"/>
              </a:rPr>
              <a:t>IX COPINAVAL</a:t>
            </a:r>
            <a:endParaRPr lang="es-ES" sz="4000">
              <a:solidFill>
                <a:srgbClr val="FF9900"/>
              </a:solidFill>
              <a:effectLst>
                <a:outerShdw blurRad="38100" dist="38100" dir="2700000" algn="tl">
                  <a:srgbClr val="000000"/>
                </a:outerShdw>
              </a:effectLst>
              <a:latin typeface="Impact" pitchFamily="34" charset="0"/>
            </a:endParaRPr>
          </a:p>
        </p:txBody>
      </p:sp>
      <p:sp>
        <p:nvSpPr>
          <p:cNvPr id="49166" name="Text Box 14">
            <a:extLst>
              <a:ext uri="{FF2B5EF4-FFF2-40B4-BE49-F238E27FC236}">
                <a16:creationId xmlns:a16="http://schemas.microsoft.com/office/drawing/2014/main" id="{FA62D825-015D-55DD-B535-F8D0046AD818}"/>
              </a:ext>
            </a:extLst>
          </p:cNvPr>
          <p:cNvSpPr txBox="1">
            <a:spLocks noChangeArrowheads="1"/>
          </p:cNvSpPr>
          <p:nvPr/>
        </p:nvSpPr>
        <p:spPr bwMode="auto">
          <a:xfrm>
            <a:off x="611188" y="2492375"/>
            <a:ext cx="4679950" cy="62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60000"/>
              <a:buFont typeface="Wingdings" pitchFamily="2" charset="2"/>
              <a:buChar char="n"/>
              <a:defRPr sz="3200">
                <a:solidFill>
                  <a:schemeClr val="tx1"/>
                </a:solidFill>
                <a:latin typeface="Verdana" panose="020B060403050404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itchFamily="2" charset="2"/>
              <a:buChar char="n"/>
              <a:defRPr sz="2400">
                <a:solidFill>
                  <a:schemeClr val="tx1"/>
                </a:solidFill>
                <a:latin typeface="Verdana" panose="020B060403050404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9pPr>
          </a:lstStyle>
          <a:p>
            <a:pPr eaLnBrk="1" hangingPunct="1">
              <a:spcBef>
                <a:spcPct val="50000"/>
              </a:spcBef>
              <a:buClrTx/>
              <a:buSzTx/>
              <a:buFontTx/>
              <a:buNone/>
            </a:pPr>
            <a:r>
              <a:rPr lang="es-MX" altLang="es-MX" sz="1400" b="1">
                <a:solidFill>
                  <a:srgbClr val="FF9900"/>
                </a:solidFill>
                <a:latin typeface="Arial" panose="020B0604020202020204" pitchFamily="34" charset="0"/>
              </a:rPr>
              <a:t>SEDE:</a:t>
            </a:r>
            <a:r>
              <a:rPr lang="es-MX" altLang="es-MX" sz="1400" b="1">
                <a:solidFill>
                  <a:srgbClr val="FFFF00"/>
                </a:solidFill>
                <a:latin typeface="Arial" panose="020B0604020202020204" pitchFamily="34" charset="0"/>
              </a:rPr>
              <a:t> GUAYAQUIL, ECUADOR</a:t>
            </a:r>
          </a:p>
          <a:p>
            <a:pPr eaLnBrk="1" hangingPunct="1">
              <a:spcBef>
                <a:spcPct val="50000"/>
              </a:spcBef>
              <a:buClrTx/>
              <a:buSzTx/>
              <a:buFontTx/>
              <a:buNone/>
            </a:pPr>
            <a:r>
              <a:rPr lang="es-MX" altLang="es-MX" sz="1400" b="1">
                <a:solidFill>
                  <a:srgbClr val="FF9900"/>
                </a:solidFill>
                <a:latin typeface="Arial" panose="020B0604020202020204" pitchFamily="34" charset="0"/>
              </a:rPr>
              <a:t>FECHA</a:t>
            </a:r>
            <a:r>
              <a:rPr lang="es-MX" altLang="es-MX" sz="1400" b="1">
                <a:solidFill>
                  <a:srgbClr val="FFFF00"/>
                </a:solidFill>
                <a:latin typeface="Arial" panose="020B0604020202020204" pitchFamily="34" charset="0"/>
              </a:rPr>
              <a:t>: </a:t>
            </a:r>
            <a:r>
              <a:rPr lang="es-ES" altLang="es-MX" sz="1400" b="1">
                <a:solidFill>
                  <a:srgbClr val="FFFF00"/>
                </a:solidFill>
                <a:latin typeface="Arial" panose="020B0604020202020204" pitchFamily="34" charset="0"/>
              </a:rPr>
              <a:t>DEL 15 AL 18 DE JULIO DE 1985</a:t>
            </a:r>
          </a:p>
        </p:txBody>
      </p:sp>
      <p:pic>
        <p:nvPicPr>
          <p:cNvPr id="49167" name="Picture 15" descr="IPIN0001">
            <a:extLst>
              <a:ext uri="{FF2B5EF4-FFF2-40B4-BE49-F238E27FC236}">
                <a16:creationId xmlns:a16="http://schemas.microsoft.com/office/drawing/2014/main" id="{5207D649-40C2-5C7A-EEF6-26E987F1DEF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4982"/>
          <a:stretch>
            <a:fillRect/>
          </a:stretch>
        </p:blipFill>
        <p:spPr bwMode="auto">
          <a:xfrm>
            <a:off x="5508625" y="1484313"/>
            <a:ext cx="3386138" cy="2016125"/>
          </a:xfrm>
          <a:prstGeom prst="rect">
            <a:avLst/>
          </a:prstGeom>
          <a:noFill/>
          <a:ln w="635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49168" name="Text Box 16">
            <a:extLst>
              <a:ext uri="{FF2B5EF4-FFF2-40B4-BE49-F238E27FC236}">
                <a16:creationId xmlns:a16="http://schemas.microsoft.com/office/drawing/2014/main" id="{4340BEDD-D043-CA0D-FB2E-130E66881903}"/>
              </a:ext>
            </a:extLst>
          </p:cNvPr>
          <p:cNvSpPr txBox="1">
            <a:spLocks noChangeArrowheads="1"/>
          </p:cNvSpPr>
          <p:nvPr/>
        </p:nvSpPr>
        <p:spPr bwMode="auto">
          <a:xfrm>
            <a:off x="323850" y="5516563"/>
            <a:ext cx="84963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60000"/>
              <a:buFont typeface="Wingdings" pitchFamily="2" charset="2"/>
              <a:buChar char="n"/>
              <a:defRPr sz="3200">
                <a:solidFill>
                  <a:schemeClr val="tx1"/>
                </a:solidFill>
                <a:latin typeface="Verdana" panose="020B060403050404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itchFamily="2" charset="2"/>
              <a:buChar char="n"/>
              <a:defRPr sz="2400">
                <a:solidFill>
                  <a:schemeClr val="tx1"/>
                </a:solidFill>
                <a:latin typeface="Verdana" panose="020B060403050404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9pPr>
          </a:lstStyle>
          <a:p>
            <a:pPr eaLnBrk="1" hangingPunct="1">
              <a:spcBef>
                <a:spcPct val="50000"/>
              </a:spcBef>
              <a:buClrTx/>
              <a:buSzTx/>
              <a:buFontTx/>
              <a:buNone/>
            </a:pPr>
            <a:r>
              <a:rPr lang="es-ES" altLang="es-MX" sz="2000" b="1">
                <a:solidFill>
                  <a:srgbClr val="FFFF00"/>
                </a:solidFill>
                <a:latin typeface="Arial Narrow" panose="020B0604020202020204" pitchFamily="34" charset="0"/>
              </a:rPr>
              <a:t>Asistieron delegaciones de países de América y de Europa, se realizo el primer simposio panamericano sobre educación en Ingeniería Naval SYMMEDUC inaugurándose también la Marinexpo’85</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49159"/>
                                        </p:tgtEl>
                                        <p:attrNameLst>
                                          <p:attrName>style.visibility</p:attrName>
                                        </p:attrNameLst>
                                      </p:cBhvr>
                                      <p:to>
                                        <p:strVal val="visible"/>
                                      </p:to>
                                    </p:set>
                                    <p:anim calcmode="discrete" valueType="clr">
                                      <p:cBhvr override="childStyle">
                                        <p:cTn id="7" dur="80"/>
                                        <p:tgtEl>
                                          <p:spTgt spid="49159"/>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9159"/>
                                        </p:tgtEl>
                                        <p:attrNameLst>
                                          <p:attrName>fillcolor</p:attrName>
                                        </p:attrNameLst>
                                      </p:cBhvr>
                                      <p:tavLst>
                                        <p:tav tm="0">
                                          <p:val>
                                            <p:clrVal>
                                              <a:schemeClr val="accent2"/>
                                            </p:clrVal>
                                          </p:val>
                                        </p:tav>
                                        <p:tav tm="50000">
                                          <p:val>
                                            <p:clrVal>
                                              <a:schemeClr val="hlink"/>
                                            </p:clrVal>
                                          </p:val>
                                        </p:tav>
                                      </p:tavLst>
                                    </p:anim>
                                    <p:set>
                                      <p:cBhvr>
                                        <p:cTn id="9" dur="80"/>
                                        <p:tgtEl>
                                          <p:spTgt spid="49159"/>
                                        </p:tgtEl>
                                        <p:attrNameLst>
                                          <p:attrName>fill.type</p:attrName>
                                        </p:attrNameLst>
                                      </p:cBhvr>
                                      <p:to>
                                        <p:strVal val="solid"/>
                                      </p:to>
                                    </p:set>
                                  </p:childTnLst>
                                </p:cTn>
                              </p:par>
                            </p:childTnLst>
                          </p:cTn>
                        </p:par>
                        <p:par>
                          <p:cTn id="10" fill="hold" nodeType="afterGroup">
                            <p:stCondLst>
                              <p:cond delay="9400"/>
                            </p:stCondLst>
                            <p:childTnLst>
                              <p:par>
                                <p:cTn id="11" presetID="55" presetClass="entr" presetSubtype="0" fill="hold" grpId="0" nodeType="afterEffect">
                                  <p:stCondLst>
                                    <p:cond delay="0"/>
                                  </p:stCondLst>
                                  <p:childTnLst>
                                    <p:set>
                                      <p:cBhvr>
                                        <p:cTn id="12" dur="1" fill="hold">
                                          <p:stCondLst>
                                            <p:cond delay="0"/>
                                          </p:stCondLst>
                                        </p:cTn>
                                        <p:tgtEl>
                                          <p:spTgt spid="49165">
                                            <p:txEl>
                                              <p:pRg st="0" end="0"/>
                                            </p:txEl>
                                          </p:spTgt>
                                        </p:tgtEl>
                                        <p:attrNameLst>
                                          <p:attrName>style.visibility</p:attrName>
                                        </p:attrNameLst>
                                      </p:cBhvr>
                                      <p:to>
                                        <p:strVal val="visible"/>
                                      </p:to>
                                    </p:set>
                                    <p:anim calcmode="lin" valueType="num">
                                      <p:cBhvr>
                                        <p:cTn id="13" dur="1000" fill="hold"/>
                                        <p:tgtEl>
                                          <p:spTgt spid="49165">
                                            <p:txEl>
                                              <p:pRg st="0" end="0"/>
                                            </p:txEl>
                                          </p:spTgt>
                                        </p:tgtEl>
                                        <p:attrNameLst>
                                          <p:attrName>ppt_w</p:attrName>
                                        </p:attrNameLst>
                                      </p:cBhvr>
                                      <p:tavLst>
                                        <p:tav tm="0">
                                          <p:val>
                                            <p:strVal val="#ppt_w*0.70"/>
                                          </p:val>
                                        </p:tav>
                                        <p:tav tm="100000">
                                          <p:val>
                                            <p:strVal val="#ppt_w"/>
                                          </p:val>
                                        </p:tav>
                                      </p:tavLst>
                                    </p:anim>
                                    <p:anim calcmode="lin" valueType="num">
                                      <p:cBhvr>
                                        <p:cTn id="14" dur="1000" fill="hold"/>
                                        <p:tgtEl>
                                          <p:spTgt spid="49165">
                                            <p:txEl>
                                              <p:pRg st="0" end="0"/>
                                            </p:txEl>
                                          </p:spTgt>
                                        </p:tgtEl>
                                        <p:attrNameLst>
                                          <p:attrName>ppt_h</p:attrName>
                                        </p:attrNameLst>
                                      </p:cBhvr>
                                      <p:tavLst>
                                        <p:tav tm="0">
                                          <p:val>
                                            <p:strVal val="#ppt_h"/>
                                          </p:val>
                                        </p:tav>
                                        <p:tav tm="100000">
                                          <p:val>
                                            <p:strVal val="#ppt_h"/>
                                          </p:val>
                                        </p:tav>
                                      </p:tavLst>
                                    </p:anim>
                                    <p:animEffect transition="in" filter="fade">
                                      <p:cBhvr>
                                        <p:cTn id="15" dur="1000"/>
                                        <p:tgtEl>
                                          <p:spTgt spid="49165">
                                            <p:txEl>
                                              <p:pRg st="0" end="0"/>
                                            </p:txEl>
                                          </p:spTgt>
                                        </p:tgtEl>
                                      </p:cBhvr>
                                    </p:animEffect>
                                  </p:childTnLst>
                                </p:cTn>
                              </p:par>
                            </p:childTnLst>
                          </p:cTn>
                        </p:par>
                        <p:par>
                          <p:cTn id="16" fill="hold" nodeType="afterGroup">
                            <p:stCondLst>
                              <p:cond delay="10400"/>
                            </p:stCondLst>
                            <p:childTnLst>
                              <p:par>
                                <p:cTn id="17" presetID="5" presetClass="entr" presetSubtype="10" fill="hold" grpId="0" nodeType="afterEffect">
                                  <p:stCondLst>
                                    <p:cond delay="0"/>
                                  </p:stCondLst>
                                  <p:childTnLst>
                                    <p:set>
                                      <p:cBhvr>
                                        <p:cTn id="18" dur="1" fill="hold">
                                          <p:stCondLst>
                                            <p:cond delay="0"/>
                                          </p:stCondLst>
                                        </p:cTn>
                                        <p:tgtEl>
                                          <p:spTgt spid="49166"/>
                                        </p:tgtEl>
                                        <p:attrNameLst>
                                          <p:attrName>style.visibility</p:attrName>
                                        </p:attrNameLst>
                                      </p:cBhvr>
                                      <p:to>
                                        <p:strVal val="visible"/>
                                      </p:to>
                                    </p:set>
                                    <p:animEffect transition="in" filter="checkerboard(across)">
                                      <p:cBhvr>
                                        <p:cTn id="19" dur="500"/>
                                        <p:tgtEl>
                                          <p:spTgt spid="49166"/>
                                        </p:tgtEl>
                                      </p:cBhvr>
                                    </p:animEffect>
                                  </p:childTnLst>
                                </p:cTn>
                              </p:par>
                            </p:childTnLst>
                          </p:cTn>
                        </p:par>
                        <p:par>
                          <p:cTn id="20" fill="hold" nodeType="afterGroup">
                            <p:stCondLst>
                              <p:cond delay="10900"/>
                            </p:stCondLst>
                            <p:childTnLst>
                              <p:par>
                                <p:cTn id="21" presetID="10" presetClass="entr" presetSubtype="0" fill="hold" nodeType="afterEffect">
                                  <p:stCondLst>
                                    <p:cond delay="0"/>
                                  </p:stCondLst>
                                  <p:childTnLst>
                                    <p:set>
                                      <p:cBhvr>
                                        <p:cTn id="22" dur="1" fill="hold">
                                          <p:stCondLst>
                                            <p:cond delay="0"/>
                                          </p:stCondLst>
                                        </p:cTn>
                                        <p:tgtEl>
                                          <p:spTgt spid="49167"/>
                                        </p:tgtEl>
                                        <p:attrNameLst>
                                          <p:attrName>style.visibility</p:attrName>
                                        </p:attrNameLst>
                                      </p:cBhvr>
                                      <p:to>
                                        <p:strVal val="visible"/>
                                      </p:to>
                                    </p:set>
                                    <p:animEffect transition="in" filter="fade">
                                      <p:cBhvr>
                                        <p:cTn id="23" dur="2000"/>
                                        <p:tgtEl>
                                          <p:spTgt spid="49167"/>
                                        </p:tgtEl>
                                      </p:cBhvr>
                                    </p:animEffect>
                                  </p:childTnLst>
                                </p:cTn>
                              </p:par>
                            </p:childTnLst>
                          </p:cTn>
                        </p:par>
                        <p:par>
                          <p:cTn id="24" fill="hold" nodeType="afterGroup">
                            <p:stCondLst>
                              <p:cond delay="12900"/>
                            </p:stCondLst>
                            <p:childTnLst>
                              <p:par>
                                <p:cTn id="25" presetID="1" presetClass="entr" presetSubtype="0" fill="hold" grpId="0" nodeType="afterEffect">
                                  <p:stCondLst>
                                    <p:cond delay="0"/>
                                  </p:stCondLst>
                                  <p:childTnLst>
                                    <p:set>
                                      <p:cBhvr>
                                        <p:cTn id="26" dur="1" fill="hold">
                                          <p:stCondLst>
                                            <p:cond delay="0"/>
                                          </p:stCondLst>
                                        </p:cTn>
                                        <p:tgtEl>
                                          <p:spTgt spid="491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9" grpId="0"/>
      <p:bldP spid="49165" grpId="0" build="p"/>
      <p:bldP spid="49166" grpId="0"/>
      <p:bldP spid="4916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a:extLst>
              <a:ext uri="{FF2B5EF4-FFF2-40B4-BE49-F238E27FC236}">
                <a16:creationId xmlns:a16="http://schemas.microsoft.com/office/drawing/2014/main" id="{2C6909DB-1361-5F93-35D5-3C517BDC269A}"/>
              </a:ext>
            </a:extLst>
          </p:cNvPr>
          <p:cNvSpPr>
            <a:spLocks noGrp="1" noChangeArrowheads="1"/>
          </p:cNvSpPr>
          <p:nvPr>
            <p:ph type="ctrTitle"/>
          </p:nvPr>
        </p:nvSpPr>
        <p:spPr>
          <a:xfrm>
            <a:off x="1331913" y="188913"/>
            <a:ext cx="6985000" cy="1081087"/>
          </a:xfrm>
        </p:spPr>
        <p:txBody>
          <a:bodyPr anchor="ctr" anchorCtr="0"/>
          <a:lstStyle/>
          <a:p>
            <a:pPr algn="l" eaLnBrk="1" hangingPunct="1">
              <a:defRPr/>
            </a:pPr>
            <a:r>
              <a:rPr lang="es-MX" sz="1800" b="1">
                <a:solidFill>
                  <a:srgbClr val="FFFF00"/>
                </a:solidFill>
                <a:latin typeface="Agency FB" pitchFamily="34" charset="0"/>
              </a:rPr>
              <a:t>INSTITUTO PANAMERICANO DE INGENIERIA NAVAL</a:t>
            </a:r>
            <a:br>
              <a:rPr lang="es-MX" sz="1800" b="1">
                <a:solidFill>
                  <a:srgbClr val="FFFF00"/>
                </a:solidFill>
                <a:latin typeface="Agency FB" pitchFamily="34" charset="0"/>
              </a:rPr>
            </a:br>
            <a:r>
              <a:rPr lang="es-ES" sz="1800" b="1">
                <a:solidFill>
                  <a:srgbClr val="FFFF00"/>
                </a:solidFill>
                <a:latin typeface="Agency FB" pitchFamily="34" charset="0"/>
              </a:rPr>
              <a:t>PAN-AMERICAN INSTITUTE OF NAVAL ENGINEERING</a:t>
            </a:r>
            <a:br>
              <a:rPr lang="es-ES" sz="1800" b="1">
                <a:solidFill>
                  <a:srgbClr val="FFFF00"/>
                </a:solidFill>
                <a:latin typeface="Agency FB" pitchFamily="34" charset="0"/>
              </a:rPr>
            </a:br>
            <a:r>
              <a:rPr lang="pt-BR" sz="1800" b="1">
                <a:solidFill>
                  <a:srgbClr val="FFFF00"/>
                </a:solidFill>
                <a:latin typeface="Agency FB" pitchFamily="34" charset="0"/>
              </a:rPr>
              <a:t>INSTITUTO PAN-AMERICANO DE ENGENHARIA NAVAL</a:t>
            </a:r>
            <a:endParaRPr lang="es-ES" sz="1800" b="1">
              <a:solidFill>
                <a:srgbClr val="FFFF00"/>
              </a:solidFill>
              <a:effectLst/>
              <a:latin typeface="Agency FB" pitchFamily="34" charset="0"/>
            </a:endParaRPr>
          </a:p>
        </p:txBody>
      </p:sp>
      <p:pic>
        <p:nvPicPr>
          <p:cNvPr id="37890" name="Picture 4" descr="IPIN-002-colores">
            <a:extLst>
              <a:ext uri="{FF2B5EF4-FFF2-40B4-BE49-F238E27FC236}">
                <a16:creationId xmlns:a16="http://schemas.microsoft.com/office/drawing/2014/main" id="{68F75080-D747-1D06-C940-B41CD09C8E95}"/>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50825" y="260350"/>
            <a:ext cx="935038" cy="93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1" name="Line 5">
            <a:extLst>
              <a:ext uri="{FF2B5EF4-FFF2-40B4-BE49-F238E27FC236}">
                <a16:creationId xmlns:a16="http://schemas.microsoft.com/office/drawing/2014/main" id="{1C520132-2081-9EF9-63B8-4DEF9EAA308D}"/>
              </a:ext>
            </a:extLst>
          </p:cNvPr>
          <p:cNvSpPr>
            <a:spLocks noChangeShapeType="1"/>
          </p:cNvSpPr>
          <p:nvPr/>
        </p:nvSpPr>
        <p:spPr bwMode="auto">
          <a:xfrm>
            <a:off x="179388" y="1341438"/>
            <a:ext cx="8785225" cy="0"/>
          </a:xfrm>
          <a:prstGeom prst="line">
            <a:avLst/>
          </a:prstGeom>
          <a:noFill/>
          <a:ln w="381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CO"/>
          </a:p>
        </p:txBody>
      </p:sp>
      <p:sp>
        <p:nvSpPr>
          <p:cNvPr id="51207" name="Text Box 7">
            <a:extLst>
              <a:ext uri="{FF2B5EF4-FFF2-40B4-BE49-F238E27FC236}">
                <a16:creationId xmlns:a16="http://schemas.microsoft.com/office/drawing/2014/main" id="{FD7A3682-ED9E-BD89-B442-832C6D784F5A}"/>
              </a:ext>
            </a:extLst>
          </p:cNvPr>
          <p:cNvSpPr txBox="1">
            <a:spLocks noChangeArrowheads="1"/>
          </p:cNvSpPr>
          <p:nvPr/>
        </p:nvSpPr>
        <p:spPr bwMode="auto">
          <a:xfrm>
            <a:off x="755650" y="3644900"/>
            <a:ext cx="7704138" cy="1935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60000"/>
              <a:buFont typeface="Wingdings" pitchFamily="2" charset="2"/>
              <a:buChar char="n"/>
              <a:tabLst>
                <a:tab pos="2241550" algn="l"/>
                <a:tab pos="5649913" algn="l"/>
              </a:tabLst>
              <a:defRPr sz="3200">
                <a:solidFill>
                  <a:schemeClr val="tx1"/>
                </a:solidFill>
                <a:latin typeface="Verdana" panose="020B0604030504040204" pitchFamily="34" charset="0"/>
              </a:defRPr>
            </a:lvl1pPr>
            <a:lvl2pPr marL="742950" indent="-285750">
              <a:spcBef>
                <a:spcPct val="20000"/>
              </a:spcBef>
              <a:buClr>
                <a:schemeClr val="tx1"/>
              </a:buClr>
              <a:buChar char="•"/>
              <a:tabLst>
                <a:tab pos="2241550" algn="l"/>
                <a:tab pos="5649913" algn="l"/>
              </a:tabLst>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itchFamily="2" charset="2"/>
              <a:buChar char="n"/>
              <a:tabLst>
                <a:tab pos="2241550" algn="l"/>
                <a:tab pos="5649913" algn="l"/>
              </a:tabLst>
              <a:defRPr sz="2400">
                <a:solidFill>
                  <a:schemeClr val="tx1"/>
                </a:solidFill>
                <a:latin typeface="Verdana" panose="020B0604030504040204" pitchFamily="34" charset="0"/>
              </a:defRPr>
            </a:lvl3pPr>
            <a:lvl4pPr marL="1600200" indent="-228600">
              <a:spcBef>
                <a:spcPct val="20000"/>
              </a:spcBef>
              <a:buClr>
                <a:schemeClr val="tx2"/>
              </a:buClr>
              <a:buChar char="•"/>
              <a:tabLst>
                <a:tab pos="2241550" algn="l"/>
                <a:tab pos="5649913" algn="l"/>
              </a:tabLst>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itchFamily="2" charset="2"/>
              <a:buChar char="n"/>
              <a:tabLst>
                <a:tab pos="2241550" algn="l"/>
                <a:tab pos="5649913" algn="l"/>
              </a:tabLst>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itchFamily="2" charset="2"/>
              <a:buChar char="n"/>
              <a:tabLst>
                <a:tab pos="2241550" algn="l"/>
                <a:tab pos="5649913" algn="l"/>
              </a:tabLst>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itchFamily="2" charset="2"/>
              <a:buChar char="n"/>
              <a:tabLst>
                <a:tab pos="2241550" algn="l"/>
                <a:tab pos="5649913" algn="l"/>
              </a:tabLst>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itchFamily="2" charset="2"/>
              <a:buChar char="n"/>
              <a:tabLst>
                <a:tab pos="2241550" algn="l"/>
                <a:tab pos="5649913" algn="l"/>
              </a:tabLst>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itchFamily="2" charset="2"/>
              <a:buChar char="n"/>
              <a:tabLst>
                <a:tab pos="2241550" algn="l"/>
                <a:tab pos="5649913" algn="l"/>
              </a:tabLst>
              <a:defRPr sz="2000">
                <a:solidFill>
                  <a:schemeClr val="tx1"/>
                </a:solidFill>
                <a:latin typeface="Verdana" panose="020B0604030504040204" pitchFamily="34" charset="0"/>
              </a:defRPr>
            </a:lvl9pPr>
          </a:lstStyle>
          <a:p>
            <a:pPr eaLnBrk="1" hangingPunct="1">
              <a:lnSpc>
                <a:spcPct val="70000"/>
              </a:lnSpc>
              <a:spcBef>
                <a:spcPct val="50000"/>
              </a:spcBef>
              <a:buClrTx/>
              <a:buSzTx/>
              <a:buFontTx/>
              <a:buNone/>
            </a:pPr>
            <a:r>
              <a:rPr lang="es-ES" altLang="es-MX" sz="1800" b="1">
                <a:solidFill>
                  <a:srgbClr val="FFFF00"/>
                </a:solidFill>
                <a:latin typeface="Arial Narrow" panose="020B0604020202020204" pitchFamily="34" charset="0"/>
              </a:rPr>
              <a:t>Presidente.	Mauro Fernando Orofino Campos	(Brasil)</a:t>
            </a:r>
          </a:p>
          <a:p>
            <a:pPr eaLnBrk="1" hangingPunct="1">
              <a:lnSpc>
                <a:spcPct val="70000"/>
              </a:lnSpc>
              <a:spcBef>
                <a:spcPct val="50000"/>
              </a:spcBef>
              <a:buClrTx/>
              <a:buSzTx/>
              <a:buFontTx/>
              <a:buNone/>
            </a:pPr>
            <a:r>
              <a:rPr lang="es-ES" altLang="es-MX" sz="1800" b="1">
                <a:solidFill>
                  <a:srgbClr val="FFFF00"/>
                </a:solidFill>
                <a:latin typeface="Arial Narrow" panose="020B0604020202020204" pitchFamily="34" charset="0"/>
              </a:rPr>
              <a:t>Vicepresidente 1°.	Mario F.C. Santarelli	(Argentina)	</a:t>
            </a:r>
          </a:p>
          <a:p>
            <a:pPr eaLnBrk="1" hangingPunct="1">
              <a:lnSpc>
                <a:spcPct val="70000"/>
              </a:lnSpc>
              <a:spcBef>
                <a:spcPct val="50000"/>
              </a:spcBef>
              <a:buClrTx/>
              <a:buSzTx/>
              <a:buFontTx/>
              <a:buNone/>
            </a:pPr>
            <a:r>
              <a:rPr lang="es-ES" altLang="es-MX" sz="1800" b="1">
                <a:solidFill>
                  <a:srgbClr val="FFFF00"/>
                </a:solidFill>
                <a:latin typeface="Arial Narrow" panose="020B0604020202020204" pitchFamily="34" charset="0"/>
              </a:rPr>
              <a:t>Vicepresidente 2°.	Sergio Ostornol Vankla	(Chile)</a:t>
            </a:r>
          </a:p>
          <a:p>
            <a:pPr eaLnBrk="1" hangingPunct="1">
              <a:lnSpc>
                <a:spcPct val="70000"/>
              </a:lnSpc>
              <a:spcBef>
                <a:spcPct val="50000"/>
              </a:spcBef>
              <a:buClrTx/>
              <a:buSzTx/>
              <a:buFontTx/>
              <a:buNone/>
            </a:pPr>
            <a:r>
              <a:rPr lang="es-ES" altLang="es-MX" sz="1800" b="1">
                <a:solidFill>
                  <a:srgbClr val="FFFF00"/>
                </a:solidFill>
                <a:latin typeface="Arial Narrow" panose="020B0604020202020204" pitchFamily="34" charset="0"/>
              </a:rPr>
              <a:t>Director Técnico.	Cristóbal Mariscal Díaz	(Ecuador)</a:t>
            </a:r>
          </a:p>
          <a:p>
            <a:pPr eaLnBrk="1" hangingPunct="1">
              <a:lnSpc>
                <a:spcPct val="70000"/>
              </a:lnSpc>
              <a:spcBef>
                <a:spcPct val="50000"/>
              </a:spcBef>
              <a:buClrTx/>
              <a:buSzTx/>
              <a:buFontTx/>
              <a:buNone/>
            </a:pPr>
            <a:r>
              <a:rPr lang="es-ES" altLang="es-MX" sz="1800" b="1">
                <a:solidFill>
                  <a:srgbClr val="FFFF00"/>
                </a:solidFill>
                <a:latin typeface="Arial Narrow" panose="020B0604020202020204" pitchFamily="34" charset="0"/>
              </a:rPr>
              <a:t>Director Tesorero.	Decio Mauro Rodríguez Da Cunha	(Brasil)</a:t>
            </a:r>
          </a:p>
          <a:p>
            <a:pPr eaLnBrk="1" hangingPunct="1">
              <a:lnSpc>
                <a:spcPct val="70000"/>
              </a:lnSpc>
              <a:spcBef>
                <a:spcPct val="50000"/>
              </a:spcBef>
              <a:buClrTx/>
              <a:buSzTx/>
              <a:buFontTx/>
              <a:buNone/>
            </a:pPr>
            <a:endParaRPr lang="es-ES" altLang="es-MX" sz="1800" b="1">
              <a:solidFill>
                <a:srgbClr val="FFFF00"/>
              </a:solidFill>
              <a:latin typeface="Arial Narrow" panose="020B0604020202020204" pitchFamily="34" charset="0"/>
            </a:endParaRPr>
          </a:p>
        </p:txBody>
      </p:sp>
      <p:sp>
        <p:nvSpPr>
          <p:cNvPr id="37893" name="Text Box 8">
            <a:extLst>
              <a:ext uri="{FF2B5EF4-FFF2-40B4-BE49-F238E27FC236}">
                <a16:creationId xmlns:a16="http://schemas.microsoft.com/office/drawing/2014/main" id="{6CD8837A-EDAB-7885-E92F-A0F4EF82C505}"/>
              </a:ext>
            </a:extLst>
          </p:cNvPr>
          <p:cNvSpPr txBox="1">
            <a:spLocks noChangeArrowheads="1"/>
          </p:cNvSpPr>
          <p:nvPr/>
        </p:nvSpPr>
        <p:spPr bwMode="auto">
          <a:xfrm>
            <a:off x="755650" y="2708275"/>
            <a:ext cx="3384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60000"/>
              <a:buFont typeface="Wingdings" pitchFamily="2" charset="2"/>
              <a:buChar char="n"/>
              <a:defRPr sz="3200">
                <a:solidFill>
                  <a:schemeClr val="tx1"/>
                </a:solidFill>
                <a:latin typeface="Verdana" panose="020B060403050404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itchFamily="2" charset="2"/>
              <a:buChar char="n"/>
              <a:defRPr sz="2400">
                <a:solidFill>
                  <a:schemeClr val="tx1"/>
                </a:solidFill>
                <a:latin typeface="Verdana" panose="020B060403050404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9pPr>
          </a:lstStyle>
          <a:p>
            <a:pPr eaLnBrk="1" hangingPunct="1">
              <a:spcBef>
                <a:spcPct val="50000"/>
              </a:spcBef>
              <a:buClrTx/>
              <a:buSzTx/>
              <a:buFontTx/>
              <a:buNone/>
            </a:pPr>
            <a:endParaRPr lang="es-ES" altLang="es-MX" sz="1800"/>
          </a:p>
        </p:txBody>
      </p:sp>
      <p:sp>
        <p:nvSpPr>
          <p:cNvPr id="51213" name="Rectangle 13">
            <a:extLst>
              <a:ext uri="{FF2B5EF4-FFF2-40B4-BE49-F238E27FC236}">
                <a16:creationId xmlns:a16="http://schemas.microsoft.com/office/drawing/2014/main" id="{82495C76-4329-47C9-9D57-E79CAC408E74}"/>
              </a:ext>
            </a:extLst>
          </p:cNvPr>
          <p:cNvSpPr>
            <a:spLocks noChangeArrowheads="1"/>
          </p:cNvSpPr>
          <p:nvPr/>
        </p:nvSpPr>
        <p:spPr bwMode="auto">
          <a:xfrm>
            <a:off x="395288" y="1628775"/>
            <a:ext cx="3313112" cy="647700"/>
          </a:xfrm>
          <a:prstGeom prst="rect">
            <a:avLst/>
          </a:prstGeom>
          <a:noFill/>
          <a:ln>
            <a:noFill/>
          </a:ln>
          <a:effectLst/>
        </p:spPr>
        <p:txBody>
          <a:bodyPr/>
          <a:lstStyle/>
          <a:p>
            <a:pPr eaLnBrk="1" hangingPunct="1">
              <a:spcBef>
                <a:spcPct val="20000"/>
              </a:spcBef>
              <a:buClr>
                <a:schemeClr val="hlink"/>
              </a:buClr>
              <a:buSzPct val="60000"/>
              <a:buFont typeface="Wingdings" pitchFamily="2" charset="2"/>
              <a:buNone/>
              <a:defRPr/>
            </a:pPr>
            <a:r>
              <a:rPr lang="es-MX" sz="4000">
                <a:solidFill>
                  <a:srgbClr val="FF9900"/>
                </a:solidFill>
                <a:effectLst>
                  <a:outerShdw blurRad="38100" dist="38100" dir="2700000" algn="tl">
                    <a:srgbClr val="000000"/>
                  </a:outerShdw>
                </a:effectLst>
                <a:latin typeface="Impact" pitchFamily="34" charset="0"/>
              </a:rPr>
              <a:t>X COPINAVAL</a:t>
            </a:r>
            <a:endParaRPr lang="es-ES" sz="4000">
              <a:solidFill>
                <a:srgbClr val="FF9900"/>
              </a:solidFill>
              <a:effectLst>
                <a:outerShdw blurRad="38100" dist="38100" dir="2700000" algn="tl">
                  <a:srgbClr val="000000"/>
                </a:outerShdw>
              </a:effectLst>
              <a:latin typeface="Impact" pitchFamily="34" charset="0"/>
            </a:endParaRPr>
          </a:p>
        </p:txBody>
      </p:sp>
      <p:sp>
        <p:nvSpPr>
          <p:cNvPr id="51214" name="Text Box 14">
            <a:extLst>
              <a:ext uri="{FF2B5EF4-FFF2-40B4-BE49-F238E27FC236}">
                <a16:creationId xmlns:a16="http://schemas.microsoft.com/office/drawing/2014/main" id="{1A10315B-37DC-1BAF-EC8A-9E32B0FACA73}"/>
              </a:ext>
            </a:extLst>
          </p:cNvPr>
          <p:cNvSpPr txBox="1">
            <a:spLocks noChangeArrowheads="1"/>
          </p:cNvSpPr>
          <p:nvPr/>
        </p:nvSpPr>
        <p:spPr bwMode="auto">
          <a:xfrm>
            <a:off x="611188" y="2492375"/>
            <a:ext cx="4679950" cy="62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60000"/>
              <a:buFont typeface="Wingdings" pitchFamily="2" charset="2"/>
              <a:buChar char="n"/>
              <a:defRPr sz="3200">
                <a:solidFill>
                  <a:schemeClr val="tx1"/>
                </a:solidFill>
                <a:latin typeface="Verdana" panose="020B060403050404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itchFamily="2" charset="2"/>
              <a:buChar char="n"/>
              <a:defRPr sz="2400">
                <a:solidFill>
                  <a:schemeClr val="tx1"/>
                </a:solidFill>
                <a:latin typeface="Verdana" panose="020B060403050404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9pPr>
          </a:lstStyle>
          <a:p>
            <a:pPr eaLnBrk="1" hangingPunct="1">
              <a:spcBef>
                <a:spcPct val="50000"/>
              </a:spcBef>
              <a:buClrTx/>
              <a:buSzTx/>
              <a:buFontTx/>
              <a:buNone/>
            </a:pPr>
            <a:r>
              <a:rPr lang="es-MX" altLang="es-MX" sz="1400" b="1">
                <a:solidFill>
                  <a:srgbClr val="FF9900"/>
                </a:solidFill>
                <a:latin typeface="Arial" panose="020B0604020202020204" pitchFamily="34" charset="0"/>
              </a:rPr>
              <a:t>SEDE:</a:t>
            </a:r>
            <a:r>
              <a:rPr lang="es-MX" altLang="es-MX" sz="1400" b="1">
                <a:solidFill>
                  <a:srgbClr val="FFFF00"/>
                </a:solidFill>
                <a:latin typeface="Arial" panose="020B0604020202020204" pitchFamily="34" charset="0"/>
              </a:rPr>
              <a:t> RIO DE JANEIRO, BRASIL</a:t>
            </a:r>
          </a:p>
          <a:p>
            <a:pPr eaLnBrk="1" hangingPunct="1">
              <a:spcBef>
                <a:spcPct val="50000"/>
              </a:spcBef>
              <a:buClrTx/>
              <a:buSzTx/>
              <a:buFontTx/>
              <a:buNone/>
            </a:pPr>
            <a:r>
              <a:rPr lang="es-MX" altLang="es-MX" sz="1400" b="1">
                <a:solidFill>
                  <a:srgbClr val="FF9900"/>
                </a:solidFill>
                <a:latin typeface="Arial" panose="020B0604020202020204" pitchFamily="34" charset="0"/>
              </a:rPr>
              <a:t>FECHA</a:t>
            </a:r>
            <a:r>
              <a:rPr lang="es-MX" altLang="es-MX" sz="1400" b="1">
                <a:solidFill>
                  <a:srgbClr val="FFFF00"/>
                </a:solidFill>
                <a:latin typeface="Arial" panose="020B0604020202020204" pitchFamily="34" charset="0"/>
              </a:rPr>
              <a:t>: DEL 21 AL 25  DE JUNIO 1987</a:t>
            </a:r>
            <a:endParaRPr lang="es-ES" altLang="es-MX" sz="1400" b="1">
              <a:solidFill>
                <a:srgbClr val="FFFF00"/>
              </a:solidFill>
              <a:latin typeface="Arial" panose="020B0604020202020204" pitchFamily="34" charset="0"/>
            </a:endParaRPr>
          </a:p>
        </p:txBody>
      </p:sp>
      <p:pic>
        <p:nvPicPr>
          <p:cNvPr id="51215" name="Picture 15" descr="IPIN0001">
            <a:extLst>
              <a:ext uri="{FF2B5EF4-FFF2-40B4-BE49-F238E27FC236}">
                <a16:creationId xmlns:a16="http://schemas.microsoft.com/office/drawing/2014/main" id="{AF81953D-3C15-1101-BC31-234A6FEA970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92725" y="1484313"/>
            <a:ext cx="2974975" cy="2108200"/>
          </a:xfrm>
          <a:prstGeom prst="rect">
            <a:avLst/>
          </a:prstGeom>
          <a:noFill/>
          <a:ln w="635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51217" name="Text Box 17">
            <a:extLst>
              <a:ext uri="{FF2B5EF4-FFF2-40B4-BE49-F238E27FC236}">
                <a16:creationId xmlns:a16="http://schemas.microsoft.com/office/drawing/2014/main" id="{0C30E852-0D8D-34F5-F93D-34744E7F67DA}"/>
              </a:ext>
            </a:extLst>
          </p:cNvPr>
          <p:cNvSpPr txBox="1">
            <a:spLocks noChangeArrowheads="1"/>
          </p:cNvSpPr>
          <p:nvPr/>
        </p:nvSpPr>
        <p:spPr bwMode="auto">
          <a:xfrm>
            <a:off x="323850" y="5516563"/>
            <a:ext cx="87122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60000"/>
              <a:buFont typeface="Wingdings" pitchFamily="2" charset="2"/>
              <a:buChar char="n"/>
              <a:defRPr sz="3200">
                <a:solidFill>
                  <a:schemeClr val="tx1"/>
                </a:solidFill>
                <a:latin typeface="Verdana" panose="020B060403050404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itchFamily="2" charset="2"/>
              <a:buChar char="n"/>
              <a:defRPr sz="2400">
                <a:solidFill>
                  <a:schemeClr val="tx1"/>
                </a:solidFill>
                <a:latin typeface="Verdana" panose="020B060403050404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9pPr>
          </a:lstStyle>
          <a:p>
            <a:pPr eaLnBrk="1" hangingPunct="1">
              <a:spcBef>
                <a:spcPct val="50000"/>
              </a:spcBef>
              <a:buClrTx/>
              <a:buSzTx/>
              <a:buFontTx/>
              <a:buNone/>
            </a:pPr>
            <a:r>
              <a:rPr lang="es-ES" altLang="es-MX" sz="2000" b="1">
                <a:solidFill>
                  <a:srgbClr val="FFFF00"/>
                </a:solidFill>
                <a:latin typeface="Arial Narrow" panose="020B0604020202020204" pitchFamily="34" charset="0"/>
              </a:rPr>
              <a:t>Con una presencia de mas de 300 delegados se inauguro el X COPIVANAL donde se presentaron 170 ponencias técnicas, se realizo el primer Simposio sobre construcción de buques militares SYMMISSEL así como se inauguró la Marinexpo’87</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51207"/>
                                        </p:tgtEl>
                                        <p:attrNameLst>
                                          <p:attrName>style.visibility</p:attrName>
                                        </p:attrNameLst>
                                      </p:cBhvr>
                                      <p:to>
                                        <p:strVal val="visible"/>
                                      </p:to>
                                    </p:set>
                                    <p:anim calcmode="discrete" valueType="clr">
                                      <p:cBhvr override="childStyle">
                                        <p:cTn id="7" dur="80"/>
                                        <p:tgtEl>
                                          <p:spTgt spid="51207"/>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51207"/>
                                        </p:tgtEl>
                                        <p:attrNameLst>
                                          <p:attrName>fillcolor</p:attrName>
                                        </p:attrNameLst>
                                      </p:cBhvr>
                                      <p:tavLst>
                                        <p:tav tm="0">
                                          <p:val>
                                            <p:clrVal>
                                              <a:schemeClr val="accent2"/>
                                            </p:clrVal>
                                          </p:val>
                                        </p:tav>
                                        <p:tav tm="50000">
                                          <p:val>
                                            <p:clrVal>
                                              <a:schemeClr val="hlink"/>
                                            </p:clrVal>
                                          </p:val>
                                        </p:tav>
                                      </p:tavLst>
                                    </p:anim>
                                    <p:set>
                                      <p:cBhvr>
                                        <p:cTn id="9" dur="80"/>
                                        <p:tgtEl>
                                          <p:spTgt spid="51207"/>
                                        </p:tgtEl>
                                        <p:attrNameLst>
                                          <p:attrName>fill.type</p:attrName>
                                        </p:attrNameLst>
                                      </p:cBhvr>
                                      <p:to>
                                        <p:strVal val="solid"/>
                                      </p:to>
                                    </p:set>
                                  </p:childTnLst>
                                </p:cTn>
                              </p:par>
                            </p:childTnLst>
                          </p:cTn>
                        </p:par>
                        <p:par>
                          <p:cTn id="10" fill="hold" nodeType="afterGroup">
                            <p:stCondLst>
                              <p:cond delay="9360"/>
                            </p:stCondLst>
                            <p:childTnLst>
                              <p:par>
                                <p:cTn id="11" presetID="55" presetClass="entr" presetSubtype="0" fill="hold" grpId="0" nodeType="afterEffect">
                                  <p:stCondLst>
                                    <p:cond delay="0"/>
                                  </p:stCondLst>
                                  <p:childTnLst>
                                    <p:set>
                                      <p:cBhvr>
                                        <p:cTn id="12" dur="1" fill="hold">
                                          <p:stCondLst>
                                            <p:cond delay="0"/>
                                          </p:stCondLst>
                                        </p:cTn>
                                        <p:tgtEl>
                                          <p:spTgt spid="51213">
                                            <p:txEl>
                                              <p:pRg st="0" end="0"/>
                                            </p:txEl>
                                          </p:spTgt>
                                        </p:tgtEl>
                                        <p:attrNameLst>
                                          <p:attrName>style.visibility</p:attrName>
                                        </p:attrNameLst>
                                      </p:cBhvr>
                                      <p:to>
                                        <p:strVal val="visible"/>
                                      </p:to>
                                    </p:set>
                                    <p:anim calcmode="lin" valueType="num">
                                      <p:cBhvr>
                                        <p:cTn id="13" dur="1000" fill="hold"/>
                                        <p:tgtEl>
                                          <p:spTgt spid="51213">
                                            <p:txEl>
                                              <p:pRg st="0" end="0"/>
                                            </p:txEl>
                                          </p:spTgt>
                                        </p:tgtEl>
                                        <p:attrNameLst>
                                          <p:attrName>ppt_w</p:attrName>
                                        </p:attrNameLst>
                                      </p:cBhvr>
                                      <p:tavLst>
                                        <p:tav tm="0">
                                          <p:val>
                                            <p:strVal val="#ppt_w*0.70"/>
                                          </p:val>
                                        </p:tav>
                                        <p:tav tm="100000">
                                          <p:val>
                                            <p:strVal val="#ppt_w"/>
                                          </p:val>
                                        </p:tav>
                                      </p:tavLst>
                                    </p:anim>
                                    <p:anim calcmode="lin" valueType="num">
                                      <p:cBhvr>
                                        <p:cTn id="14" dur="1000" fill="hold"/>
                                        <p:tgtEl>
                                          <p:spTgt spid="51213">
                                            <p:txEl>
                                              <p:pRg st="0" end="0"/>
                                            </p:txEl>
                                          </p:spTgt>
                                        </p:tgtEl>
                                        <p:attrNameLst>
                                          <p:attrName>ppt_h</p:attrName>
                                        </p:attrNameLst>
                                      </p:cBhvr>
                                      <p:tavLst>
                                        <p:tav tm="0">
                                          <p:val>
                                            <p:strVal val="#ppt_h"/>
                                          </p:val>
                                        </p:tav>
                                        <p:tav tm="100000">
                                          <p:val>
                                            <p:strVal val="#ppt_h"/>
                                          </p:val>
                                        </p:tav>
                                      </p:tavLst>
                                    </p:anim>
                                    <p:animEffect transition="in" filter="fade">
                                      <p:cBhvr>
                                        <p:cTn id="15" dur="1000"/>
                                        <p:tgtEl>
                                          <p:spTgt spid="51213">
                                            <p:txEl>
                                              <p:pRg st="0" end="0"/>
                                            </p:txEl>
                                          </p:spTgt>
                                        </p:tgtEl>
                                      </p:cBhvr>
                                    </p:animEffect>
                                  </p:childTnLst>
                                </p:cTn>
                              </p:par>
                            </p:childTnLst>
                          </p:cTn>
                        </p:par>
                        <p:par>
                          <p:cTn id="16" fill="hold" nodeType="afterGroup">
                            <p:stCondLst>
                              <p:cond delay="10360"/>
                            </p:stCondLst>
                            <p:childTnLst>
                              <p:par>
                                <p:cTn id="17" presetID="5" presetClass="entr" presetSubtype="10" fill="hold" grpId="0" nodeType="afterEffect">
                                  <p:stCondLst>
                                    <p:cond delay="0"/>
                                  </p:stCondLst>
                                  <p:childTnLst>
                                    <p:set>
                                      <p:cBhvr>
                                        <p:cTn id="18" dur="1" fill="hold">
                                          <p:stCondLst>
                                            <p:cond delay="0"/>
                                          </p:stCondLst>
                                        </p:cTn>
                                        <p:tgtEl>
                                          <p:spTgt spid="51214"/>
                                        </p:tgtEl>
                                        <p:attrNameLst>
                                          <p:attrName>style.visibility</p:attrName>
                                        </p:attrNameLst>
                                      </p:cBhvr>
                                      <p:to>
                                        <p:strVal val="visible"/>
                                      </p:to>
                                    </p:set>
                                    <p:animEffect transition="in" filter="checkerboard(across)">
                                      <p:cBhvr>
                                        <p:cTn id="19" dur="500"/>
                                        <p:tgtEl>
                                          <p:spTgt spid="51214"/>
                                        </p:tgtEl>
                                      </p:cBhvr>
                                    </p:animEffect>
                                  </p:childTnLst>
                                </p:cTn>
                              </p:par>
                            </p:childTnLst>
                          </p:cTn>
                        </p:par>
                        <p:par>
                          <p:cTn id="20" fill="hold" nodeType="afterGroup">
                            <p:stCondLst>
                              <p:cond delay="10860"/>
                            </p:stCondLst>
                            <p:childTnLst>
                              <p:par>
                                <p:cTn id="21" presetID="10" presetClass="entr" presetSubtype="0" fill="hold" nodeType="afterEffect">
                                  <p:stCondLst>
                                    <p:cond delay="0"/>
                                  </p:stCondLst>
                                  <p:childTnLst>
                                    <p:set>
                                      <p:cBhvr>
                                        <p:cTn id="22" dur="1" fill="hold">
                                          <p:stCondLst>
                                            <p:cond delay="0"/>
                                          </p:stCondLst>
                                        </p:cTn>
                                        <p:tgtEl>
                                          <p:spTgt spid="51215"/>
                                        </p:tgtEl>
                                        <p:attrNameLst>
                                          <p:attrName>style.visibility</p:attrName>
                                        </p:attrNameLst>
                                      </p:cBhvr>
                                      <p:to>
                                        <p:strVal val="visible"/>
                                      </p:to>
                                    </p:set>
                                    <p:animEffect transition="in" filter="fade">
                                      <p:cBhvr>
                                        <p:cTn id="23" dur="2000"/>
                                        <p:tgtEl>
                                          <p:spTgt spid="51215"/>
                                        </p:tgtEl>
                                      </p:cBhvr>
                                    </p:animEffect>
                                  </p:childTnLst>
                                </p:cTn>
                              </p:par>
                            </p:childTnLst>
                          </p:cTn>
                        </p:par>
                        <p:par>
                          <p:cTn id="24" fill="hold" nodeType="afterGroup">
                            <p:stCondLst>
                              <p:cond delay="12860"/>
                            </p:stCondLst>
                            <p:childTnLst>
                              <p:par>
                                <p:cTn id="25" presetID="1" presetClass="entr" presetSubtype="0" fill="hold" grpId="0" nodeType="afterEffect">
                                  <p:stCondLst>
                                    <p:cond delay="0"/>
                                  </p:stCondLst>
                                  <p:childTnLst>
                                    <p:set>
                                      <p:cBhvr>
                                        <p:cTn id="26" dur="1" fill="hold">
                                          <p:stCondLst>
                                            <p:cond delay="0"/>
                                          </p:stCondLst>
                                        </p:cTn>
                                        <p:tgtEl>
                                          <p:spTgt spid="512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7" grpId="0"/>
      <p:bldP spid="51213" grpId="0" build="p"/>
      <p:bldP spid="51214" grpId="0"/>
      <p:bldP spid="5121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a:extLst>
              <a:ext uri="{FF2B5EF4-FFF2-40B4-BE49-F238E27FC236}">
                <a16:creationId xmlns:a16="http://schemas.microsoft.com/office/drawing/2014/main" id="{4567CC18-0F01-E0B3-1E20-26B45E644755}"/>
              </a:ext>
            </a:extLst>
          </p:cNvPr>
          <p:cNvSpPr>
            <a:spLocks noGrp="1" noChangeArrowheads="1"/>
          </p:cNvSpPr>
          <p:nvPr>
            <p:ph type="ctrTitle"/>
          </p:nvPr>
        </p:nvSpPr>
        <p:spPr>
          <a:xfrm>
            <a:off x="1331913" y="188913"/>
            <a:ext cx="6985000" cy="1081087"/>
          </a:xfrm>
        </p:spPr>
        <p:txBody>
          <a:bodyPr anchor="ctr" anchorCtr="0"/>
          <a:lstStyle/>
          <a:p>
            <a:pPr algn="l" eaLnBrk="1" hangingPunct="1">
              <a:defRPr/>
            </a:pPr>
            <a:r>
              <a:rPr lang="es-MX" sz="1800" b="1">
                <a:solidFill>
                  <a:srgbClr val="FFFF00"/>
                </a:solidFill>
                <a:latin typeface="Agency FB" pitchFamily="34" charset="0"/>
              </a:rPr>
              <a:t>INSTITUTO PANAMERICANO DE INGENIERIA NAVAL</a:t>
            </a:r>
            <a:br>
              <a:rPr lang="es-MX" sz="1800" b="1">
                <a:solidFill>
                  <a:srgbClr val="FFFF00"/>
                </a:solidFill>
                <a:latin typeface="Agency FB" pitchFamily="34" charset="0"/>
              </a:rPr>
            </a:br>
            <a:r>
              <a:rPr lang="es-ES" sz="1800" b="1">
                <a:solidFill>
                  <a:srgbClr val="FFFF00"/>
                </a:solidFill>
                <a:latin typeface="Agency FB" pitchFamily="34" charset="0"/>
              </a:rPr>
              <a:t>PAN-AMERICAN INSTITUTE OF NAVAL ENGINEERING</a:t>
            </a:r>
            <a:br>
              <a:rPr lang="es-ES" sz="1800" b="1">
                <a:solidFill>
                  <a:srgbClr val="FFFF00"/>
                </a:solidFill>
                <a:latin typeface="Agency FB" pitchFamily="34" charset="0"/>
              </a:rPr>
            </a:br>
            <a:r>
              <a:rPr lang="pt-BR" sz="1800" b="1">
                <a:solidFill>
                  <a:srgbClr val="FFFF00"/>
                </a:solidFill>
                <a:latin typeface="Agency FB" pitchFamily="34" charset="0"/>
              </a:rPr>
              <a:t>INSTITUTO PAN-AMERICANO DE ENGENHARIA NAVAL</a:t>
            </a:r>
            <a:endParaRPr lang="es-ES" sz="1800" b="1">
              <a:solidFill>
                <a:srgbClr val="FFFF00"/>
              </a:solidFill>
              <a:effectLst/>
              <a:latin typeface="Agency FB" pitchFamily="34" charset="0"/>
            </a:endParaRPr>
          </a:p>
        </p:txBody>
      </p:sp>
      <p:pic>
        <p:nvPicPr>
          <p:cNvPr id="39938" name="Picture 4" descr="IPIN-002-colores">
            <a:extLst>
              <a:ext uri="{FF2B5EF4-FFF2-40B4-BE49-F238E27FC236}">
                <a16:creationId xmlns:a16="http://schemas.microsoft.com/office/drawing/2014/main" id="{DAFF5A02-279E-B84D-B2C2-016EBCBB1113}"/>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50825" y="260350"/>
            <a:ext cx="935038" cy="93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39" name="Line 5">
            <a:extLst>
              <a:ext uri="{FF2B5EF4-FFF2-40B4-BE49-F238E27FC236}">
                <a16:creationId xmlns:a16="http://schemas.microsoft.com/office/drawing/2014/main" id="{CF890E34-B76B-6DF0-FAEF-BC0806ECAB26}"/>
              </a:ext>
            </a:extLst>
          </p:cNvPr>
          <p:cNvSpPr>
            <a:spLocks noChangeShapeType="1"/>
          </p:cNvSpPr>
          <p:nvPr/>
        </p:nvSpPr>
        <p:spPr bwMode="auto">
          <a:xfrm>
            <a:off x="179388" y="1341438"/>
            <a:ext cx="8785225" cy="0"/>
          </a:xfrm>
          <a:prstGeom prst="line">
            <a:avLst/>
          </a:prstGeom>
          <a:noFill/>
          <a:ln w="381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CO"/>
          </a:p>
        </p:txBody>
      </p:sp>
      <p:sp>
        <p:nvSpPr>
          <p:cNvPr id="53255" name="Text Box 7">
            <a:extLst>
              <a:ext uri="{FF2B5EF4-FFF2-40B4-BE49-F238E27FC236}">
                <a16:creationId xmlns:a16="http://schemas.microsoft.com/office/drawing/2014/main" id="{A5448492-8B04-1FBD-9FB6-F0580B192449}"/>
              </a:ext>
            </a:extLst>
          </p:cNvPr>
          <p:cNvSpPr txBox="1">
            <a:spLocks noChangeArrowheads="1"/>
          </p:cNvSpPr>
          <p:nvPr/>
        </p:nvSpPr>
        <p:spPr bwMode="auto">
          <a:xfrm>
            <a:off x="755650" y="3644900"/>
            <a:ext cx="7704138" cy="1604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60000"/>
              <a:buFont typeface="Wingdings" pitchFamily="2" charset="2"/>
              <a:buChar char="n"/>
              <a:tabLst>
                <a:tab pos="2241550" algn="l"/>
                <a:tab pos="5649913" algn="l"/>
              </a:tabLst>
              <a:defRPr sz="3200">
                <a:solidFill>
                  <a:schemeClr val="tx1"/>
                </a:solidFill>
                <a:latin typeface="Verdana" panose="020B0604030504040204" pitchFamily="34" charset="0"/>
              </a:defRPr>
            </a:lvl1pPr>
            <a:lvl2pPr marL="742950" indent="-285750">
              <a:spcBef>
                <a:spcPct val="20000"/>
              </a:spcBef>
              <a:buClr>
                <a:schemeClr val="tx1"/>
              </a:buClr>
              <a:buChar char="•"/>
              <a:tabLst>
                <a:tab pos="2241550" algn="l"/>
                <a:tab pos="5649913" algn="l"/>
              </a:tabLst>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itchFamily="2" charset="2"/>
              <a:buChar char="n"/>
              <a:tabLst>
                <a:tab pos="2241550" algn="l"/>
                <a:tab pos="5649913" algn="l"/>
              </a:tabLst>
              <a:defRPr sz="2400">
                <a:solidFill>
                  <a:schemeClr val="tx1"/>
                </a:solidFill>
                <a:latin typeface="Verdana" panose="020B0604030504040204" pitchFamily="34" charset="0"/>
              </a:defRPr>
            </a:lvl3pPr>
            <a:lvl4pPr marL="1600200" indent="-228600">
              <a:spcBef>
                <a:spcPct val="20000"/>
              </a:spcBef>
              <a:buClr>
                <a:schemeClr val="tx2"/>
              </a:buClr>
              <a:buChar char="•"/>
              <a:tabLst>
                <a:tab pos="2241550" algn="l"/>
                <a:tab pos="5649913" algn="l"/>
              </a:tabLst>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itchFamily="2" charset="2"/>
              <a:buChar char="n"/>
              <a:tabLst>
                <a:tab pos="2241550" algn="l"/>
                <a:tab pos="5649913" algn="l"/>
              </a:tabLst>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itchFamily="2" charset="2"/>
              <a:buChar char="n"/>
              <a:tabLst>
                <a:tab pos="2241550" algn="l"/>
                <a:tab pos="5649913" algn="l"/>
              </a:tabLst>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itchFamily="2" charset="2"/>
              <a:buChar char="n"/>
              <a:tabLst>
                <a:tab pos="2241550" algn="l"/>
                <a:tab pos="5649913" algn="l"/>
              </a:tabLst>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itchFamily="2" charset="2"/>
              <a:buChar char="n"/>
              <a:tabLst>
                <a:tab pos="2241550" algn="l"/>
                <a:tab pos="5649913" algn="l"/>
              </a:tabLst>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itchFamily="2" charset="2"/>
              <a:buChar char="n"/>
              <a:tabLst>
                <a:tab pos="2241550" algn="l"/>
                <a:tab pos="5649913" algn="l"/>
              </a:tabLst>
              <a:defRPr sz="2000">
                <a:solidFill>
                  <a:schemeClr val="tx1"/>
                </a:solidFill>
                <a:latin typeface="Verdana" panose="020B0604030504040204" pitchFamily="34" charset="0"/>
              </a:defRPr>
            </a:lvl9pPr>
          </a:lstStyle>
          <a:p>
            <a:pPr eaLnBrk="1" hangingPunct="1">
              <a:lnSpc>
                <a:spcPct val="70000"/>
              </a:lnSpc>
              <a:spcBef>
                <a:spcPct val="50000"/>
              </a:spcBef>
              <a:buClrTx/>
              <a:buSzTx/>
              <a:buFontTx/>
              <a:buNone/>
            </a:pPr>
            <a:r>
              <a:rPr lang="es-ES" altLang="es-MX" sz="1800" b="1">
                <a:solidFill>
                  <a:srgbClr val="FFFF00"/>
                </a:solidFill>
                <a:latin typeface="Arial Narrow" panose="020B0604020202020204" pitchFamily="34" charset="0"/>
              </a:rPr>
              <a:t>Presidente	Harold Rosenqvist Señores 	(Chile)</a:t>
            </a:r>
          </a:p>
          <a:p>
            <a:pPr eaLnBrk="1" hangingPunct="1">
              <a:lnSpc>
                <a:spcPct val="70000"/>
              </a:lnSpc>
              <a:spcBef>
                <a:spcPct val="50000"/>
              </a:spcBef>
              <a:buClrTx/>
              <a:buSzTx/>
              <a:buFontTx/>
              <a:buNone/>
            </a:pPr>
            <a:r>
              <a:rPr lang="es-ES" altLang="es-MX" sz="1800" b="1">
                <a:solidFill>
                  <a:srgbClr val="FFFF00"/>
                </a:solidFill>
                <a:latin typeface="Arial Narrow" panose="020B0604020202020204" pitchFamily="34" charset="0"/>
              </a:rPr>
              <a:t>Vicepresidente 1°.	Mario F.C. Santarelli	(Argentina)	</a:t>
            </a:r>
          </a:p>
          <a:p>
            <a:pPr eaLnBrk="1" hangingPunct="1">
              <a:lnSpc>
                <a:spcPct val="70000"/>
              </a:lnSpc>
              <a:spcBef>
                <a:spcPct val="50000"/>
              </a:spcBef>
              <a:buClrTx/>
              <a:buSzTx/>
              <a:buFontTx/>
              <a:buNone/>
            </a:pPr>
            <a:r>
              <a:rPr lang="es-ES" altLang="es-MX" sz="1800" b="1">
                <a:solidFill>
                  <a:srgbClr val="FFFF00"/>
                </a:solidFill>
                <a:latin typeface="Arial Narrow" panose="020B0604020202020204" pitchFamily="34" charset="0"/>
              </a:rPr>
              <a:t>Vicepresidente 2°.	Augusto Brito Ascanio	(Venezuela)</a:t>
            </a:r>
          </a:p>
          <a:p>
            <a:pPr eaLnBrk="1" hangingPunct="1">
              <a:lnSpc>
                <a:spcPct val="70000"/>
              </a:lnSpc>
              <a:spcBef>
                <a:spcPct val="50000"/>
              </a:spcBef>
              <a:buClrTx/>
              <a:buSzTx/>
              <a:buFontTx/>
              <a:buNone/>
            </a:pPr>
            <a:r>
              <a:rPr lang="es-ES" altLang="es-MX" sz="1800" b="1">
                <a:solidFill>
                  <a:srgbClr val="FFFF00"/>
                </a:solidFill>
                <a:latin typeface="Arial Narrow" panose="020B0604020202020204" pitchFamily="34" charset="0"/>
              </a:rPr>
              <a:t>Director Técnico.	Reynaldo Brown Do Rego Mecedo 	(Brasil)</a:t>
            </a:r>
          </a:p>
          <a:p>
            <a:pPr eaLnBrk="1" hangingPunct="1">
              <a:lnSpc>
                <a:spcPct val="70000"/>
              </a:lnSpc>
              <a:spcBef>
                <a:spcPct val="50000"/>
              </a:spcBef>
              <a:buClrTx/>
              <a:buSzTx/>
              <a:buFontTx/>
              <a:buNone/>
            </a:pPr>
            <a:r>
              <a:rPr lang="es-ES" altLang="es-MX" sz="1800" b="1">
                <a:solidFill>
                  <a:srgbClr val="FFFF00"/>
                </a:solidFill>
                <a:latin typeface="Arial Narrow" panose="020B0604020202020204" pitchFamily="34" charset="0"/>
              </a:rPr>
              <a:t>Director Tesorero.	Manuel E. De Sousa Santos	(Brasil)</a:t>
            </a:r>
          </a:p>
        </p:txBody>
      </p:sp>
      <p:sp>
        <p:nvSpPr>
          <p:cNvPr id="39941" name="Text Box 8">
            <a:extLst>
              <a:ext uri="{FF2B5EF4-FFF2-40B4-BE49-F238E27FC236}">
                <a16:creationId xmlns:a16="http://schemas.microsoft.com/office/drawing/2014/main" id="{4DCC155E-4E37-08D1-D9DE-13DCFCE2CAA9}"/>
              </a:ext>
            </a:extLst>
          </p:cNvPr>
          <p:cNvSpPr txBox="1">
            <a:spLocks noChangeArrowheads="1"/>
          </p:cNvSpPr>
          <p:nvPr/>
        </p:nvSpPr>
        <p:spPr bwMode="auto">
          <a:xfrm>
            <a:off x="755650" y="2708275"/>
            <a:ext cx="3384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60000"/>
              <a:buFont typeface="Wingdings" pitchFamily="2" charset="2"/>
              <a:buChar char="n"/>
              <a:defRPr sz="3200">
                <a:solidFill>
                  <a:schemeClr val="tx1"/>
                </a:solidFill>
                <a:latin typeface="Verdana" panose="020B060403050404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itchFamily="2" charset="2"/>
              <a:buChar char="n"/>
              <a:defRPr sz="2400">
                <a:solidFill>
                  <a:schemeClr val="tx1"/>
                </a:solidFill>
                <a:latin typeface="Verdana" panose="020B060403050404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9pPr>
          </a:lstStyle>
          <a:p>
            <a:pPr eaLnBrk="1" hangingPunct="1">
              <a:spcBef>
                <a:spcPct val="50000"/>
              </a:spcBef>
              <a:buClrTx/>
              <a:buSzTx/>
              <a:buFontTx/>
              <a:buNone/>
            </a:pPr>
            <a:endParaRPr lang="es-ES" altLang="es-MX" sz="1800"/>
          </a:p>
        </p:txBody>
      </p:sp>
      <p:sp>
        <p:nvSpPr>
          <p:cNvPr id="53261" name="Rectangle 13">
            <a:extLst>
              <a:ext uri="{FF2B5EF4-FFF2-40B4-BE49-F238E27FC236}">
                <a16:creationId xmlns:a16="http://schemas.microsoft.com/office/drawing/2014/main" id="{8C54F566-AC52-4769-8355-9ECCD582244B}"/>
              </a:ext>
            </a:extLst>
          </p:cNvPr>
          <p:cNvSpPr>
            <a:spLocks noChangeArrowheads="1"/>
          </p:cNvSpPr>
          <p:nvPr/>
        </p:nvSpPr>
        <p:spPr bwMode="auto">
          <a:xfrm>
            <a:off x="395288" y="1628775"/>
            <a:ext cx="3455987" cy="647700"/>
          </a:xfrm>
          <a:prstGeom prst="rect">
            <a:avLst/>
          </a:prstGeom>
          <a:noFill/>
          <a:ln>
            <a:noFill/>
          </a:ln>
          <a:effectLst/>
        </p:spPr>
        <p:txBody>
          <a:bodyPr/>
          <a:lstStyle/>
          <a:p>
            <a:pPr eaLnBrk="1" hangingPunct="1">
              <a:spcBef>
                <a:spcPct val="20000"/>
              </a:spcBef>
              <a:buClr>
                <a:schemeClr val="hlink"/>
              </a:buClr>
              <a:buSzPct val="60000"/>
              <a:buFont typeface="Wingdings" pitchFamily="2" charset="2"/>
              <a:buNone/>
              <a:defRPr/>
            </a:pPr>
            <a:r>
              <a:rPr lang="es-MX" sz="4000">
                <a:solidFill>
                  <a:srgbClr val="FF9900"/>
                </a:solidFill>
                <a:effectLst>
                  <a:outerShdw blurRad="38100" dist="38100" dir="2700000" algn="tl">
                    <a:srgbClr val="000000"/>
                  </a:outerShdw>
                </a:effectLst>
                <a:latin typeface="Impact" pitchFamily="34" charset="0"/>
              </a:rPr>
              <a:t>XI COPINAVAL</a:t>
            </a:r>
            <a:endParaRPr lang="es-ES" sz="4000">
              <a:solidFill>
                <a:srgbClr val="FF9900"/>
              </a:solidFill>
              <a:effectLst>
                <a:outerShdw blurRad="38100" dist="38100" dir="2700000" algn="tl">
                  <a:srgbClr val="000000"/>
                </a:outerShdw>
              </a:effectLst>
              <a:latin typeface="Impact" pitchFamily="34" charset="0"/>
            </a:endParaRPr>
          </a:p>
        </p:txBody>
      </p:sp>
      <p:sp>
        <p:nvSpPr>
          <p:cNvPr id="53262" name="Text Box 14">
            <a:extLst>
              <a:ext uri="{FF2B5EF4-FFF2-40B4-BE49-F238E27FC236}">
                <a16:creationId xmlns:a16="http://schemas.microsoft.com/office/drawing/2014/main" id="{0A93581F-3CE5-8C4A-6094-EECD1EDB220E}"/>
              </a:ext>
            </a:extLst>
          </p:cNvPr>
          <p:cNvSpPr txBox="1">
            <a:spLocks noChangeArrowheads="1"/>
          </p:cNvSpPr>
          <p:nvPr/>
        </p:nvSpPr>
        <p:spPr bwMode="auto">
          <a:xfrm>
            <a:off x="611188" y="2492375"/>
            <a:ext cx="4679950" cy="62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60000"/>
              <a:buFont typeface="Wingdings" pitchFamily="2" charset="2"/>
              <a:buChar char="n"/>
              <a:defRPr sz="3200">
                <a:solidFill>
                  <a:schemeClr val="tx1"/>
                </a:solidFill>
                <a:latin typeface="Verdana" panose="020B060403050404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itchFamily="2" charset="2"/>
              <a:buChar char="n"/>
              <a:defRPr sz="2400">
                <a:solidFill>
                  <a:schemeClr val="tx1"/>
                </a:solidFill>
                <a:latin typeface="Verdana" panose="020B060403050404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9pPr>
          </a:lstStyle>
          <a:p>
            <a:pPr eaLnBrk="1" hangingPunct="1">
              <a:spcBef>
                <a:spcPct val="50000"/>
              </a:spcBef>
              <a:buClrTx/>
              <a:buSzTx/>
              <a:buFontTx/>
              <a:buNone/>
            </a:pPr>
            <a:r>
              <a:rPr lang="es-MX" altLang="es-MX" sz="1400" b="1">
                <a:solidFill>
                  <a:srgbClr val="FF9900"/>
                </a:solidFill>
                <a:latin typeface="Arial" panose="020B0604020202020204" pitchFamily="34" charset="0"/>
              </a:rPr>
              <a:t>SEDE:</a:t>
            </a:r>
            <a:r>
              <a:rPr lang="es-MX" altLang="es-MX" sz="1400" b="1">
                <a:solidFill>
                  <a:srgbClr val="FFFF00"/>
                </a:solidFill>
                <a:latin typeface="Arial" panose="020B0604020202020204" pitchFamily="34" charset="0"/>
              </a:rPr>
              <a:t> VIÑA DEL MAR, CHILE</a:t>
            </a:r>
          </a:p>
          <a:p>
            <a:pPr eaLnBrk="1" hangingPunct="1">
              <a:spcBef>
                <a:spcPct val="50000"/>
              </a:spcBef>
              <a:buClrTx/>
              <a:buSzTx/>
              <a:buFontTx/>
              <a:buNone/>
            </a:pPr>
            <a:r>
              <a:rPr lang="es-MX" altLang="es-MX" sz="1400" b="1">
                <a:solidFill>
                  <a:srgbClr val="FF9900"/>
                </a:solidFill>
                <a:latin typeface="Arial" panose="020B0604020202020204" pitchFamily="34" charset="0"/>
              </a:rPr>
              <a:t>FECHA</a:t>
            </a:r>
            <a:r>
              <a:rPr lang="es-MX" altLang="es-MX" sz="1400" b="1">
                <a:solidFill>
                  <a:srgbClr val="FFFF00"/>
                </a:solidFill>
                <a:latin typeface="Arial" panose="020B0604020202020204" pitchFamily="34" charset="0"/>
              </a:rPr>
              <a:t>: OCTUBRE DE 1989</a:t>
            </a:r>
            <a:endParaRPr lang="es-ES" altLang="es-MX" sz="1400" b="1">
              <a:solidFill>
                <a:srgbClr val="FFFF00"/>
              </a:solidFill>
              <a:latin typeface="Arial" panose="020B0604020202020204" pitchFamily="34" charset="0"/>
            </a:endParaRPr>
          </a:p>
        </p:txBody>
      </p:sp>
      <p:pic>
        <p:nvPicPr>
          <p:cNvPr id="53263" name="Picture 15" descr="scan0001">
            <a:extLst>
              <a:ext uri="{FF2B5EF4-FFF2-40B4-BE49-F238E27FC236}">
                <a16:creationId xmlns:a16="http://schemas.microsoft.com/office/drawing/2014/main" id="{52228B6F-358A-498E-324C-2203F042108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48263" y="1482725"/>
            <a:ext cx="3314700" cy="2090738"/>
          </a:xfrm>
          <a:prstGeom prst="rect">
            <a:avLst/>
          </a:prstGeom>
          <a:noFill/>
          <a:ln w="635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53264" name="Text Box 16">
            <a:extLst>
              <a:ext uri="{FF2B5EF4-FFF2-40B4-BE49-F238E27FC236}">
                <a16:creationId xmlns:a16="http://schemas.microsoft.com/office/drawing/2014/main" id="{DF0ED890-A95C-F4B9-4A9A-6D4D0C8D471D}"/>
              </a:ext>
            </a:extLst>
          </p:cNvPr>
          <p:cNvSpPr txBox="1">
            <a:spLocks noChangeArrowheads="1"/>
          </p:cNvSpPr>
          <p:nvPr/>
        </p:nvSpPr>
        <p:spPr bwMode="auto">
          <a:xfrm>
            <a:off x="323850" y="5516563"/>
            <a:ext cx="84963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60000"/>
              <a:buFont typeface="Wingdings" pitchFamily="2" charset="2"/>
              <a:buChar char="n"/>
              <a:defRPr sz="3200">
                <a:solidFill>
                  <a:schemeClr val="tx1"/>
                </a:solidFill>
                <a:latin typeface="Verdana" panose="020B060403050404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itchFamily="2" charset="2"/>
              <a:buChar char="n"/>
              <a:defRPr sz="2400">
                <a:solidFill>
                  <a:schemeClr val="tx1"/>
                </a:solidFill>
                <a:latin typeface="Verdana" panose="020B060403050404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9pPr>
          </a:lstStyle>
          <a:p>
            <a:pPr eaLnBrk="1" hangingPunct="1">
              <a:spcBef>
                <a:spcPct val="50000"/>
              </a:spcBef>
              <a:buClrTx/>
              <a:buSzTx/>
              <a:buFontTx/>
              <a:buNone/>
            </a:pPr>
            <a:r>
              <a:rPr lang="es-ES" altLang="es-MX" sz="2000" b="1">
                <a:solidFill>
                  <a:srgbClr val="FFFF00"/>
                </a:solidFill>
                <a:latin typeface="Arial Narrow" panose="020B0604020202020204" pitchFamily="34" charset="0"/>
              </a:rPr>
              <a:t>Asistieron 242 delegados, presentándose 187 trabajos técnicos, se realizo el II SYMMEDU y el II SYMMSSEL, inaugurándose también la Marinexpo’89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53255"/>
                                        </p:tgtEl>
                                        <p:attrNameLst>
                                          <p:attrName>style.visibility</p:attrName>
                                        </p:attrNameLst>
                                      </p:cBhvr>
                                      <p:to>
                                        <p:strVal val="visible"/>
                                      </p:to>
                                    </p:set>
                                    <p:anim calcmode="discrete" valueType="clr">
                                      <p:cBhvr override="childStyle">
                                        <p:cTn id="7" dur="80"/>
                                        <p:tgtEl>
                                          <p:spTgt spid="53255"/>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53255"/>
                                        </p:tgtEl>
                                        <p:attrNameLst>
                                          <p:attrName>fillcolor</p:attrName>
                                        </p:attrNameLst>
                                      </p:cBhvr>
                                      <p:tavLst>
                                        <p:tav tm="0">
                                          <p:val>
                                            <p:clrVal>
                                              <a:schemeClr val="accent2"/>
                                            </p:clrVal>
                                          </p:val>
                                        </p:tav>
                                        <p:tav tm="50000">
                                          <p:val>
                                            <p:clrVal>
                                              <a:schemeClr val="hlink"/>
                                            </p:clrVal>
                                          </p:val>
                                        </p:tav>
                                      </p:tavLst>
                                    </p:anim>
                                    <p:set>
                                      <p:cBhvr>
                                        <p:cTn id="9" dur="80"/>
                                        <p:tgtEl>
                                          <p:spTgt spid="53255"/>
                                        </p:tgtEl>
                                        <p:attrNameLst>
                                          <p:attrName>fill.type</p:attrName>
                                        </p:attrNameLst>
                                      </p:cBhvr>
                                      <p:to>
                                        <p:strVal val="solid"/>
                                      </p:to>
                                    </p:set>
                                  </p:childTnLst>
                                </p:cTn>
                              </p:par>
                            </p:childTnLst>
                          </p:cTn>
                        </p:par>
                        <p:par>
                          <p:cTn id="10" fill="hold" nodeType="afterGroup">
                            <p:stCondLst>
                              <p:cond delay="9200"/>
                            </p:stCondLst>
                            <p:childTnLst>
                              <p:par>
                                <p:cTn id="11" presetID="55" presetClass="entr" presetSubtype="0" fill="hold" grpId="0" nodeType="afterEffect">
                                  <p:stCondLst>
                                    <p:cond delay="0"/>
                                  </p:stCondLst>
                                  <p:childTnLst>
                                    <p:set>
                                      <p:cBhvr>
                                        <p:cTn id="12" dur="1" fill="hold">
                                          <p:stCondLst>
                                            <p:cond delay="0"/>
                                          </p:stCondLst>
                                        </p:cTn>
                                        <p:tgtEl>
                                          <p:spTgt spid="53261">
                                            <p:txEl>
                                              <p:pRg st="0" end="0"/>
                                            </p:txEl>
                                          </p:spTgt>
                                        </p:tgtEl>
                                        <p:attrNameLst>
                                          <p:attrName>style.visibility</p:attrName>
                                        </p:attrNameLst>
                                      </p:cBhvr>
                                      <p:to>
                                        <p:strVal val="visible"/>
                                      </p:to>
                                    </p:set>
                                    <p:anim calcmode="lin" valueType="num">
                                      <p:cBhvr>
                                        <p:cTn id="13" dur="1000" fill="hold"/>
                                        <p:tgtEl>
                                          <p:spTgt spid="53261">
                                            <p:txEl>
                                              <p:pRg st="0" end="0"/>
                                            </p:txEl>
                                          </p:spTgt>
                                        </p:tgtEl>
                                        <p:attrNameLst>
                                          <p:attrName>ppt_w</p:attrName>
                                        </p:attrNameLst>
                                      </p:cBhvr>
                                      <p:tavLst>
                                        <p:tav tm="0">
                                          <p:val>
                                            <p:strVal val="#ppt_w*0.70"/>
                                          </p:val>
                                        </p:tav>
                                        <p:tav tm="100000">
                                          <p:val>
                                            <p:strVal val="#ppt_w"/>
                                          </p:val>
                                        </p:tav>
                                      </p:tavLst>
                                    </p:anim>
                                    <p:anim calcmode="lin" valueType="num">
                                      <p:cBhvr>
                                        <p:cTn id="14" dur="1000" fill="hold"/>
                                        <p:tgtEl>
                                          <p:spTgt spid="53261">
                                            <p:txEl>
                                              <p:pRg st="0" end="0"/>
                                            </p:txEl>
                                          </p:spTgt>
                                        </p:tgtEl>
                                        <p:attrNameLst>
                                          <p:attrName>ppt_h</p:attrName>
                                        </p:attrNameLst>
                                      </p:cBhvr>
                                      <p:tavLst>
                                        <p:tav tm="0">
                                          <p:val>
                                            <p:strVal val="#ppt_h"/>
                                          </p:val>
                                        </p:tav>
                                        <p:tav tm="100000">
                                          <p:val>
                                            <p:strVal val="#ppt_h"/>
                                          </p:val>
                                        </p:tav>
                                      </p:tavLst>
                                    </p:anim>
                                    <p:animEffect transition="in" filter="fade">
                                      <p:cBhvr>
                                        <p:cTn id="15" dur="1000"/>
                                        <p:tgtEl>
                                          <p:spTgt spid="53261">
                                            <p:txEl>
                                              <p:pRg st="0" end="0"/>
                                            </p:txEl>
                                          </p:spTgt>
                                        </p:tgtEl>
                                      </p:cBhvr>
                                    </p:animEffect>
                                  </p:childTnLst>
                                </p:cTn>
                              </p:par>
                            </p:childTnLst>
                          </p:cTn>
                        </p:par>
                        <p:par>
                          <p:cTn id="16" fill="hold" nodeType="afterGroup">
                            <p:stCondLst>
                              <p:cond delay="10200"/>
                            </p:stCondLst>
                            <p:childTnLst>
                              <p:par>
                                <p:cTn id="17" presetID="5" presetClass="entr" presetSubtype="10" fill="hold" grpId="0" nodeType="afterEffect">
                                  <p:stCondLst>
                                    <p:cond delay="0"/>
                                  </p:stCondLst>
                                  <p:childTnLst>
                                    <p:set>
                                      <p:cBhvr>
                                        <p:cTn id="18" dur="1" fill="hold">
                                          <p:stCondLst>
                                            <p:cond delay="0"/>
                                          </p:stCondLst>
                                        </p:cTn>
                                        <p:tgtEl>
                                          <p:spTgt spid="53262"/>
                                        </p:tgtEl>
                                        <p:attrNameLst>
                                          <p:attrName>style.visibility</p:attrName>
                                        </p:attrNameLst>
                                      </p:cBhvr>
                                      <p:to>
                                        <p:strVal val="visible"/>
                                      </p:to>
                                    </p:set>
                                    <p:animEffect transition="in" filter="checkerboard(across)">
                                      <p:cBhvr>
                                        <p:cTn id="19" dur="500"/>
                                        <p:tgtEl>
                                          <p:spTgt spid="53262"/>
                                        </p:tgtEl>
                                      </p:cBhvr>
                                    </p:animEffect>
                                  </p:childTnLst>
                                </p:cTn>
                              </p:par>
                            </p:childTnLst>
                          </p:cTn>
                        </p:par>
                        <p:par>
                          <p:cTn id="20" fill="hold" nodeType="afterGroup">
                            <p:stCondLst>
                              <p:cond delay="10700"/>
                            </p:stCondLst>
                            <p:childTnLst>
                              <p:par>
                                <p:cTn id="21" presetID="10" presetClass="entr" presetSubtype="0" fill="hold" nodeType="afterEffect">
                                  <p:stCondLst>
                                    <p:cond delay="0"/>
                                  </p:stCondLst>
                                  <p:childTnLst>
                                    <p:set>
                                      <p:cBhvr>
                                        <p:cTn id="22" dur="1" fill="hold">
                                          <p:stCondLst>
                                            <p:cond delay="0"/>
                                          </p:stCondLst>
                                        </p:cTn>
                                        <p:tgtEl>
                                          <p:spTgt spid="53263"/>
                                        </p:tgtEl>
                                        <p:attrNameLst>
                                          <p:attrName>style.visibility</p:attrName>
                                        </p:attrNameLst>
                                      </p:cBhvr>
                                      <p:to>
                                        <p:strVal val="visible"/>
                                      </p:to>
                                    </p:set>
                                    <p:animEffect transition="in" filter="fade">
                                      <p:cBhvr>
                                        <p:cTn id="23" dur="2000"/>
                                        <p:tgtEl>
                                          <p:spTgt spid="53263"/>
                                        </p:tgtEl>
                                      </p:cBhvr>
                                    </p:animEffect>
                                  </p:childTnLst>
                                </p:cTn>
                              </p:par>
                            </p:childTnLst>
                          </p:cTn>
                        </p:par>
                        <p:par>
                          <p:cTn id="24" fill="hold" nodeType="afterGroup">
                            <p:stCondLst>
                              <p:cond delay="12700"/>
                            </p:stCondLst>
                            <p:childTnLst>
                              <p:par>
                                <p:cTn id="25" presetID="1" presetClass="entr" presetSubtype="0" fill="hold" grpId="0" nodeType="afterEffect">
                                  <p:stCondLst>
                                    <p:cond delay="0"/>
                                  </p:stCondLst>
                                  <p:childTnLst>
                                    <p:set>
                                      <p:cBhvr>
                                        <p:cTn id="26" dur="1" fill="hold">
                                          <p:stCondLst>
                                            <p:cond delay="0"/>
                                          </p:stCondLst>
                                        </p:cTn>
                                        <p:tgtEl>
                                          <p:spTgt spid="532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5" grpId="0"/>
      <p:bldP spid="53261" grpId="0" build="p"/>
      <p:bldP spid="53262" grpId="0"/>
      <p:bldP spid="5326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a:extLst>
              <a:ext uri="{FF2B5EF4-FFF2-40B4-BE49-F238E27FC236}">
                <a16:creationId xmlns:a16="http://schemas.microsoft.com/office/drawing/2014/main" id="{16A5FBE9-48B7-4828-177C-C0F069621036}"/>
              </a:ext>
            </a:extLst>
          </p:cNvPr>
          <p:cNvSpPr>
            <a:spLocks noGrp="1" noChangeArrowheads="1"/>
          </p:cNvSpPr>
          <p:nvPr>
            <p:ph type="ctrTitle"/>
          </p:nvPr>
        </p:nvSpPr>
        <p:spPr>
          <a:xfrm>
            <a:off x="1331913" y="188913"/>
            <a:ext cx="6985000" cy="1081087"/>
          </a:xfrm>
        </p:spPr>
        <p:txBody>
          <a:bodyPr anchor="ctr" anchorCtr="0"/>
          <a:lstStyle/>
          <a:p>
            <a:pPr algn="l" eaLnBrk="1" hangingPunct="1">
              <a:defRPr/>
            </a:pPr>
            <a:r>
              <a:rPr lang="es-MX" sz="1800" b="1">
                <a:solidFill>
                  <a:srgbClr val="FFFF00"/>
                </a:solidFill>
                <a:latin typeface="Agency FB" pitchFamily="34" charset="0"/>
              </a:rPr>
              <a:t>INSTITUTO PANAMERICANO DE INGENIERIA NAVAL</a:t>
            </a:r>
            <a:br>
              <a:rPr lang="es-MX" sz="1800" b="1">
                <a:solidFill>
                  <a:srgbClr val="FFFF00"/>
                </a:solidFill>
                <a:latin typeface="Agency FB" pitchFamily="34" charset="0"/>
              </a:rPr>
            </a:br>
            <a:r>
              <a:rPr lang="es-ES" sz="1800" b="1">
                <a:solidFill>
                  <a:srgbClr val="FFFF00"/>
                </a:solidFill>
                <a:latin typeface="Agency FB" pitchFamily="34" charset="0"/>
              </a:rPr>
              <a:t>PAN-AMERICAN INSTITUTE OF NAVAL ENGINEERING</a:t>
            </a:r>
            <a:br>
              <a:rPr lang="es-ES" sz="1800" b="1">
                <a:solidFill>
                  <a:srgbClr val="FFFF00"/>
                </a:solidFill>
                <a:latin typeface="Agency FB" pitchFamily="34" charset="0"/>
              </a:rPr>
            </a:br>
            <a:r>
              <a:rPr lang="pt-BR" sz="1800" b="1">
                <a:solidFill>
                  <a:srgbClr val="FFFF00"/>
                </a:solidFill>
                <a:latin typeface="Agency FB" pitchFamily="34" charset="0"/>
              </a:rPr>
              <a:t>INSTITUTO PAN-AMERICANO DE ENGENHARIA NAVAL</a:t>
            </a:r>
            <a:endParaRPr lang="es-ES" sz="1800" b="1">
              <a:solidFill>
                <a:srgbClr val="FFFF00"/>
              </a:solidFill>
              <a:effectLst/>
              <a:latin typeface="Agency FB" pitchFamily="34" charset="0"/>
            </a:endParaRPr>
          </a:p>
        </p:txBody>
      </p:sp>
      <p:pic>
        <p:nvPicPr>
          <p:cNvPr id="41986" name="Picture 4" descr="IPIN-002-colores">
            <a:extLst>
              <a:ext uri="{FF2B5EF4-FFF2-40B4-BE49-F238E27FC236}">
                <a16:creationId xmlns:a16="http://schemas.microsoft.com/office/drawing/2014/main" id="{CF0A36A4-CAF8-12C9-A481-380EFD98BEF4}"/>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50825" y="260350"/>
            <a:ext cx="935038" cy="93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7" name="Line 5">
            <a:extLst>
              <a:ext uri="{FF2B5EF4-FFF2-40B4-BE49-F238E27FC236}">
                <a16:creationId xmlns:a16="http://schemas.microsoft.com/office/drawing/2014/main" id="{25F4C018-ECE6-4FA0-6AF5-B3FB68F216DE}"/>
              </a:ext>
            </a:extLst>
          </p:cNvPr>
          <p:cNvSpPr>
            <a:spLocks noChangeShapeType="1"/>
          </p:cNvSpPr>
          <p:nvPr/>
        </p:nvSpPr>
        <p:spPr bwMode="auto">
          <a:xfrm>
            <a:off x="179388" y="1341438"/>
            <a:ext cx="8785225" cy="0"/>
          </a:xfrm>
          <a:prstGeom prst="line">
            <a:avLst/>
          </a:prstGeom>
          <a:noFill/>
          <a:ln w="381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CO"/>
          </a:p>
        </p:txBody>
      </p:sp>
      <p:sp>
        <p:nvSpPr>
          <p:cNvPr id="55303" name="Text Box 7">
            <a:extLst>
              <a:ext uri="{FF2B5EF4-FFF2-40B4-BE49-F238E27FC236}">
                <a16:creationId xmlns:a16="http://schemas.microsoft.com/office/drawing/2014/main" id="{A4CF6BAA-4DF3-B965-74E1-AF4E9EFFB2B4}"/>
              </a:ext>
            </a:extLst>
          </p:cNvPr>
          <p:cNvSpPr txBox="1">
            <a:spLocks noChangeArrowheads="1"/>
          </p:cNvSpPr>
          <p:nvPr/>
        </p:nvSpPr>
        <p:spPr bwMode="auto">
          <a:xfrm>
            <a:off x="755650" y="3644900"/>
            <a:ext cx="7704138" cy="1935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60000"/>
              <a:buFont typeface="Wingdings" pitchFamily="2" charset="2"/>
              <a:buChar char="n"/>
              <a:tabLst>
                <a:tab pos="2241550" algn="l"/>
                <a:tab pos="5649913" algn="l"/>
              </a:tabLst>
              <a:defRPr sz="3200">
                <a:solidFill>
                  <a:schemeClr val="tx1"/>
                </a:solidFill>
                <a:latin typeface="Verdana" panose="020B0604030504040204" pitchFamily="34" charset="0"/>
              </a:defRPr>
            </a:lvl1pPr>
            <a:lvl2pPr marL="742950" indent="-285750">
              <a:spcBef>
                <a:spcPct val="20000"/>
              </a:spcBef>
              <a:buClr>
                <a:schemeClr val="tx1"/>
              </a:buClr>
              <a:buChar char="•"/>
              <a:tabLst>
                <a:tab pos="2241550" algn="l"/>
                <a:tab pos="5649913" algn="l"/>
              </a:tabLst>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itchFamily="2" charset="2"/>
              <a:buChar char="n"/>
              <a:tabLst>
                <a:tab pos="2241550" algn="l"/>
                <a:tab pos="5649913" algn="l"/>
              </a:tabLst>
              <a:defRPr sz="2400">
                <a:solidFill>
                  <a:schemeClr val="tx1"/>
                </a:solidFill>
                <a:latin typeface="Verdana" panose="020B0604030504040204" pitchFamily="34" charset="0"/>
              </a:defRPr>
            </a:lvl3pPr>
            <a:lvl4pPr marL="1600200" indent="-228600">
              <a:spcBef>
                <a:spcPct val="20000"/>
              </a:spcBef>
              <a:buClr>
                <a:schemeClr val="tx2"/>
              </a:buClr>
              <a:buChar char="•"/>
              <a:tabLst>
                <a:tab pos="2241550" algn="l"/>
                <a:tab pos="5649913" algn="l"/>
              </a:tabLst>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itchFamily="2" charset="2"/>
              <a:buChar char="n"/>
              <a:tabLst>
                <a:tab pos="2241550" algn="l"/>
                <a:tab pos="5649913" algn="l"/>
              </a:tabLst>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itchFamily="2" charset="2"/>
              <a:buChar char="n"/>
              <a:tabLst>
                <a:tab pos="2241550" algn="l"/>
                <a:tab pos="5649913" algn="l"/>
              </a:tabLst>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itchFamily="2" charset="2"/>
              <a:buChar char="n"/>
              <a:tabLst>
                <a:tab pos="2241550" algn="l"/>
                <a:tab pos="5649913" algn="l"/>
              </a:tabLst>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itchFamily="2" charset="2"/>
              <a:buChar char="n"/>
              <a:tabLst>
                <a:tab pos="2241550" algn="l"/>
                <a:tab pos="5649913" algn="l"/>
              </a:tabLst>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itchFamily="2" charset="2"/>
              <a:buChar char="n"/>
              <a:tabLst>
                <a:tab pos="2241550" algn="l"/>
                <a:tab pos="5649913" algn="l"/>
              </a:tabLst>
              <a:defRPr sz="2000">
                <a:solidFill>
                  <a:schemeClr val="tx1"/>
                </a:solidFill>
                <a:latin typeface="Verdana" panose="020B0604030504040204" pitchFamily="34" charset="0"/>
              </a:defRPr>
            </a:lvl9pPr>
          </a:lstStyle>
          <a:p>
            <a:pPr eaLnBrk="1" hangingPunct="1">
              <a:lnSpc>
                <a:spcPct val="70000"/>
              </a:lnSpc>
              <a:spcBef>
                <a:spcPct val="50000"/>
              </a:spcBef>
              <a:buClrTx/>
              <a:buSzTx/>
              <a:buFontTx/>
              <a:buNone/>
            </a:pPr>
            <a:r>
              <a:rPr lang="es-ES" altLang="es-MX" sz="1800" b="1">
                <a:solidFill>
                  <a:srgbClr val="FFFF00"/>
                </a:solidFill>
                <a:latin typeface="Arial Narrow" panose="020B0604020202020204" pitchFamily="34" charset="0"/>
              </a:rPr>
              <a:t>Presidente.	Héctor Jorge Macchi	(Argentina)	</a:t>
            </a:r>
          </a:p>
          <a:p>
            <a:pPr eaLnBrk="1" hangingPunct="1">
              <a:lnSpc>
                <a:spcPct val="70000"/>
              </a:lnSpc>
              <a:spcBef>
                <a:spcPct val="50000"/>
              </a:spcBef>
              <a:buClrTx/>
              <a:buSzTx/>
              <a:buFontTx/>
              <a:buNone/>
            </a:pPr>
            <a:r>
              <a:rPr lang="es-ES" altLang="es-MX" sz="1800" b="1">
                <a:solidFill>
                  <a:srgbClr val="FFFF00"/>
                </a:solidFill>
                <a:latin typeface="Arial Narrow" panose="020B0604020202020204" pitchFamily="34" charset="0"/>
              </a:rPr>
              <a:t>Vicepresidente 1°.	Augusto Brito Ascanio	(Venezuela)</a:t>
            </a:r>
          </a:p>
          <a:p>
            <a:pPr eaLnBrk="1" hangingPunct="1">
              <a:lnSpc>
                <a:spcPct val="70000"/>
              </a:lnSpc>
              <a:spcBef>
                <a:spcPct val="50000"/>
              </a:spcBef>
              <a:buClrTx/>
              <a:buSzTx/>
              <a:buFontTx/>
              <a:buNone/>
            </a:pPr>
            <a:r>
              <a:rPr lang="es-ES" altLang="es-MX" sz="1800" b="1">
                <a:solidFill>
                  <a:srgbClr val="FFFF00"/>
                </a:solidFill>
                <a:latin typeface="Arial Narrow" panose="020B0604020202020204" pitchFamily="34" charset="0"/>
              </a:rPr>
              <a:t>Vicepresidente 2°.	Renán Zúñiga Mossone 	(Perú)</a:t>
            </a:r>
          </a:p>
          <a:p>
            <a:pPr eaLnBrk="1" hangingPunct="1">
              <a:lnSpc>
                <a:spcPct val="70000"/>
              </a:lnSpc>
              <a:spcBef>
                <a:spcPct val="50000"/>
              </a:spcBef>
              <a:buClrTx/>
              <a:buSzTx/>
              <a:buFontTx/>
              <a:buNone/>
            </a:pPr>
            <a:r>
              <a:rPr lang="es-ES" altLang="es-MX" sz="1800" b="1">
                <a:solidFill>
                  <a:srgbClr val="FFFF00"/>
                </a:solidFill>
                <a:latin typeface="Arial Narrow" panose="020B0604020202020204" pitchFamily="34" charset="0"/>
              </a:rPr>
              <a:t>Director Técnico.	Nexton Do Amaral Figueireo	(Brasil)</a:t>
            </a:r>
          </a:p>
          <a:p>
            <a:pPr eaLnBrk="1" hangingPunct="1">
              <a:lnSpc>
                <a:spcPct val="70000"/>
              </a:lnSpc>
              <a:spcBef>
                <a:spcPct val="50000"/>
              </a:spcBef>
              <a:buClrTx/>
              <a:buSzTx/>
              <a:buFontTx/>
              <a:buNone/>
            </a:pPr>
            <a:r>
              <a:rPr lang="es-ES" altLang="es-MX" sz="1800" b="1">
                <a:solidFill>
                  <a:srgbClr val="FFFF00"/>
                </a:solidFill>
                <a:latin typeface="Arial Narrow" panose="020B0604020202020204" pitchFamily="34" charset="0"/>
              </a:rPr>
              <a:t>Director Tesorero.	Reynaldo Brown Do Rego Mecedo	(Brasil)</a:t>
            </a:r>
          </a:p>
          <a:p>
            <a:pPr eaLnBrk="1" hangingPunct="1">
              <a:lnSpc>
                <a:spcPct val="70000"/>
              </a:lnSpc>
              <a:spcBef>
                <a:spcPct val="50000"/>
              </a:spcBef>
              <a:buClrTx/>
              <a:buSzTx/>
              <a:buFontTx/>
              <a:buNone/>
            </a:pPr>
            <a:endParaRPr lang="es-ES" altLang="es-MX" sz="1800" b="1">
              <a:solidFill>
                <a:srgbClr val="FFFF00"/>
              </a:solidFill>
              <a:latin typeface="Arial Narrow" panose="020B0604020202020204" pitchFamily="34" charset="0"/>
            </a:endParaRPr>
          </a:p>
        </p:txBody>
      </p:sp>
      <p:sp>
        <p:nvSpPr>
          <p:cNvPr id="41989" name="Text Box 8">
            <a:extLst>
              <a:ext uri="{FF2B5EF4-FFF2-40B4-BE49-F238E27FC236}">
                <a16:creationId xmlns:a16="http://schemas.microsoft.com/office/drawing/2014/main" id="{BB748BF2-79EE-FD8C-14C5-140CF5A1F970}"/>
              </a:ext>
            </a:extLst>
          </p:cNvPr>
          <p:cNvSpPr txBox="1">
            <a:spLocks noChangeArrowheads="1"/>
          </p:cNvSpPr>
          <p:nvPr/>
        </p:nvSpPr>
        <p:spPr bwMode="auto">
          <a:xfrm>
            <a:off x="755650" y="2708275"/>
            <a:ext cx="3384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60000"/>
              <a:buFont typeface="Wingdings" pitchFamily="2" charset="2"/>
              <a:buChar char="n"/>
              <a:defRPr sz="3200">
                <a:solidFill>
                  <a:schemeClr val="tx1"/>
                </a:solidFill>
                <a:latin typeface="Verdana" panose="020B060403050404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itchFamily="2" charset="2"/>
              <a:buChar char="n"/>
              <a:defRPr sz="2400">
                <a:solidFill>
                  <a:schemeClr val="tx1"/>
                </a:solidFill>
                <a:latin typeface="Verdana" panose="020B060403050404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9pPr>
          </a:lstStyle>
          <a:p>
            <a:pPr eaLnBrk="1" hangingPunct="1">
              <a:spcBef>
                <a:spcPct val="50000"/>
              </a:spcBef>
              <a:buClrTx/>
              <a:buSzTx/>
              <a:buFontTx/>
              <a:buNone/>
            </a:pPr>
            <a:endParaRPr lang="es-ES" altLang="es-MX" sz="1800"/>
          </a:p>
        </p:txBody>
      </p:sp>
      <p:sp>
        <p:nvSpPr>
          <p:cNvPr id="55309" name="Rectangle 13">
            <a:extLst>
              <a:ext uri="{FF2B5EF4-FFF2-40B4-BE49-F238E27FC236}">
                <a16:creationId xmlns:a16="http://schemas.microsoft.com/office/drawing/2014/main" id="{A8FAAFF6-32F4-5DB2-6F9A-F7A88D710F1E}"/>
              </a:ext>
            </a:extLst>
          </p:cNvPr>
          <p:cNvSpPr>
            <a:spLocks noChangeArrowheads="1"/>
          </p:cNvSpPr>
          <p:nvPr/>
        </p:nvSpPr>
        <p:spPr bwMode="auto">
          <a:xfrm>
            <a:off x="395288" y="1628775"/>
            <a:ext cx="3600450" cy="647700"/>
          </a:xfrm>
          <a:prstGeom prst="rect">
            <a:avLst/>
          </a:prstGeom>
          <a:noFill/>
          <a:ln>
            <a:noFill/>
          </a:ln>
          <a:effectLst/>
        </p:spPr>
        <p:txBody>
          <a:bodyPr/>
          <a:lstStyle/>
          <a:p>
            <a:pPr eaLnBrk="1" hangingPunct="1">
              <a:spcBef>
                <a:spcPct val="20000"/>
              </a:spcBef>
              <a:buClr>
                <a:schemeClr val="hlink"/>
              </a:buClr>
              <a:buSzPct val="60000"/>
              <a:buFont typeface="Wingdings" pitchFamily="2" charset="2"/>
              <a:buNone/>
              <a:defRPr/>
            </a:pPr>
            <a:r>
              <a:rPr lang="es-MX" sz="4000">
                <a:solidFill>
                  <a:srgbClr val="FF9900"/>
                </a:solidFill>
                <a:effectLst>
                  <a:outerShdw blurRad="38100" dist="38100" dir="2700000" algn="tl">
                    <a:srgbClr val="000000"/>
                  </a:outerShdw>
                </a:effectLst>
                <a:latin typeface="Impact" pitchFamily="34" charset="0"/>
              </a:rPr>
              <a:t>XII COPINAVAL</a:t>
            </a:r>
            <a:endParaRPr lang="es-ES" sz="4000">
              <a:solidFill>
                <a:srgbClr val="FF9900"/>
              </a:solidFill>
              <a:effectLst>
                <a:outerShdw blurRad="38100" dist="38100" dir="2700000" algn="tl">
                  <a:srgbClr val="000000"/>
                </a:outerShdw>
              </a:effectLst>
              <a:latin typeface="Impact" pitchFamily="34" charset="0"/>
            </a:endParaRPr>
          </a:p>
        </p:txBody>
      </p:sp>
      <p:sp>
        <p:nvSpPr>
          <p:cNvPr id="55310" name="Text Box 14">
            <a:extLst>
              <a:ext uri="{FF2B5EF4-FFF2-40B4-BE49-F238E27FC236}">
                <a16:creationId xmlns:a16="http://schemas.microsoft.com/office/drawing/2014/main" id="{16B0FDF1-0B1B-303D-5FE8-E929A3D14716}"/>
              </a:ext>
            </a:extLst>
          </p:cNvPr>
          <p:cNvSpPr txBox="1">
            <a:spLocks noChangeArrowheads="1"/>
          </p:cNvSpPr>
          <p:nvPr/>
        </p:nvSpPr>
        <p:spPr bwMode="auto">
          <a:xfrm>
            <a:off x="611188" y="2492375"/>
            <a:ext cx="4679950" cy="62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60000"/>
              <a:buFont typeface="Wingdings" pitchFamily="2" charset="2"/>
              <a:buChar char="n"/>
              <a:defRPr sz="3200">
                <a:solidFill>
                  <a:schemeClr val="tx1"/>
                </a:solidFill>
                <a:latin typeface="Verdana" panose="020B060403050404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itchFamily="2" charset="2"/>
              <a:buChar char="n"/>
              <a:defRPr sz="2400">
                <a:solidFill>
                  <a:schemeClr val="tx1"/>
                </a:solidFill>
                <a:latin typeface="Verdana" panose="020B060403050404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9pPr>
          </a:lstStyle>
          <a:p>
            <a:pPr eaLnBrk="1" hangingPunct="1">
              <a:spcBef>
                <a:spcPct val="50000"/>
              </a:spcBef>
              <a:buClrTx/>
              <a:buSzTx/>
              <a:buFontTx/>
              <a:buNone/>
            </a:pPr>
            <a:r>
              <a:rPr lang="es-MX" altLang="es-MX" sz="1400" b="1">
                <a:solidFill>
                  <a:srgbClr val="FF9900"/>
                </a:solidFill>
                <a:latin typeface="Arial" panose="020B0604020202020204" pitchFamily="34" charset="0"/>
              </a:rPr>
              <a:t>SEDE:</a:t>
            </a:r>
            <a:r>
              <a:rPr lang="es-MX" altLang="es-MX" sz="1400" b="1">
                <a:solidFill>
                  <a:srgbClr val="FFFF00"/>
                </a:solidFill>
                <a:latin typeface="Arial" panose="020B0604020202020204" pitchFamily="34" charset="0"/>
              </a:rPr>
              <a:t> BUENOS AIRES ARGENTINA</a:t>
            </a:r>
          </a:p>
          <a:p>
            <a:pPr eaLnBrk="1" hangingPunct="1">
              <a:spcBef>
                <a:spcPct val="50000"/>
              </a:spcBef>
              <a:buClrTx/>
              <a:buSzTx/>
              <a:buFontTx/>
              <a:buNone/>
            </a:pPr>
            <a:r>
              <a:rPr lang="es-MX" altLang="es-MX" sz="1400" b="1">
                <a:solidFill>
                  <a:srgbClr val="FF9900"/>
                </a:solidFill>
                <a:latin typeface="Arial" panose="020B0604020202020204" pitchFamily="34" charset="0"/>
              </a:rPr>
              <a:t>FECHA</a:t>
            </a:r>
            <a:r>
              <a:rPr lang="es-MX" altLang="es-MX" sz="1400" b="1">
                <a:solidFill>
                  <a:srgbClr val="FFFF00"/>
                </a:solidFill>
                <a:latin typeface="Arial" panose="020B0604020202020204" pitchFamily="34" charset="0"/>
              </a:rPr>
              <a:t>: </a:t>
            </a:r>
            <a:r>
              <a:rPr lang="es-ES" altLang="es-MX" sz="1400" b="1">
                <a:solidFill>
                  <a:srgbClr val="FFFF00"/>
                </a:solidFill>
                <a:latin typeface="Arial" panose="020B0604020202020204" pitchFamily="34" charset="0"/>
              </a:rPr>
              <a:t>21 AL 25 DE JUNIO DE 1991</a:t>
            </a:r>
          </a:p>
        </p:txBody>
      </p:sp>
      <p:sp>
        <p:nvSpPr>
          <p:cNvPr id="55311" name="Text Box 15">
            <a:extLst>
              <a:ext uri="{FF2B5EF4-FFF2-40B4-BE49-F238E27FC236}">
                <a16:creationId xmlns:a16="http://schemas.microsoft.com/office/drawing/2014/main" id="{164315FF-4808-52F8-9842-D04C8700DD2B}"/>
              </a:ext>
            </a:extLst>
          </p:cNvPr>
          <p:cNvSpPr txBox="1">
            <a:spLocks noChangeArrowheads="1"/>
          </p:cNvSpPr>
          <p:nvPr/>
        </p:nvSpPr>
        <p:spPr bwMode="auto">
          <a:xfrm>
            <a:off x="323850" y="5516563"/>
            <a:ext cx="8496300" cy="1158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60000"/>
              <a:buFont typeface="Wingdings" pitchFamily="2" charset="2"/>
              <a:buChar char="n"/>
              <a:defRPr sz="3200">
                <a:solidFill>
                  <a:schemeClr val="tx1"/>
                </a:solidFill>
                <a:latin typeface="Verdana" panose="020B060403050404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itchFamily="2" charset="2"/>
              <a:buChar char="n"/>
              <a:defRPr sz="2400">
                <a:solidFill>
                  <a:schemeClr val="tx1"/>
                </a:solidFill>
                <a:latin typeface="Verdana" panose="020B060403050404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9pPr>
          </a:lstStyle>
          <a:p>
            <a:pPr eaLnBrk="1" hangingPunct="1">
              <a:spcBef>
                <a:spcPct val="50000"/>
              </a:spcBef>
              <a:buClrTx/>
              <a:buSzTx/>
              <a:buFontTx/>
              <a:buNone/>
            </a:pPr>
            <a:r>
              <a:rPr lang="es-ES" altLang="es-MX" sz="2000" b="1">
                <a:solidFill>
                  <a:srgbClr val="FFFF00"/>
                </a:solidFill>
                <a:latin typeface="Arial Narrow" panose="020B0604020202020204" pitchFamily="34" charset="0"/>
              </a:rPr>
              <a:t>Se presentaron 60 trabajos técnicos y asistieron más de 200 delegados.</a:t>
            </a:r>
          </a:p>
          <a:p>
            <a:pPr eaLnBrk="1" hangingPunct="1">
              <a:spcBef>
                <a:spcPct val="50000"/>
              </a:spcBef>
              <a:buClrTx/>
              <a:buSzTx/>
              <a:buFontTx/>
              <a:buNone/>
            </a:pPr>
            <a:r>
              <a:rPr lang="es-ES" altLang="es-MX" sz="2000" b="1">
                <a:solidFill>
                  <a:srgbClr val="FFFF00"/>
                </a:solidFill>
                <a:latin typeface="Arial Narrow" panose="020B0604020202020204" pitchFamily="34" charset="0"/>
              </a:rPr>
              <a:t> Junto con el COPINAVAL se realizaría el 3° Simposium sobre Diseño y Construcción de Navíos Militares (SYMMISSEL) y la ya Tradicional Marinexpo’91</a:t>
            </a:r>
          </a:p>
        </p:txBody>
      </p:sp>
      <p:pic>
        <p:nvPicPr>
          <p:cNvPr id="55312" name="Picture 16" descr="arg6">
            <a:extLst>
              <a:ext uri="{FF2B5EF4-FFF2-40B4-BE49-F238E27FC236}">
                <a16:creationId xmlns:a16="http://schemas.microsoft.com/office/drawing/2014/main" id="{462EAE4E-D015-A4A3-2C3B-46AE3EBF7A9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10799" t="60907" r="16586" b="15053"/>
          <a:stretch>
            <a:fillRect/>
          </a:stretch>
        </p:blipFill>
        <p:spPr bwMode="auto">
          <a:xfrm>
            <a:off x="5076825" y="1557338"/>
            <a:ext cx="3851275" cy="1946275"/>
          </a:xfrm>
          <a:prstGeom prst="rect">
            <a:avLst/>
          </a:prstGeom>
          <a:noFill/>
          <a:ln w="635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55303"/>
                                        </p:tgtEl>
                                        <p:attrNameLst>
                                          <p:attrName>style.visibility</p:attrName>
                                        </p:attrNameLst>
                                      </p:cBhvr>
                                      <p:to>
                                        <p:strVal val="visible"/>
                                      </p:to>
                                    </p:set>
                                    <p:anim calcmode="discrete" valueType="clr">
                                      <p:cBhvr override="childStyle">
                                        <p:cTn id="7" dur="80"/>
                                        <p:tgtEl>
                                          <p:spTgt spid="55303"/>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55303"/>
                                        </p:tgtEl>
                                        <p:attrNameLst>
                                          <p:attrName>fillcolor</p:attrName>
                                        </p:attrNameLst>
                                      </p:cBhvr>
                                      <p:tavLst>
                                        <p:tav tm="0">
                                          <p:val>
                                            <p:clrVal>
                                              <a:schemeClr val="accent2"/>
                                            </p:clrVal>
                                          </p:val>
                                        </p:tav>
                                        <p:tav tm="50000">
                                          <p:val>
                                            <p:clrVal>
                                              <a:schemeClr val="hlink"/>
                                            </p:clrVal>
                                          </p:val>
                                        </p:tav>
                                      </p:tavLst>
                                    </p:anim>
                                    <p:set>
                                      <p:cBhvr>
                                        <p:cTn id="9" dur="80"/>
                                        <p:tgtEl>
                                          <p:spTgt spid="55303"/>
                                        </p:tgtEl>
                                        <p:attrNameLst>
                                          <p:attrName>fill.type</p:attrName>
                                        </p:attrNameLst>
                                      </p:cBhvr>
                                      <p:to>
                                        <p:strVal val="solid"/>
                                      </p:to>
                                    </p:set>
                                  </p:childTnLst>
                                </p:cTn>
                              </p:par>
                            </p:childTnLst>
                          </p:cTn>
                        </p:par>
                        <p:par>
                          <p:cTn id="10" fill="hold" nodeType="afterGroup">
                            <p:stCondLst>
                              <p:cond delay="9000"/>
                            </p:stCondLst>
                            <p:childTnLst>
                              <p:par>
                                <p:cTn id="11" presetID="55" presetClass="entr" presetSubtype="0" fill="hold" grpId="0" nodeType="afterEffect">
                                  <p:stCondLst>
                                    <p:cond delay="0"/>
                                  </p:stCondLst>
                                  <p:childTnLst>
                                    <p:set>
                                      <p:cBhvr>
                                        <p:cTn id="12" dur="1" fill="hold">
                                          <p:stCondLst>
                                            <p:cond delay="0"/>
                                          </p:stCondLst>
                                        </p:cTn>
                                        <p:tgtEl>
                                          <p:spTgt spid="55309">
                                            <p:txEl>
                                              <p:pRg st="0" end="0"/>
                                            </p:txEl>
                                          </p:spTgt>
                                        </p:tgtEl>
                                        <p:attrNameLst>
                                          <p:attrName>style.visibility</p:attrName>
                                        </p:attrNameLst>
                                      </p:cBhvr>
                                      <p:to>
                                        <p:strVal val="visible"/>
                                      </p:to>
                                    </p:set>
                                    <p:anim calcmode="lin" valueType="num">
                                      <p:cBhvr>
                                        <p:cTn id="13" dur="1000" fill="hold"/>
                                        <p:tgtEl>
                                          <p:spTgt spid="55309">
                                            <p:txEl>
                                              <p:pRg st="0" end="0"/>
                                            </p:txEl>
                                          </p:spTgt>
                                        </p:tgtEl>
                                        <p:attrNameLst>
                                          <p:attrName>ppt_w</p:attrName>
                                        </p:attrNameLst>
                                      </p:cBhvr>
                                      <p:tavLst>
                                        <p:tav tm="0">
                                          <p:val>
                                            <p:strVal val="#ppt_w*0.70"/>
                                          </p:val>
                                        </p:tav>
                                        <p:tav tm="100000">
                                          <p:val>
                                            <p:strVal val="#ppt_w"/>
                                          </p:val>
                                        </p:tav>
                                      </p:tavLst>
                                    </p:anim>
                                    <p:anim calcmode="lin" valueType="num">
                                      <p:cBhvr>
                                        <p:cTn id="14" dur="1000" fill="hold"/>
                                        <p:tgtEl>
                                          <p:spTgt spid="55309">
                                            <p:txEl>
                                              <p:pRg st="0" end="0"/>
                                            </p:txEl>
                                          </p:spTgt>
                                        </p:tgtEl>
                                        <p:attrNameLst>
                                          <p:attrName>ppt_h</p:attrName>
                                        </p:attrNameLst>
                                      </p:cBhvr>
                                      <p:tavLst>
                                        <p:tav tm="0">
                                          <p:val>
                                            <p:strVal val="#ppt_h"/>
                                          </p:val>
                                        </p:tav>
                                        <p:tav tm="100000">
                                          <p:val>
                                            <p:strVal val="#ppt_h"/>
                                          </p:val>
                                        </p:tav>
                                      </p:tavLst>
                                    </p:anim>
                                    <p:animEffect transition="in" filter="fade">
                                      <p:cBhvr>
                                        <p:cTn id="15" dur="1000"/>
                                        <p:tgtEl>
                                          <p:spTgt spid="55309">
                                            <p:txEl>
                                              <p:pRg st="0" end="0"/>
                                            </p:txEl>
                                          </p:spTgt>
                                        </p:tgtEl>
                                      </p:cBhvr>
                                    </p:animEffect>
                                  </p:childTnLst>
                                </p:cTn>
                              </p:par>
                            </p:childTnLst>
                          </p:cTn>
                        </p:par>
                        <p:par>
                          <p:cTn id="16" fill="hold" nodeType="afterGroup">
                            <p:stCondLst>
                              <p:cond delay="10000"/>
                            </p:stCondLst>
                            <p:childTnLst>
                              <p:par>
                                <p:cTn id="17" presetID="5" presetClass="entr" presetSubtype="10" fill="hold" grpId="0" nodeType="afterEffect">
                                  <p:stCondLst>
                                    <p:cond delay="0"/>
                                  </p:stCondLst>
                                  <p:childTnLst>
                                    <p:set>
                                      <p:cBhvr>
                                        <p:cTn id="18" dur="1" fill="hold">
                                          <p:stCondLst>
                                            <p:cond delay="0"/>
                                          </p:stCondLst>
                                        </p:cTn>
                                        <p:tgtEl>
                                          <p:spTgt spid="55310"/>
                                        </p:tgtEl>
                                        <p:attrNameLst>
                                          <p:attrName>style.visibility</p:attrName>
                                        </p:attrNameLst>
                                      </p:cBhvr>
                                      <p:to>
                                        <p:strVal val="visible"/>
                                      </p:to>
                                    </p:set>
                                    <p:animEffect transition="in" filter="checkerboard(across)">
                                      <p:cBhvr>
                                        <p:cTn id="19" dur="500"/>
                                        <p:tgtEl>
                                          <p:spTgt spid="55310"/>
                                        </p:tgtEl>
                                      </p:cBhvr>
                                    </p:animEffect>
                                  </p:childTnLst>
                                </p:cTn>
                              </p:par>
                            </p:childTnLst>
                          </p:cTn>
                        </p:par>
                        <p:par>
                          <p:cTn id="20" fill="hold" nodeType="afterGroup">
                            <p:stCondLst>
                              <p:cond delay="10500"/>
                            </p:stCondLst>
                            <p:childTnLst>
                              <p:par>
                                <p:cTn id="21" presetID="1" presetClass="entr" presetSubtype="0" fill="hold" grpId="0" nodeType="afterEffect">
                                  <p:stCondLst>
                                    <p:cond delay="0"/>
                                  </p:stCondLst>
                                  <p:childTnLst>
                                    <p:set>
                                      <p:cBhvr>
                                        <p:cTn id="22" dur="1" fill="hold">
                                          <p:stCondLst>
                                            <p:cond delay="0"/>
                                          </p:stCondLst>
                                        </p:cTn>
                                        <p:tgtEl>
                                          <p:spTgt spid="55311"/>
                                        </p:tgtEl>
                                        <p:attrNameLst>
                                          <p:attrName>style.visibility</p:attrName>
                                        </p:attrNameLst>
                                      </p:cBhvr>
                                      <p:to>
                                        <p:strVal val="visible"/>
                                      </p:to>
                                    </p:set>
                                  </p:childTnLst>
                                </p:cTn>
                              </p:par>
                            </p:childTnLst>
                          </p:cTn>
                        </p:par>
                        <p:par>
                          <p:cTn id="23" fill="hold" nodeType="afterGroup">
                            <p:stCondLst>
                              <p:cond delay="10500"/>
                            </p:stCondLst>
                            <p:childTnLst>
                              <p:par>
                                <p:cTn id="24" presetID="10" presetClass="entr" presetSubtype="0" fill="hold" nodeType="afterEffect">
                                  <p:stCondLst>
                                    <p:cond delay="0"/>
                                  </p:stCondLst>
                                  <p:childTnLst>
                                    <p:set>
                                      <p:cBhvr>
                                        <p:cTn id="25" dur="1" fill="hold">
                                          <p:stCondLst>
                                            <p:cond delay="0"/>
                                          </p:stCondLst>
                                        </p:cTn>
                                        <p:tgtEl>
                                          <p:spTgt spid="55312"/>
                                        </p:tgtEl>
                                        <p:attrNameLst>
                                          <p:attrName>style.visibility</p:attrName>
                                        </p:attrNameLst>
                                      </p:cBhvr>
                                      <p:to>
                                        <p:strVal val="visible"/>
                                      </p:to>
                                    </p:set>
                                    <p:animEffect transition="in" filter="fade">
                                      <p:cBhvr>
                                        <p:cTn id="26" dur="2000"/>
                                        <p:tgtEl>
                                          <p:spTgt spid="55312"/>
                                        </p:tgtEl>
                                      </p:cBhvr>
                                    </p:animEffect>
                                  </p:childTnLst>
                                </p:cTn>
                              </p:par>
                            </p:childTnLst>
                          </p:cTn>
                        </p:par>
                        <p:par>
                          <p:cTn id="27" fill="hold" nodeType="afterGroup">
                            <p:stCondLst>
                              <p:cond delay="12500"/>
                            </p:stCondLst>
                            <p:childTnLst>
                              <p:par>
                                <p:cTn id="28" presetID="10" presetClass="exit" presetSubtype="0" fill="hold" nodeType="afterEffect">
                                  <p:stCondLst>
                                    <p:cond delay="7000"/>
                                  </p:stCondLst>
                                  <p:childTnLst>
                                    <p:animEffect transition="out" filter="fade">
                                      <p:cBhvr>
                                        <p:cTn id="29" dur="2000"/>
                                        <p:tgtEl>
                                          <p:spTgt spid="55312"/>
                                        </p:tgtEl>
                                      </p:cBhvr>
                                    </p:animEffect>
                                    <p:set>
                                      <p:cBhvr>
                                        <p:cTn id="30" dur="1" fill="hold">
                                          <p:stCondLst>
                                            <p:cond delay="1999"/>
                                          </p:stCondLst>
                                        </p:cTn>
                                        <p:tgtEl>
                                          <p:spTgt spid="553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303" grpId="0"/>
      <p:bldP spid="55309" grpId="0" build="p"/>
      <p:bldP spid="55310" grpId="0"/>
      <p:bldP spid="5531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a:extLst>
              <a:ext uri="{FF2B5EF4-FFF2-40B4-BE49-F238E27FC236}">
                <a16:creationId xmlns:a16="http://schemas.microsoft.com/office/drawing/2014/main" id="{A3CDE1B3-A07B-0E59-70E8-92A204B140BC}"/>
              </a:ext>
            </a:extLst>
          </p:cNvPr>
          <p:cNvSpPr>
            <a:spLocks noGrp="1" noChangeArrowheads="1"/>
          </p:cNvSpPr>
          <p:nvPr>
            <p:ph type="ctrTitle"/>
          </p:nvPr>
        </p:nvSpPr>
        <p:spPr>
          <a:xfrm>
            <a:off x="1331913" y="188913"/>
            <a:ext cx="6985000" cy="1081087"/>
          </a:xfrm>
        </p:spPr>
        <p:txBody>
          <a:bodyPr anchor="ctr" anchorCtr="0"/>
          <a:lstStyle/>
          <a:p>
            <a:pPr algn="l" eaLnBrk="1" hangingPunct="1">
              <a:defRPr/>
            </a:pPr>
            <a:r>
              <a:rPr lang="es-MX" sz="1800" b="1">
                <a:solidFill>
                  <a:srgbClr val="FFFF00"/>
                </a:solidFill>
                <a:latin typeface="Agency FB" pitchFamily="34" charset="0"/>
              </a:rPr>
              <a:t>INSTITUTO PANAMERICANO DE INGENIERIA NAVAL</a:t>
            </a:r>
            <a:br>
              <a:rPr lang="es-MX" sz="1800" b="1">
                <a:solidFill>
                  <a:srgbClr val="FFFF00"/>
                </a:solidFill>
                <a:latin typeface="Agency FB" pitchFamily="34" charset="0"/>
              </a:rPr>
            </a:br>
            <a:r>
              <a:rPr lang="es-ES" sz="1800" b="1">
                <a:solidFill>
                  <a:srgbClr val="FFFF00"/>
                </a:solidFill>
                <a:latin typeface="Agency FB" pitchFamily="34" charset="0"/>
              </a:rPr>
              <a:t>PAN-AMERICAN INSTITUTE OF NAVAL ENGINEERING</a:t>
            </a:r>
            <a:br>
              <a:rPr lang="es-ES" sz="1800" b="1">
                <a:solidFill>
                  <a:srgbClr val="FFFF00"/>
                </a:solidFill>
                <a:latin typeface="Agency FB" pitchFamily="34" charset="0"/>
              </a:rPr>
            </a:br>
            <a:r>
              <a:rPr lang="pt-BR" sz="1800" b="1">
                <a:solidFill>
                  <a:srgbClr val="FFFF00"/>
                </a:solidFill>
                <a:latin typeface="Agency FB" pitchFamily="34" charset="0"/>
              </a:rPr>
              <a:t>INSTITUTO PAN-AMERICANO DE ENGENHARIA NAVAL</a:t>
            </a:r>
            <a:endParaRPr lang="es-ES" sz="1800" b="1">
              <a:solidFill>
                <a:srgbClr val="FFFF00"/>
              </a:solidFill>
              <a:effectLst/>
              <a:latin typeface="Agency FB" pitchFamily="34" charset="0"/>
            </a:endParaRPr>
          </a:p>
        </p:txBody>
      </p:sp>
      <p:pic>
        <p:nvPicPr>
          <p:cNvPr id="44034" name="Picture 4" descr="IPIN-002-colores">
            <a:extLst>
              <a:ext uri="{FF2B5EF4-FFF2-40B4-BE49-F238E27FC236}">
                <a16:creationId xmlns:a16="http://schemas.microsoft.com/office/drawing/2014/main" id="{CAD61AE5-D618-2A56-2C5F-834325A21E75}"/>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50825" y="260350"/>
            <a:ext cx="935038" cy="93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5" name="Line 5">
            <a:extLst>
              <a:ext uri="{FF2B5EF4-FFF2-40B4-BE49-F238E27FC236}">
                <a16:creationId xmlns:a16="http://schemas.microsoft.com/office/drawing/2014/main" id="{B05B0628-456D-932C-D9E1-98DA3D477E75}"/>
              </a:ext>
            </a:extLst>
          </p:cNvPr>
          <p:cNvSpPr>
            <a:spLocks noChangeShapeType="1"/>
          </p:cNvSpPr>
          <p:nvPr/>
        </p:nvSpPr>
        <p:spPr bwMode="auto">
          <a:xfrm>
            <a:off x="179388" y="1341438"/>
            <a:ext cx="8785225" cy="0"/>
          </a:xfrm>
          <a:prstGeom prst="line">
            <a:avLst/>
          </a:prstGeom>
          <a:noFill/>
          <a:ln w="381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CO"/>
          </a:p>
        </p:txBody>
      </p:sp>
      <p:sp>
        <p:nvSpPr>
          <p:cNvPr id="57351" name="Text Box 7">
            <a:extLst>
              <a:ext uri="{FF2B5EF4-FFF2-40B4-BE49-F238E27FC236}">
                <a16:creationId xmlns:a16="http://schemas.microsoft.com/office/drawing/2014/main" id="{C117C99E-D70C-762C-0DE5-13DEDE12EB7E}"/>
              </a:ext>
            </a:extLst>
          </p:cNvPr>
          <p:cNvSpPr txBox="1">
            <a:spLocks noChangeArrowheads="1"/>
          </p:cNvSpPr>
          <p:nvPr/>
        </p:nvSpPr>
        <p:spPr bwMode="auto">
          <a:xfrm>
            <a:off x="755650" y="3644900"/>
            <a:ext cx="7704138" cy="1935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60000"/>
              <a:buFont typeface="Wingdings" pitchFamily="2" charset="2"/>
              <a:buChar char="n"/>
              <a:tabLst>
                <a:tab pos="2241550" algn="l"/>
                <a:tab pos="5649913" algn="l"/>
              </a:tabLst>
              <a:defRPr sz="3200">
                <a:solidFill>
                  <a:schemeClr val="tx1"/>
                </a:solidFill>
                <a:latin typeface="Verdana" panose="020B0604030504040204" pitchFamily="34" charset="0"/>
              </a:defRPr>
            </a:lvl1pPr>
            <a:lvl2pPr marL="742950" indent="-285750">
              <a:spcBef>
                <a:spcPct val="20000"/>
              </a:spcBef>
              <a:buClr>
                <a:schemeClr val="tx1"/>
              </a:buClr>
              <a:buChar char="•"/>
              <a:tabLst>
                <a:tab pos="2241550" algn="l"/>
                <a:tab pos="5649913" algn="l"/>
              </a:tabLst>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itchFamily="2" charset="2"/>
              <a:buChar char="n"/>
              <a:tabLst>
                <a:tab pos="2241550" algn="l"/>
                <a:tab pos="5649913" algn="l"/>
              </a:tabLst>
              <a:defRPr sz="2400">
                <a:solidFill>
                  <a:schemeClr val="tx1"/>
                </a:solidFill>
                <a:latin typeface="Verdana" panose="020B0604030504040204" pitchFamily="34" charset="0"/>
              </a:defRPr>
            </a:lvl3pPr>
            <a:lvl4pPr marL="1600200" indent="-228600">
              <a:spcBef>
                <a:spcPct val="20000"/>
              </a:spcBef>
              <a:buClr>
                <a:schemeClr val="tx2"/>
              </a:buClr>
              <a:buChar char="•"/>
              <a:tabLst>
                <a:tab pos="2241550" algn="l"/>
                <a:tab pos="5649913" algn="l"/>
              </a:tabLst>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itchFamily="2" charset="2"/>
              <a:buChar char="n"/>
              <a:tabLst>
                <a:tab pos="2241550" algn="l"/>
                <a:tab pos="5649913" algn="l"/>
              </a:tabLst>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itchFamily="2" charset="2"/>
              <a:buChar char="n"/>
              <a:tabLst>
                <a:tab pos="2241550" algn="l"/>
                <a:tab pos="5649913" algn="l"/>
              </a:tabLst>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itchFamily="2" charset="2"/>
              <a:buChar char="n"/>
              <a:tabLst>
                <a:tab pos="2241550" algn="l"/>
                <a:tab pos="5649913" algn="l"/>
              </a:tabLst>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itchFamily="2" charset="2"/>
              <a:buChar char="n"/>
              <a:tabLst>
                <a:tab pos="2241550" algn="l"/>
                <a:tab pos="5649913" algn="l"/>
              </a:tabLst>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itchFamily="2" charset="2"/>
              <a:buChar char="n"/>
              <a:tabLst>
                <a:tab pos="2241550" algn="l"/>
                <a:tab pos="5649913" algn="l"/>
              </a:tabLst>
              <a:defRPr sz="2000">
                <a:solidFill>
                  <a:schemeClr val="tx1"/>
                </a:solidFill>
                <a:latin typeface="Verdana" panose="020B0604030504040204" pitchFamily="34" charset="0"/>
              </a:defRPr>
            </a:lvl9pPr>
          </a:lstStyle>
          <a:p>
            <a:pPr eaLnBrk="1" hangingPunct="1">
              <a:lnSpc>
                <a:spcPct val="70000"/>
              </a:lnSpc>
              <a:spcBef>
                <a:spcPct val="50000"/>
              </a:spcBef>
              <a:buClrTx/>
              <a:buSzTx/>
              <a:buFontTx/>
              <a:buNone/>
            </a:pPr>
            <a:r>
              <a:rPr lang="es-ES" altLang="es-MX" sz="1800" b="1">
                <a:solidFill>
                  <a:srgbClr val="FFFF00"/>
                </a:solidFill>
                <a:latin typeface="Arial Narrow" panose="020B0604020202020204" pitchFamily="34" charset="0"/>
              </a:rPr>
              <a:t>Presidente.	Ignacio Pena Cimarro	(Venezuela)</a:t>
            </a:r>
          </a:p>
          <a:p>
            <a:pPr eaLnBrk="1" hangingPunct="1">
              <a:lnSpc>
                <a:spcPct val="70000"/>
              </a:lnSpc>
              <a:spcBef>
                <a:spcPct val="50000"/>
              </a:spcBef>
              <a:buClrTx/>
              <a:buSzTx/>
              <a:buFontTx/>
              <a:buNone/>
            </a:pPr>
            <a:r>
              <a:rPr lang="es-ES" altLang="es-MX" sz="1800" b="1">
                <a:solidFill>
                  <a:srgbClr val="FFFF00"/>
                </a:solidFill>
                <a:latin typeface="Arial Narrow" panose="020B0604020202020204" pitchFamily="34" charset="0"/>
              </a:rPr>
              <a:t>Vicepresidente 1°.	Renan Zúñiga Mossone	(Perú)</a:t>
            </a:r>
          </a:p>
          <a:p>
            <a:pPr eaLnBrk="1" hangingPunct="1">
              <a:lnSpc>
                <a:spcPct val="70000"/>
              </a:lnSpc>
              <a:spcBef>
                <a:spcPct val="50000"/>
              </a:spcBef>
              <a:buClrTx/>
              <a:buSzTx/>
              <a:buFontTx/>
              <a:buNone/>
            </a:pPr>
            <a:r>
              <a:rPr lang="es-ES" altLang="es-MX" sz="1800" b="1">
                <a:solidFill>
                  <a:srgbClr val="FFFF00"/>
                </a:solidFill>
                <a:latin typeface="Arial Narrow" panose="020B0604020202020204" pitchFamily="34" charset="0"/>
              </a:rPr>
              <a:t>Vicepresidente 2°.	Juan Carlos Camnasio	(Uruguay)</a:t>
            </a:r>
          </a:p>
          <a:p>
            <a:pPr eaLnBrk="1" hangingPunct="1">
              <a:lnSpc>
                <a:spcPct val="70000"/>
              </a:lnSpc>
              <a:spcBef>
                <a:spcPct val="50000"/>
              </a:spcBef>
              <a:buClrTx/>
              <a:buSzTx/>
              <a:buFontTx/>
              <a:buNone/>
            </a:pPr>
            <a:r>
              <a:rPr lang="es-ES" altLang="es-MX" sz="1800" b="1">
                <a:solidFill>
                  <a:srgbClr val="FFFF00"/>
                </a:solidFill>
                <a:latin typeface="Arial Narrow" panose="020B0604020202020204" pitchFamily="34" charset="0"/>
              </a:rPr>
              <a:t>Director Técnico.	Eduardo Miguel Devoto	(Argentina)</a:t>
            </a:r>
          </a:p>
          <a:p>
            <a:pPr eaLnBrk="1" hangingPunct="1">
              <a:lnSpc>
                <a:spcPct val="70000"/>
              </a:lnSpc>
              <a:spcBef>
                <a:spcPct val="50000"/>
              </a:spcBef>
              <a:buClrTx/>
              <a:buSzTx/>
              <a:buFontTx/>
              <a:buNone/>
            </a:pPr>
            <a:r>
              <a:rPr lang="es-ES" altLang="es-MX" sz="1800" b="1">
                <a:solidFill>
                  <a:srgbClr val="FFFF00"/>
                </a:solidFill>
                <a:latin typeface="Arial Narrow" panose="020B0604020202020204" pitchFamily="34" charset="0"/>
              </a:rPr>
              <a:t>Director Tesorero.	Manuel Eduardo de Sousa Santos	(Brasil)</a:t>
            </a:r>
          </a:p>
          <a:p>
            <a:pPr eaLnBrk="1" hangingPunct="1">
              <a:lnSpc>
                <a:spcPct val="70000"/>
              </a:lnSpc>
              <a:spcBef>
                <a:spcPct val="50000"/>
              </a:spcBef>
              <a:buClrTx/>
              <a:buSzTx/>
              <a:buFontTx/>
              <a:buNone/>
            </a:pPr>
            <a:endParaRPr lang="es-ES" altLang="es-MX" sz="1800" b="1">
              <a:solidFill>
                <a:srgbClr val="FFFF00"/>
              </a:solidFill>
              <a:latin typeface="Arial Narrow" panose="020B0604020202020204" pitchFamily="34" charset="0"/>
            </a:endParaRPr>
          </a:p>
        </p:txBody>
      </p:sp>
      <p:sp>
        <p:nvSpPr>
          <p:cNvPr id="44037" name="Text Box 8">
            <a:extLst>
              <a:ext uri="{FF2B5EF4-FFF2-40B4-BE49-F238E27FC236}">
                <a16:creationId xmlns:a16="http://schemas.microsoft.com/office/drawing/2014/main" id="{6574CC82-5292-E1C9-868C-2F98D622C27C}"/>
              </a:ext>
            </a:extLst>
          </p:cNvPr>
          <p:cNvSpPr txBox="1">
            <a:spLocks noChangeArrowheads="1"/>
          </p:cNvSpPr>
          <p:nvPr/>
        </p:nvSpPr>
        <p:spPr bwMode="auto">
          <a:xfrm>
            <a:off x="755650" y="2708275"/>
            <a:ext cx="3384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60000"/>
              <a:buFont typeface="Wingdings" pitchFamily="2" charset="2"/>
              <a:buChar char="n"/>
              <a:defRPr sz="3200">
                <a:solidFill>
                  <a:schemeClr val="tx1"/>
                </a:solidFill>
                <a:latin typeface="Verdana" panose="020B060403050404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itchFamily="2" charset="2"/>
              <a:buChar char="n"/>
              <a:defRPr sz="2400">
                <a:solidFill>
                  <a:schemeClr val="tx1"/>
                </a:solidFill>
                <a:latin typeface="Verdana" panose="020B060403050404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9pPr>
          </a:lstStyle>
          <a:p>
            <a:pPr eaLnBrk="1" hangingPunct="1">
              <a:spcBef>
                <a:spcPct val="50000"/>
              </a:spcBef>
              <a:buClrTx/>
              <a:buSzTx/>
              <a:buFontTx/>
              <a:buNone/>
            </a:pPr>
            <a:endParaRPr lang="es-ES" altLang="es-MX" sz="1800"/>
          </a:p>
        </p:txBody>
      </p:sp>
      <p:sp>
        <p:nvSpPr>
          <p:cNvPr id="57359" name="Rectangle 15">
            <a:extLst>
              <a:ext uri="{FF2B5EF4-FFF2-40B4-BE49-F238E27FC236}">
                <a16:creationId xmlns:a16="http://schemas.microsoft.com/office/drawing/2014/main" id="{CDBAD22E-13C7-FB6F-30E5-9D0CC338BE70}"/>
              </a:ext>
            </a:extLst>
          </p:cNvPr>
          <p:cNvSpPr>
            <a:spLocks noChangeArrowheads="1"/>
          </p:cNvSpPr>
          <p:nvPr/>
        </p:nvSpPr>
        <p:spPr bwMode="auto">
          <a:xfrm>
            <a:off x="395288" y="1628775"/>
            <a:ext cx="3600450" cy="647700"/>
          </a:xfrm>
          <a:prstGeom prst="rect">
            <a:avLst/>
          </a:prstGeom>
          <a:noFill/>
          <a:ln>
            <a:noFill/>
          </a:ln>
          <a:effectLst/>
        </p:spPr>
        <p:txBody>
          <a:bodyPr/>
          <a:lstStyle/>
          <a:p>
            <a:pPr eaLnBrk="1" hangingPunct="1">
              <a:spcBef>
                <a:spcPct val="20000"/>
              </a:spcBef>
              <a:buClr>
                <a:schemeClr val="hlink"/>
              </a:buClr>
              <a:buSzPct val="60000"/>
              <a:buFont typeface="Wingdings" pitchFamily="2" charset="2"/>
              <a:buNone/>
              <a:defRPr/>
            </a:pPr>
            <a:r>
              <a:rPr lang="es-MX" sz="4000">
                <a:solidFill>
                  <a:srgbClr val="FF9900"/>
                </a:solidFill>
                <a:effectLst>
                  <a:outerShdw blurRad="38100" dist="38100" dir="2700000" algn="tl">
                    <a:srgbClr val="000000"/>
                  </a:outerShdw>
                </a:effectLst>
                <a:latin typeface="Impact" pitchFamily="34" charset="0"/>
              </a:rPr>
              <a:t>XIII COPINAVAL</a:t>
            </a:r>
            <a:endParaRPr lang="es-ES" sz="4000">
              <a:solidFill>
                <a:srgbClr val="FF9900"/>
              </a:solidFill>
              <a:effectLst>
                <a:outerShdw blurRad="38100" dist="38100" dir="2700000" algn="tl">
                  <a:srgbClr val="000000"/>
                </a:outerShdw>
              </a:effectLst>
              <a:latin typeface="Impact" pitchFamily="34" charset="0"/>
            </a:endParaRPr>
          </a:p>
        </p:txBody>
      </p:sp>
      <p:sp>
        <p:nvSpPr>
          <p:cNvPr id="57360" name="Text Box 16">
            <a:extLst>
              <a:ext uri="{FF2B5EF4-FFF2-40B4-BE49-F238E27FC236}">
                <a16:creationId xmlns:a16="http://schemas.microsoft.com/office/drawing/2014/main" id="{F084EB81-253B-91B8-3FD8-293E9E957B49}"/>
              </a:ext>
            </a:extLst>
          </p:cNvPr>
          <p:cNvSpPr txBox="1">
            <a:spLocks noChangeArrowheads="1"/>
          </p:cNvSpPr>
          <p:nvPr/>
        </p:nvSpPr>
        <p:spPr bwMode="auto">
          <a:xfrm>
            <a:off x="611188" y="2492375"/>
            <a:ext cx="4679950" cy="62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60000"/>
              <a:buFont typeface="Wingdings" pitchFamily="2" charset="2"/>
              <a:buChar char="n"/>
              <a:defRPr sz="3200">
                <a:solidFill>
                  <a:schemeClr val="tx1"/>
                </a:solidFill>
                <a:latin typeface="Verdana" panose="020B060403050404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itchFamily="2" charset="2"/>
              <a:buChar char="n"/>
              <a:defRPr sz="2400">
                <a:solidFill>
                  <a:schemeClr val="tx1"/>
                </a:solidFill>
                <a:latin typeface="Verdana" panose="020B060403050404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9pPr>
          </a:lstStyle>
          <a:p>
            <a:pPr eaLnBrk="1" hangingPunct="1">
              <a:spcBef>
                <a:spcPct val="50000"/>
              </a:spcBef>
              <a:buClrTx/>
              <a:buSzTx/>
              <a:buFontTx/>
              <a:buNone/>
            </a:pPr>
            <a:r>
              <a:rPr lang="es-MX" altLang="es-MX" sz="1400" b="1">
                <a:solidFill>
                  <a:srgbClr val="FF9900"/>
                </a:solidFill>
                <a:latin typeface="Arial" panose="020B0604020202020204" pitchFamily="34" charset="0"/>
              </a:rPr>
              <a:t>SEDE:</a:t>
            </a:r>
            <a:r>
              <a:rPr lang="es-MX" altLang="es-MX" sz="1400" b="1">
                <a:solidFill>
                  <a:srgbClr val="FFFF00"/>
                </a:solidFill>
                <a:latin typeface="Arial" panose="020B0604020202020204" pitchFamily="34" charset="0"/>
              </a:rPr>
              <a:t> CARACAS, VENEZUELA</a:t>
            </a:r>
          </a:p>
          <a:p>
            <a:pPr eaLnBrk="1" hangingPunct="1">
              <a:spcBef>
                <a:spcPct val="50000"/>
              </a:spcBef>
              <a:buClrTx/>
              <a:buSzTx/>
              <a:buFontTx/>
              <a:buNone/>
            </a:pPr>
            <a:r>
              <a:rPr lang="es-MX" altLang="es-MX" sz="1400" b="1">
                <a:solidFill>
                  <a:srgbClr val="FF9900"/>
                </a:solidFill>
                <a:latin typeface="Arial" panose="020B0604020202020204" pitchFamily="34" charset="0"/>
              </a:rPr>
              <a:t>FECHA</a:t>
            </a:r>
            <a:r>
              <a:rPr lang="es-MX" altLang="es-MX" sz="1400" b="1">
                <a:solidFill>
                  <a:srgbClr val="FFFF00"/>
                </a:solidFill>
                <a:latin typeface="Arial" panose="020B0604020202020204" pitchFamily="34" charset="0"/>
              </a:rPr>
              <a:t>: DEL 7 AL 10 DE JUNIO DEL 1993</a:t>
            </a:r>
            <a:endParaRPr lang="es-ES" altLang="es-MX" sz="1400" b="1">
              <a:solidFill>
                <a:srgbClr val="FFFF00"/>
              </a:solidFill>
              <a:latin typeface="Arial" panose="020B0604020202020204" pitchFamily="34" charset="0"/>
            </a:endParaRPr>
          </a:p>
        </p:txBody>
      </p:sp>
      <p:sp>
        <p:nvSpPr>
          <p:cNvPr id="57361" name="Text Box 17">
            <a:extLst>
              <a:ext uri="{FF2B5EF4-FFF2-40B4-BE49-F238E27FC236}">
                <a16:creationId xmlns:a16="http://schemas.microsoft.com/office/drawing/2014/main" id="{E9FE3804-0390-E832-1BD5-FAAA98D3A5CF}"/>
              </a:ext>
            </a:extLst>
          </p:cNvPr>
          <p:cNvSpPr txBox="1">
            <a:spLocks noChangeArrowheads="1"/>
          </p:cNvSpPr>
          <p:nvPr/>
        </p:nvSpPr>
        <p:spPr bwMode="auto">
          <a:xfrm>
            <a:off x="323850" y="5734050"/>
            <a:ext cx="84963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60000"/>
              <a:buFont typeface="Wingdings" pitchFamily="2" charset="2"/>
              <a:buChar char="n"/>
              <a:defRPr sz="3200">
                <a:solidFill>
                  <a:schemeClr val="tx1"/>
                </a:solidFill>
                <a:latin typeface="Verdana" panose="020B060403050404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itchFamily="2" charset="2"/>
              <a:buChar char="n"/>
              <a:defRPr sz="2400">
                <a:solidFill>
                  <a:schemeClr val="tx1"/>
                </a:solidFill>
                <a:latin typeface="Verdana" panose="020B060403050404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9pPr>
          </a:lstStyle>
          <a:p>
            <a:pPr eaLnBrk="1" hangingPunct="1">
              <a:spcBef>
                <a:spcPct val="50000"/>
              </a:spcBef>
              <a:buClrTx/>
              <a:buSzTx/>
              <a:buFontTx/>
              <a:buNone/>
            </a:pPr>
            <a:r>
              <a:rPr lang="es-ES" altLang="es-MX" sz="2000" b="1">
                <a:solidFill>
                  <a:srgbClr val="FFFF00"/>
                </a:solidFill>
                <a:latin typeface="Arial Narrow" panose="020B0604020202020204" pitchFamily="34" charset="0"/>
              </a:rPr>
              <a:t>Con cerca de 230 delegados, se presentaron 72 trabajos técnicos, se realizaron simultáneamente el III Simposio sobre educación SYMMEDUC y el IV Simposio sobre construcción de buques militares SYMMISSEL. Se inauguró la Marinexpo’93</a:t>
            </a:r>
          </a:p>
        </p:txBody>
      </p:sp>
      <p:pic>
        <p:nvPicPr>
          <p:cNvPr id="57363" name="Picture 19" descr="IPIN0001">
            <a:extLst>
              <a:ext uri="{FF2B5EF4-FFF2-40B4-BE49-F238E27FC236}">
                <a16:creationId xmlns:a16="http://schemas.microsoft.com/office/drawing/2014/main" id="{74B7E697-4DA1-37FA-ADF8-33B24ACA136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6061" r="3030" b="18958"/>
          <a:stretch>
            <a:fillRect/>
          </a:stretch>
        </p:blipFill>
        <p:spPr bwMode="auto">
          <a:xfrm>
            <a:off x="5292725" y="1484313"/>
            <a:ext cx="3384550" cy="2143125"/>
          </a:xfrm>
          <a:prstGeom prst="rect">
            <a:avLst/>
          </a:prstGeom>
          <a:noFill/>
          <a:ln w="635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57351"/>
                                        </p:tgtEl>
                                        <p:attrNameLst>
                                          <p:attrName>style.visibility</p:attrName>
                                        </p:attrNameLst>
                                      </p:cBhvr>
                                      <p:to>
                                        <p:strVal val="visible"/>
                                      </p:to>
                                    </p:set>
                                    <p:anim calcmode="discrete" valueType="clr">
                                      <p:cBhvr override="childStyle">
                                        <p:cTn id="7" dur="80"/>
                                        <p:tgtEl>
                                          <p:spTgt spid="57351"/>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57351"/>
                                        </p:tgtEl>
                                        <p:attrNameLst>
                                          <p:attrName>fillcolor</p:attrName>
                                        </p:attrNameLst>
                                      </p:cBhvr>
                                      <p:tavLst>
                                        <p:tav tm="0">
                                          <p:val>
                                            <p:clrVal>
                                              <a:schemeClr val="accent2"/>
                                            </p:clrVal>
                                          </p:val>
                                        </p:tav>
                                        <p:tav tm="50000">
                                          <p:val>
                                            <p:clrVal>
                                              <a:schemeClr val="hlink"/>
                                            </p:clrVal>
                                          </p:val>
                                        </p:tav>
                                      </p:tavLst>
                                    </p:anim>
                                    <p:set>
                                      <p:cBhvr>
                                        <p:cTn id="9" dur="80"/>
                                        <p:tgtEl>
                                          <p:spTgt spid="57351"/>
                                        </p:tgtEl>
                                        <p:attrNameLst>
                                          <p:attrName>fill.type</p:attrName>
                                        </p:attrNameLst>
                                      </p:cBhvr>
                                      <p:to>
                                        <p:strVal val="solid"/>
                                      </p:to>
                                    </p:set>
                                  </p:childTnLst>
                                </p:cTn>
                              </p:par>
                            </p:childTnLst>
                          </p:cTn>
                        </p:par>
                        <p:par>
                          <p:cTn id="10" fill="hold" nodeType="afterGroup">
                            <p:stCondLst>
                              <p:cond delay="8920"/>
                            </p:stCondLst>
                            <p:childTnLst>
                              <p:par>
                                <p:cTn id="11" presetID="55" presetClass="entr" presetSubtype="0" fill="hold" grpId="0" nodeType="afterEffect">
                                  <p:stCondLst>
                                    <p:cond delay="0"/>
                                  </p:stCondLst>
                                  <p:childTnLst>
                                    <p:set>
                                      <p:cBhvr>
                                        <p:cTn id="12" dur="1" fill="hold">
                                          <p:stCondLst>
                                            <p:cond delay="0"/>
                                          </p:stCondLst>
                                        </p:cTn>
                                        <p:tgtEl>
                                          <p:spTgt spid="57359">
                                            <p:txEl>
                                              <p:pRg st="0" end="0"/>
                                            </p:txEl>
                                          </p:spTgt>
                                        </p:tgtEl>
                                        <p:attrNameLst>
                                          <p:attrName>style.visibility</p:attrName>
                                        </p:attrNameLst>
                                      </p:cBhvr>
                                      <p:to>
                                        <p:strVal val="visible"/>
                                      </p:to>
                                    </p:set>
                                    <p:anim calcmode="lin" valueType="num">
                                      <p:cBhvr>
                                        <p:cTn id="13" dur="1000" fill="hold"/>
                                        <p:tgtEl>
                                          <p:spTgt spid="57359">
                                            <p:txEl>
                                              <p:pRg st="0" end="0"/>
                                            </p:txEl>
                                          </p:spTgt>
                                        </p:tgtEl>
                                        <p:attrNameLst>
                                          <p:attrName>ppt_w</p:attrName>
                                        </p:attrNameLst>
                                      </p:cBhvr>
                                      <p:tavLst>
                                        <p:tav tm="0">
                                          <p:val>
                                            <p:strVal val="#ppt_w*0.70"/>
                                          </p:val>
                                        </p:tav>
                                        <p:tav tm="100000">
                                          <p:val>
                                            <p:strVal val="#ppt_w"/>
                                          </p:val>
                                        </p:tav>
                                      </p:tavLst>
                                    </p:anim>
                                    <p:anim calcmode="lin" valueType="num">
                                      <p:cBhvr>
                                        <p:cTn id="14" dur="1000" fill="hold"/>
                                        <p:tgtEl>
                                          <p:spTgt spid="57359">
                                            <p:txEl>
                                              <p:pRg st="0" end="0"/>
                                            </p:txEl>
                                          </p:spTgt>
                                        </p:tgtEl>
                                        <p:attrNameLst>
                                          <p:attrName>ppt_h</p:attrName>
                                        </p:attrNameLst>
                                      </p:cBhvr>
                                      <p:tavLst>
                                        <p:tav tm="0">
                                          <p:val>
                                            <p:strVal val="#ppt_h"/>
                                          </p:val>
                                        </p:tav>
                                        <p:tav tm="100000">
                                          <p:val>
                                            <p:strVal val="#ppt_h"/>
                                          </p:val>
                                        </p:tav>
                                      </p:tavLst>
                                    </p:anim>
                                    <p:animEffect transition="in" filter="fade">
                                      <p:cBhvr>
                                        <p:cTn id="15" dur="1000"/>
                                        <p:tgtEl>
                                          <p:spTgt spid="57359">
                                            <p:txEl>
                                              <p:pRg st="0" end="0"/>
                                            </p:txEl>
                                          </p:spTgt>
                                        </p:tgtEl>
                                      </p:cBhvr>
                                    </p:animEffect>
                                  </p:childTnLst>
                                </p:cTn>
                              </p:par>
                            </p:childTnLst>
                          </p:cTn>
                        </p:par>
                        <p:par>
                          <p:cTn id="16" fill="hold" nodeType="afterGroup">
                            <p:stCondLst>
                              <p:cond delay="9920"/>
                            </p:stCondLst>
                            <p:childTnLst>
                              <p:par>
                                <p:cTn id="17" presetID="5" presetClass="entr" presetSubtype="10" fill="hold" grpId="0" nodeType="afterEffect">
                                  <p:stCondLst>
                                    <p:cond delay="0"/>
                                  </p:stCondLst>
                                  <p:childTnLst>
                                    <p:set>
                                      <p:cBhvr>
                                        <p:cTn id="18" dur="1" fill="hold">
                                          <p:stCondLst>
                                            <p:cond delay="0"/>
                                          </p:stCondLst>
                                        </p:cTn>
                                        <p:tgtEl>
                                          <p:spTgt spid="57360"/>
                                        </p:tgtEl>
                                        <p:attrNameLst>
                                          <p:attrName>style.visibility</p:attrName>
                                        </p:attrNameLst>
                                      </p:cBhvr>
                                      <p:to>
                                        <p:strVal val="visible"/>
                                      </p:to>
                                    </p:set>
                                    <p:animEffect transition="in" filter="checkerboard(across)">
                                      <p:cBhvr>
                                        <p:cTn id="19" dur="500"/>
                                        <p:tgtEl>
                                          <p:spTgt spid="57360"/>
                                        </p:tgtEl>
                                      </p:cBhvr>
                                    </p:animEffect>
                                  </p:childTnLst>
                                </p:cTn>
                              </p:par>
                            </p:childTnLst>
                          </p:cTn>
                        </p:par>
                        <p:par>
                          <p:cTn id="20" fill="hold" nodeType="afterGroup">
                            <p:stCondLst>
                              <p:cond delay="10420"/>
                            </p:stCondLst>
                            <p:childTnLst>
                              <p:par>
                                <p:cTn id="21" presetID="1" presetClass="entr" presetSubtype="0" fill="hold" grpId="0" nodeType="afterEffect">
                                  <p:stCondLst>
                                    <p:cond delay="0"/>
                                  </p:stCondLst>
                                  <p:childTnLst>
                                    <p:set>
                                      <p:cBhvr>
                                        <p:cTn id="22" dur="1" fill="hold">
                                          <p:stCondLst>
                                            <p:cond delay="0"/>
                                          </p:stCondLst>
                                        </p:cTn>
                                        <p:tgtEl>
                                          <p:spTgt spid="57361"/>
                                        </p:tgtEl>
                                        <p:attrNameLst>
                                          <p:attrName>style.visibility</p:attrName>
                                        </p:attrNameLst>
                                      </p:cBhvr>
                                      <p:to>
                                        <p:strVal val="visible"/>
                                      </p:to>
                                    </p:set>
                                  </p:childTnLst>
                                </p:cTn>
                              </p:par>
                            </p:childTnLst>
                          </p:cTn>
                        </p:par>
                        <p:par>
                          <p:cTn id="23" fill="hold" nodeType="afterGroup">
                            <p:stCondLst>
                              <p:cond delay="10420"/>
                            </p:stCondLst>
                            <p:childTnLst>
                              <p:par>
                                <p:cTn id="24" presetID="10" presetClass="entr" presetSubtype="0" fill="hold" nodeType="afterEffect">
                                  <p:stCondLst>
                                    <p:cond delay="0"/>
                                  </p:stCondLst>
                                  <p:childTnLst>
                                    <p:set>
                                      <p:cBhvr>
                                        <p:cTn id="25" dur="1" fill="hold">
                                          <p:stCondLst>
                                            <p:cond delay="0"/>
                                          </p:stCondLst>
                                        </p:cTn>
                                        <p:tgtEl>
                                          <p:spTgt spid="57363"/>
                                        </p:tgtEl>
                                        <p:attrNameLst>
                                          <p:attrName>style.visibility</p:attrName>
                                        </p:attrNameLst>
                                      </p:cBhvr>
                                      <p:to>
                                        <p:strVal val="visible"/>
                                      </p:to>
                                    </p:set>
                                    <p:animEffect transition="in" filter="fade">
                                      <p:cBhvr>
                                        <p:cTn id="26" dur="2000"/>
                                        <p:tgtEl>
                                          <p:spTgt spid="57363"/>
                                        </p:tgtEl>
                                      </p:cBhvr>
                                    </p:animEffect>
                                  </p:childTnLst>
                                </p:cTn>
                              </p:par>
                            </p:childTnLst>
                          </p:cTn>
                        </p:par>
                        <p:par>
                          <p:cTn id="27" fill="hold" nodeType="afterGroup">
                            <p:stCondLst>
                              <p:cond delay="12420"/>
                            </p:stCondLst>
                            <p:childTnLst>
                              <p:par>
                                <p:cTn id="28" presetID="10" presetClass="exit" presetSubtype="0" fill="hold" nodeType="afterEffect">
                                  <p:stCondLst>
                                    <p:cond delay="15000"/>
                                  </p:stCondLst>
                                  <p:childTnLst>
                                    <p:animEffect transition="out" filter="fade">
                                      <p:cBhvr>
                                        <p:cTn id="29" dur="2000"/>
                                        <p:tgtEl>
                                          <p:spTgt spid="57363"/>
                                        </p:tgtEl>
                                      </p:cBhvr>
                                    </p:animEffect>
                                    <p:set>
                                      <p:cBhvr>
                                        <p:cTn id="30" dur="1" fill="hold">
                                          <p:stCondLst>
                                            <p:cond delay="1999"/>
                                          </p:stCondLst>
                                        </p:cTn>
                                        <p:tgtEl>
                                          <p:spTgt spid="5736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51" grpId="0"/>
      <p:bldP spid="57359" grpId="0" build="p"/>
      <p:bldP spid="57360" grpId="0"/>
      <p:bldP spid="5736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a:extLst>
              <a:ext uri="{FF2B5EF4-FFF2-40B4-BE49-F238E27FC236}">
                <a16:creationId xmlns:a16="http://schemas.microsoft.com/office/drawing/2014/main" id="{52E8E93C-6877-C93D-983E-AEC6F2E63944}"/>
              </a:ext>
            </a:extLst>
          </p:cNvPr>
          <p:cNvSpPr>
            <a:spLocks noGrp="1" noChangeArrowheads="1"/>
          </p:cNvSpPr>
          <p:nvPr>
            <p:ph type="ctrTitle"/>
          </p:nvPr>
        </p:nvSpPr>
        <p:spPr>
          <a:xfrm>
            <a:off x="1331913" y="188913"/>
            <a:ext cx="6985000" cy="1081087"/>
          </a:xfrm>
        </p:spPr>
        <p:txBody>
          <a:bodyPr anchor="ctr" anchorCtr="0"/>
          <a:lstStyle/>
          <a:p>
            <a:pPr algn="l" eaLnBrk="1" hangingPunct="1">
              <a:defRPr/>
            </a:pPr>
            <a:r>
              <a:rPr lang="es-MX" sz="1800" b="1">
                <a:solidFill>
                  <a:srgbClr val="FFFF00"/>
                </a:solidFill>
                <a:latin typeface="Agency FB" pitchFamily="34" charset="0"/>
              </a:rPr>
              <a:t>INSTITUTO PANAMERICANO DE INGENIERIA NAVAL</a:t>
            </a:r>
            <a:br>
              <a:rPr lang="es-MX" sz="1800" b="1">
                <a:solidFill>
                  <a:srgbClr val="FFFF00"/>
                </a:solidFill>
                <a:latin typeface="Agency FB" pitchFamily="34" charset="0"/>
              </a:rPr>
            </a:br>
            <a:r>
              <a:rPr lang="es-ES" sz="1800" b="1">
                <a:solidFill>
                  <a:srgbClr val="FFFF00"/>
                </a:solidFill>
                <a:latin typeface="Agency FB" pitchFamily="34" charset="0"/>
              </a:rPr>
              <a:t>PAN-AMERICAN INSTITUTE OF NAVAL ENGINEERING</a:t>
            </a:r>
            <a:br>
              <a:rPr lang="es-ES" sz="1800" b="1">
                <a:solidFill>
                  <a:srgbClr val="FFFF00"/>
                </a:solidFill>
                <a:latin typeface="Agency FB" pitchFamily="34" charset="0"/>
              </a:rPr>
            </a:br>
            <a:r>
              <a:rPr lang="pt-BR" sz="1800" b="1">
                <a:solidFill>
                  <a:srgbClr val="FFFF00"/>
                </a:solidFill>
                <a:latin typeface="Agency FB" pitchFamily="34" charset="0"/>
              </a:rPr>
              <a:t>INSTITUTO PAN-AMERICANO DE ENGENHARIA NAVAL</a:t>
            </a:r>
            <a:endParaRPr lang="es-ES" sz="1800" b="1">
              <a:solidFill>
                <a:srgbClr val="FFFF00"/>
              </a:solidFill>
              <a:effectLst/>
              <a:latin typeface="Agency FB" pitchFamily="34" charset="0"/>
            </a:endParaRPr>
          </a:p>
        </p:txBody>
      </p:sp>
      <p:pic>
        <p:nvPicPr>
          <p:cNvPr id="46082" name="Picture 4" descr="IPIN-002-colores">
            <a:extLst>
              <a:ext uri="{FF2B5EF4-FFF2-40B4-BE49-F238E27FC236}">
                <a16:creationId xmlns:a16="http://schemas.microsoft.com/office/drawing/2014/main" id="{35225AE9-1ED9-1D69-E6A2-018F5646123E}"/>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50825" y="260350"/>
            <a:ext cx="935038" cy="93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3" name="Line 5">
            <a:extLst>
              <a:ext uri="{FF2B5EF4-FFF2-40B4-BE49-F238E27FC236}">
                <a16:creationId xmlns:a16="http://schemas.microsoft.com/office/drawing/2014/main" id="{252859DE-0D0A-97F2-0A91-EE76AF65CD6D}"/>
              </a:ext>
            </a:extLst>
          </p:cNvPr>
          <p:cNvSpPr>
            <a:spLocks noChangeShapeType="1"/>
          </p:cNvSpPr>
          <p:nvPr/>
        </p:nvSpPr>
        <p:spPr bwMode="auto">
          <a:xfrm>
            <a:off x="179388" y="1341438"/>
            <a:ext cx="8785225" cy="0"/>
          </a:xfrm>
          <a:prstGeom prst="line">
            <a:avLst/>
          </a:prstGeom>
          <a:noFill/>
          <a:ln w="381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CO"/>
          </a:p>
        </p:txBody>
      </p:sp>
      <p:sp>
        <p:nvSpPr>
          <p:cNvPr id="59399" name="Text Box 7">
            <a:extLst>
              <a:ext uri="{FF2B5EF4-FFF2-40B4-BE49-F238E27FC236}">
                <a16:creationId xmlns:a16="http://schemas.microsoft.com/office/drawing/2014/main" id="{D857B289-9569-2245-E532-19DBEA63C17C}"/>
              </a:ext>
            </a:extLst>
          </p:cNvPr>
          <p:cNvSpPr txBox="1">
            <a:spLocks noChangeArrowheads="1"/>
          </p:cNvSpPr>
          <p:nvPr/>
        </p:nvSpPr>
        <p:spPr bwMode="auto">
          <a:xfrm>
            <a:off x="755650" y="3357563"/>
            <a:ext cx="7704138" cy="1604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60000"/>
              <a:buFont typeface="Wingdings" pitchFamily="2" charset="2"/>
              <a:buChar char="n"/>
              <a:tabLst>
                <a:tab pos="2241550" algn="l"/>
                <a:tab pos="5649913" algn="l"/>
              </a:tabLst>
              <a:defRPr sz="3200">
                <a:solidFill>
                  <a:schemeClr val="tx1"/>
                </a:solidFill>
                <a:latin typeface="Verdana" panose="020B0604030504040204" pitchFamily="34" charset="0"/>
              </a:defRPr>
            </a:lvl1pPr>
            <a:lvl2pPr marL="742950" indent="-285750">
              <a:spcBef>
                <a:spcPct val="20000"/>
              </a:spcBef>
              <a:buClr>
                <a:schemeClr val="tx1"/>
              </a:buClr>
              <a:buChar char="•"/>
              <a:tabLst>
                <a:tab pos="2241550" algn="l"/>
                <a:tab pos="5649913" algn="l"/>
              </a:tabLst>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itchFamily="2" charset="2"/>
              <a:buChar char="n"/>
              <a:tabLst>
                <a:tab pos="2241550" algn="l"/>
                <a:tab pos="5649913" algn="l"/>
              </a:tabLst>
              <a:defRPr sz="2400">
                <a:solidFill>
                  <a:schemeClr val="tx1"/>
                </a:solidFill>
                <a:latin typeface="Verdana" panose="020B0604030504040204" pitchFamily="34" charset="0"/>
              </a:defRPr>
            </a:lvl3pPr>
            <a:lvl4pPr marL="1600200" indent="-228600">
              <a:spcBef>
                <a:spcPct val="20000"/>
              </a:spcBef>
              <a:buClr>
                <a:schemeClr val="tx2"/>
              </a:buClr>
              <a:buChar char="•"/>
              <a:tabLst>
                <a:tab pos="2241550" algn="l"/>
                <a:tab pos="5649913" algn="l"/>
              </a:tabLst>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itchFamily="2" charset="2"/>
              <a:buChar char="n"/>
              <a:tabLst>
                <a:tab pos="2241550" algn="l"/>
                <a:tab pos="5649913" algn="l"/>
              </a:tabLst>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itchFamily="2" charset="2"/>
              <a:buChar char="n"/>
              <a:tabLst>
                <a:tab pos="2241550" algn="l"/>
                <a:tab pos="5649913" algn="l"/>
              </a:tabLst>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itchFamily="2" charset="2"/>
              <a:buChar char="n"/>
              <a:tabLst>
                <a:tab pos="2241550" algn="l"/>
                <a:tab pos="5649913" algn="l"/>
              </a:tabLst>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itchFamily="2" charset="2"/>
              <a:buChar char="n"/>
              <a:tabLst>
                <a:tab pos="2241550" algn="l"/>
                <a:tab pos="5649913" algn="l"/>
              </a:tabLst>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itchFamily="2" charset="2"/>
              <a:buChar char="n"/>
              <a:tabLst>
                <a:tab pos="2241550" algn="l"/>
                <a:tab pos="5649913" algn="l"/>
              </a:tabLst>
              <a:defRPr sz="2000">
                <a:solidFill>
                  <a:schemeClr val="tx1"/>
                </a:solidFill>
                <a:latin typeface="Verdana" panose="020B0604030504040204" pitchFamily="34" charset="0"/>
              </a:defRPr>
            </a:lvl9pPr>
          </a:lstStyle>
          <a:p>
            <a:pPr eaLnBrk="1" hangingPunct="1">
              <a:lnSpc>
                <a:spcPct val="70000"/>
              </a:lnSpc>
              <a:spcBef>
                <a:spcPct val="50000"/>
              </a:spcBef>
              <a:buClrTx/>
              <a:buSzTx/>
              <a:buFontTx/>
              <a:buNone/>
            </a:pPr>
            <a:r>
              <a:rPr lang="es-ES" altLang="es-MX" sz="1800" b="1">
                <a:solidFill>
                  <a:srgbClr val="FFFF00"/>
                </a:solidFill>
                <a:latin typeface="Arial Narrow" panose="020B0604020202020204" pitchFamily="34" charset="0"/>
              </a:rPr>
              <a:t>Presidente.	Renan Zúñiga Massonie	(Perú)</a:t>
            </a:r>
          </a:p>
          <a:p>
            <a:pPr eaLnBrk="1" hangingPunct="1">
              <a:lnSpc>
                <a:spcPct val="70000"/>
              </a:lnSpc>
              <a:spcBef>
                <a:spcPct val="50000"/>
              </a:spcBef>
              <a:buClrTx/>
              <a:buSzTx/>
              <a:buFontTx/>
              <a:buNone/>
            </a:pPr>
            <a:r>
              <a:rPr lang="es-ES" altLang="es-MX" sz="1800" b="1">
                <a:solidFill>
                  <a:srgbClr val="FFFF00"/>
                </a:solidFill>
                <a:latin typeface="Arial Narrow" panose="020B0604020202020204" pitchFamily="34" charset="0"/>
              </a:rPr>
              <a:t>Vicepresidente 1°.	Juan Carlos Camnasio	(Uruguay)</a:t>
            </a:r>
          </a:p>
          <a:p>
            <a:pPr eaLnBrk="1" hangingPunct="1">
              <a:lnSpc>
                <a:spcPct val="70000"/>
              </a:lnSpc>
              <a:spcBef>
                <a:spcPct val="50000"/>
              </a:spcBef>
              <a:buClrTx/>
              <a:buSzTx/>
              <a:buFontTx/>
              <a:buNone/>
            </a:pPr>
            <a:r>
              <a:rPr lang="es-ES" altLang="es-MX" sz="1800" b="1">
                <a:solidFill>
                  <a:srgbClr val="FFFF00"/>
                </a:solidFill>
                <a:latin typeface="Arial Narrow" panose="020B0604020202020204" pitchFamily="34" charset="0"/>
              </a:rPr>
              <a:t>Vicepresidente 2°.	Fernando Olavarrieta Delgado	(México)</a:t>
            </a:r>
          </a:p>
          <a:p>
            <a:pPr eaLnBrk="1" hangingPunct="1">
              <a:lnSpc>
                <a:spcPct val="70000"/>
              </a:lnSpc>
              <a:spcBef>
                <a:spcPct val="50000"/>
              </a:spcBef>
              <a:buClrTx/>
              <a:buSzTx/>
              <a:buFontTx/>
              <a:buNone/>
            </a:pPr>
            <a:r>
              <a:rPr lang="es-ES" altLang="es-MX" sz="1800" b="1">
                <a:solidFill>
                  <a:srgbClr val="FFFF00"/>
                </a:solidFill>
                <a:latin typeface="Arial Narrow" panose="020B0604020202020204" pitchFamily="34" charset="0"/>
              </a:rPr>
              <a:t>Director Técnico.	Manuel E. De Sousa Santos	(Brasil)</a:t>
            </a:r>
          </a:p>
          <a:p>
            <a:pPr eaLnBrk="1" hangingPunct="1">
              <a:lnSpc>
                <a:spcPct val="70000"/>
              </a:lnSpc>
              <a:spcBef>
                <a:spcPct val="50000"/>
              </a:spcBef>
              <a:buClrTx/>
              <a:buSzTx/>
              <a:buFontTx/>
              <a:buNone/>
            </a:pPr>
            <a:r>
              <a:rPr lang="es-ES" altLang="es-MX" sz="1800" b="1">
                <a:solidFill>
                  <a:srgbClr val="FFFF00"/>
                </a:solidFill>
                <a:latin typeface="Arial Narrow" panose="020B0604020202020204" pitchFamily="34" charset="0"/>
              </a:rPr>
              <a:t>Director Tesorero.	Marco Antonio Vieira	(Brasil)</a:t>
            </a:r>
          </a:p>
        </p:txBody>
      </p:sp>
      <p:sp>
        <p:nvSpPr>
          <p:cNvPr id="46085" name="Text Box 8">
            <a:extLst>
              <a:ext uri="{FF2B5EF4-FFF2-40B4-BE49-F238E27FC236}">
                <a16:creationId xmlns:a16="http://schemas.microsoft.com/office/drawing/2014/main" id="{5E2E6B27-AAD1-56DF-271B-783649037660}"/>
              </a:ext>
            </a:extLst>
          </p:cNvPr>
          <p:cNvSpPr txBox="1">
            <a:spLocks noChangeArrowheads="1"/>
          </p:cNvSpPr>
          <p:nvPr/>
        </p:nvSpPr>
        <p:spPr bwMode="auto">
          <a:xfrm>
            <a:off x="755650" y="2708275"/>
            <a:ext cx="3384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60000"/>
              <a:buFont typeface="Wingdings" pitchFamily="2" charset="2"/>
              <a:buChar char="n"/>
              <a:defRPr sz="3200">
                <a:solidFill>
                  <a:schemeClr val="tx1"/>
                </a:solidFill>
                <a:latin typeface="Verdana" panose="020B060403050404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itchFamily="2" charset="2"/>
              <a:buChar char="n"/>
              <a:defRPr sz="2400">
                <a:solidFill>
                  <a:schemeClr val="tx1"/>
                </a:solidFill>
                <a:latin typeface="Verdana" panose="020B060403050404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9pPr>
          </a:lstStyle>
          <a:p>
            <a:pPr eaLnBrk="1" hangingPunct="1">
              <a:spcBef>
                <a:spcPct val="50000"/>
              </a:spcBef>
              <a:buClrTx/>
              <a:buSzTx/>
              <a:buFontTx/>
              <a:buNone/>
            </a:pPr>
            <a:endParaRPr lang="es-ES" altLang="es-MX" sz="1800"/>
          </a:p>
        </p:txBody>
      </p:sp>
      <p:sp>
        <p:nvSpPr>
          <p:cNvPr id="59407" name="Text Box 15">
            <a:extLst>
              <a:ext uri="{FF2B5EF4-FFF2-40B4-BE49-F238E27FC236}">
                <a16:creationId xmlns:a16="http://schemas.microsoft.com/office/drawing/2014/main" id="{4A5BDC56-3E8F-64D8-2439-5F352FF2CCF6}"/>
              </a:ext>
            </a:extLst>
          </p:cNvPr>
          <p:cNvSpPr txBox="1">
            <a:spLocks noChangeArrowheads="1"/>
          </p:cNvSpPr>
          <p:nvPr/>
        </p:nvSpPr>
        <p:spPr bwMode="auto">
          <a:xfrm>
            <a:off x="611188" y="2492375"/>
            <a:ext cx="4679950" cy="62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60000"/>
              <a:buFont typeface="Wingdings" pitchFamily="2" charset="2"/>
              <a:buChar char="n"/>
              <a:defRPr sz="3200">
                <a:solidFill>
                  <a:schemeClr val="tx1"/>
                </a:solidFill>
                <a:latin typeface="Verdana" panose="020B060403050404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itchFamily="2" charset="2"/>
              <a:buChar char="n"/>
              <a:defRPr sz="2400">
                <a:solidFill>
                  <a:schemeClr val="tx1"/>
                </a:solidFill>
                <a:latin typeface="Verdana" panose="020B060403050404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9pPr>
          </a:lstStyle>
          <a:p>
            <a:pPr eaLnBrk="1" hangingPunct="1">
              <a:spcBef>
                <a:spcPct val="50000"/>
              </a:spcBef>
              <a:buClrTx/>
              <a:buSzTx/>
              <a:buFontTx/>
              <a:buNone/>
            </a:pPr>
            <a:r>
              <a:rPr lang="es-MX" altLang="es-MX" sz="1400" b="1">
                <a:solidFill>
                  <a:srgbClr val="FF9900"/>
                </a:solidFill>
                <a:latin typeface="Arial" panose="020B0604020202020204" pitchFamily="34" charset="0"/>
              </a:rPr>
              <a:t>SEDE:</a:t>
            </a:r>
            <a:r>
              <a:rPr lang="es-MX" altLang="es-MX" sz="1400" b="1">
                <a:solidFill>
                  <a:srgbClr val="FFFF00"/>
                </a:solidFill>
                <a:latin typeface="Arial" panose="020B0604020202020204" pitchFamily="34" charset="0"/>
              </a:rPr>
              <a:t> LIMA, PERU</a:t>
            </a:r>
          </a:p>
          <a:p>
            <a:pPr eaLnBrk="1" hangingPunct="1">
              <a:spcBef>
                <a:spcPct val="50000"/>
              </a:spcBef>
              <a:buClrTx/>
              <a:buSzTx/>
              <a:buFontTx/>
              <a:buNone/>
            </a:pPr>
            <a:r>
              <a:rPr lang="es-MX" altLang="es-MX" sz="1400" b="1">
                <a:solidFill>
                  <a:srgbClr val="FF9900"/>
                </a:solidFill>
                <a:latin typeface="Arial" panose="020B0604020202020204" pitchFamily="34" charset="0"/>
              </a:rPr>
              <a:t>FECHA</a:t>
            </a:r>
            <a:r>
              <a:rPr lang="es-MX" altLang="es-MX" sz="1400" b="1">
                <a:solidFill>
                  <a:srgbClr val="FFFF00"/>
                </a:solidFill>
                <a:latin typeface="Arial" panose="020B0604020202020204" pitchFamily="34" charset="0"/>
              </a:rPr>
              <a:t>: DEL </a:t>
            </a:r>
            <a:r>
              <a:rPr lang="es-ES" altLang="es-MX" sz="1400" b="1">
                <a:solidFill>
                  <a:srgbClr val="FFFF00"/>
                </a:solidFill>
                <a:latin typeface="Arial" panose="020B0604020202020204" pitchFamily="34" charset="0"/>
              </a:rPr>
              <a:t>13 AL 16 DE JUNIO DE 1995</a:t>
            </a:r>
          </a:p>
        </p:txBody>
      </p:sp>
      <p:sp>
        <p:nvSpPr>
          <p:cNvPr id="59411" name="Rectangle 19">
            <a:extLst>
              <a:ext uri="{FF2B5EF4-FFF2-40B4-BE49-F238E27FC236}">
                <a16:creationId xmlns:a16="http://schemas.microsoft.com/office/drawing/2014/main" id="{82D72F27-DF20-AAB5-EF87-2432DECC4BAD}"/>
              </a:ext>
            </a:extLst>
          </p:cNvPr>
          <p:cNvSpPr>
            <a:spLocks noGrp="1" noChangeArrowheads="1"/>
          </p:cNvSpPr>
          <p:nvPr>
            <p:ph type="subTitle" idx="1"/>
          </p:nvPr>
        </p:nvSpPr>
        <p:spPr>
          <a:xfrm>
            <a:off x="395288" y="1628775"/>
            <a:ext cx="3816350" cy="647700"/>
          </a:xfrm>
        </p:spPr>
        <p:txBody>
          <a:bodyPr/>
          <a:lstStyle/>
          <a:p>
            <a:pPr algn="l" eaLnBrk="1" hangingPunct="1">
              <a:defRPr/>
            </a:pPr>
            <a:r>
              <a:rPr lang="es-MX" sz="4000">
                <a:solidFill>
                  <a:srgbClr val="FF9900"/>
                </a:solidFill>
                <a:latin typeface="Impact" pitchFamily="34" charset="0"/>
              </a:rPr>
              <a:t>XIV COPINAVAL</a:t>
            </a:r>
            <a:endParaRPr lang="es-ES" sz="4000">
              <a:solidFill>
                <a:srgbClr val="FF9900"/>
              </a:solidFill>
              <a:latin typeface="Impact" pitchFamily="34" charset="0"/>
            </a:endParaRPr>
          </a:p>
        </p:txBody>
      </p:sp>
      <p:sp>
        <p:nvSpPr>
          <p:cNvPr id="59412" name="Text Box 20">
            <a:extLst>
              <a:ext uri="{FF2B5EF4-FFF2-40B4-BE49-F238E27FC236}">
                <a16:creationId xmlns:a16="http://schemas.microsoft.com/office/drawing/2014/main" id="{964C3728-4E04-A83E-6E7D-F7E1FE4DBD46}"/>
              </a:ext>
            </a:extLst>
          </p:cNvPr>
          <p:cNvSpPr txBox="1">
            <a:spLocks noChangeArrowheads="1"/>
          </p:cNvSpPr>
          <p:nvPr/>
        </p:nvSpPr>
        <p:spPr bwMode="auto">
          <a:xfrm>
            <a:off x="323850" y="5084763"/>
            <a:ext cx="8496300" cy="1741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60000"/>
              <a:buFont typeface="Wingdings" pitchFamily="2" charset="2"/>
              <a:buChar char="n"/>
              <a:defRPr sz="3200">
                <a:solidFill>
                  <a:schemeClr val="tx1"/>
                </a:solidFill>
                <a:latin typeface="Verdana" panose="020B060403050404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itchFamily="2" charset="2"/>
              <a:buChar char="n"/>
              <a:defRPr sz="2400">
                <a:solidFill>
                  <a:schemeClr val="tx1"/>
                </a:solidFill>
                <a:latin typeface="Verdana" panose="020B060403050404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9pPr>
          </a:lstStyle>
          <a:p>
            <a:pPr eaLnBrk="1" hangingPunct="1">
              <a:spcBef>
                <a:spcPct val="50000"/>
              </a:spcBef>
              <a:buClrTx/>
              <a:buSzTx/>
              <a:buFontTx/>
              <a:buNone/>
            </a:pPr>
            <a:r>
              <a:rPr lang="es-ES" altLang="es-MX" sz="1800" b="1">
                <a:solidFill>
                  <a:srgbClr val="FFFF00"/>
                </a:solidFill>
                <a:latin typeface="Arial Narrow" panose="020B0604020202020204" pitchFamily="34" charset="0"/>
              </a:rPr>
              <a:t>La Ceremonia Inaugural estuvo presidida por el Presidente del Perú Alberto Fujimori.</a:t>
            </a:r>
          </a:p>
          <a:p>
            <a:pPr eaLnBrk="1" hangingPunct="1">
              <a:spcBef>
                <a:spcPct val="50000"/>
              </a:spcBef>
              <a:buClrTx/>
              <a:buSzTx/>
              <a:buFontTx/>
              <a:buNone/>
            </a:pPr>
            <a:r>
              <a:rPr lang="es-ES" altLang="es-MX" sz="1800" b="1">
                <a:solidFill>
                  <a:srgbClr val="FFFF00"/>
                </a:solidFill>
                <a:latin typeface="Arial Narrow" panose="020B0604020202020204" pitchFamily="34" charset="0"/>
              </a:rPr>
              <a:t>En sesión de la Asamblea General se rindió un homenaje a todos los Past-Presidents que con su tesón y esfuerzo han contribuido a los que es el IPIN; se presentaron 76 trabajos técnicos y asistieron cerca de 300 delegados así mismo inauguró la Marinexpo’95. </a:t>
            </a:r>
          </a:p>
          <a:p>
            <a:pPr eaLnBrk="1" hangingPunct="1">
              <a:spcBef>
                <a:spcPct val="50000"/>
              </a:spcBef>
              <a:buClrTx/>
              <a:buSzTx/>
              <a:buFontTx/>
              <a:buNone/>
            </a:pPr>
            <a:endParaRPr lang="es-ES" altLang="es-MX" sz="1800" b="1">
              <a:solidFill>
                <a:srgbClr val="FFFF00"/>
              </a:solidFill>
              <a:latin typeface="Arial Narrow" panose="020B0604020202020204" pitchFamily="34" charset="0"/>
            </a:endParaRPr>
          </a:p>
        </p:txBody>
      </p:sp>
      <p:pic>
        <p:nvPicPr>
          <p:cNvPr id="59414" name="Picture 22" descr="IPIN0001">
            <a:extLst>
              <a:ext uri="{FF2B5EF4-FFF2-40B4-BE49-F238E27FC236}">
                <a16:creationId xmlns:a16="http://schemas.microsoft.com/office/drawing/2014/main" id="{41DFCA3C-C677-4647-7ECA-D6625B34387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08625" y="1484313"/>
            <a:ext cx="2879725" cy="1728787"/>
          </a:xfrm>
          <a:prstGeom prst="rect">
            <a:avLst/>
          </a:prstGeom>
          <a:noFill/>
          <a:ln w="635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59399"/>
                                        </p:tgtEl>
                                        <p:attrNameLst>
                                          <p:attrName>style.visibility</p:attrName>
                                        </p:attrNameLst>
                                      </p:cBhvr>
                                      <p:to>
                                        <p:strVal val="visible"/>
                                      </p:to>
                                    </p:set>
                                    <p:anim calcmode="discrete" valueType="clr">
                                      <p:cBhvr override="childStyle">
                                        <p:cTn id="7" dur="80"/>
                                        <p:tgtEl>
                                          <p:spTgt spid="59399"/>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59399"/>
                                        </p:tgtEl>
                                        <p:attrNameLst>
                                          <p:attrName>fillcolor</p:attrName>
                                        </p:attrNameLst>
                                      </p:cBhvr>
                                      <p:tavLst>
                                        <p:tav tm="0">
                                          <p:val>
                                            <p:clrVal>
                                              <a:schemeClr val="accent2"/>
                                            </p:clrVal>
                                          </p:val>
                                        </p:tav>
                                        <p:tav tm="50000">
                                          <p:val>
                                            <p:clrVal>
                                              <a:schemeClr val="hlink"/>
                                            </p:clrVal>
                                          </p:val>
                                        </p:tav>
                                      </p:tavLst>
                                    </p:anim>
                                    <p:set>
                                      <p:cBhvr>
                                        <p:cTn id="9" dur="80"/>
                                        <p:tgtEl>
                                          <p:spTgt spid="59399"/>
                                        </p:tgtEl>
                                        <p:attrNameLst>
                                          <p:attrName>fill.type</p:attrName>
                                        </p:attrNameLst>
                                      </p:cBhvr>
                                      <p:to>
                                        <p:strVal val="solid"/>
                                      </p:to>
                                    </p:set>
                                  </p:childTnLst>
                                </p:cTn>
                              </p:par>
                            </p:childTnLst>
                          </p:cTn>
                        </p:par>
                        <p:par>
                          <p:cTn id="10" fill="hold" nodeType="afterGroup">
                            <p:stCondLst>
                              <p:cond delay="8800"/>
                            </p:stCondLst>
                            <p:childTnLst>
                              <p:par>
                                <p:cTn id="11" presetID="5" presetClass="entr" presetSubtype="10" fill="hold" grpId="0" nodeType="afterEffect">
                                  <p:stCondLst>
                                    <p:cond delay="0"/>
                                  </p:stCondLst>
                                  <p:childTnLst>
                                    <p:set>
                                      <p:cBhvr>
                                        <p:cTn id="12" dur="1" fill="hold">
                                          <p:stCondLst>
                                            <p:cond delay="0"/>
                                          </p:stCondLst>
                                        </p:cTn>
                                        <p:tgtEl>
                                          <p:spTgt spid="59407"/>
                                        </p:tgtEl>
                                        <p:attrNameLst>
                                          <p:attrName>style.visibility</p:attrName>
                                        </p:attrNameLst>
                                      </p:cBhvr>
                                      <p:to>
                                        <p:strVal val="visible"/>
                                      </p:to>
                                    </p:set>
                                    <p:animEffect transition="in" filter="checkerboard(across)">
                                      <p:cBhvr>
                                        <p:cTn id="13" dur="500"/>
                                        <p:tgtEl>
                                          <p:spTgt spid="59407"/>
                                        </p:tgtEl>
                                      </p:cBhvr>
                                    </p:animEffect>
                                  </p:childTnLst>
                                </p:cTn>
                              </p:par>
                            </p:childTnLst>
                          </p:cTn>
                        </p:par>
                        <p:par>
                          <p:cTn id="14" fill="hold" nodeType="afterGroup">
                            <p:stCondLst>
                              <p:cond delay="9300"/>
                            </p:stCondLst>
                            <p:childTnLst>
                              <p:par>
                                <p:cTn id="15" presetID="55" presetClass="entr" presetSubtype="0" fill="hold" grpId="0" nodeType="afterEffect">
                                  <p:stCondLst>
                                    <p:cond delay="0"/>
                                  </p:stCondLst>
                                  <p:childTnLst>
                                    <p:set>
                                      <p:cBhvr>
                                        <p:cTn id="16" dur="1" fill="hold">
                                          <p:stCondLst>
                                            <p:cond delay="0"/>
                                          </p:stCondLst>
                                        </p:cTn>
                                        <p:tgtEl>
                                          <p:spTgt spid="59411">
                                            <p:txEl>
                                              <p:pRg st="0" end="0"/>
                                            </p:txEl>
                                          </p:spTgt>
                                        </p:tgtEl>
                                        <p:attrNameLst>
                                          <p:attrName>style.visibility</p:attrName>
                                        </p:attrNameLst>
                                      </p:cBhvr>
                                      <p:to>
                                        <p:strVal val="visible"/>
                                      </p:to>
                                    </p:set>
                                    <p:anim calcmode="lin" valueType="num">
                                      <p:cBhvr>
                                        <p:cTn id="17" dur="1000" fill="hold"/>
                                        <p:tgtEl>
                                          <p:spTgt spid="59411">
                                            <p:txEl>
                                              <p:pRg st="0" end="0"/>
                                            </p:txEl>
                                          </p:spTgt>
                                        </p:tgtEl>
                                        <p:attrNameLst>
                                          <p:attrName>ppt_w</p:attrName>
                                        </p:attrNameLst>
                                      </p:cBhvr>
                                      <p:tavLst>
                                        <p:tav tm="0">
                                          <p:val>
                                            <p:strVal val="#ppt_w*0.70"/>
                                          </p:val>
                                        </p:tav>
                                        <p:tav tm="100000">
                                          <p:val>
                                            <p:strVal val="#ppt_w"/>
                                          </p:val>
                                        </p:tav>
                                      </p:tavLst>
                                    </p:anim>
                                    <p:anim calcmode="lin" valueType="num">
                                      <p:cBhvr>
                                        <p:cTn id="18" dur="1000" fill="hold"/>
                                        <p:tgtEl>
                                          <p:spTgt spid="59411">
                                            <p:txEl>
                                              <p:pRg st="0" end="0"/>
                                            </p:txEl>
                                          </p:spTgt>
                                        </p:tgtEl>
                                        <p:attrNameLst>
                                          <p:attrName>ppt_h</p:attrName>
                                        </p:attrNameLst>
                                      </p:cBhvr>
                                      <p:tavLst>
                                        <p:tav tm="0">
                                          <p:val>
                                            <p:strVal val="#ppt_h"/>
                                          </p:val>
                                        </p:tav>
                                        <p:tav tm="100000">
                                          <p:val>
                                            <p:strVal val="#ppt_h"/>
                                          </p:val>
                                        </p:tav>
                                      </p:tavLst>
                                    </p:anim>
                                    <p:animEffect transition="in" filter="fade">
                                      <p:cBhvr>
                                        <p:cTn id="19" dur="1000"/>
                                        <p:tgtEl>
                                          <p:spTgt spid="59411">
                                            <p:txEl>
                                              <p:pRg st="0" end="0"/>
                                            </p:txEl>
                                          </p:spTgt>
                                        </p:tgtEl>
                                      </p:cBhvr>
                                    </p:animEffect>
                                  </p:childTnLst>
                                </p:cTn>
                              </p:par>
                            </p:childTnLst>
                          </p:cTn>
                        </p:par>
                        <p:par>
                          <p:cTn id="20" fill="hold" nodeType="afterGroup">
                            <p:stCondLst>
                              <p:cond delay="10300"/>
                            </p:stCondLst>
                            <p:childTnLst>
                              <p:par>
                                <p:cTn id="21" presetID="1" presetClass="entr" presetSubtype="0" fill="hold" grpId="0" nodeType="afterEffect">
                                  <p:stCondLst>
                                    <p:cond delay="0"/>
                                  </p:stCondLst>
                                  <p:childTnLst>
                                    <p:set>
                                      <p:cBhvr>
                                        <p:cTn id="22" dur="1" fill="hold">
                                          <p:stCondLst>
                                            <p:cond delay="0"/>
                                          </p:stCondLst>
                                        </p:cTn>
                                        <p:tgtEl>
                                          <p:spTgt spid="59412"/>
                                        </p:tgtEl>
                                        <p:attrNameLst>
                                          <p:attrName>style.visibility</p:attrName>
                                        </p:attrNameLst>
                                      </p:cBhvr>
                                      <p:to>
                                        <p:strVal val="visible"/>
                                      </p:to>
                                    </p:set>
                                  </p:childTnLst>
                                </p:cTn>
                              </p:par>
                            </p:childTnLst>
                          </p:cTn>
                        </p:par>
                        <p:par>
                          <p:cTn id="23" fill="hold" nodeType="afterGroup">
                            <p:stCondLst>
                              <p:cond delay="10300"/>
                            </p:stCondLst>
                            <p:childTnLst>
                              <p:par>
                                <p:cTn id="24" presetID="10" presetClass="entr" presetSubtype="0" fill="hold" nodeType="afterEffect">
                                  <p:stCondLst>
                                    <p:cond delay="0"/>
                                  </p:stCondLst>
                                  <p:childTnLst>
                                    <p:set>
                                      <p:cBhvr>
                                        <p:cTn id="25" dur="1" fill="hold">
                                          <p:stCondLst>
                                            <p:cond delay="0"/>
                                          </p:stCondLst>
                                        </p:cTn>
                                        <p:tgtEl>
                                          <p:spTgt spid="59414"/>
                                        </p:tgtEl>
                                        <p:attrNameLst>
                                          <p:attrName>style.visibility</p:attrName>
                                        </p:attrNameLst>
                                      </p:cBhvr>
                                      <p:to>
                                        <p:strVal val="visible"/>
                                      </p:to>
                                    </p:set>
                                    <p:animEffect transition="in" filter="fade">
                                      <p:cBhvr>
                                        <p:cTn id="26" dur="2000"/>
                                        <p:tgtEl>
                                          <p:spTgt spid="59414"/>
                                        </p:tgtEl>
                                      </p:cBhvr>
                                    </p:animEffect>
                                  </p:childTnLst>
                                </p:cTn>
                              </p:par>
                            </p:childTnLst>
                          </p:cTn>
                        </p:par>
                        <p:par>
                          <p:cTn id="27" fill="hold" nodeType="afterGroup">
                            <p:stCondLst>
                              <p:cond delay="12300"/>
                            </p:stCondLst>
                            <p:childTnLst>
                              <p:par>
                                <p:cTn id="28" presetID="10" presetClass="exit" presetSubtype="0" fill="hold" nodeType="afterEffect">
                                  <p:stCondLst>
                                    <p:cond delay="15000"/>
                                  </p:stCondLst>
                                  <p:childTnLst>
                                    <p:animEffect transition="out" filter="fade">
                                      <p:cBhvr>
                                        <p:cTn id="29" dur="2000"/>
                                        <p:tgtEl>
                                          <p:spTgt spid="59414"/>
                                        </p:tgtEl>
                                      </p:cBhvr>
                                    </p:animEffect>
                                    <p:set>
                                      <p:cBhvr>
                                        <p:cTn id="30" dur="1" fill="hold">
                                          <p:stCondLst>
                                            <p:cond delay="1999"/>
                                          </p:stCondLst>
                                        </p:cTn>
                                        <p:tgtEl>
                                          <p:spTgt spid="594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9" grpId="0"/>
      <p:bldP spid="59407" grpId="0"/>
      <p:bldP spid="59411" grpId="0" build="p"/>
      <p:bldP spid="5941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385" name="object 2">
            <a:extLst>
              <a:ext uri="{FF2B5EF4-FFF2-40B4-BE49-F238E27FC236}">
                <a16:creationId xmlns:a16="http://schemas.microsoft.com/office/drawing/2014/main" id="{DBE23193-B1E4-FF06-A3CB-FFFFF2F8DC82}"/>
              </a:ext>
            </a:extLst>
          </p:cNvPr>
          <p:cNvGrpSpPr>
            <a:grpSpLocks/>
          </p:cNvGrpSpPr>
          <p:nvPr/>
        </p:nvGrpSpPr>
        <p:grpSpPr bwMode="auto">
          <a:xfrm>
            <a:off x="0" y="0"/>
            <a:ext cx="9144000" cy="6858000"/>
            <a:chOff x="0" y="0"/>
            <a:chExt cx="13004800" cy="9753600"/>
          </a:xfrm>
        </p:grpSpPr>
        <p:sp>
          <p:nvSpPr>
            <p:cNvPr id="16426" name="object 3">
              <a:extLst>
                <a:ext uri="{FF2B5EF4-FFF2-40B4-BE49-F238E27FC236}">
                  <a16:creationId xmlns:a16="http://schemas.microsoft.com/office/drawing/2014/main" id="{2B7B9A8A-55C0-4718-CA72-643C5E685674}"/>
                </a:ext>
              </a:extLst>
            </p:cNvPr>
            <p:cNvSpPr>
              <a:spLocks/>
            </p:cNvSpPr>
            <p:nvPr/>
          </p:nvSpPr>
          <p:spPr bwMode="auto">
            <a:xfrm>
              <a:off x="0" y="0"/>
              <a:ext cx="13004800" cy="9753600"/>
            </a:xfrm>
            <a:custGeom>
              <a:avLst/>
              <a:gdLst>
                <a:gd name="T0" fmla="*/ 171518 w 13004800"/>
                <a:gd name="T1" fmla="*/ 9461500 h 9753600"/>
                <a:gd name="T2" fmla="*/ 439704 w 13004800"/>
                <a:gd name="T3" fmla="*/ 9677400 h 9753600"/>
                <a:gd name="T4" fmla="*/ 11724473 w 13004800"/>
                <a:gd name="T5" fmla="*/ 9613900 h 9753600"/>
                <a:gd name="T6" fmla="*/ 5349260 w 13004800"/>
                <a:gd name="T7" fmla="*/ 9537700 h 9753600"/>
                <a:gd name="T8" fmla="*/ 5025256 w 13004800"/>
                <a:gd name="T9" fmla="*/ 9499600 h 9753600"/>
                <a:gd name="T10" fmla="*/ 4082714 w 13004800"/>
                <a:gd name="T11" fmla="*/ 9283700 h 9753600"/>
                <a:gd name="T12" fmla="*/ 3581050 w 13004800"/>
                <a:gd name="T13" fmla="*/ 9118600 h 9753600"/>
                <a:gd name="T14" fmla="*/ 3192581 w 13004800"/>
                <a:gd name="T15" fmla="*/ 8953500 h 9753600"/>
                <a:gd name="T16" fmla="*/ 2321508 w 13004800"/>
                <a:gd name="T17" fmla="*/ 8483600 h 9753600"/>
                <a:gd name="T18" fmla="*/ 1936948 w 13004800"/>
                <a:gd name="T19" fmla="*/ 8216900 h 9753600"/>
                <a:gd name="T20" fmla="*/ 1651496 w 13004800"/>
                <a:gd name="T21" fmla="*/ 7988300 h 9753600"/>
                <a:gd name="T22" fmla="*/ 1265759 w 13004800"/>
                <a:gd name="T23" fmla="*/ 7632700 h 9753600"/>
                <a:gd name="T24" fmla="*/ 907591 w 13004800"/>
                <a:gd name="T25" fmla="*/ 7264400 h 9753600"/>
                <a:gd name="T26" fmla="*/ 674246 w 13004800"/>
                <a:gd name="T27" fmla="*/ 6972300 h 9753600"/>
                <a:gd name="T28" fmla="*/ 486165 w 13004800"/>
                <a:gd name="T29" fmla="*/ 6731000 h 9753600"/>
                <a:gd name="T30" fmla="*/ 309506 w 13004800"/>
                <a:gd name="T31" fmla="*/ 6464300 h 9753600"/>
                <a:gd name="T32" fmla="*/ 144661 w 13004800"/>
                <a:gd name="T33" fmla="*/ 6197600 h 9753600"/>
                <a:gd name="T34" fmla="*/ 0 w 13004800"/>
                <a:gd name="T35" fmla="*/ 5943600 h 9753600"/>
                <a:gd name="T36" fmla="*/ 12319092 w 13004800"/>
                <a:gd name="T37" fmla="*/ 177800 h 9753600"/>
                <a:gd name="T38" fmla="*/ 12432686 w 13004800"/>
                <a:gd name="T39" fmla="*/ 469900 h 9753600"/>
                <a:gd name="T40" fmla="*/ 12532741 w 13004800"/>
                <a:gd name="T41" fmla="*/ 774700 h 9753600"/>
                <a:gd name="T42" fmla="*/ 12618880 w 13004800"/>
                <a:gd name="T43" fmla="*/ 1079500 h 9753600"/>
                <a:gd name="T44" fmla="*/ 12690727 w 13004800"/>
                <a:gd name="T45" fmla="*/ 1397000 h 9753600"/>
                <a:gd name="T46" fmla="*/ 12747909 w 13004800"/>
                <a:gd name="T47" fmla="*/ 1714500 h 9753600"/>
                <a:gd name="T48" fmla="*/ 12790049 w 13004800"/>
                <a:gd name="T49" fmla="*/ 2044700 h 9753600"/>
                <a:gd name="T50" fmla="*/ 12816772 w 13004800"/>
                <a:gd name="T51" fmla="*/ 2374900 h 9753600"/>
                <a:gd name="T52" fmla="*/ 12827703 w 13004800"/>
                <a:gd name="T53" fmla="*/ 2705100 h 9753600"/>
                <a:gd name="T54" fmla="*/ 12822278 w 13004800"/>
                <a:gd name="T55" fmla="*/ 3035300 h 9753600"/>
                <a:gd name="T56" fmla="*/ 12800651 w 13004800"/>
                <a:gd name="T57" fmla="*/ 3378200 h 9753600"/>
                <a:gd name="T58" fmla="*/ 12763223 w 13004800"/>
                <a:gd name="T59" fmla="*/ 3708400 h 9753600"/>
                <a:gd name="T60" fmla="*/ 12710364 w 13004800"/>
                <a:gd name="T61" fmla="*/ 4038600 h 9753600"/>
                <a:gd name="T62" fmla="*/ 12642443 w 13004800"/>
                <a:gd name="T63" fmla="*/ 4356100 h 9753600"/>
                <a:gd name="T64" fmla="*/ 12559830 w 13004800"/>
                <a:gd name="T65" fmla="*/ 4660900 h 9753600"/>
                <a:gd name="T66" fmla="*/ 12462894 w 13004800"/>
                <a:gd name="T67" fmla="*/ 4978400 h 9753600"/>
                <a:gd name="T68" fmla="*/ 12352004 w 13004800"/>
                <a:gd name="T69" fmla="*/ 5270500 h 9753600"/>
                <a:gd name="T70" fmla="*/ 12227531 w 13004800"/>
                <a:gd name="T71" fmla="*/ 5575300 h 9753600"/>
                <a:gd name="T72" fmla="*/ 12089843 w 13004800"/>
                <a:gd name="T73" fmla="*/ 5854700 h 9753600"/>
                <a:gd name="T74" fmla="*/ 11939309 w 13004800"/>
                <a:gd name="T75" fmla="*/ 6134100 h 9753600"/>
                <a:gd name="T76" fmla="*/ 11776300 w 13004800"/>
                <a:gd name="T77" fmla="*/ 6413500 h 9753600"/>
                <a:gd name="T78" fmla="*/ 11601185 w 13004800"/>
                <a:gd name="T79" fmla="*/ 6667500 h 9753600"/>
                <a:gd name="T80" fmla="*/ 11414333 w 13004800"/>
                <a:gd name="T81" fmla="*/ 6921500 h 9753600"/>
                <a:gd name="T82" fmla="*/ 11216114 w 13004800"/>
                <a:gd name="T83" fmla="*/ 7162800 h 9753600"/>
                <a:gd name="T84" fmla="*/ 10824415 w 13004800"/>
                <a:gd name="T85" fmla="*/ 7594600 h 9753600"/>
                <a:gd name="T86" fmla="*/ 10438163 w 13004800"/>
                <a:gd name="T87" fmla="*/ 7950200 h 9753600"/>
                <a:gd name="T88" fmla="*/ 10151645 w 13004800"/>
                <a:gd name="T89" fmla="*/ 8178800 h 9753600"/>
                <a:gd name="T90" fmla="*/ 9852505 w 13004800"/>
                <a:gd name="T91" fmla="*/ 8394700 h 9753600"/>
                <a:gd name="T92" fmla="*/ 9077075 w 13004800"/>
                <a:gd name="T93" fmla="*/ 8851900 h 9753600"/>
                <a:gd name="T94" fmla="*/ 8591166 w 13004800"/>
                <a:gd name="T95" fmla="*/ 9067800 h 9753600"/>
                <a:gd name="T96" fmla="*/ 8289938 w 13004800"/>
                <a:gd name="T97" fmla="*/ 9182100 h 9753600"/>
                <a:gd name="T98" fmla="*/ 7184429 w 13004800"/>
                <a:gd name="T99" fmla="*/ 9461500 h 9753600"/>
                <a:gd name="T100" fmla="*/ 6744644 w 13004800"/>
                <a:gd name="T101" fmla="*/ 9525000 h 9753600"/>
                <a:gd name="T102" fmla="*/ 11807021 w 13004800"/>
                <a:gd name="T103" fmla="*/ 9563100 h 9753600"/>
                <a:gd name="T104" fmla="*/ 12080088 w 13004800"/>
                <a:gd name="T105" fmla="*/ 9334500 h 9753600"/>
                <a:gd name="T106" fmla="*/ 12296702 w 13004800"/>
                <a:gd name="T107" fmla="*/ 9131300 h 9753600"/>
                <a:gd name="T108" fmla="*/ 12499769 w 13004800"/>
                <a:gd name="T109" fmla="*/ 8915400 h 9753600"/>
                <a:gd name="T110" fmla="*/ 12753635 w 13004800"/>
                <a:gd name="T111" fmla="*/ 8610600 h 9753600"/>
                <a:gd name="T112" fmla="*/ 13004800 w 13004800"/>
                <a:gd name="T113" fmla="*/ 8509000 h 975360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004800" h="9753600">
                  <a:moveTo>
                    <a:pt x="0" y="5943600"/>
                  </a:moveTo>
                  <a:lnTo>
                    <a:pt x="0" y="9321800"/>
                  </a:lnTo>
                  <a:lnTo>
                    <a:pt x="51988" y="9372600"/>
                  </a:lnTo>
                  <a:lnTo>
                    <a:pt x="91403" y="9398000"/>
                  </a:lnTo>
                  <a:lnTo>
                    <a:pt x="131246" y="9436100"/>
                  </a:lnTo>
                  <a:lnTo>
                    <a:pt x="171518" y="9461500"/>
                  </a:lnTo>
                  <a:lnTo>
                    <a:pt x="212220" y="9499600"/>
                  </a:lnTo>
                  <a:lnTo>
                    <a:pt x="253353" y="9525000"/>
                  </a:lnTo>
                  <a:lnTo>
                    <a:pt x="294918" y="9563100"/>
                  </a:lnTo>
                  <a:lnTo>
                    <a:pt x="379347" y="9613900"/>
                  </a:lnTo>
                  <a:lnTo>
                    <a:pt x="417722" y="9652000"/>
                  </a:lnTo>
                  <a:lnTo>
                    <a:pt x="439704" y="9677400"/>
                  </a:lnTo>
                  <a:lnTo>
                    <a:pt x="447218" y="9715500"/>
                  </a:lnTo>
                  <a:lnTo>
                    <a:pt x="442188" y="9753600"/>
                  </a:lnTo>
                  <a:lnTo>
                    <a:pt x="11648325" y="9753600"/>
                  </a:lnTo>
                  <a:lnTo>
                    <a:pt x="11645626" y="9715500"/>
                  </a:lnTo>
                  <a:lnTo>
                    <a:pt x="11656849" y="9677400"/>
                  </a:lnTo>
                  <a:lnTo>
                    <a:pt x="11724473" y="9613900"/>
                  </a:lnTo>
                  <a:lnTo>
                    <a:pt x="11807021" y="9563100"/>
                  </a:lnTo>
                  <a:lnTo>
                    <a:pt x="5677524" y="9563100"/>
                  </a:lnTo>
                  <a:lnTo>
                    <a:pt x="5622534" y="9550400"/>
                  </a:lnTo>
                  <a:lnTo>
                    <a:pt x="5512884" y="9550400"/>
                  </a:lnTo>
                  <a:lnTo>
                    <a:pt x="5458227" y="9537700"/>
                  </a:lnTo>
                  <a:lnTo>
                    <a:pt x="5349260" y="9537700"/>
                  </a:lnTo>
                  <a:lnTo>
                    <a:pt x="5294953" y="9525000"/>
                  </a:lnTo>
                  <a:lnTo>
                    <a:pt x="5240766" y="9525000"/>
                  </a:lnTo>
                  <a:lnTo>
                    <a:pt x="5186701" y="9512300"/>
                  </a:lnTo>
                  <a:lnTo>
                    <a:pt x="5132760" y="9512300"/>
                  </a:lnTo>
                  <a:lnTo>
                    <a:pt x="5078944" y="9499600"/>
                  </a:lnTo>
                  <a:lnTo>
                    <a:pt x="5025256" y="9499600"/>
                  </a:lnTo>
                  <a:lnTo>
                    <a:pt x="4918269" y="9474200"/>
                  </a:lnTo>
                  <a:lnTo>
                    <a:pt x="4864974" y="9474200"/>
                  </a:lnTo>
                  <a:lnTo>
                    <a:pt x="4705903" y="9436100"/>
                  </a:lnTo>
                  <a:lnTo>
                    <a:pt x="4653157" y="9436100"/>
                  </a:lnTo>
                  <a:lnTo>
                    <a:pt x="4133800" y="9309100"/>
                  </a:lnTo>
                  <a:lnTo>
                    <a:pt x="4082714" y="9283700"/>
                  </a:lnTo>
                  <a:lnTo>
                    <a:pt x="3930434" y="9245600"/>
                  </a:lnTo>
                  <a:lnTo>
                    <a:pt x="3880006" y="9220200"/>
                  </a:lnTo>
                  <a:lnTo>
                    <a:pt x="3779659" y="9194800"/>
                  </a:lnTo>
                  <a:lnTo>
                    <a:pt x="3729743" y="9169400"/>
                  </a:lnTo>
                  <a:lnTo>
                    <a:pt x="3630437" y="9144000"/>
                  </a:lnTo>
                  <a:lnTo>
                    <a:pt x="3581050" y="9118600"/>
                  </a:lnTo>
                  <a:lnTo>
                    <a:pt x="3531843" y="9105900"/>
                  </a:lnTo>
                  <a:lnTo>
                    <a:pt x="3433975" y="9055100"/>
                  </a:lnTo>
                  <a:lnTo>
                    <a:pt x="3385319" y="9042400"/>
                  </a:lnTo>
                  <a:lnTo>
                    <a:pt x="3336849" y="9017000"/>
                  </a:lnTo>
                  <a:lnTo>
                    <a:pt x="3288568" y="9004300"/>
                  </a:lnTo>
                  <a:lnTo>
                    <a:pt x="3192581" y="8953500"/>
                  </a:lnTo>
                  <a:lnTo>
                    <a:pt x="3144877" y="8940800"/>
                  </a:lnTo>
                  <a:lnTo>
                    <a:pt x="2909339" y="8813800"/>
                  </a:lnTo>
                  <a:lnTo>
                    <a:pt x="2862840" y="8801100"/>
                  </a:lnTo>
                  <a:lnTo>
                    <a:pt x="2543241" y="8623300"/>
                  </a:lnTo>
                  <a:lnTo>
                    <a:pt x="2498448" y="8585200"/>
                  </a:lnTo>
                  <a:lnTo>
                    <a:pt x="2321508" y="8483600"/>
                  </a:lnTo>
                  <a:lnTo>
                    <a:pt x="2277841" y="8445500"/>
                  </a:lnTo>
                  <a:lnTo>
                    <a:pt x="2148228" y="8369300"/>
                  </a:lnTo>
                  <a:lnTo>
                    <a:pt x="2105493" y="8331200"/>
                  </a:lnTo>
                  <a:lnTo>
                    <a:pt x="2062996" y="8305800"/>
                  </a:lnTo>
                  <a:lnTo>
                    <a:pt x="2020738" y="8267700"/>
                  </a:lnTo>
                  <a:lnTo>
                    <a:pt x="1936948" y="8216900"/>
                  </a:lnTo>
                  <a:lnTo>
                    <a:pt x="1895420" y="8178800"/>
                  </a:lnTo>
                  <a:lnTo>
                    <a:pt x="1854139" y="8153400"/>
                  </a:lnTo>
                  <a:lnTo>
                    <a:pt x="1813106" y="8115300"/>
                  </a:lnTo>
                  <a:lnTo>
                    <a:pt x="1772323" y="8089900"/>
                  </a:lnTo>
                  <a:lnTo>
                    <a:pt x="1691517" y="8013700"/>
                  </a:lnTo>
                  <a:lnTo>
                    <a:pt x="1651496" y="7988300"/>
                  </a:lnTo>
                  <a:lnTo>
                    <a:pt x="1572230" y="7912100"/>
                  </a:lnTo>
                  <a:lnTo>
                    <a:pt x="1532988" y="7886700"/>
                  </a:lnTo>
                  <a:lnTo>
                    <a:pt x="1455294" y="7810500"/>
                  </a:lnTo>
                  <a:lnTo>
                    <a:pt x="1416847" y="7785100"/>
                  </a:lnTo>
                  <a:lnTo>
                    <a:pt x="1340758" y="7708900"/>
                  </a:lnTo>
                  <a:lnTo>
                    <a:pt x="1265759" y="7632700"/>
                  </a:lnTo>
                  <a:lnTo>
                    <a:pt x="1191862" y="7556500"/>
                  </a:lnTo>
                  <a:lnTo>
                    <a:pt x="1155331" y="7531100"/>
                  </a:lnTo>
                  <a:lnTo>
                    <a:pt x="1083115" y="7454900"/>
                  </a:lnTo>
                  <a:lnTo>
                    <a:pt x="1012039" y="7378700"/>
                  </a:lnTo>
                  <a:lnTo>
                    <a:pt x="942116" y="7302500"/>
                  </a:lnTo>
                  <a:lnTo>
                    <a:pt x="907591" y="7264400"/>
                  </a:lnTo>
                  <a:lnTo>
                    <a:pt x="873360" y="7213600"/>
                  </a:lnTo>
                  <a:lnTo>
                    <a:pt x="805787" y="7137400"/>
                  </a:lnTo>
                  <a:lnTo>
                    <a:pt x="772449" y="7099300"/>
                  </a:lnTo>
                  <a:lnTo>
                    <a:pt x="739411" y="7061200"/>
                  </a:lnTo>
                  <a:lnTo>
                    <a:pt x="706676" y="7023100"/>
                  </a:lnTo>
                  <a:lnTo>
                    <a:pt x="674246" y="6972300"/>
                  </a:lnTo>
                  <a:lnTo>
                    <a:pt x="642123" y="6934200"/>
                  </a:lnTo>
                  <a:lnTo>
                    <a:pt x="610307" y="6896100"/>
                  </a:lnTo>
                  <a:lnTo>
                    <a:pt x="578802" y="6858000"/>
                  </a:lnTo>
                  <a:lnTo>
                    <a:pt x="547609" y="6807200"/>
                  </a:lnTo>
                  <a:lnTo>
                    <a:pt x="516729" y="6769100"/>
                  </a:lnTo>
                  <a:lnTo>
                    <a:pt x="486165" y="6731000"/>
                  </a:lnTo>
                  <a:lnTo>
                    <a:pt x="455918" y="6680200"/>
                  </a:lnTo>
                  <a:lnTo>
                    <a:pt x="425990" y="6642100"/>
                  </a:lnTo>
                  <a:lnTo>
                    <a:pt x="396383" y="6604000"/>
                  </a:lnTo>
                  <a:lnTo>
                    <a:pt x="367099" y="6553200"/>
                  </a:lnTo>
                  <a:lnTo>
                    <a:pt x="338139" y="6515100"/>
                  </a:lnTo>
                  <a:lnTo>
                    <a:pt x="309506" y="6464300"/>
                  </a:lnTo>
                  <a:lnTo>
                    <a:pt x="281201" y="6426200"/>
                  </a:lnTo>
                  <a:lnTo>
                    <a:pt x="253226" y="6375400"/>
                  </a:lnTo>
                  <a:lnTo>
                    <a:pt x="225582" y="6337300"/>
                  </a:lnTo>
                  <a:lnTo>
                    <a:pt x="198272" y="6286500"/>
                  </a:lnTo>
                  <a:lnTo>
                    <a:pt x="171298" y="6248400"/>
                  </a:lnTo>
                  <a:lnTo>
                    <a:pt x="144661" y="6197600"/>
                  </a:lnTo>
                  <a:lnTo>
                    <a:pt x="118362" y="6159500"/>
                  </a:lnTo>
                  <a:lnTo>
                    <a:pt x="92405" y="6108700"/>
                  </a:lnTo>
                  <a:lnTo>
                    <a:pt x="66790" y="6057900"/>
                  </a:lnTo>
                  <a:lnTo>
                    <a:pt x="41520" y="6019800"/>
                  </a:lnTo>
                  <a:lnTo>
                    <a:pt x="16596" y="5969000"/>
                  </a:lnTo>
                  <a:lnTo>
                    <a:pt x="0" y="5943600"/>
                  </a:lnTo>
                  <a:close/>
                </a:path>
                <a:path w="13004800" h="9753600">
                  <a:moveTo>
                    <a:pt x="13004800" y="0"/>
                  </a:moveTo>
                  <a:lnTo>
                    <a:pt x="12246103" y="0"/>
                  </a:lnTo>
                  <a:lnTo>
                    <a:pt x="12257334" y="25400"/>
                  </a:lnTo>
                  <a:lnTo>
                    <a:pt x="12278282" y="76200"/>
                  </a:lnTo>
                  <a:lnTo>
                    <a:pt x="12298869" y="127000"/>
                  </a:lnTo>
                  <a:lnTo>
                    <a:pt x="12319092" y="177800"/>
                  </a:lnTo>
                  <a:lnTo>
                    <a:pt x="12338948" y="228600"/>
                  </a:lnTo>
                  <a:lnTo>
                    <a:pt x="12358438" y="279400"/>
                  </a:lnTo>
                  <a:lnTo>
                    <a:pt x="12377558" y="317500"/>
                  </a:lnTo>
                  <a:lnTo>
                    <a:pt x="12396307" y="368300"/>
                  </a:lnTo>
                  <a:lnTo>
                    <a:pt x="12414684" y="419100"/>
                  </a:lnTo>
                  <a:lnTo>
                    <a:pt x="12432686" y="469900"/>
                  </a:lnTo>
                  <a:lnTo>
                    <a:pt x="12450313" y="520700"/>
                  </a:lnTo>
                  <a:lnTo>
                    <a:pt x="12467561" y="571500"/>
                  </a:lnTo>
                  <a:lnTo>
                    <a:pt x="12484430" y="622300"/>
                  </a:lnTo>
                  <a:lnTo>
                    <a:pt x="12500917" y="673100"/>
                  </a:lnTo>
                  <a:lnTo>
                    <a:pt x="12517021" y="723900"/>
                  </a:lnTo>
                  <a:lnTo>
                    <a:pt x="12532741" y="774700"/>
                  </a:lnTo>
                  <a:lnTo>
                    <a:pt x="12548074" y="825500"/>
                  </a:lnTo>
                  <a:lnTo>
                    <a:pt x="12563018" y="876300"/>
                  </a:lnTo>
                  <a:lnTo>
                    <a:pt x="12577573" y="927100"/>
                  </a:lnTo>
                  <a:lnTo>
                    <a:pt x="12591736" y="977900"/>
                  </a:lnTo>
                  <a:lnTo>
                    <a:pt x="12605505" y="1028700"/>
                  </a:lnTo>
                  <a:lnTo>
                    <a:pt x="12618880" y="1079500"/>
                  </a:lnTo>
                  <a:lnTo>
                    <a:pt x="12631857" y="1130300"/>
                  </a:lnTo>
                  <a:lnTo>
                    <a:pt x="12644435" y="1181100"/>
                  </a:lnTo>
                  <a:lnTo>
                    <a:pt x="12656613" y="1244600"/>
                  </a:lnTo>
                  <a:lnTo>
                    <a:pt x="12668389" y="1295400"/>
                  </a:lnTo>
                  <a:lnTo>
                    <a:pt x="12679761" y="1346200"/>
                  </a:lnTo>
                  <a:lnTo>
                    <a:pt x="12690727" y="1397000"/>
                  </a:lnTo>
                  <a:lnTo>
                    <a:pt x="12701286" y="1447800"/>
                  </a:lnTo>
                  <a:lnTo>
                    <a:pt x="12711436" y="1498600"/>
                  </a:lnTo>
                  <a:lnTo>
                    <a:pt x="12721175" y="1549400"/>
                  </a:lnTo>
                  <a:lnTo>
                    <a:pt x="12730501" y="1612900"/>
                  </a:lnTo>
                  <a:lnTo>
                    <a:pt x="12739413" y="1663700"/>
                  </a:lnTo>
                  <a:lnTo>
                    <a:pt x="12747909" y="1714500"/>
                  </a:lnTo>
                  <a:lnTo>
                    <a:pt x="12755987" y="1765300"/>
                  </a:lnTo>
                  <a:lnTo>
                    <a:pt x="12763645" y="1828800"/>
                  </a:lnTo>
                  <a:lnTo>
                    <a:pt x="12770883" y="1879600"/>
                  </a:lnTo>
                  <a:lnTo>
                    <a:pt x="12777697" y="1930400"/>
                  </a:lnTo>
                  <a:lnTo>
                    <a:pt x="12784086" y="1981200"/>
                  </a:lnTo>
                  <a:lnTo>
                    <a:pt x="12790049" y="2044700"/>
                  </a:lnTo>
                  <a:lnTo>
                    <a:pt x="12795584" y="2095500"/>
                  </a:lnTo>
                  <a:lnTo>
                    <a:pt x="12800688" y="2146300"/>
                  </a:lnTo>
                  <a:lnTo>
                    <a:pt x="12805361" y="2209800"/>
                  </a:lnTo>
                  <a:lnTo>
                    <a:pt x="12809601" y="2260600"/>
                  </a:lnTo>
                  <a:lnTo>
                    <a:pt x="12813405" y="2311400"/>
                  </a:lnTo>
                  <a:lnTo>
                    <a:pt x="12816772" y="2374900"/>
                  </a:lnTo>
                  <a:lnTo>
                    <a:pt x="12819701" y="2425700"/>
                  </a:lnTo>
                  <a:lnTo>
                    <a:pt x="12822189" y="2476500"/>
                  </a:lnTo>
                  <a:lnTo>
                    <a:pt x="12824235" y="2540000"/>
                  </a:lnTo>
                  <a:lnTo>
                    <a:pt x="12825837" y="2590800"/>
                  </a:lnTo>
                  <a:lnTo>
                    <a:pt x="12826994" y="2641600"/>
                  </a:lnTo>
                  <a:lnTo>
                    <a:pt x="12827703" y="2705100"/>
                  </a:lnTo>
                  <a:lnTo>
                    <a:pt x="12827964" y="2755900"/>
                  </a:lnTo>
                  <a:lnTo>
                    <a:pt x="12827735" y="2819400"/>
                  </a:lnTo>
                  <a:lnTo>
                    <a:pt x="12827050" y="2870200"/>
                  </a:lnTo>
                  <a:lnTo>
                    <a:pt x="12825911" y="2933700"/>
                  </a:lnTo>
                  <a:lnTo>
                    <a:pt x="12824320" y="2984500"/>
                  </a:lnTo>
                  <a:lnTo>
                    <a:pt x="12822278" y="3035300"/>
                  </a:lnTo>
                  <a:lnTo>
                    <a:pt x="12819786" y="3098800"/>
                  </a:lnTo>
                  <a:lnTo>
                    <a:pt x="12816847" y="3149600"/>
                  </a:lnTo>
                  <a:lnTo>
                    <a:pt x="12813462" y="3213100"/>
                  </a:lnTo>
                  <a:lnTo>
                    <a:pt x="12809634" y="3263900"/>
                  </a:lnTo>
                  <a:lnTo>
                    <a:pt x="12805362" y="3314700"/>
                  </a:lnTo>
                  <a:lnTo>
                    <a:pt x="12800651" y="3378200"/>
                  </a:lnTo>
                  <a:lnTo>
                    <a:pt x="12795500" y="3429000"/>
                  </a:lnTo>
                  <a:lnTo>
                    <a:pt x="12789912" y="3492500"/>
                  </a:lnTo>
                  <a:lnTo>
                    <a:pt x="12783889" y="3543300"/>
                  </a:lnTo>
                  <a:lnTo>
                    <a:pt x="12777432" y="3594100"/>
                  </a:lnTo>
                  <a:lnTo>
                    <a:pt x="12770543" y="3657600"/>
                  </a:lnTo>
                  <a:lnTo>
                    <a:pt x="12763223" y="3708400"/>
                  </a:lnTo>
                  <a:lnTo>
                    <a:pt x="12755475" y="3759200"/>
                  </a:lnTo>
                  <a:lnTo>
                    <a:pt x="12747300" y="3810000"/>
                  </a:lnTo>
                  <a:lnTo>
                    <a:pt x="12738699" y="3873500"/>
                  </a:lnTo>
                  <a:lnTo>
                    <a:pt x="12729675" y="3924300"/>
                  </a:lnTo>
                  <a:lnTo>
                    <a:pt x="12720230" y="3975100"/>
                  </a:lnTo>
                  <a:lnTo>
                    <a:pt x="12710364" y="4038600"/>
                  </a:lnTo>
                  <a:lnTo>
                    <a:pt x="12700080" y="4089400"/>
                  </a:lnTo>
                  <a:lnTo>
                    <a:pt x="12689379" y="4140200"/>
                  </a:lnTo>
                  <a:lnTo>
                    <a:pt x="12678263" y="4191000"/>
                  </a:lnTo>
                  <a:lnTo>
                    <a:pt x="12666734" y="4241800"/>
                  </a:lnTo>
                  <a:lnTo>
                    <a:pt x="12654794" y="4305300"/>
                  </a:lnTo>
                  <a:lnTo>
                    <a:pt x="12642443" y="4356100"/>
                  </a:lnTo>
                  <a:lnTo>
                    <a:pt x="12629685" y="4406900"/>
                  </a:lnTo>
                  <a:lnTo>
                    <a:pt x="12616520" y="4457700"/>
                  </a:lnTo>
                  <a:lnTo>
                    <a:pt x="12602950" y="4508500"/>
                  </a:lnTo>
                  <a:lnTo>
                    <a:pt x="12588977" y="4559300"/>
                  </a:lnTo>
                  <a:lnTo>
                    <a:pt x="12574604" y="4610100"/>
                  </a:lnTo>
                  <a:lnTo>
                    <a:pt x="12559830" y="4660900"/>
                  </a:lnTo>
                  <a:lnTo>
                    <a:pt x="12544659" y="4724400"/>
                  </a:lnTo>
                  <a:lnTo>
                    <a:pt x="12529091" y="4775200"/>
                  </a:lnTo>
                  <a:lnTo>
                    <a:pt x="12513129" y="4826000"/>
                  </a:lnTo>
                  <a:lnTo>
                    <a:pt x="12496775" y="4876800"/>
                  </a:lnTo>
                  <a:lnTo>
                    <a:pt x="12480029" y="4927600"/>
                  </a:lnTo>
                  <a:lnTo>
                    <a:pt x="12462894" y="4978400"/>
                  </a:lnTo>
                  <a:lnTo>
                    <a:pt x="12445371" y="5029200"/>
                  </a:lnTo>
                  <a:lnTo>
                    <a:pt x="12427463" y="5080000"/>
                  </a:lnTo>
                  <a:lnTo>
                    <a:pt x="12409170" y="5130800"/>
                  </a:lnTo>
                  <a:lnTo>
                    <a:pt x="12390495" y="5181600"/>
                  </a:lnTo>
                  <a:lnTo>
                    <a:pt x="12371439" y="5232400"/>
                  </a:lnTo>
                  <a:lnTo>
                    <a:pt x="12352004" y="5270500"/>
                  </a:lnTo>
                  <a:lnTo>
                    <a:pt x="12332192" y="5321300"/>
                  </a:lnTo>
                  <a:lnTo>
                    <a:pt x="12312004" y="5372100"/>
                  </a:lnTo>
                  <a:lnTo>
                    <a:pt x="12291442" y="5422900"/>
                  </a:lnTo>
                  <a:lnTo>
                    <a:pt x="12270509" y="5473700"/>
                  </a:lnTo>
                  <a:lnTo>
                    <a:pt x="12249204" y="5524500"/>
                  </a:lnTo>
                  <a:lnTo>
                    <a:pt x="12227531" y="5575300"/>
                  </a:lnTo>
                  <a:lnTo>
                    <a:pt x="12205490" y="5613400"/>
                  </a:lnTo>
                  <a:lnTo>
                    <a:pt x="12183085" y="5664200"/>
                  </a:lnTo>
                  <a:lnTo>
                    <a:pt x="12160315" y="5715000"/>
                  </a:lnTo>
                  <a:lnTo>
                    <a:pt x="12137184" y="5765800"/>
                  </a:lnTo>
                  <a:lnTo>
                    <a:pt x="12113693" y="5803900"/>
                  </a:lnTo>
                  <a:lnTo>
                    <a:pt x="12089843" y="5854700"/>
                  </a:lnTo>
                  <a:lnTo>
                    <a:pt x="12065636" y="5905500"/>
                  </a:lnTo>
                  <a:lnTo>
                    <a:pt x="12041074" y="5956300"/>
                  </a:lnTo>
                  <a:lnTo>
                    <a:pt x="12016159" y="5994400"/>
                  </a:lnTo>
                  <a:lnTo>
                    <a:pt x="11990892" y="6045200"/>
                  </a:lnTo>
                  <a:lnTo>
                    <a:pt x="11965275" y="6096000"/>
                  </a:lnTo>
                  <a:lnTo>
                    <a:pt x="11939309" y="6134100"/>
                  </a:lnTo>
                  <a:lnTo>
                    <a:pt x="11912998" y="6184900"/>
                  </a:lnTo>
                  <a:lnTo>
                    <a:pt x="11886341" y="6223000"/>
                  </a:lnTo>
                  <a:lnTo>
                    <a:pt x="11859341" y="6273800"/>
                  </a:lnTo>
                  <a:lnTo>
                    <a:pt x="11832000" y="6324600"/>
                  </a:lnTo>
                  <a:lnTo>
                    <a:pt x="11804319" y="6362700"/>
                  </a:lnTo>
                  <a:lnTo>
                    <a:pt x="11776300" y="6413500"/>
                  </a:lnTo>
                  <a:lnTo>
                    <a:pt x="11747945" y="6451600"/>
                  </a:lnTo>
                  <a:lnTo>
                    <a:pt x="11719256" y="6502400"/>
                  </a:lnTo>
                  <a:lnTo>
                    <a:pt x="11690233" y="6540500"/>
                  </a:lnTo>
                  <a:lnTo>
                    <a:pt x="11660879" y="6578600"/>
                  </a:lnTo>
                  <a:lnTo>
                    <a:pt x="11631196" y="6629400"/>
                  </a:lnTo>
                  <a:lnTo>
                    <a:pt x="11601185" y="6667500"/>
                  </a:lnTo>
                  <a:lnTo>
                    <a:pt x="11570848" y="6718300"/>
                  </a:lnTo>
                  <a:lnTo>
                    <a:pt x="11540187" y="6756400"/>
                  </a:lnTo>
                  <a:lnTo>
                    <a:pt x="11509203" y="6794500"/>
                  </a:lnTo>
                  <a:lnTo>
                    <a:pt x="11477899" y="6845300"/>
                  </a:lnTo>
                  <a:lnTo>
                    <a:pt x="11446275" y="6883400"/>
                  </a:lnTo>
                  <a:lnTo>
                    <a:pt x="11414333" y="6921500"/>
                  </a:lnTo>
                  <a:lnTo>
                    <a:pt x="11382076" y="6959600"/>
                  </a:lnTo>
                  <a:lnTo>
                    <a:pt x="11349505" y="7010400"/>
                  </a:lnTo>
                  <a:lnTo>
                    <a:pt x="11316621" y="7048500"/>
                  </a:lnTo>
                  <a:lnTo>
                    <a:pt x="11283427" y="7086600"/>
                  </a:lnTo>
                  <a:lnTo>
                    <a:pt x="11249924" y="7124700"/>
                  </a:lnTo>
                  <a:lnTo>
                    <a:pt x="11216114" y="7162800"/>
                  </a:lnTo>
                  <a:lnTo>
                    <a:pt x="11181998" y="7213600"/>
                  </a:lnTo>
                  <a:lnTo>
                    <a:pt x="11112857" y="7289800"/>
                  </a:lnTo>
                  <a:lnTo>
                    <a:pt x="11042514" y="7366000"/>
                  </a:lnTo>
                  <a:lnTo>
                    <a:pt x="10970984" y="7442200"/>
                  </a:lnTo>
                  <a:lnTo>
                    <a:pt x="10898280" y="7518400"/>
                  </a:lnTo>
                  <a:lnTo>
                    <a:pt x="10824415" y="7594600"/>
                  </a:lnTo>
                  <a:lnTo>
                    <a:pt x="10749403" y="7670800"/>
                  </a:lnTo>
                  <a:lnTo>
                    <a:pt x="10711472" y="7696200"/>
                  </a:lnTo>
                  <a:lnTo>
                    <a:pt x="10634765" y="7772400"/>
                  </a:lnTo>
                  <a:lnTo>
                    <a:pt x="10556947" y="7848600"/>
                  </a:lnTo>
                  <a:lnTo>
                    <a:pt x="10517625" y="7874000"/>
                  </a:lnTo>
                  <a:lnTo>
                    <a:pt x="10438163" y="7950200"/>
                  </a:lnTo>
                  <a:lnTo>
                    <a:pt x="10398027" y="7975600"/>
                  </a:lnTo>
                  <a:lnTo>
                    <a:pt x="10316953" y="8051800"/>
                  </a:lnTo>
                  <a:lnTo>
                    <a:pt x="10276018" y="8077200"/>
                  </a:lnTo>
                  <a:lnTo>
                    <a:pt x="10234821" y="8115300"/>
                  </a:lnTo>
                  <a:lnTo>
                    <a:pt x="10193363" y="8140700"/>
                  </a:lnTo>
                  <a:lnTo>
                    <a:pt x="10151645" y="8178800"/>
                  </a:lnTo>
                  <a:lnTo>
                    <a:pt x="10109670" y="8204200"/>
                  </a:lnTo>
                  <a:lnTo>
                    <a:pt x="10067439" y="8242300"/>
                  </a:lnTo>
                  <a:lnTo>
                    <a:pt x="10024954" y="8267700"/>
                  </a:lnTo>
                  <a:lnTo>
                    <a:pt x="9982216" y="8305800"/>
                  </a:lnTo>
                  <a:lnTo>
                    <a:pt x="9895990" y="8356600"/>
                  </a:lnTo>
                  <a:lnTo>
                    <a:pt x="9852505" y="8394700"/>
                  </a:lnTo>
                  <a:lnTo>
                    <a:pt x="9764800" y="8445500"/>
                  </a:lnTo>
                  <a:lnTo>
                    <a:pt x="9720583" y="8483600"/>
                  </a:lnTo>
                  <a:lnTo>
                    <a:pt x="9541328" y="8585200"/>
                  </a:lnTo>
                  <a:lnTo>
                    <a:pt x="9495926" y="8623300"/>
                  </a:lnTo>
                  <a:lnTo>
                    <a:pt x="9404428" y="8674100"/>
                  </a:lnTo>
                  <a:lnTo>
                    <a:pt x="9077075" y="8851900"/>
                  </a:lnTo>
                  <a:lnTo>
                    <a:pt x="9029430" y="8864600"/>
                  </a:lnTo>
                  <a:lnTo>
                    <a:pt x="8836721" y="8966200"/>
                  </a:lnTo>
                  <a:lnTo>
                    <a:pt x="8788019" y="8978900"/>
                  </a:lnTo>
                  <a:lnTo>
                    <a:pt x="8689998" y="9029700"/>
                  </a:lnTo>
                  <a:lnTo>
                    <a:pt x="8640683" y="9042400"/>
                  </a:lnTo>
                  <a:lnTo>
                    <a:pt x="8591166" y="9067800"/>
                  </a:lnTo>
                  <a:lnTo>
                    <a:pt x="8541450" y="9080500"/>
                  </a:lnTo>
                  <a:lnTo>
                    <a:pt x="8491537" y="9105900"/>
                  </a:lnTo>
                  <a:lnTo>
                    <a:pt x="8441427" y="9118600"/>
                  </a:lnTo>
                  <a:lnTo>
                    <a:pt x="8391123" y="9144000"/>
                  </a:lnTo>
                  <a:lnTo>
                    <a:pt x="8340626" y="9156700"/>
                  </a:lnTo>
                  <a:lnTo>
                    <a:pt x="8289938" y="9182100"/>
                  </a:lnTo>
                  <a:lnTo>
                    <a:pt x="8187997" y="9207500"/>
                  </a:lnTo>
                  <a:lnTo>
                    <a:pt x="8136747" y="9232900"/>
                  </a:lnTo>
                  <a:lnTo>
                    <a:pt x="8033696" y="9258300"/>
                  </a:lnTo>
                  <a:lnTo>
                    <a:pt x="7981899" y="9283700"/>
                  </a:lnTo>
                  <a:lnTo>
                    <a:pt x="7238730" y="9461500"/>
                  </a:lnTo>
                  <a:lnTo>
                    <a:pt x="7184429" y="9461500"/>
                  </a:lnTo>
                  <a:lnTo>
                    <a:pt x="7075368" y="9486900"/>
                  </a:lnTo>
                  <a:lnTo>
                    <a:pt x="7020612" y="9486900"/>
                  </a:lnTo>
                  <a:lnTo>
                    <a:pt x="6910657" y="9512300"/>
                  </a:lnTo>
                  <a:lnTo>
                    <a:pt x="6855462" y="9512300"/>
                  </a:lnTo>
                  <a:lnTo>
                    <a:pt x="6800124" y="9525000"/>
                  </a:lnTo>
                  <a:lnTo>
                    <a:pt x="6744644" y="9525000"/>
                  </a:lnTo>
                  <a:lnTo>
                    <a:pt x="6689025" y="9537700"/>
                  </a:lnTo>
                  <a:lnTo>
                    <a:pt x="6577374" y="9537700"/>
                  </a:lnTo>
                  <a:lnTo>
                    <a:pt x="6521346" y="9550400"/>
                  </a:lnTo>
                  <a:lnTo>
                    <a:pt x="6352474" y="9550400"/>
                  </a:lnTo>
                  <a:lnTo>
                    <a:pt x="6295925" y="9563100"/>
                  </a:lnTo>
                  <a:lnTo>
                    <a:pt x="11807021" y="9563100"/>
                  </a:lnTo>
                  <a:lnTo>
                    <a:pt x="11847507" y="9525000"/>
                  </a:lnTo>
                  <a:lnTo>
                    <a:pt x="11887482" y="9499600"/>
                  </a:lnTo>
                  <a:lnTo>
                    <a:pt x="11926957" y="9461500"/>
                  </a:lnTo>
                  <a:lnTo>
                    <a:pt x="12004454" y="9410700"/>
                  </a:lnTo>
                  <a:lnTo>
                    <a:pt x="12042498" y="9372600"/>
                  </a:lnTo>
                  <a:lnTo>
                    <a:pt x="12080088" y="9334500"/>
                  </a:lnTo>
                  <a:lnTo>
                    <a:pt x="12117233" y="9309100"/>
                  </a:lnTo>
                  <a:lnTo>
                    <a:pt x="12153947" y="9271000"/>
                  </a:lnTo>
                  <a:lnTo>
                    <a:pt x="12190239" y="9245600"/>
                  </a:lnTo>
                  <a:lnTo>
                    <a:pt x="12226122" y="9207500"/>
                  </a:lnTo>
                  <a:lnTo>
                    <a:pt x="12261606" y="9169400"/>
                  </a:lnTo>
                  <a:lnTo>
                    <a:pt x="12296702" y="9131300"/>
                  </a:lnTo>
                  <a:lnTo>
                    <a:pt x="12331422" y="9105900"/>
                  </a:lnTo>
                  <a:lnTo>
                    <a:pt x="12365777" y="9067800"/>
                  </a:lnTo>
                  <a:lnTo>
                    <a:pt x="12399778" y="9029700"/>
                  </a:lnTo>
                  <a:lnTo>
                    <a:pt x="12433436" y="8991600"/>
                  </a:lnTo>
                  <a:lnTo>
                    <a:pt x="12466763" y="8953500"/>
                  </a:lnTo>
                  <a:lnTo>
                    <a:pt x="12499769" y="8915400"/>
                  </a:lnTo>
                  <a:lnTo>
                    <a:pt x="12532467" y="8877300"/>
                  </a:lnTo>
                  <a:lnTo>
                    <a:pt x="12564866" y="8839200"/>
                  </a:lnTo>
                  <a:lnTo>
                    <a:pt x="12596979" y="8801100"/>
                  </a:lnTo>
                  <a:lnTo>
                    <a:pt x="12628816" y="8763000"/>
                  </a:lnTo>
                  <a:lnTo>
                    <a:pt x="12691709" y="8686800"/>
                  </a:lnTo>
                  <a:lnTo>
                    <a:pt x="12753635" y="8610600"/>
                  </a:lnTo>
                  <a:lnTo>
                    <a:pt x="12784263" y="8572500"/>
                  </a:lnTo>
                  <a:lnTo>
                    <a:pt x="12822869" y="8534400"/>
                  </a:lnTo>
                  <a:lnTo>
                    <a:pt x="12862201" y="8509000"/>
                  </a:lnTo>
                  <a:lnTo>
                    <a:pt x="13004800" y="8509000"/>
                  </a:lnTo>
                  <a:lnTo>
                    <a:pt x="13004800" y="0"/>
                  </a:lnTo>
                  <a:close/>
                </a:path>
                <a:path w="13004800" h="9753600">
                  <a:moveTo>
                    <a:pt x="13004800" y="8509000"/>
                  </a:moveTo>
                  <a:lnTo>
                    <a:pt x="12906512" y="8509000"/>
                  </a:lnTo>
                  <a:lnTo>
                    <a:pt x="12960056" y="8534400"/>
                  </a:lnTo>
                  <a:lnTo>
                    <a:pt x="13004800" y="8547100"/>
                  </a:lnTo>
                  <a:lnTo>
                    <a:pt x="13004800" y="8509000"/>
                  </a:lnTo>
                  <a:close/>
                </a:path>
              </a:pathLst>
            </a:custGeom>
            <a:solidFill>
              <a:srgbClr val="EDD299"/>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O"/>
            </a:p>
          </p:txBody>
        </p:sp>
        <p:sp>
          <p:nvSpPr>
            <p:cNvPr id="16427" name="object 4">
              <a:extLst>
                <a:ext uri="{FF2B5EF4-FFF2-40B4-BE49-F238E27FC236}">
                  <a16:creationId xmlns:a16="http://schemas.microsoft.com/office/drawing/2014/main" id="{75CB4C26-9E6A-84CA-F7EE-8E7F63649212}"/>
                </a:ext>
              </a:extLst>
            </p:cNvPr>
            <p:cNvSpPr>
              <a:spLocks/>
            </p:cNvSpPr>
            <p:nvPr/>
          </p:nvSpPr>
          <p:spPr bwMode="auto">
            <a:xfrm>
              <a:off x="0" y="1785678"/>
              <a:ext cx="13004800" cy="1645920"/>
            </a:xfrm>
            <a:custGeom>
              <a:avLst/>
              <a:gdLst>
                <a:gd name="T0" fmla="*/ 13004800 w 13004800"/>
                <a:gd name="T1" fmla="*/ 0 h 1645920"/>
                <a:gd name="T2" fmla="*/ 0 w 13004800"/>
                <a:gd name="T3" fmla="*/ 0 h 1645920"/>
                <a:gd name="T4" fmla="*/ 742950 w 13004800"/>
                <a:gd name="T5" fmla="*/ 932116 h 1645920"/>
                <a:gd name="T6" fmla="*/ 0 w 13004800"/>
                <a:gd name="T7" fmla="*/ 1645437 h 1645920"/>
                <a:gd name="T8" fmla="*/ 13004800 w 13004800"/>
                <a:gd name="T9" fmla="*/ 1645437 h 1645920"/>
                <a:gd name="T10" fmla="*/ 13004800 w 13004800"/>
                <a:gd name="T11" fmla="*/ 0 h 164592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3004800" h="1645920">
                  <a:moveTo>
                    <a:pt x="13004800" y="0"/>
                  </a:moveTo>
                  <a:lnTo>
                    <a:pt x="0" y="0"/>
                  </a:lnTo>
                  <a:lnTo>
                    <a:pt x="742950" y="932116"/>
                  </a:lnTo>
                  <a:lnTo>
                    <a:pt x="0" y="1645437"/>
                  </a:lnTo>
                  <a:lnTo>
                    <a:pt x="13004800" y="1645437"/>
                  </a:lnTo>
                  <a:lnTo>
                    <a:pt x="13004800" y="0"/>
                  </a:lnTo>
                  <a:close/>
                </a:path>
              </a:pathLst>
            </a:custGeom>
            <a:solidFill>
              <a:srgbClr val="DDA433"/>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O"/>
            </a:p>
          </p:txBody>
        </p:sp>
        <p:sp>
          <p:nvSpPr>
            <p:cNvPr id="16428" name="object 5">
              <a:extLst>
                <a:ext uri="{FF2B5EF4-FFF2-40B4-BE49-F238E27FC236}">
                  <a16:creationId xmlns:a16="http://schemas.microsoft.com/office/drawing/2014/main" id="{BD17244D-1F71-68F5-6774-D5177B7928BB}"/>
                </a:ext>
              </a:extLst>
            </p:cNvPr>
            <p:cNvSpPr>
              <a:spLocks/>
            </p:cNvSpPr>
            <p:nvPr/>
          </p:nvSpPr>
          <p:spPr bwMode="auto">
            <a:xfrm>
              <a:off x="3562349" y="1790699"/>
              <a:ext cx="0" cy="1638300"/>
            </a:xfrm>
            <a:custGeom>
              <a:avLst/>
              <a:gdLst>
                <a:gd name="T0" fmla="*/ 0 h 1638300"/>
                <a:gd name="T1" fmla="*/ 1638300 h 1638300"/>
                <a:gd name="T2" fmla="*/ 0 60000 65536"/>
                <a:gd name="T3" fmla="*/ 0 60000 65536"/>
              </a:gdLst>
              <a:ahLst/>
              <a:cxnLst>
                <a:cxn ang="T2">
                  <a:pos x="0" y="T0"/>
                </a:cxn>
                <a:cxn ang="T3">
                  <a:pos x="0" y="T1"/>
                </a:cxn>
              </a:cxnLst>
              <a:rect l="0" t="0" r="r" b="b"/>
              <a:pathLst>
                <a:path h="1638300">
                  <a:moveTo>
                    <a:pt x="0" y="0"/>
                  </a:moveTo>
                  <a:lnTo>
                    <a:pt x="0" y="1638300"/>
                  </a:lnTo>
                </a:path>
              </a:pathLst>
            </a:custGeom>
            <a:noFill/>
            <a:ln w="12700">
              <a:solidFill>
                <a:srgbClr val="8B6139"/>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s-CO"/>
            </a:p>
          </p:txBody>
        </p:sp>
        <p:sp>
          <p:nvSpPr>
            <p:cNvPr id="16429" name="object 6">
              <a:extLst>
                <a:ext uri="{FF2B5EF4-FFF2-40B4-BE49-F238E27FC236}">
                  <a16:creationId xmlns:a16="http://schemas.microsoft.com/office/drawing/2014/main" id="{A8A19AC5-40A8-EC08-A144-76EBFF780072}"/>
                </a:ext>
              </a:extLst>
            </p:cNvPr>
            <p:cNvSpPr>
              <a:spLocks/>
            </p:cNvSpPr>
            <p:nvPr/>
          </p:nvSpPr>
          <p:spPr bwMode="auto">
            <a:xfrm>
              <a:off x="6838949" y="1790699"/>
              <a:ext cx="0" cy="1638300"/>
            </a:xfrm>
            <a:custGeom>
              <a:avLst/>
              <a:gdLst>
                <a:gd name="T0" fmla="*/ 0 h 1638300"/>
                <a:gd name="T1" fmla="*/ 1638300 h 1638300"/>
                <a:gd name="T2" fmla="*/ 0 60000 65536"/>
                <a:gd name="T3" fmla="*/ 0 60000 65536"/>
              </a:gdLst>
              <a:ahLst/>
              <a:cxnLst>
                <a:cxn ang="T2">
                  <a:pos x="0" y="T0"/>
                </a:cxn>
                <a:cxn ang="T3">
                  <a:pos x="0" y="T1"/>
                </a:cxn>
              </a:cxnLst>
              <a:rect l="0" t="0" r="r" b="b"/>
              <a:pathLst>
                <a:path h="1638300">
                  <a:moveTo>
                    <a:pt x="0" y="0"/>
                  </a:moveTo>
                  <a:lnTo>
                    <a:pt x="0" y="1638300"/>
                  </a:lnTo>
                </a:path>
              </a:pathLst>
            </a:custGeom>
            <a:noFill/>
            <a:ln w="12700">
              <a:solidFill>
                <a:srgbClr val="8B6139"/>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s-CO"/>
            </a:p>
          </p:txBody>
        </p:sp>
        <p:sp>
          <p:nvSpPr>
            <p:cNvPr id="16430" name="object 7">
              <a:extLst>
                <a:ext uri="{FF2B5EF4-FFF2-40B4-BE49-F238E27FC236}">
                  <a16:creationId xmlns:a16="http://schemas.microsoft.com/office/drawing/2014/main" id="{D4D641B4-1EE3-B09A-A699-A6C4CFE75071}"/>
                </a:ext>
              </a:extLst>
            </p:cNvPr>
            <p:cNvSpPr>
              <a:spLocks/>
            </p:cNvSpPr>
            <p:nvPr/>
          </p:nvSpPr>
          <p:spPr bwMode="auto">
            <a:xfrm>
              <a:off x="9671049" y="1790699"/>
              <a:ext cx="0" cy="1638300"/>
            </a:xfrm>
            <a:custGeom>
              <a:avLst/>
              <a:gdLst>
                <a:gd name="T0" fmla="*/ 0 h 1638300"/>
                <a:gd name="T1" fmla="*/ 1638300 h 1638300"/>
                <a:gd name="T2" fmla="*/ 0 60000 65536"/>
                <a:gd name="T3" fmla="*/ 0 60000 65536"/>
              </a:gdLst>
              <a:ahLst/>
              <a:cxnLst>
                <a:cxn ang="T2">
                  <a:pos x="0" y="T0"/>
                </a:cxn>
                <a:cxn ang="T3">
                  <a:pos x="0" y="T1"/>
                </a:cxn>
              </a:cxnLst>
              <a:rect l="0" t="0" r="r" b="b"/>
              <a:pathLst>
                <a:path h="1638300">
                  <a:moveTo>
                    <a:pt x="0" y="0"/>
                  </a:moveTo>
                  <a:lnTo>
                    <a:pt x="0" y="1638300"/>
                  </a:lnTo>
                </a:path>
              </a:pathLst>
            </a:custGeom>
            <a:noFill/>
            <a:ln w="12700">
              <a:solidFill>
                <a:srgbClr val="8B6139"/>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s-CO"/>
            </a:p>
          </p:txBody>
        </p:sp>
        <p:sp>
          <p:nvSpPr>
            <p:cNvPr id="16431" name="object 8">
              <a:extLst>
                <a:ext uri="{FF2B5EF4-FFF2-40B4-BE49-F238E27FC236}">
                  <a16:creationId xmlns:a16="http://schemas.microsoft.com/office/drawing/2014/main" id="{F160A784-7A9C-53DB-8D3F-A0090521AD7D}"/>
                </a:ext>
              </a:extLst>
            </p:cNvPr>
            <p:cNvSpPr>
              <a:spLocks/>
            </p:cNvSpPr>
            <p:nvPr/>
          </p:nvSpPr>
          <p:spPr bwMode="auto">
            <a:xfrm>
              <a:off x="0" y="5621070"/>
              <a:ext cx="13004800" cy="1645920"/>
            </a:xfrm>
            <a:custGeom>
              <a:avLst/>
              <a:gdLst>
                <a:gd name="T0" fmla="*/ 13004800 w 13004800"/>
                <a:gd name="T1" fmla="*/ 0 h 1645920"/>
                <a:gd name="T2" fmla="*/ 0 w 13004800"/>
                <a:gd name="T3" fmla="*/ 0 h 1645920"/>
                <a:gd name="T4" fmla="*/ 0 w 13004800"/>
                <a:gd name="T5" fmla="*/ 1645437 h 1645920"/>
                <a:gd name="T6" fmla="*/ 13004800 w 13004800"/>
                <a:gd name="T7" fmla="*/ 1645437 h 1645920"/>
                <a:gd name="T8" fmla="*/ 13004800 w 13004800"/>
                <a:gd name="T9" fmla="*/ 0 h 16459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004800" h="1645920">
                  <a:moveTo>
                    <a:pt x="13004800" y="0"/>
                  </a:moveTo>
                  <a:lnTo>
                    <a:pt x="0" y="0"/>
                  </a:lnTo>
                  <a:lnTo>
                    <a:pt x="0" y="1645437"/>
                  </a:lnTo>
                  <a:lnTo>
                    <a:pt x="13004800" y="1645437"/>
                  </a:lnTo>
                  <a:lnTo>
                    <a:pt x="13004800" y="0"/>
                  </a:lnTo>
                  <a:close/>
                </a:path>
              </a:pathLst>
            </a:custGeom>
            <a:solidFill>
              <a:srgbClr val="DDA433"/>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O"/>
            </a:p>
          </p:txBody>
        </p:sp>
        <p:sp>
          <p:nvSpPr>
            <p:cNvPr id="16432" name="object 9">
              <a:extLst>
                <a:ext uri="{FF2B5EF4-FFF2-40B4-BE49-F238E27FC236}">
                  <a16:creationId xmlns:a16="http://schemas.microsoft.com/office/drawing/2014/main" id="{017730A3-F712-0234-3CA2-F58124328531}"/>
                </a:ext>
              </a:extLst>
            </p:cNvPr>
            <p:cNvSpPr>
              <a:spLocks/>
            </p:cNvSpPr>
            <p:nvPr/>
          </p:nvSpPr>
          <p:spPr bwMode="auto">
            <a:xfrm>
              <a:off x="3752849" y="5626099"/>
              <a:ext cx="0" cy="1638300"/>
            </a:xfrm>
            <a:custGeom>
              <a:avLst/>
              <a:gdLst>
                <a:gd name="T0" fmla="*/ 0 h 1638300"/>
                <a:gd name="T1" fmla="*/ 1638300 h 1638300"/>
                <a:gd name="T2" fmla="*/ 0 60000 65536"/>
                <a:gd name="T3" fmla="*/ 0 60000 65536"/>
              </a:gdLst>
              <a:ahLst/>
              <a:cxnLst>
                <a:cxn ang="T2">
                  <a:pos x="0" y="T0"/>
                </a:cxn>
                <a:cxn ang="T3">
                  <a:pos x="0" y="T1"/>
                </a:cxn>
              </a:cxnLst>
              <a:rect l="0" t="0" r="r" b="b"/>
              <a:pathLst>
                <a:path h="1638300">
                  <a:moveTo>
                    <a:pt x="0" y="0"/>
                  </a:moveTo>
                  <a:lnTo>
                    <a:pt x="0" y="1638300"/>
                  </a:lnTo>
                </a:path>
              </a:pathLst>
            </a:custGeom>
            <a:noFill/>
            <a:ln w="12700">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s-CO"/>
            </a:p>
          </p:txBody>
        </p:sp>
        <p:sp>
          <p:nvSpPr>
            <p:cNvPr id="16433" name="object 10">
              <a:extLst>
                <a:ext uri="{FF2B5EF4-FFF2-40B4-BE49-F238E27FC236}">
                  <a16:creationId xmlns:a16="http://schemas.microsoft.com/office/drawing/2014/main" id="{A7E43361-255B-6045-DB55-9A382F454358}"/>
                </a:ext>
              </a:extLst>
            </p:cNvPr>
            <p:cNvSpPr>
              <a:spLocks/>
            </p:cNvSpPr>
            <p:nvPr/>
          </p:nvSpPr>
          <p:spPr bwMode="auto">
            <a:xfrm>
              <a:off x="6838949" y="5626099"/>
              <a:ext cx="0" cy="1638300"/>
            </a:xfrm>
            <a:custGeom>
              <a:avLst/>
              <a:gdLst>
                <a:gd name="T0" fmla="*/ 0 h 1638300"/>
                <a:gd name="T1" fmla="*/ 1638300 h 1638300"/>
                <a:gd name="T2" fmla="*/ 0 60000 65536"/>
                <a:gd name="T3" fmla="*/ 0 60000 65536"/>
              </a:gdLst>
              <a:ahLst/>
              <a:cxnLst>
                <a:cxn ang="T2">
                  <a:pos x="0" y="T0"/>
                </a:cxn>
                <a:cxn ang="T3">
                  <a:pos x="0" y="T1"/>
                </a:cxn>
              </a:cxnLst>
              <a:rect l="0" t="0" r="r" b="b"/>
              <a:pathLst>
                <a:path h="1638300">
                  <a:moveTo>
                    <a:pt x="0" y="0"/>
                  </a:moveTo>
                  <a:lnTo>
                    <a:pt x="0" y="1638300"/>
                  </a:lnTo>
                </a:path>
              </a:pathLst>
            </a:custGeom>
            <a:noFill/>
            <a:ln w="12700">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s-CO"/>
            </a:p>
          </p:txBody>
        </p:sp>
        <p:sp>
          <p:nvSpPr>
            <p:cNvPr id="16434" name="object 11">
              <a:extLst>
                <a:ext uri="{FF2B5EF4-FFF2-40B4-BE49-F238E27FC236}">
                  <a16:creationId xmlns:a16="http://schemas.microsoft.com/office/drawing/2014/main" id="{DDBDEFC7-5F55-C25F-9516-FE35F15C6977}"/>
                </a:ext>
              </a:extLst>
            </p:cNvPr>
            <p:cNvSpPr>
              <a:spLocks/>
            </p:cNvSpPr>
            <p:nvPr/>
          </p:nvSpPr>
          <p:spPr bwMode="auto">
            <a:xfrm>
              <a:off x="9671049" y="5626099"/>
              <a:ext cx="0" cy="1638300"/>
            </a:xfrm>
            <a:custGeom>
              <a:avLst/>
              <a:gdLst>
                <a:gd name="T0" fmla="*/ 0 h 1638300"/>
                <a:gd name="T1" fmla="*/ 1638300 h 1638300"/>
                <a:gd name="T2" fmla="*/ 0 60000 65536"/>
                <a:gd name="T3" fmla="*/ 0 60000 65536"/>
              </a:gdLst>
              <a:ahLst/>
              <a:cxnLst>
                <a:cxn ang="T2">
                  <a:pos x="0" y="T0"/>
                </a:cxn>
                <a:cxn ang="T3">
                  <a:pos x="0" y="T1"/>
                </a:cxn>
              </a:cxnLst>
              <a:rect l="0" t="0" r="r" b="b"/>
              <a:pathLst>
                <a:path h="1638300">
                  <a:moveTo>
                    <a:pt x="0" y="0"/>
                  </a:moveTo>
                  <a:lnTo>
                    <a:pt x="0" y="1638300"/>
                  </a:lnTo>
                </a:path>
              </a:pathLst>
            </a:custGeom>
            <a:noFill/>
            <a:ln w="12700">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s-CO"/>
            </a:p>
          </p:txBody>
        </p:sp>
      </p:grpSp>
      <p:sp>
        <p:nvSpPr>
          <p:cNvPr id="12" name="object 12">
            <a:extLst>
              <a:ext uri="{FF2B5EF4-FFF2-40B4-BE49-F238E27FC236}">
                <a16:creationId xmlns:a16="http://schemas.microsoft.com/office/drawing/2014/main" id="{331E05C6-AE60-BC1E-70E7-40441BAFFBEF}"/>
              </a:ext>
            </a:extLst>
          </p:cNvPr>
          <p:cNvSpPr txBox="1"/>
          <p:nvPr/>
        </p:nvSpPr>
        <p:spPr>
          <a:xfrm>
            <a:off x="1022350" y="3116263"/>
            <a:ext cx="874713" cy="271462"/>
          </a:xfrm>
          <a:prstGeom prst="rect">
            <a:avLst/>
          </a:prstGeom>
          <a:solidFill>
            <a:srgbClr val="D48E00"/>
          </a:solidFill>
        </p:spPr>
        <p:txBody>
          <a:bodyPr lIns="0" tIns="0" rIns="0" bIns="0">
            <a:spAutoFit/>
          </a:bodyPr>
          <a:lstStyle/>
          <a:p>
            <a:pPr marL="183052">
              <a:defRPr/>
            </a:pPr>
            <a:r>
              <a:rPr sz="1758" spc="-21" dirty="0">
                <a:latin typeface="Trebuchet MS"/>
                <a:cs typeface="Trebuchet MS"/>
              </a:rPr>
              <a:t>1966</a:t>
            </a:r>
            <a:endParaRPr sz="1758">
              <a:latin typeface="Trebuchet MS"/>
              <a:cs typeface="Trebuchet MS"/>
            </a:endParaRPr>
          </a:p>
        </p:txBody>
      </p:sp>
      <p:sp>
        <p:nvSpPr>
          <p:cNvPr id="13" name="object 13">
            <a:extLst>
              <a:ext uri="{FF2B5EF4-FFF2-40B4-BE49-F238E27FC236}">
                <a16:creationId xmlns:a16="http://schemas.microsoft.com/office/drawing/2014/main" id="{C15D31B3-5749-B995-62A6-1192FB4D2F09}"/>
              </a:ext>
            </a:extLst>
          </p:cNvPr>
          <p:cNvSpPr txBox="1"/>
          <p:nvPr/>
        </p:nvSpPr>
        <p:spPr>
          <a:xfrm>
            <a:off x="3170238" y="3116263"/>
            <a:ext cx="876300" cy="271462"/>
          </a:xfrm>
          <a:prstGeom prst="rect">
            <a:avLst/>
          </a:prstGeom>
          <a:solidFill>
            <a:srgbClr val="D48E00"/>
          </a:solidFill>
        </p:spPr>
        <p:txBody>
          <a:bodyPr lIns="0" tIns="0" rIns="0" bIns="0">
            <a:spAutoFit/>
          </a:bodyPr>
          <a:lstStyle/>
          <a:p>
            <a:pPr marL="177694">
              <a:defRPr/>
            </a:pPr>
            <a:r>
              <a:rPr sz="1758" spc="-21" dirty="0">
                <a:latin typeface="Trebuchet MS"/>
                <a:cs typeface="Trebuchet MS"/>
              </a:rPr>
              <a:t>1969</a:t>
            </a:r>
            <a:endParaRPr sz="1758">
              <a:latin typeface="Trebuchet MS"/>
              <a:cs typeface="Trebuchet MS"/>
            </a:endParaRPr>
          </a:p>
        </p:txBody>
      </p:sp>
      <p:sp>
        <p:nvSpPr>
          <p:cNvPr id="14" name="object 14">
            <a:extLst>
              <a:ext uri="{FF2B5EF4-FFF2-40B4-BE49-F238E27FC236}">
                <a16:creationId xmlns:a16="http://schemas.microsoft.com/office/drawing/2014/main" id="{5F62BEC4-9072-27EA-D986-A3E4D0B234D6}"/>
              </a:ext>
            </a:extLst>
          </p:cNvPr>
          <p:cNvSpPr txBox="1"/>
          <p:nvPr/>
        </p:nvSpPr>
        <p:spPr>
          <a:xfrm>
            <a:off x="5446713" y="3116263"/>
            <a:ext cx="876300" cy="271462"/>
          </a:xfrm>
          <a:prstGeom prst="rect">
            <a:avLst/>
          </a:prstGeom>
          <a:solidFill>
            <a:srgbClr val="D48E00"/>
          </a:solidFill>
        </p:spPr>
        <p:txBody>
          <a:bodyPr lIns="0" tIns="0" rIns="0" bIns="0">
            <a:spAutoFit/>
          </a:bodyPr>
          <a:lstStyle/>
          <a:p>
            <a:pPr marL="213858">
              <a:defRPr/>
            </a:pPr>
            <a:r>
              <a:rPr sz="1758" spc="-21" dirty="0">
                <a:latin typeface="Trebuchet MS"/>
                <a:cs typeface="Trebuchet MS"/>
              </a:rPr>
              <a:t>1973</a:t>
            </a:r>
            <a:endParaRPr sz="1758">
              <a:latin typeface="Trebuchet MS"/>
              <a:cs typeface="Trebuchet MS"/>
            </a:endParaRPr>
          </a:p>
        </p:txBody>
      </p:sp>
      <p:sp>
        <p:nvSpPr>
          <p:cNvPr id="15" name="object 15">
            <a:extLst>
              <a:ext uri="{FF2B5EF4-FFF2-40B4-BE49-F238E27FC236}">
                <a16:creationId xmlns:a16="http://schemas.microsoft.com/office/drawing/2014/main" id="{CB1F5509-EE0E-1430-D0E5-65FDB8A3B1AB}"/>
              </a:ext>
            </a:extLst>
          </p:cNvPr>
          <p:cNvSpPr txBox="1"/>
          <p:nvPr/>
        </p:nvSpPr>
        <p:spPr>
          <a:xfrm>
            <a:off x="7419975" y="3116263"/>
            <a:ext cx="874713" cy="271462"/>
          </a:xfrm>
          <a:prstGeom prst="rect">
            <a:avLst/>
          </a:prstGeom>
          <a:solidFill>
            <a:srgbClr val="D48E00"/>
          </a:solidFill>
        </p:spPr>
        <p:txBody>
          <a:bodyPr lIns="0" tIns="0" rIns="0" bIns="0">
            <a:spAutoFit/>
          </a:bodyPr>
          <a:lstStyle/>
          <a:p>
            <a:pPr marL="259398">
              <a:defRPr/>
            </a:pPr>
            <a:r>
              <a:rPr sz="1758" spc="-21" dirty="0">
                <a:latin typeface="Trebuchet MS"/>
                <a:cs typeface="Trebuchet MS"/>
              </a:rPr>
              <a:t>1975</a:t>
            </a:r>
            <a:endParaRPr sz="1758">
              <a:latin typeface="Trebuchet MS"/>
              <a:cs typeface="Trebuchet MS"/>
            </a:endParaRPr>
          </a:p>
        </p:txBody>
      </p:sp>
      <p:sp>
        <p:nvSpPr>
          <p:cNvPr id="16" name="object 16">
            <a:extLst>
              <a:ext uri="{FF2B5EF4-FFF2-40B4-BE49-F238E27FC236}">
                <a16:creationId xmlns:a16="http://schemas.microsoft.com/office/drawing/2014/main" id="{B37BA9F0-9369-A5FC-CB7F-237DA83E069B}"/>
              </a:ext>
            </a:extLst>
          </p:cNvPr>
          <p:cNvSpPr txBox="1"/>
          <p:nvPr/>
        </p:nvSpPr>
        <p:spPr>
          <a:xfrm>
            <a:off x="1022350" y="5795963"/>
            <a:ext cx="874713" cy="279400"/>
          </a:xfrm>
          <a:prstGeom prst="rect">
            <a:avLst/>
          </a:prstGeom>
          <a:solidFill>
            <a:srgbClr val="D48E00"/>
          </a:solidFill>
        </p:spPr>
        <p:txBody>
          <a:bodyPr lIns="0" tIns="8930" rIns="0" bIns="0">
            <a:spAutoFit/>
          </a:bodyPr>
          <a:lstStyle/>
          <a:p>
            <a:pPr marL="183052">
              <a:spcBef>
                <a:spcPts val="70"/>
              </a:spcBef>
              <a:defRPr/>
            </a:pPr>
            <a:r>
              <a:rPr sz="1758" spc="-21" dirty="0">
                <a:latin typeface="Trebuchet MS"/>
                <a:cs typeface="Trebuchet MS"/>
              </a:rPr>
              <a:t>1977</a:t>
            </a:r>
            <a:endParaRPr sz="1758">
              <a:latin typeface="Trebuchet MS"/>
              <a:cs typeface="Trebuchet MS"/>
            </a:endParaRPr>
          </a:p>
        </p:txBody>
      </p:sp>
      <p:sp>
        <p:nvSpPr>
          <p:cNvPr id="17" name="object 17">
            <a:extLst>
              <a:ext uri="{FF2B5EF4-FFF2-40B4-BE49-F238E27FC236}">
                <a16:creationId xmlns:a16="http://schemas.microsoft.com/office/drawing/2014/main" id="{E37EAB8F-707A-A9CA-E33C-579314553D0D}"/>
              </a:ext>
            </a:extLst>
          </p:cNvPr>
          <p:cNvSpPr txBox="1"/>
          <p:nvPr/>
        </p:nvSpPr>
        <p:spPr>
          <a:xfrm>
            <a:off x="3170238" y="5795963"/>
            <a:ext cx="876300" cy="279400"/>
          </a:xfrm>
          <a:prstGeom prst="rect">
            <a:avLst/>
          </a:prstGeom>
          <a:solidFill>
            <a:srgbClr val="D48E00"/>
          </a:solidFill>
        </p:spPr>
        <p:txBody>
          <a:bodyPr lIns="0" tIns="8930" rIns="0" bIns="0">
            <a:spAutoFit/>
          </a:bodyPr>
          <a:lstStyle/>
          <a:p>
            <a:pPr marL="177694">
              <a:spcBef>
                <a:spcPts val="70"/>
              </a:spcBef>
              <a:defRPr/>
            </a:pPr>
            <a:r>
              <a:rPr sz="1758" spc="-21" dirty="0">
                <a:latin typeface="Trebuchet MS"/>
                <a:cs typeface="Trebuchet MS"/>
              </a:rPr>
              <a:t>1979</a:t>
            </a:r>
            <a:endParaRPr sz="1758">
              <a:latin typeface="Trebuchet MS"/>
              <a:cs typeface="Trebuchet MS"/>
            </a:endParaRPr>
          </a:p>
        </p:txBody>
      </p:sp>
      <p:sp>
        <p:nvSpPr>
          <p:cNvPr id="18" name="object 18">
            <a:extLst>
              <a:ext uri="{FF2B5EF4-FFF2-40B4-BE49-F238E27FC236}">
                <a16:creationId xmlns:a16="http://schemas.microsoft.com/office/drawing/2014/main" id="{C68F1DBB-EE71-018F-6D6C-6CB3B57F7768}"/>
              </a:ext>
            </a:extLst>
          </p:cNvPr>
          <p:cNvSpPr txBox="1"/>
          <p:nvPr/>
        </p:nvSpPr>
        <p:spPr>
          <a:xfrm>
            <a:off x="5446713" y="5795963"/>
            <a:ext cx="876300" cy="279400"/>
          </a:xfrm>
          <a:prstGeom prst="rect">
            <a:avLst/>
          </a:prstGeom>
          <a:solidFill>
            <a:srgbClr val="D48E00"/>
          </a:solidFill>
        </p:spPr>
        <p:txBody>
          <a:bodyPr lIns="0" tIns="8930" rIns="0" bIns="0">
            <a:spAutoFit/>
          </a:bodyPr>
          <a:lstStyle/>
          <a:p>
            <a:pPr marL="213858">
              <a:spcBef>
                <a:spcPts val="70"/>
              </a:spcBef>
              <a:defRPr/>
            </a:pPr>
            <a:r>
              <a:rPr sz="1758" spc="-21" dirty="0">
                <a:latin typeface="Trebuchet MS"/>
                <a:cs typeface="Trebuchet MS"/>
              </a:rPr>
              <a:t>1981</a:t>
            </a:r>
            <a:endParaRPr sz="1758">
              <a:latin typeface="Trebuchet MS"/>
              <a:cs typeface="Trebuchet MS"/>
            </a:endParaRPr>
          </a:p>
        </p:txBody>
      </p:sp>
      <p:sp>
        <p:nvSpPr>
          <p:cNvPr id="19" name="object 19">
            <a:extLst>
              <a:ext uri="{FF2B5EF4-FFF2-40B4-BE49-F238E27FC236}">
                <a16:creationId xmlns:a16="http://schemas.microsoft.com/office/drawing/2014/main" id="{0B1A118A-6251-D8AC-CDEE-713E1E50B1D0}"/>
              </a:ext>
            </a:extLst>
          </p:cNvPr>
          <p:cNvSpPr txBox="1"/>
          <p:nvPr/>
        </p:nvSpPr>
        <p:spPr>
          <a:xfrm>
            <a:off x="7483475" y="5795963"/>
            <a:ext cx="874713" cy="279400"/>
          </a:xfrm>
          <a:prstGeom prst="rect">
            <a:avLst/>
          </a:prstGeom>
          <a:solidFill>
            <a:srgbClr val="D48E00"/>
          </a:solidFill>
        </p:spPr>
        <p:txBody>
          <a:bodyPr lIns="0" tIns="8930" rIns="0" bIns="0">
            <a:spAutoFit/>
          </a:bodyPr>
          <a:lstStyle/>
          <a:p>
            <a:pPr marL="196446">
              <a:spcBef>
                <a:spcPts val="70"/>
              </a:spcBef>
              <a:defRPr/>
            </a:pPr>
            <a:r>
              <a:rPr sz="1758" spc="-21" dirty="0">
                <a:latin typeface="Trebuchet MS"/>
                <a:cs typeface="Trebuchet MS"/>
              </a:rPr>
              <a:t>1983</a:t>
            </a:r>
            <a:endParaRPr sz="1758">
              <a:latin typeface="Trebuchet MS"/>
              <a:cs typeface="Trebuchet MS"/>
            </a:endParaRPr>
          </a:p>
        </p:txBody>
      </p:sp>
      <p:sp>
        <p:nvSpPr>
          <p:cNvPr id="16394" name="object 20">
            <a:extLst>
              <a:ext uri="{FF2B5EF4-FFF2-40B4-BE49-F238E27FC236}">
                <a16:creationId xmlns:a16="http://schemas.microsoft.com/office/drawing/2014/main" id="{BB40F3C3-79EB-9293-FE28-969A31CE163D}"/>
              </a:ext>
            </a:extLst>
          </p:cNvPr>
          <p:cNvSpPr txBox="1">
            <a:spLocks noChangeArrowheads="1"/>
          </p:cNvSpPr>
          <p:nvPr/>
        </p:nvSpPr>
        <p:spPr bwMode="auto">
          <a:xfrm>
            <a:off x="0" y="3952875"/>
            <a:ext cx="2633663" cy="1069975"/>
          </a:xfrm>
          <a:prstGeom prst="rect">
            <a:avLst/>
          </a:prstGeom>
          <a:solidFill>
            <a:srgbClr val="DDA433"/>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184845" rIns="0" bIns="0">
            <a:spAutoFit/>
          </a:bodyPr>
          <a:lstStyle>
            <a:lvl1pPr marL="284163">
              <a:spcBef>
                <a:spcPct val="20000"/>
              </a:spcBef>
              <a:buClr>
                <a:schemeClr val="hlink"/>
              </a:buClr>
              <a:buSzPct val="60000"/>
              <a:buFont typeface="Wingdings" pitchFamily="2" charset="2"/>
              <a:buChar char="n"/>
              <a:defRPr sz="3200">
                <a:solidFill>
                  <a:schemeClr val="tx1"/>
                </a:solidFill>
                <a:latin typeface="Verdana" panose="020B060403050404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itchFamily="2" charset="2"/>
              <a:buChar char="n"/>
              <a:defRPr sz="2400">
                <a:solidFill>
                  <a:schemeClr val="tx1"/>
                </a:solidFill>
                <a:latin typeface="Verdana" panose="020B060403050404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9pPr>
          </a:lstStyle>
          <a:p>
            <a:pPr algn="ctr">
              <a:lnSpc>
                <a:spcPts val="1888"/>
              </a:lnSpc>
              <a:spcBef>
                <a:spcPts val="1450"/>
              </a:spcBef>
              <a:buClrTx/>
              <a:buSzTx/>
              <a:buFontTx/>
              <a:buNone/>
            </a:pPr>
            <a:r>
              <a:rPr lang="es-CO" altLang="es-CO" sz="1600">
                <a:solidFill>
                  <a:srgbClr val="FFFFFF"/>
                </a:solidFill>
                <a:latin typeface="Trebuchet MS" panose="020B0703020202090204" pitchFamily="34" charset="0"/>
                <a:ea typeface="Trebuchet MS" panose="020B0703020202090204" pitchFamily="34" charset="0"/>
                <a:cs typeface="Trebuchet MS" panose="020B0703020202090204" pitchFamily="34" charset="0"/>
              </a:rPr>
              <a:t>VENEZUELA</a:t>
            </a:r>
            <a:endParaRPr lang="es-CO" altLang="es-CO" sz="1600">
              <a:latin typeface="Trebuchet MS" panose="020B0703020202090204" pitchFamily="34" charset="0"/>
              <a:ea typeface="Trebuchet MS" panose="020B0703020202090204" pitchFamily="34" charset="0"/>
              <a:cs typeface="Trebuchet MS" panose="020B0703020202090204" pitchFamily="34" charset="0"/>
            </a:endParaRPr>
          </a:p>
          <a:p>
            <a:pPr algn="ctr">
              <a:lnSpc>
                <a:spcPts val="1213"/>
              </a:lnSpc>
              <a:spcBef>
                <a:spcPct val="0"/>
              </a:spcBef>
              <a:buClrTx/>
              <a:buSzTx/>
              <a:buFontTx/>
              <a:buNone/>
            </a:pPr>
            <a:r>
              <a:rPr lang="es-CO" altLang="es-CO" sz="1000">
                <a:solidFill>
                  <a:srgbClr val="FFFFFF"/>
                </a:solidFill>
                <a:latin typeface="Trebuchet MS" panose="020B0703020202090204" pitchFamily="34" charset="0"/>
                <a:ea typeface="Trebuchet MS" panose="020B0703020202090204" pitchFamily="34" charset="0"/>
                <a:cs typeface="Trebuchet MS" panose="020B0703020202090204" pitchFamily="34" charset="0"/>
              </a:rPr>
              <a:t>26 DE SEPTIEMBRE AL 1° DE OCTUBRE</a:t>
            </a:r>
            <a:endParaRPr lang="es-CO" altLang="es-CO" sz="1000">
              <a:latin typeface="Trebuchet MS" panose="020B0703020202090204" pitchFamily="34" charset="0"/>
              <a:ea typeface="Trebuchet MS" panose="020B0703020202090204" pitchFamily="34" charset="0"/>
              <a:cs typeface="Trebuchet MS" panose="020B0703020202090204" pitchFamily="34" charset="0"/>
            </a:endParaRPr>
          </a:p>
          <a:p>
            <a:pPr algn="ctr">
              <a:spcBef>
                <a:spcPct val="0"/>
              </a:spcBef>
              <a:buClrTx/>
              <a:buSzTx/>
              <a:buFontTx/>
              <a:buNone/>
            </a:pPr>
            <a:r>
              <a:rPr lang="es-CO" altLang="es-CO" sz="1000">
                <a:solidFill>
                  <a:srgbClr val="FFFFFF"/>
                </a:solidFill>
                <a:latin typeface="Trebuchet MS" panose="020B0703020202090204" pitchFamily="34" charset="0"/>
                <a:ea typeface="Trebuchet MS" panose="020B0703020202090204" pitchFamily="34" charset="0"/>
                <a:cs typeface="Trebuchet MS" panose="020B0703020202090204" pitchFamily="34" charset="0"/>
              </a:rPr>
              <a:t>TRABAJOS TECNICOS : 77  ASISTENTES: 680  MARINEXPO: SI</a:t>
            </a:r>
            <a:endParaRPr lang="es-CO" altLang="es-CO" sz="1000">
              <a:latin typeface="Trebuchet MS" panose="020B0703020202090204" pitchFamily="34" charset="0"/>
              <a:ea typeface="Trebuchet MS" panose="020B0703020202090204" pitchFamily="34" charset="0"/>
              <a:cs typeface="Trebuchet MS" panose="020B0703020202090204" pitchFamily="34" charset="0"/>
            </a:endParaRPr>
          </a:p>
        </p:txBody>
      </p:sp>
      <p:sp>
        <p:nvSpPr>
          <p:cNvPr id="21" name="object 21">
            <a:extLst>
              <a:ext uri="{FF2B5EF4-FFF2-40B4-BE49-F238E27FC236}">
                <a16:creationId xmlns:a16="http://schemas.microsoft.com/office/drawing/2014/main" id="{E561F617-3ADC-C54F-0549-ADC86298CD8B}"/>
              </a:ext>
            </a:extLst>
          </p:cNvPr>
          <p:cNvSpPr txBox="1"/>
          <p:nvPr/>
        </p:nvSpPr>
        <p:spPr>
          <a:xfrm>
            <a:off x="4813300" y="3952875"/>
            <a:ext cx="1982788" cy="1114425"/>
          </a:xfrm>
          <a:prstGeom prst="rect">
            <a:avLst/>
          </a:prstGeom>
          <a:solidFill>
            <a:srgbClr val="DDA433"/>
          </a:solidFill>
        </p:spPr>
        <p:txBody>
          <a:bodyPr lIns="0" tIns="88404" rIns="0" bIns="0">
            <a:spAutoFit/>
          </a:bodyPr>
          <a:lstStyle/>
          <a:p>
            <a:pPr marL="160729" algn="ctr">
              <a:lnSpc>
                <a:spcPts val="1898"/>
              </a:lnSpc>
              <a:spcBef>
                <a:spcPts val="696"/>
              </a:spcBef>
              <a:defRPr/>
            </a:pPr>
            <a:r>
              <a:rPr sz="1617" spc="-46" dirty="0">
                <a:solidFill>
                  <a:srgbClr val="FFFFFF"/>
                </a:solidFill>
                <a:latin typeface="Trebuchet MS"/>
                <a:cs typeface="Trebuchet MS"/>
              </a:rPr>
              <a:t>CHILE</a:t>
            </a:r>
            <a:endParaRPr sz="1617">
              <a:latin typeface="Trebuchet MS"/>
              <a:cs typeface="Trebuchet MS"/>
            </a:endParaRPr>
          </a:p>
          <a:p>
            <a:pPr marL="160729" algn="ctr">
              <a:lnSpc>
                <a:spcPts val="1385"/>
              </a:lnSpc>
              <a:defRPr/>
            </a:pPr>
            <a:r>
              <a:rPr sz="1195" spc="-11" dirty="0">
                <a:solidFill>
                  <a:srgbClr val="FFFFFF"/>
                </a:solidFill>
                <a:latin typeface="Trebuchet MS"/>
                <a:cs typeface="Trebuchet MS"/>
              </a:rPr>
              <a:t>DEL</a:t>
            </a:r>
            <a:r>
              <a:rPr sz="1195" spc="-109" dirty="0">
                <a:solidFill>
                  <a:srgbClr val="FFFFFF"/>
                </a:solidFill>
                <a:latin typeface="Trebuchet MS"/>
                <a:cs typeface="Trebuchet MS"/>
              </a:rPr>
              <a:t> </a:t>
            </a:r>
            <a:r>
              <a:rPr sz="1195" spc="-14" dirty="0">
                <a:solidFill>
                  <a:srgbClr val="FFFFFF"/>
                </a:solidFill>
                <a:latin typeface="Trebuchet MS"/>
                <a:cs typeface="Trebuchet MS"/>
              </a:rPr>
              <a:t>19</a:t>
            </a:r>
            <a:r>
              <a:rPr sz="1195" spc="-109" dirty="0">
                <a:solidFill>
                  <a:srgbClr val="FFFFFF"/>
                </a:solidFill>
                <a:latin typeface="Trebuchet MS"/>
                <a:cs typeface="Trebuchet MS"/>
              </a:rPr>
              <a:t> </a:t>
            </a:r>
            <a:r>
              <a:rPr sz="1195" spc="-11" dirty="0">
                <a:solidFill>
                  <a:srgbClr val="FFFFFF"/>
                </a:solidFill>
                <a:latin typeface="Trebuchet MS"/>
                <a:cs typeface="Trebuchet MS"/>
              </a:rPr>
              <a:t>AL</a:t>
            </a:r>
            <a:r>
              <a:rPr sz="1195" spc="-109" dirty="0">
                <a:solidFill>
                  <a:srgbClr val="FFFFFF"/>
                </a:solidFill>
                <a:latin typeface="Trebuchet MS"/>
                <a:cs typeface="Trebuchet MS"/>
              </a:rPr>
              <a:t> </a:t>
            </a:r>
            <a:r>
              <a:rPr sz="1195" spc="-14" dirty="0">
                <a:solidFill>
                  <a:srgbClr val="FFFFFF"/>
                </a:solidFill>
                <a:latin typeface="Trebuchet MS"/>
                <a:cs typeface="Trebuchet MS"/>
              </a:rPr>
              <a:t>24</a:t>
            </a:r>
            <a:r>
              <a:rPr sz="1195" spc="-109" dirty="0">
                <a:solidFill>
                  <a:srgbClr val="FFFFFF"/>
                </a:solidFill>
                <a:latin typeface="Trebuchet MS"/>
                <a:cs typeface="Trebuchet MS"/>
              </a:rPr>
              <a:t> </a:t>
            </a:r>
            <a:r>
              <a:rPr sz="1195" spc="4" dirty="0">
                <a:solidFill>
                  <a:srgbClr val="FFFFFF"/>
                </a:solidFill>
                <a:latin typeface="Trebuchet MS"/>
                <a:cs typeface="Trebuchet MS"/>
              </a:rPr>
              <a:t>DE</a:t>
            </a:r>
            <a:r>
              <a:rPr sz="1195" spc="-109" dirty="0">
                <a:solidFill>
                  <a:srgbClr val="FFFFFF"/>
                </a:solidFill>
                <a:latin typeface="Trebuchet MS"/>
                <a:cs typeface="Trebuchet MS"/>
              </a:rPr>
              <a:t> </a:t>
            </a:r>
            <a:r>
              <a:rPr sz="1195" spc="-4" dirty="0">
                <a:solidFill>
                  <a:srgbClr val="FFFFFF"/>
                </a:solidFill>
                <a:latin typeface="Trebuchet MS"/>
                <a:cs typeface="Trebuchet MS"/>
              </a:rPr>
              <a:t>O</a:t>
            </a:r>
            <a:r>
              <a:rPr sz="1195" spc="28" dirty="0">
                <a:solidFill>
                  <a:srgbClr val="FFFFFF"/>
                </a:solidFill>
                <a:latin typeface="Trebuchet MS"/>
                <a:cs typeface="Trebuchet MS"/>
              </a:rPr>
              <a:t>C</a:t>
            </a:r>
            <a:r>
              <a:rPr sz="1195" spc="-49" dirty="0">
                <a:solidFill>
                  <a:srgbClr val="FFFFFF"/>
                </a:solidFill>
                <a:latin typeface="Trebuchet MS"/>
                <a:cs typeface="Trebuchet MS"/>
              </a:rPr>
              <a:t>TUBRE</a:t>
            </a:r>
            <a:endParaRPr sz="1195">
              <a:latin typeface="Trebuchet MS"/>
              <a:cs typeface="Trebuchet MS"/>
            </a:endParaRPr>
          </a:p>
          <a:p>
            <a:pPr marL="160729" algn="ctr">
              <a:lnSpc>
                <a:spcPts val="1343"/>
              </a:lnSpc>
              <a:defRPr/>
            </a:pPr>
            <a:r>
              <a:rPr sz="1125" spc="-74" dirty="0">
                <a:solidFill>
                  <a:srgbClr val="FFFFFF"/>
                </a:solidFill>
                <a:latin typeface="Trebuchet MS"/>
                <a:cs typeface="Trebuchet MS"/>
              </a:rPr>
              <a:t>T</a:t>
            </a:r>
            <a:r>
              <a:rPr sz="1125" spc="-70" dirty="0">
                <a:solidFill>
                  <a:srgbClr val="FFFFFF"/>
                </a:solidFill>
                <a:latin typeface="Trebuchet MS"/>
                <a:cs typeface="Trebuchet MS"/>
              </a:rPr>
              <a:t>R</a:t>
            </a:r>
            <a:r>
              <a:rPr sz="1125" spc="7" dirty="0">
                <a:solidFill>
                  <a:srgbClr val="FFFFFF"/>
                </a:solidFill>
                <a:latin typeface="Trebuchet MS"/>
                <a:cs typeface="Trebuchet MS"/>
              </a:rPr>
              <a:t>AB</a:t>
            </a:r>
            <a:r>
              <a:rPr sz="1125" spc="28" dirty="0">
                <a:solidFill>
                  <a:srgbClr val="FFFFFF"/>
                </a:solidFill>
                <a:latin typeface="Trebuchet MS"/>
                <a:cs typeface="Trebuchet MS"/>
              </a:rPr>
              <a:t>A</a:t>
            </a:r>
            <a:r>
              <a:rPr sz="1125" spc="-32" dirty="0">
                <a:solidFill>
                  <a:srgbClr val="FFFFFF"/>
                </a:solidFill>
                <a:latin typeface="Trebuchet MS"/>
                <a:cs typeface="Trebuchet MS"/>
              </a:rPr>
              <a:t>JOS</a:t>
            </a:r>
            <a:r>
              <a:rPr sz="1125" spc="-148" dirty="0">
                <a:solidFill>
                  <a:srgbClr val="FFFFFF"/>
                </a:solidFill>
                <a:latin typeface="Trebuchet MS"/>
                <a:cs typeface="Trebuchet MS"/>
              </a:rPr>
              <a:t> </a:t>
            </a:r>
            <a:r>
              <a:rPr sz="1125" spc="-35" dirty="0">
                <a:solidFill>
                  <a:srgbClr val="FFFFFF"/>
                </a:solidFill>
                <a:latin typeface="Trebuchet MS"/>
                <a:cs typeface="Trebuchet MS"/>
              </a:rPr>
              <a:t>TECNI</a:t>
            </a:r>
            <a:r>
              <a:rPr sz="1125" spc="-63" dirty="0">
                <a:solidFill>
                  <a:srgbClr val="FFFFFF"/>
                </a:solidFill>
                <a:latin typeface="Trebuchet MS"/>
                <a:cs typeface="Trebuchet MS"/>
              </a:rPr>
              <a:t>C</a:t>
            </a:r>
            <a:r>
              <a:rPr sz="1125" spc="14" dirty="0">
                <a:solidFill>
                  <a:srgbClr val="FFFFFF"/>
                </a:solidFill>
                <a:latin typeface="Trebuchet MS"/>
                <a:cs typeface="Trebuchet MS"/>
              </a:rPr>
              <a:t>OS</a:t>
            </a:r>
            <a:r>
              <a:rPr sz="1125" spc="-102" dirty="0">
                <a:solidFill>
                  <a:srgbClr val="FFFFFF"/>
                </a:solidFill>
                <a:latin typeface="Trebuchet MS"/>
                <a:cs typeface="Trebuchet MS"/>
              </a:rPr>
              <a:t> </a:t>
            </a:r>
            <a:r>
              <a:rPr sz="1125" spc="-183" dirty="0">
                <a:solidFill>
                  <a:srgbClr val="FFFFFF"/>
                </a:solidFill>
                <a:latin typeface="Trebuchet MS"/>
                <a:cs typeface="Trebuchet MS"/>
              </a:rPr>
              <a:t>:</a:t>
            </a:r>
            <a:r>
              <a:rPr sz="1125" spc="-102" dirty="0">
                <a:solidFill>
                  <a:srgbClr val="FFFFFF"/>
                </a:solidFill>
                <a:latin typeface="Trebuchet MS"/>
                <a:cs typeface="Trebuchet MS"/>
              </a:rPr>
              <a:t> </a:t>
            </a:r>
            <a:r>
              <a:rPr sz="1125" spc="-14" dirty="0">
                <a:solidFill>
                  <a:srgbClr val="FFFFFF"/>
                </a:solidFill>
                <a:latin typeface="Trebuchet MS"/>
                <a:cs typeface="Trebuchet MS"/>
              </a:rPr>
              <a:t>97</a:t>
            </a:r>
            <a:endParaRPr sz="1125">
              <a:latin typeface="Trebuchet MS"/>
              <a:cs typeface="Trebuchet MS"/>
            </a:endParaRPr>
          </a:p>
          <a:p>
            <a:pPr marL="160729" algn="ctr">
              <a:lnSpc>
                <a:spcPts val="1680"/>
              </a:lnSpc>
              <a:spcBef>
                <a:spcPts val="56"/>
              </a:spcBef>
              <a:defRPr/>
            </a:pPr>
            <a:r>
              <a:rPr sz="1406" spc="-49" dirty="0">
                <a:solidFill>
                  <a:srgbClr val="FFFFFF"/>
                </a:solidFill>
                <a:latin typeface="Trebuchet MS"/>
                <a:cs typeface="Trebuchet MS"/>
              </a:rPr>
              <a:t>ASISTENTES:</a:t>
            </a:r>
            <a:r>
              <a:rPr sz="1406" spc="-127" dirty="0">
                <a:solidFill>
                  <a:srgbClr val="FFFFFF"/>
                </a:solidFill>
                <a:latin typeface="Trebuchet MS"/>
                <a:cs typeface="Trebuchet MS"/>
              </a:rPr>
              <a:t> </a:t>
            </a:r>
            <a:r>
              <a:rPr sz="1406" spc="-18" dirty="0">
                <a:solidFill>
                  <a:srgbClr val="FFFFFF"/>
                </a:solidFill>
                <a:latin typeface="Trebuchet MS"/>
                <a:cs typeface="Trebuchet MS"/>
              </a:rPr>
              <a:t>250</a:t>
            </a:r>
            <a:endParaRPr sz="1406">
              <a:latin typeface="Trebuchet MS"/>
              <a:cs typeface="Trebuchet MS"/>
            </a:endParaRPr>
          </a:p>
          <a:p>
            <a:pPr marL="160729" algn="ctr">
              <a:lnSpc>
                <a:spcPts val="1596"/>
              </a:lnSpc>
              <a:defRPr/>
            </a:pPr>
            <a:r>
              <a:rPr sz="1336" spc="109" dirty="0">
                <a:solidFill>
                  <a:srgbClr val="FFFFFF"/>
                </a:solidFill>
                <a:latin typeface="Trebuchet MS"/>
                <a:cs typeface="Trebuchet MS"/>
              </a:rPr>
              <a:t>M</a:t>
            </a:r>
            <a:r>
              <a:rPr sz="1336" spc="-39" dirty="0">
                <a:solidFill>
                  <a:srgbClr val="FFFFFF"/>
                </a:solidFill>
                <a:latin typeface="Trebuchet MS"/>
                <a:cs typeface="Trebuchet MS"/>
              </a:rPr>
              <a:t>ARINEXPO:</a:t>
            </a:r>
            <a:r>
              <a:rPr sz="1336" spc="-120" dirty="0">
                <a:solidFill>
                  <a:srgbClr val="FFFFFF"/>
                </a:solidFill>
                <a:latin typeface="Trebuchet MS"/>
                <a:cs typeface="Trebuchet MS"/>
              </a:rPr>
              <a:t> </a:t>
            </a:r>
            <a:r>
              <a:rPr sz="1336" spc="-21" dirty="0">
                <a:solidFill>
                  <a:srgbClr val="FFFFFF"/>
                </a:solidFill>
                <a:latin typeface="Trebuchet MS"/>
                <a:cs typeface="Trebuchet MS"/>
              </a:rPr>
              <a:t>SI</a:t>
            </a:r>
            <a:endParaRPr sz="1336">
              <a:latin typeface="Trebuchet MS"/>
              <a:cs typeface="Trebuchet MS"/>
            </a:endParaRPr>
          </a:p>
        </p:txBody>
      </p:sp>
      <p:sp>
        <p:nvSpPr>
          <p:cNvPr id="16396" name="object 22">
            <a:extLst>
              <a:ext uri="{FF2B5EF4-FFF2-40B4-BE49-F238E27FC236}">
                <a16:creationId xmlns:a16="http://schemas.microsoft.com/office/drawing/2014/main" id="{C08A4CF9-8CF2-3EC4-15A8-E2EC6A64A855}"/>
              </a:ext>
            </a:extLst>
          </p:cNvPr>
          <p:cNvSpPr txBox="1">
            <a:spLocks noChangeArrowheads="1"/>
          </p:cNvSpPr>
          <p:nvPr/>
        </p:nvSpPr>
        <p:spPr bwMode="auto">
          <a:xfrm>
            <a:off x="6804025" y="3952875"/>
            <a:ext cx="2339975" cy="1054100"/>
          </a:xfrm>
          <a:prstGeom prst="rect">
            <a:avLst/>
          </a:prstGeom>
          <a:solidFill>
            <a:srgbClr val="DDA433"/>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20538" rIns="0" bIns="0">
            <a:spAutoFit/>
          </a:bodyPr>
          <a:lstStyle>
            <a:lvl1pPr>
              <a:spcBef>
                <a:spcPct val="20000"/>
              </a:spcBef>
              <a:buClr>
                <a:schemeClr val="hlink"/>
              </a:buClr>
              <a:buSzPct val="60000"/>
              <a:buFont typeface="Wingdings" pitchFamily="2" charset="2"/>
              <a:buChar char="n"/>
              <a:defRPr sz="3200">
                <a:solidFill>
                  <a:schemeClr val="tx1"/>
                </a:solidFill>
                <a:latin typeface="Verdana" panose="020B060403050404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itchFamily="2" charset="2"/>
              <a:buChar char="n"/>
              <a:defRPr sz="2400">
                <a:solidFill>
                  <a:schemeClr val="tx1"/>
                </a:solidFill>
                <a:latin typeface="Verdana" panose="020B060403050404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9pPr>
          </a:lstStyle>
          <a:p>
            <a:pPr algn="ctr">
              <a:lnSpc>
                <a:spcPts val="2050"/>
              </a:lnSpc>
              <a:spcBef>
                <a:spcPts val="163"/>
              </a:spcBef>
              <a:buClrTx/>
              <a:buSzTx/>
              <a:buFontTx/>
              <a:buNone/>
            </a:pPr>
            <a:r>
              <a:rPr lang="es-CO" altLang="es-CO" sz="1700">
                <a:solidFill>
                  <a:srgbClr val="FFFFFF"/>
                </a:solidFill>
                <a:latin typeface="Trebuchet MS" panose="020B0703020202090204" pitchFamily="34" charset="0"/>
                <a:ea typeface="Trebuchet MS" panose="020B0703020202090204" pitchFamily="34" charset="0"/>
                <a:cs typeface="Trebuchet MS" panose="020B0703020202090204" pitchFamily="34" charset="0"/>
              </a:rPr>
              <a:t>E.U.A</a:t>
            </a:r>
            <a:endParaRPr lang="es-CO" altLang="es-CO" sz="1700">
              <a:latin typeface="Trebuchet MS" panose="020B0703020202090204" pitchFamily="34" charset="0"/>
              <a:ea typeface="Trebuchet MS" panose="020B0703020202090204" pitchFamily="34" charset="0"/>
              <a:cs typeface="Trebuchet MS" panose="020B0703020202090204" pitchFamily="34" charset="0"/>
            </a:endParaRPr>
          </a:p>
          <a:p>
            <a:pPr algn="ctr">
              <a:lnSpc>
                <a:spcPts val="1375"/>
              </a:lnSpc>
              <a:spcBef>
                <a:spcPct val="0"/>
              </a:spcBef>
              <a:buClrTx/>
              <a:buSzTx/>
              <a:buFontTx/>
              <a:buNone/>
            </a:pPr>
            <a:r>
              <a:rPr lang="es-CO" altLang="es-CO" sz="1100">
                <a:solidFill>
                  <a:srgbClr val="FFFFFF"/>
                </a:solidFill>
                <a:latin typeface="Trebuchet MS" panose="020B0703020202090204" pitchFamily="34" charset="0"/>
                <a:ea typeface="Trebuchet MS" panose="020B0703020202090204" pitchFamily="34" charset="0"/>
                <a:cs typeface="Trebuchet MS" panose="020B0703020202090204" pitchFamily="34" charset="0"/>
              </a:rPr>
              <a:t>DEL 13 AL 16 DE SEPTIEMBRE</a:t>
            </a:r>
            <a:endParaRPr lang="es-CO" altLang="es-CO" sz="1100">
              <a:latin typeface="Trebuchet MS" panose="020B0703020202090204" pitchFamily="34" charset="0"/>
              <a:ea typeface="Trebuchet MS" panose="020B0703020202090204" pitchFamily="34" charset="0"/>
              <a:cs typeface="Trebuchet MS" panose="020B0703020202090204" pitchFamily="34" charset="0"/>
            </a:endParaRPr>
          </a:p>
          <a:p>
            <a:pPr algn="ctr">
              <a:spcBef>
                <a:spcPts val="13"/>
              </a:spcBef>
              <a:buClrTx/>
              <a:buSzTx/>
              <a:buFontTx/>
              <a:buNone/>
            </a:pPr>
            <a:r>
              <a:rPr lang="es-CO" altLang="es-CO" sz="1200">
                <a:solidFill>
                  <a:srgbClr val="FFFFFF"/>
                </a:solidFill>
                <a:latin typeface="Trebuchet MS" panose="020B0703020202090204" pitchFamily="34" charset="0"/>
                <a:ea typeface="Trebuchet MS" panose="020B0703020202090204" pitchFamily="34" charset="0"/>
                <a:cs typeface="Trebuchet MS" panose="020B0703020202090204" pitchFamily="34" charset="0"/>
              </a:rPr>
              <a:t>TRABAJOS TECNICOS : 186  ASISTENTES: 350  MARINEXPO: SI</a:t>
            </a:r>
            <a:endParaRPr lang="es-CO" altLang="es-CO" sz="1200">
              <a:latin typeface="Trebuchet MS" panose="020B0703020202090204" pitchFamily="34" charset="0"/>
              <a:ea typeface="Trebuchet MS" panose="020B0703020202090204" pitchFamily="34" charset="0"/>
              <a:cs typeface="Trebuchet MS" panose="020B0703020202090204" pitchFamily="34" charset="0"/>
            </a:endParaRPr>
          </a:p>
        </p:txBody>
      </p:sp>
      <p:sp>
        <p:nvSpPr>
          <p:cNvPr id="16397" name="object 23">
            <a:extLst>
              <a:ext uri="{FF2B5EF4-FFF2-40B4-BE49-F238E27FC236}">
                <a16:creationId xmlns:a16="http://schemas.microsoft.com/office/drawing/2014/main" id="{1021B0FE-179E-1185-59E5-BA28E48AAA86}"/>
              </a:ext>
            </a:extLst>
          </p:cNvPr>
          <p:cNvSpPr txBox="1">
            <a:spLocks noChangeArrowheads="1"/>
          </p:cNvSpPr>
          <p:nvPr/>
        </p:nvSpPr>
        <p:spPr bwMode="auto">
          <a:xfrm>
            <a:off x="2643188" y="4129088"/>
            <a:ext cx="2160587"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8930" rIns="0" bIns="0">
            <a:spAutoFit/>
          </a:bodyPr>
          <a:lstStyle>
            <a:lvl1pPr>
              <a:spcBef>
                <a:spcPct val="20000"/>
              </a:spcBef>
              <a:buClr>
                <a:schemeClr val="hlink"/>
              </a:buClr>
              <a:buSzPct val="60000"/>
              <a:buFont typeface="Wingdings" pitchFamily="2" charset="2"/>
              <a:buChar char="n"/>
              <a:defRPr sz="3200">
                <a:solidFill>
                  <a:schemeClr val="tx1"/>
                </a:solidFill>
                <a:latin typeface="Verdana" panose="020B060403050404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itchFamily="2" charset="2"/>
              <a:buChar char="n"/>
              <a:defRPr sz="2400">
                <a:solidFill>
                  <a:schemeClr val="tx1"/>
                </a:solidFill>
                <a:latin typeface="Verdana" panose="020B060403050404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9pPr>
          </a:lstStyle>
          <a:p>
            <a:pPr algn="ctr">
              <a:lnSpc>
                <a:spcPts val="1900"/>
              </a:lnSpc>
              <a:spcBef>
                <a:spcPts val="75"/>
              </a:spcBef>
              <a:buClrTx/>
              <a:buSzTx/>
              <a:buFontTx/>
              <a:buNone/>
            </a:pPr>
            <a:r>
              <a:rPr lang="es-CO" altLang="es-CO" sz="1600">
                <a:solidFill>
                  <a:srgbClr val="FFFFFF"/>
                </a:solidFill>
                <a:latin typeface="Trebuchet MS" panose="020B0703020202090204" pitchFamily="34" charset="0"/>
                <a:ea typeface="Trebuchet MS" panose="020B0703020202090204" pitchFamily="34" charset="0"/>
                <a:cs typeface="Trebuchet MS" panose="020B0703020202090204" pitchFamily="34" charset="0"/>
              </a:rPr>
              <a:t>MEXICO</a:t>
            </a:r>
            <a:endParaRPr lang="es-CO" altLang="es-CO" sz="1600">
              <a:latin typeface="Trebuchet MS" panose="020B0703020202090204" pitchFamily="34" charset="0"/>
              <a:ea typeface="Trebuchet MS" panose="020B0703020202090204" pitchFamily="34" charset="0"/>
              <a:cs typeface="Trebuchet MS" panose="020B0703020202090204" pitchFamily="34" charset="0"/>
            </a:endParaRPr>
          </a:p>
          <a:p>
            <a:pPr algn="ctr">
              <a:lnSpc>
                <a:spcPts val="1388"/>
              </a:lnSpc>
              <a:spcBef>
                <a:spcPct val="0"/>
              </a:spcBef>
              <a:buClrTx/>
              <a:buSzTx/>
              <a:buFontTx/>
              <a:buNone/>
            </a:pPr>
            <a:r>
              <a:rPr lang="es-CO" altLang="es-CO" sz="1100">
                <a:solidFill>
                  <a:srgbClr val="FFFFFF"/>
                </a:solidFill>
                <a:latin typeface="Trebuchet MS" panose="020B0703020202090204" pitchFamily="34" charset="0"/>
                <a:ea typeface="Trebuchet MS" panose="020B0703020202090204" pitchFamily="34" charset="0"/>
                <a:cs typeface="Trebuchet MS" panose="020B0703020202090204" pitchFamily="34" charset="0"/>
              </a:rPr>
              <a:t>DEL 17 AL 21 DE SEPTIEMBRE</a:t>
            </a:r>
            <a:endParaRPr lang="es-CO" altLang="es-CO" sz="1100">
              <a:latin typeface="Trebuchet MS" panose="020B0703020202090204" pitchFamily="34" charset="0"/>
              <a:ea typeface="Trebuchet MS" panose="020B0703020202090204" pitchFamily="34" charset="0"/>
              <a:cs typeface="Trebuchet MS" panose="020B0703020202090204" pitchFamily="34" charset="0"/>
            </a:endParaRPr>
          </a:p>
          <a:p>
            <a:pPr algn="ctr">
              <a:lnSpc>
                <a:spcPts val="1600"/>
              </a:lnSpc>
              <a:spcBef>
                <a:spcPts val="25"/>
              </a:spcBef>
              <a:buClrTx/>
              <a:buSzTx/>
              <a:buFontTx/>
              <a:buNone/>
            </a:pPr>
            <a:r>
              <a:rPr lang="es-CO" altLang="es-CO" sz="1300">
                <a:solidFill>
                  <a:srgbClr val="FFFFFF"/>
                </a:solidFill>
                <a:latin typeface="Trebuchet MS" panose="020B0703020202090204" pitchFamily="34" charset="0"/>
                <a:ea typeface="Trebuchet MS" panose="020B0703020202090204" pitchFamily="34" charset="0"/>
                <a:cs typeface="Trebuchet MS" panose="020B0703020202090204" pitchFamily="34" charset="0"/>
              </a:rPr>
              <a:t>ASISTENTES: 318</a:t>
            </a:r>
            <a:endParaRPr lang="es-CO" altLang="es-CO" sz="1300">
              <a:latin typeface="Trebuchet MS" panose="020B0703020202090204" pitchFamily="34" charset="0"/>
              <a:ea typeface="Trebuchet MS" panose="020B0703020202090204" pitchFamily="34" charset="0"/>
              <a:cs typeface="Trebuchet MS" panose="020B0703020202090204" pitchFamily="34" charset="0"/>
            </a:endParaRPr>
          </a:p>
          <a:p>
            <a:pPr algn="ctr">
              <a:lnSpc>
                <a:spcPts val="1513"/>
              </a:lnSpc>
              <a:spcBef>
                <a:spcPct val="0"/>
              </a:spcBef>
              <a:buClrTx/>
              <a:buSzTx/>
              <a:buFontTx/>
              <a:buNone/>
            </a:pPr>
            <a:r>
              <a:rPr lang="es-CO" altLang="es-CO" sz="1200">
                <a:solidFill>
                  <a:srgbClr val="FFFFFF"/>
                </a:solidFill>
                <a:latin typeface="Trebuchet MS" panose="020B0703020202090204" pitchFamily="34" charset="0"/>
                <a:ea typeface="Trebuchet MS" panose="020B0703020202090204" pitchFamily="34" charset="0"/>
                <a:cs typeface="Trebuchet MS" panose="020B0703020202090204" pitchFamily="34" charset="0"/>
              </a:rPr>
              <a:t>MARINEXPO: SI</a:t>
            </a:r>
            <a:endParaRPr lang="es-CO" altLang="es-CO" sz="1200">
              <a:latin typeface="Trebuchet MS" panose="020B0703020202090204" pitchFamily="34" charset="0"/>
              <a:ea typeface="Trebuchet MS" panose="020B0703020202090204" pitchFamily="34" charset="0"/>
              <a:cs typeface="Trebuchet MS" panose="020B0703020202090204" pitchFamily="34" charset="0"/>
            </a:endParaRPr>
          </a:p>
        </p:txBody>
      </p:sp>
      <p:grpSp>
        <p:nvGrpSpPr>
          <p:cNvPr id="16398" name="object 24">
            <a:extLst>
              <a:ext uri="{FF2B5EF4-FFF2-40B4-BE49-F238E27FC236}">
                <a16:creationId xmlns:a16="http://schemas.microsoft.com/office/drawing/2014/main" id="{8AF25451-8DA1-EA58-7C5C-66E107CB908A}"/>
              </a:ext>
            </a:extLst>
          </p:cNvPr>
          <p:cNvGrpSpPr>
            <a:grpSpLocks/>
          </p:cNvGrpSpPr>
          <p:nvPr/>
        </p:nvGrpSpPr>
        <p:grpSpPr bwMode="auto">
          <a:xfrm>
            <a:off x="460375" y="5062538"/>
            <a:ext cx="8223250" cy="519112"/>
            <a:chOff x="654050" y="7200900"/>
            <a:chExt cx="11696700" cy="736600"/>
          </a:xfrm>
        </p:grpSpPr>
        <p:pic>
          <p:nvPicPr>
            <p:cNvPr id="16419" name="object 25">
              <a:extLst>
                <a:ext uri="{FF2B5EF4-FFF2-40B4-BE49-F238E27FC236}">
                  <a16:creationId xmlns:a16="http://schemas.microsoft.com/office/drawing/2014/main" id="{6CB3D71C-716A-32A4-F0A5-8D92A265E63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4050" y="7848600"/>
              <a:ext cx="88900" cy="8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20" name="object 26">
              <a:extLst>
                <a:ext uri="{FF2B5EF4-FFF2-40B4-BE49-F238E27FC236}">
                  <a16:creationId xmlns:a16="http://schemas.microsoft.com/office/drawing/2014/main" id="{AF01DA22-B23D-E219-F84F-CA736923F9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261850" y="7848600"/>
              <a:ext cx="88900" cy="8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421" name="object 27">
              <a:extLst>
                <a:ext uri="{FF2B5EF4-FFF2-40B4-BE49-F238E27FC236}">
                  <a16:creationId xmlns:a16="http://schemas.microsoft.com/office/drawing/2014/main" id="{7FC8BB3E-6926-BA01-A73E-BB794679FCC9}"/>
                </a:ext>
              </a:extLst>
            </p:cNvPr>
            <p:cNvSpPr>
              <a:spLocks/>
            </p:cNvSpPr>
            <p:nvPr/>
          </p:nvSpPr>
          <p:spPr bwMode="auto">
            <a:xfrm>
              <a:off x="698500" y="7893050"/>
              <a:ext cx="11607800" cy="0"/>
            </a:xfrm>
            <a:custGeom>
              <a:avLst/>
              <a:gdLst>
                <a:gd name="T0" fmla="*/ 0 w 11607800"/>
                <a:gd name="T1" fmla="*/ 11607800 w 11607800"/>
                <a:gd name="T2" fmla="*/ 0 60000 65536"/>
                <a:gd name="T3" fmla="*/ 0 60000 65536"/>
              </a:gdLst>
              <a:ahLst/>
              <a:cxnLst>
                <a:cxn ang="T2">
                  <a:pos x="T0" y="0"/>
                </a:cxn>
                <a:cxn ang="T3">
                  <a:pos x="T1" y="0"/>
                </a:cxn>
              </a:cxnLst>
              <a:rect l="0" t="0" r="r" b="b"/>
              <a:pathLst>
                <a:path w="11607800">
                  <a:moveTo>
                    <a:pt x="0" y="0"/>
                  </a:moveTo>
                  <a:lnTo>
                    <a:pt x="11607800" y="0"/>
                  </a:lnTo>
                </a:path>
              </a:pathLst>
            </a:custGeom>
            <a:noFill/>
            <a:ln w="63500">
              <a:solidFill>
                <a:srgbClr val="D48E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s-CO"/>
            </a:p>
          </p:txBody>
        </p:sp>
        <p:sp>
          <p:nvSpPr>
            <p:cNvPr id="16422" name="object 28">
              <a:extLst>
                <a:ext uri="{FF2B5EF4-FFF2-40B4-BE49-F238E27FC236}">
                  <a16:creationId xmlns:a16="http://schemas.microsoft.com/office/drawing/2014/main" id="{12D774F2-1C15-91AB-4F5B-058258E15CD5}"/>
                </a:ext>
              </a:extLst>
            </p:cNvPr>
            <p:cNvSpPr>
              <a:spLocks/>
            </p:cNvSpPr>
            <p:nvPr/>
          </p:nvSpPr>
          <p:spPr bwMode="auto">
            <a:xfrm>
              <a:off x="2082800" y="7264400"/>
              <a:ext cx="0" cy="635000"/>
            </a:xfrm>
            <a:custGeom>
              <a:avLst/>
              <a:gdLst>
                <a:gd name="T0" fmla="*/ 635000 h 635000"/>
                <a:gd name="T1" fmla="*/ 0 h 635000"/>
                <a:gd name="T2" fmla="*/ 0 60000 65536"/>
                <a:gd name="T3" fmla="*/ 0 60000 65536"/>
              </a:gdLst>
              <a:ahLst/>
              <a:cxnLst>
                <a:cxn ang="T2">
                  <a:pos x="0" y="T0"/>
                </a:cxn>
                <a:cxn ang="T3">
                  <a:pos x="0" y="T1"/>
                </a:cxn>
              </a:cxnLst>
              <a:rect l="0" t="0" r="r" b="b"/>
              <a:pathLst>
                <a:path h="635000">
                  <a:moveTo>
                    <a:pt x="0" y="635000"/>
                  </a:moveTo>
                  <a:lnTo>
                    <a:pt x="0" y="0"/>
                  </a:lnTo>
                </a:path>
              </a:pathLst>
            </a:custGeom>
            <a:noFill/>
            <a:ln w="50800">
              <a:solidFill>
                <a:srgbClr val="D48E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s-CO"/>
            </a:p>
          </p:txBody>
        </p:sp>
        <p:sp>
          <p:nvSpPr>
            <p:cNvPr id="16423" name="object 29">
              <a:extLst>
                <a:ext uri="{FF2B5EF4-FFF2-40B4-BE49-F238E27FC236}">
                  <a16:creationId xmlns:a16="http://schemas.microsoft.com/office/drawing/2014/main" id="{B0C93B41-ACCB-CC97-B606-AAD4B3466416}"/>
                </a:ext>
              </a:extLst>
            </p:cNvPr>
            <p:cNvSpPr>
              <a:spLocks/>
            </p:cNvSpPr>
            <p:nvPr/>
          </p:nvSpPr>
          <p:spPr bwMode="auto">
            <a:xfrm>
              <a:off x="5156200" y="7226300"/>
              <a:ext cx="0" cy="635000"/>
            </a:xfrm>
            <a:custGeom>
              <a:avLst/>
              <a:gdLst>
                <a:gd name="T0" fmla="*/ 635000 h 635000"/>
                <a:gd name="T1" fmla="*/ 0 h 635000"/>
                <a:gd name="T2" fmla="*/ 0 60000 65536"/>
                <a:gd name="T3" fmla="*/ 0 60000 65536"/>
              </a:gdLst>
              <a:ahLst/>
              <a:cxnLst>
                <a:cxn ang="T2">
                  <a:pos x="0" y="T0"/>
                </a:cxn>
                <a:cxn ang="T3">
                  <a:pos x="0" y="T1"/>
                </a:cxn>
              </a:cxnLst>
              <a:rect l="0" t="0" r="r" b="b"/>
              <a:pathLst>
                <a:path h="635000">
                  <a:moveTo>
                    <a:pt x="0" y="635000"/>
                  </a:moveTo>
                  <a:lnTo>
                    <a:pt x="0" y="0"/>
                  </a:lnTo>
                </a:path>
              </a:pathLst>
            </a:custGeom>
            <a:noFill/>
            <a:ln w="50800">
              <a:solidFill>
                <a:srgbClr val="D48E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s-CO"/>
            </a:p>
          </p:txBody>
        </p:sp>
        <p:sp>
          <p:nvSpPr>
            <p:cNvPr id="16424" name="object 30">
              <a:extLst>
                <a:ext uri="{FF2B5EF4-FFF2-40B4-BE49-F238E27FC236}">
                  <a16:creationId xmlns:a16="http://schemas.microsoft.com/office/drawing/2014/main" id="{3B65E542-E208-7F6F-4961-13BCF46255CA}"/>
                </a:ext>
              </a:extLst>
            </p:cNvPr>
            <p:cNvSpPr>
              <a:spLocks/>
            </p:cNvSpPr>
            <p:nvPr/>
          </p:nvSpPr>
          <p:spPr bwMode="auto">
            <a:xfrm>
              <a:off x="8432800" y="7264400"/>
              <a:ext cx="0" cy="635000"/>
            </a:xfrm>
            <a:custGeom>
              <a:avLst/>
              <a:gdLst>
                <a:gd name="T0" fmla="*/ 635000 h 635000"/>
                <a:gd name="T1" fmla="*/ 0 h 635000"/>
                <a:gd name="T2" fmla="*/ 0 60000 65536"/>
                <a:gd name="T3" fmla="*/ 0 60000 65536"/>
              </a:gdLst>
              <a:ahLst/>
              <a:cxnLst>
                <a:cxn ang="T2">
                  <a:pos x="0" y="T0"/>
                </a:cxn>
                <a:cxn ang="T3">
                  <a:pos x="0" y="T1"/>
                </a:cxn>
              </a:cxnLst>
              <a:rect l="0" t="0" r="r" b="b"/>
              <a:pathLst>
                <a:path h="635000">
                  <a:moveTo>
                    <a:pt x="0" y="635000"/>
                  </a:moveTo>
                  <a:lnTo>
                    <a:pt x="0" y="0"/>
                  </a:lnTo>
                </a:path>
              </a:pathLst>
            </a:custGeom>
            <a:noFill/>
            <a:ln w="50800">
              <a:solidFill>
                <a:srgbClr val="D48E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s-CO"/>
            </a:p>
          </p:txBody>
        </p:sp>
        <p:sp>
          <p:nvSpPr>
            <p:cNvPr id="16425" name="object 31">
              <a:extLst>
                <a:ext uri="{FF2B5EF4-FFF2-40B4-BE49-F238E27FC236}">
                  <a16:creationId xmlns:a16="http://schemas.microsoft.com/office/drawing/2014/main" id="{EE2E939C-4CD2-C877-4EFD-CB531F02D1C4}"/>
                </a:ext>
              </a:extLst>
            </p:cNvPr>
            <p:cNvSpPr>
              <a:spLocks/>
            </p:cNvSpPr>
            <p:nvPr/>
          </p:nvSpPr>
          <p:spPr bwMode="auto">
            <a:xfrm>
              <a:off x="11264900" y="7264400"/>
              <a:ext cx="0" cy="635000"/>
            </a:xfrm>
            <a:custGeom>
              <a:avLst/>
              <a:gdLst>
                <a:gd name="T0" fmla="*/ 635000 h 635000"/>
                <a:gd name="T1" fmla="*/ 0 h 635000"/>
                <a:gd name="T2" fmla="*/ 0 60000 65536"/>
                <a:gd name="T3" fmla="*/ 0 60000 65536"/>
              </a:gdLst>
              <a:ahLst/>
              <a:cxnLst>
                <a:cxn ang="T2">
                  <a:pos x="0" y="T0"/>
                </a:cxn>
                <a:cxn ang="T3">
                  <a:pos x="0" y="T1"/>
                </a:cxn>
              </a:cxnLst>
              <a:rect l="0" t="0" r="r" b="b"/>
              <a:pathLst>
                <a:path h="635000">
                  <a:moveTo>
                    <a:pt x="0" y="635000"/>
                  </a:moveTo>
                  <a:lnTo>
                    <a:pt x="0" y="0"/>
                  </a:lnTo>
                </a:path>
              </a:pathLst>
            </a:custGeom>
            <a:noFill/>
            <a:ln w="50800">
              <a:solidFill>
                <a:srgbClr val="D48E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s-CO"/>
            </a:p>
          </p:txBody>
        </p:sp>
      </p:grpSp>
      <p:sp>
        <p:nvSpPr>
          <p:cNvPr id="32" name="object 32">
            <a:extLst>
              <a:ext uri="{FF2B5EF4-FFF2-40B4-BE49-F238E27FC236}">
                <a16:creationId xmlns:a16="http://schemas.microsoft.com/office/drawing/2014/main" id="{F49ABA06-32C6-3426-792F-23E09B332D6C}"/>
              </a:ext>
            </a:extLst>
          </p:cNvPr>
          <p:cNvSpPr txBox="1"/>
          <p:nvPr/>
        </p:nvSpPr>
        <p:spPr>
          <a:xfrm>
            <a:off x="2420938" y="295275"/>
            <a:ext cx="4162425" cy="295275"/>
          </a:xfrm>
          <a:prstGeom prst="rect">
            <a:avLst/>
          </a:prstGeom>
        </p:spPr>
        <p:txBody>
          <a:bodyPr lIns="0" tIns="0" rIns="0" bIns="0">
            <a:spAutoFit/>
          </a:bodyPr>
          <a:lstStyle/>
          <a:p>
            <a:pPr>
              <a:lnSpc>
                <a:spcPts val="2253"/>
              </a:lnSpc>
              <a:defRPr/>
            </a:pPr>
            <a:r>
              <a:rPr sz="2039" b="1" spc="-7" dirty="0">
                <a:solidFill>
                  <a:srgbClr val="FFFFFF"/>
                </a:solidFill>
                <a:latin typeface="Arial"/>
                <a:cs typeface="Arial"/>
              </a:rPr>
              <a:t>HISTORIA</a:t>
            </a:r>
            <a:r>
              <a:rPr sz="2039" b="1" spc="-88" dirty="0">
                <a:solidFill>
                  <a:srgbClr val="FFFFFF"/>
                </a:solidFill>
                <a:latin typeface="Arial"/>
                <a:cs typeface="Arial"/>
              </a:rPr>
              <a:t> </a:t>
            </a:r>
            <a:r>
              <a:rPr sz="2039" b="1" spc="-4" dirty="0">
                <a:solidFill>
                  <a:srgbClr val="FFFFFF"/>
                </a:solidFill>
                <a:latin typeface="Arial"/>
                <a:cs typeface="Arial"/>
              </a:rPr>
              <a:t>DE</a:t>
            </a:r>
            <a:r>
              <a:rPr sz="2039" b="1" spc="-18" dirty="0">
                <a:solidFill>
                  <a:srgbClr val="FFFFFF"/>
                </a:solidFill>
                <a:latin typeface="Arial"/>
                <a:cs typeface="Arial"/>
              </a:rPr>
              <a:t> </a:t>
            </a:r>
            <a:r>
              <a:rPr sz="2039" b="1" spc="-4" dirty="0">
                <a:solidFill>
                  <a:srgbClr val="FFFFFF"/>
                </a:solidFill>
                <a:latin typeface="Arial"/>
                <a:cs typeface="Arial"/>
              </a:rPr>
              <a:t>LOS</a:t>
            </a:r>
            <a:r>
              <a:rPr sz="2039" b="1" spc="-11" dirty="0">
                <a:solidFill>
                  <a:srgbClr val="FFFFFF"/>
                </a:solidFill>
                <a:latin typeface="Arial"/>
                <a:cs typeface="Arial"/>
              </a:rPr>
              <a:t> </a:t>
            </a:r>
            <a:r>
              <a:rPr sz="2039" b="1" spc="-32" dirty="0">
                <a:solidFill>
                  <a:srgbClr val="FFFFFF"/>
                </a:solidFill>
                <a:latin typeface="Arial"/>
                <a:cs typeface="Arial"/>
              </a:rPr>
              <a:t>COPINAVALES</a:t>
            </a:r>
            <a:endParaRPr sz="2039">
              <a:latin typeface="Arial"/>
              <a:cs typeface="Arial"/>
            </a:endParaRPr>
          </a:p>
        </p:txBody>
      </p:sp>
      <p:grpSp>
        <p:nvGrpSpPr>
          <p:cNvPr id="16400" name="object 33">
            <a:extLst>
              <a:ext uri="{FF2B5EF4-FFF2-40B4-BE49-F238E27FC236}">
                <a16:creationId xmlns:a16="http://schemas.microsoft.com/office/drawing/2014/main" id="{AEE69B1B-2FC3-EE48-DAB5-4B387E77CB0A}"/>
              </a:ext>
            </a:extLst>
          </p:cNvPr>
          <p:cNvGrpSpPr>
            <a:grpSpLocks/>
          </p:cNvGrpSpPr>
          <p:nvPr/>
        </p:nvGrpSpPr>
        <p:grpSpPr bwMode="auto">
          <a:xfrm>
            <a:off x="2197100" y="0"/>
            <a:ext cx="4751388" cy="935038"/>
            <a:chOff x="3125520" y="0"/>
            <a:chExt cx="6756400" cy="1329055"/>
          </a:xfrm>
        </p:grpSpPr>
        <p:sp>
          <p:nvSpPr>
            <p:cNvPr id="16416" name="object 34">
              <a:extLst>
                <a:ext uri="{FF2B5EF4-FFF2-40B4-BE49-F238E27FC236}">
                  <a16:creationId xmlns:a16="http://schemas.microsoft.com/office/drawing/2014/main" id="{7248E138-20C2-7685-43C9-FB78669F47CF}"/>
                </a:ext>
              </a:extLst>
            </p:cNvPr>
            <p:cNvSpPr>
              <a:spLocks/>
            </p:cNvSpPr>
            <p:nvPr/>
          </p:nvSpPr>
          <p:spPr bwMode="auto">
            <a:xfrm>
              <a:off x="8746039" y="12"/>
              <a:ext cx="1129665" cy="452755"/>
            </a:xfrm>
            <a:custGeom>
              <a:avLst/>
              <a:gdLst>
                <a:gd name="T0" fmla="*/ 757801 w 1129665"/>
                <a:gd name="T1" fmla="*/ 112146 h 452755"/>
                <a:gd name="T2" fmla="*/ 666139 w 1129665"/>
                <a:gd name="T3" fmla="*/ 97404 h 452755"/>
                <a:gd name="T4" fmla="*/ 579392 w 1129665"/>
                <a:gd name="T5" fmla="*/ 69545 h 452755"/>
                <a:gd name="T6" fmla="*/ 498688 w 1129665"/>
                <a:gd name="T7" fmla="*/ 29589 h 452755"/>
                <a:gd name="T8" fmla="*/ 453760 w 1129665"/>
                <a:gd name="T9" fmla="*/ 0 h 452755"/>
                <a:gd name="T10" fmla="*/ 1078942 w 1129665"/>
                <a:gd name="T11" fmla="*/ 53349 h 452755"/>
                <a:gd name="T12" fmla="*/ 993233 w 1129665"/>
                <a:gd name="T13" fmla="*/ 86921 h 452755"/>
                <a:gd name="T14" fmla="*/ 901604 w 1129665"/>
                <a:gd name="T15" fmla="*/ 107593 h 452755"/>
                <a:gd name="T16" fmla="*/ 805123 w 1129665"/>
                <a:gd name="T17" fmla="*/ 114281 h 452755"/>
                <a:gd name="T18" fmla="*/ 20440 w 1129665"/>
                <a:gd name="T19" fmla="*/ 32404 h 452755"/>
                <a:gd name="T20" fmla="*/ 54731 w 1129665"/>
                <a:gd name="T21" fmla="*/ 81781 h 452755"/>
                <a:gd name="T22" fmla="*/ 65056 w 1129665"/>
                <a:gd name="T23" fmla="*/ 79584 h 452755"/>
                <a:gd name="T24" fmla="*/ 127632 w 1129665"/>
                <a:gd name="T25" fmla="*/ 52195 h 452755"/>
                <a:gd name="T26" fmla="*/ 190151 w 1129665"/>
                <a:gd name="T27" fmla="*/ 24682 h 452755"/>
                <a:gd name="T28" fmla="*/ 203613 w 1129665"/>
                <a:gd name="T29" fmla="*/ 21850 h 452755"/>
                <a:gd name="T30" fmla="*/ 276082 w 1129665"/>
                <a:gd name="T31" fmla="*/ 99607 h 452755"/>
                <a:gd name="T32" fmla="*/ 309379 w 1129665"/>
                <a:gd name="T33" fmla="*/ 128466 h 452755"/>
                <a:gd name="T34" fmla="*/ 293342 w 1129665"/>
                <a:gd name="T35" fmla="*/ 167067 h 452755"/>
                <a:gd name="T36" fmla="*/ 267549 w 1129665"/>
                <a:gd name="T37" fmla="*/ 229743 h 452755"/>
                <a:gd name="T38" fmla="*/ 250743 w 1129665"/>
                <a:gd name="T39" fmla="*/ 269678 h 452755"/>
                <a:gd name="T40" fmla="*/ 303093 w 1129665"/>
                <a:gd name="T41" fmla="*/ 307546 h 452755"/>
                <a:gd name="T42" fmla="*/ 393266 w 1129665"/>
                <a:gd name="T43" fmla="*/ 357679 h 452755"/>
                <a:gd name="T44" fmla="*/ 447263 w 1129665"/>
                <a:gd name="T45" fmla="*/ 382898 h 452755"/>
                <a:gd name="T46" fmla="*/ 455518 w 1129665"/>
                <a:gd name="T47" fmla="*/ 375697 h 452755"/>
                <a:gd name="T48" fmla="*/ 495464 w 1129665"/>
                <a:gd name="T49" fmla="*/ 321457 h 452755"/>
                <a:gd name="T50" fmla="*/ 535210 w 1129665"/>
                <a:gd name="T51" fmla="*/ 267074 h 452755"/>
                <a:gd name="T52" fmla="*/ 544640 w 1129665"/>
                <a:gd name="T53" fmla="*/ 259240 h 452755"/>
                <a:gd name="T54" fmla="*/ 556813 w 1129665"/>
                <a:gd name="T55" fmla="*/ 261016 h 452755"/>
                <a:gd name="T56" fmla="*/ 611839 w 1129665"/>
                <a:gd name="T57" fmla="*/ 279722 h 452755"/>
                <a:gd name="T58" fmla="*/ 669056 w 1129665"/>
                <a:gd name="T59" fmla="*/ 290150 h 452755"/>
                <a:gd name="T60" fmla="*/ 679457 w 1129665"/>
                <a:gd name="T61" fmla="*/ 295065 h 452755"/>
                <a:gd name="T62" fmla="*/ 684428 w 1129665"/>
                <a:gd name="T63" fmla="*/ 336599 h 452755"/>
                <a:gd name="T64" fmla="*/ 692826 w 1129665"/>
                <a:gd name="T65" fmla="*/ 404844 h 452755"/>
                <a:gd name="T66" fmla="*/ 697580 w 1129665"/>
                <a:gd name="T67" fmla="*/ 444595 h 452755"/>
                <a:gd name="T68" fmla="*/ 705022 w 1129665"/>
                <a:gd name="T69" fmla="*/ 447440 h 452755"/>
                <a:gd name="T70" fmla="*/ 747803 w 1129665"/>
                <a:gd name="T71" fmla="*/ 450837 h 452755"/>
                <a:gd name="T72" fmla="*/ 790556 w 1129665"/>
                <a:gd name="T73" fmla="*/ 452748 h 452755"/>
                <a:gd name="T74" fmla="*/ 854037 w 1129665"/>
                <a:gd name="T75" fmla="*/ 450658 h 452755"/>
                <a:gd name="T76" fmla="*/ 917518 w 1129665"/>
                <a:gd name="T77" fmla="*/ 447490 h 452755"/>
                <a:gd name="T78" fmla="*/ 926662 w 1129665"/>
                <a:gd name="T79" fmla="*/ 443579 h 452755"/>
                <a:gd name="T80" fmla="*/ 931588 w 1129665"/>
                <a:gd name="T81" fmla="*/ 402438 h 452755"/>
                <a:gd name="T82" fmla="*/ 949002 w 1129665"/>
                <a:gd name="T83" fmla="*/ 292322 h 452755"/>
                <a:gd name="T84" fmla="*/ 982873 w 1129665"/>
                <a:gd name="T85" fmla="*/ 288156 h 452755"/>
                <a:gd name="T86" fmla="*/ 1043331 w 1129665"/>
                <a:gd name="T87" fmla="*/ 271490 h 452755"/>
                <a:gd name="T88" fmla="*/ 1080510 w 1129665"/>
                <a:gd name="T89" fmla="*/ 257422 h 452755"/>
                <a:gd name="T90" fmla="*/ 1089464 w 1129665"/>
                <a:gd name="T91" fmla="*/ 265284 h 452755"/>
                <a:gd name="T92" fmla="*/ 1129200 w 1129665"/>
                <a:gd name="T93" fmla="*/ 319916 h 45275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129665" h="452755">
                  <a:moveTo>
                    <a:pt x="805123" y="114281"/>
                  </a:moveTo>
                  <a:lnTo>
                    <a:pt x="757801" y="112146"/>
                  </a:lnTo>
                  <a:lnTo>
                    <a:pt x="711426" y="106478"/>
                  </a:lnTo>
                  <a:lnTo>
                    <a:pt x="666139" y="97404"/>
                  </a:lnTo>
                  <a:lnTo>
                    <a:pt x="622081" y="85051"/>
                  </a:lnTo>
                  <a:lnTo>
                    <a:pt x="579392" y="69545"/>
                  </a:lnTo>
                  <a:lnTo>
                    <a:pt x="538214" y="51016"/>
                  </a:lnTo>
                  <a:lnTo>
                    <a:pt x="498688" y="29589"/>
                  </a:lnTo>
                  <a:lnTo>
                    <a:pt x="460955" y="5394"/>
                  </a:lnTo>
                  <a:lnTo>
                    <a:pt x="453760" y="0"/>
                  </a:lnTo>
                </a:path>
                <a:path w="1129665" h="452755">
                  <a:moveTo>
                    <a:pt x="1129200" y="25821"/>
                  </a:moveTo>
                  <a:lnTo>
                    <a:pt x="1078942" y="53349"/>
                  </a:lnTo>
                  <a:lnTo>
                    <a:pt x="1036894" y="71680"/>
                  </a:lnTo>
                  <a:lnTo>
                    <a:pt x="993233" y="86921"/>
                  </a:lnTo>
                  <a:lnTo>
                    <a:pt x="948092" y="98937"/>
                  </a:lnTo>
                  <a:lnTo>
                    <a:pt x="901604" y="107593"/>
                  </a:lnTo>
                  <a:lnTo>
                    <a:pt x="853904" y="112753"/>
                  </a:lnTo>
                  <a:lnTo>
                    <a:pt x="805123" y="114281"/>
                  </a:lnTo>
                </a:path>
                <a:path w="1129665" h="452755">
                  <a:moveTo>
                    <a:pt x="0" y="0"/>
                  </a:moveTo>
                  <a:lnTo>
                    <a:pt x="20440" y="32404"/>
                  </a:lnTo>
                  <a:lnTo>
                    <a:pt x="50299" y="75622"/>
                  </a:lnTo>
                  <a:lnTo>
                    <a:pt x="54731" y="81781"/>
                  </a:lnTo>
                  <a:lnTo>
                    <a:pt x="58325" y="82581"/>
                  </a:lnTo>
                  <a:lnTo>
                    <a:pt x="65056" y="79584"/>
                  </a:lnTo>
                  <a:lnTo>
                    <a:pt x="96322" y="65835"/>
                  </a:lnTo>
                  <a:lnTo>
                    <a:pt x="127632" y="52195"/>
                  </a:lnTo>
                  <a:lnTo>
                    <a:pt x="158929" y="38524"/>
                  </a:lnTo>
                  <a:lnTo>
                    <a:pt x="190151" y="24682"/>
                  </a:lnTo>
                  <a:lnTo>
                    <a:pt x="198825" y="20796"/>
                  </a:lnTo>
                  <a:lnTo>
                    <a:pt x="203613" y="21850"/>
                  </a:lnTo>
                  <a:lnTo>
                    <a:pt x="229767" y="54806"/>
                  </a:lnTo>
                  <a:lnTo>
                    <a:pt x="276082" y="99607"/>
                  </a:lnTo>
                  <a:lnTo>
                    <a:pt x="309176" y="123907"/>
                  </a:lnTo>
                  <a:lnTo>
                    <a:pt x="309379" y="128466"/>
                  </a:lnTo>
                  <a:lnTo>
                    <a:pt x="306331" y="135769"/>
                  </a:lnTo>
                  <a:lnTo>
                    <a:pt x="293342" y="167067"/>
                  </a:lnTo>
                  <a:lnTo>
                    <a:pt x="280466" y="198413"/>
                  </a:lnTo>
                  <a:lnTo>
                    <a:pt x="267549" y="229743"/>
                  </a:lnTo>
                  <a:lnTo>
                    <a:pt x="254439" y="260991"/>
                  </a:lnTo>
                  <a:lnTo>
                    <a:pt x="250743" y="269678"/>
                  </a:lnTo>
                  <a:lnTo>
                    <a:pt x="252470" y="273983"/>
                  </a:lnTo>
                  <a:lnTo>
                    <a:pt x="303093" y="307546"/>
                  </a:lnTo>
                  <a:lnTo>
                    <a:pt x="347585" y="333679"/>
                  </a:lnTo>
                  <a:lnTo>
                    <a:pt x="393266" y="357679"/>
                  </a:lnTo>
                  <a:lnTo>
                    <a:pt x="440062" y="379698"/>
                  </a:lnTo>
                  <a:lnTo>
                    <a:pt x="447263" y="382898"/>
                  </a:lnTo>
                  <a:lnTo>
                    <a:pt x="450920" y="382047"/>
                  </a:lnTo>
                  <a:lnTo>
                    <a:pt x="455518" y="375697"/>
                  </a:lnTo>
                  <a:lnTo>
                    <a:pt x="475433" y="348536"/>
                  </a:lnTo>
                  <a:lnTo>
                    <a:pt x="495464" y="321457"/>
                  </a:lnTo>
                  <a:lnTo>
                    <a:pt x="515445" y="294343"/>
                  </a:lnTo>
                  <a:lnTo>
                    <a:pt x="535210" y="267074"/>
                  </a:lnTo>
                  <a:lnTo>
                    <a:pt x="539864" y="261825"/>
                  </a:lnTo>
                  <a:lnTo>
                    <a:pt x="544640" y="259240"/>
                  </a:lnTo>
                  <a:lnTo>
                    <a:pt x="550101" y="259057"/>
                  </a:lnTo>
                  <a:lnTo>
                    <a:pt x="556813" y="261016"/>
                  </a:lnTo>
                  <a:lnTo>
                    <a:pt x="584113" y="271114"/>
                  </a:lnTo>
                  <a:lnTo>
                    <a:pt x="611839" y="279722"/>
                  </a:lnTo>
                  <a:lnTo>
                    <a:pt x="640113" y="286261"/>
                  </a:lnTo>
                  <a:lnTo>
                    <a:pt x="669056" y="290150"/>
                  </a:lnTo>
                  <a:lnTo>
                    <a:pt x="677107" y="290798"/>
                  </a:lnTo>
                  <a:lnTo>
                    <a:pt x="679457" y="295065"/>
                  </a:lnTo>
                  <a:lnTo>
                    <a:pt x="680320" y="302469"/>
                  </a:lnTo>
                  <a:lnTo>
                    <a:pt x="684428" y="336599"/>
                  </a:lnTo>
                  <a:lnTo>
                    <a:pt x="688629" y="370721"/>
                  </a:lnTo>
                  <a:lnTo>
                    <a:pt x="692826" y="404844"/>
                  </a:lnTo>
                  <a:lnTo>
                    <a:pt x="696919" y="438981"/>
                  </a:lnTo>
                  <a:lnTo>
                    <a:pt x="697580" y="444595"/>
                  </a:lnTo>
                  <a:lnTo>
                    <a:pt x="699256" y="447084"/>
                  </a:lnTo>
                  <a:lnTo>
                    <a:pt x="705022" y="447440"/>
                  </a:lnTo>
                  <a:lnTo>
                    <a:pt x="726414" y="449044"/>
                  </a:lnTo>
                  <a:lnTo>
                    <a:pt x="747803" y="450837"/>
                  </a:lnTo>
                  <a:lnTo>
                    <a:pt x="769185" y="452258"/>
                  </a:lnTo>
                  <a:lnTo>
                    <a:pt x="790556" y="452748"/>
                  </a:lnTo>
                  <a:lnTo>
                    <a:pt x="822299" y="452036"/>
                  </a:lnTo>
                  <a:lnTo>
                    <a:pt x="854037" y="450658"/>
                  </a:lnTo>
                  <a:lnTo>
                    <a:pt x="885775" y="449010"/>
                  </a:lnTo>
                  <a:lnTo>
                    <a:pt x="917518" y="447490"/>
                  </a:lnTo>
                  <a:lnTo>
                    <a:pt x="924808" y="447186"/>
                  </a:lnTo>
                  <a:lnTo>
                    <a:pt x="926662" y="443579"/>
                  </a:lnTo>
                  <a:lnTo>
                    <a:pt x="927450" y="436835"/>
                  </a:lnTo>
                  <a:lnTo>
                    <a:pt x="931588" y="402438"/>
                  </a:lnTo>
                  <a:lnTo>
                    <a:pt x="940232" y="333692"/>
                  </a:lnTo>
                  <a:lnTo>
                    <a:pt x="949002" y="292322"/>
                  </a:lnTo>
                  <a:lnTo>
                    <a:pt x="951491" y="292157"/>
                  </a:lnTo>
                  <a:lnTo>
                    <a:pt x="982873" y="288156"/>
                  </a:lnTo>
                  <a:lnTo>
                    <a:pt x="1013416" y="280997"/>
                  </a:lnTo>
                  <a:lnTo>
                    <a:pt x="1043331" y="271490"/>
                  </a:lnTo>
                  <a:lnTo>
                    <a:pt x="1072827" y="260445"/>
                  </a:lnTo>
                  <a:lnTo>
                    <a:pt x="1080510" y="257422"/>
                  </a:lnTo>
                  <a:lnTo>
                    <a:pt x="1084688" y="258629"/>
                  </a:lnTo>
                  <a:lnTo>
                    <a:pt x="1089464" y="265284"/>
                  </a:lnTo>
                  <a:lnTo>
                    <a:pt x="1109532" y="292988"/>
                  </a:lnTo>
                  <a:lnTo>
                    <a:pt x="1129200" y="319916"/>
                  </a:lnTo>
                </a:path>
              </a:pathLst>
            </a:custGeom>
            <a:noFill/>
            <a:ln w="12700">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s-CO"/>
            </a:p>
          </p:txBody>
        </p:sp>
        <p:sp>
          <p:nvSpPr>
            <p:cNvPr id="16417" name="object 35">
              <a:extLst>
                <a:ext uri="{FF2B5EF4-FFF2-40B4-BE49-F238E27FC236}">
                  <a16:creationId xmlns:a16="http://schemas.microsoft.com/office/drawing/2014/main" id="{D0A00947-BA19-CAA3-1C51-883087ACA3C4}"/>
                </a:ext>
              </a:extLst>
            </p:cNvPr>
            <p:cNvSpPr>
              <a:spLocks/>
            </p:cNvSpPr>
            <p:nvPr/>
          </p:nvSpPr>
          <p:spPr bwMode="auto">
            <a:xfrm>
              <a:off x="3131870" y="863014"/>
              <a:ext cx="1129665" cy="453390"/>
            </a:xfrm>
            <a:custGeom>
              <a:avLst/>
              <a:gdLst>
                <a:gd name="T0" fmla="*/ 371385 w 1129664"/>
                <a:gd name="T1" fmla="*/ 340601 h 453390"/>
                <a:gd name="T2" fmla="*/ 463047 w 1129664"/>
                <a:gd name="T3" fmla="*/ 355344 h 453390"/>
                <a:gd name="T4" fmla="*/ 549794 w 1129664"/>
                <a:gd name="T5" fmla="*/ 383202 h 453390"/>
                <a:gd name="T6" fmla="*/ 630499 w 1129664"/>
                <a:gd name="T7" fmla="*/ 423158 h 453390"/>
                <a:gd name="T8" fmla="*/ 675454 w 1129664"/>
                <a:gd name="T9" fmla="*/ 452768 h 453390"/>
                <a:gd name="T10" fmla="*/ 50244 w 1129664"/>
                <a:gd name="T11" fmla="*/ 399398 h 453390"/>
                <a:gd name="T12" fmla="*/ 135953 w 1129664"/>
                <a:gd name="T13" fmla="*/ 365827 h 453390"/>
                <a:gd name="T14" fmla="*/ 227582 w 1129664"/>
                <a:gd name="T15" fmla="*/ 345154 h 453390"/>
                <a:gd name="T16" fmla="*/ 324063 w 1129664"/>
                <a:gd name="T17" fmla="*/ 338467 h 453390"/>
                <a:gd name="T18" fmla="*/ 1108747 w 1129664"/>
                <a:gd name="T19" fmla="*/ 420344 h 453390"/>
                <a:gd name="T20" fmla="*/ 1074456 w 1129664"/>
                <a:gd name="T21" fmla="*/ 370966 h 453390"/>
                <a:gd name="T22" fmla="*/ 1064131 w 1129664"/>
                <a:gd name="T23" fmla="*/ 373164 h 453390"/>
                <a:gd name="T24" fmla="*/ 1001555 w 1129664"/>
                <a:gd name="T25" fmla="*/ 400553 h 453390"/>
                <a:gd name="T26" fmla="*/ 939036 w 1129664"/>
                <a:gd name="T27" fmla="*/ 428066 h 453390"/>
                <a:gd name="T28" fmla="*/ 925574 w 1129664"/>
                <a:gd name="T29" fmla="*/ 430898 h 453390"/>
                <a:gd name="T30" fmla="*/ 853105 w 1129664"/>
                <a:gd name="T31" fmla="*/ 353140 h 453390"/>
                <a:gd name="T32" fmla="*/ 819808 w 1129664"/>
                <a:gd name="T33" fmla="*/ 324281 h 453390"/>
                <a:gd name="T34" fmla="*/ 835845 w 1129664"/>
                <a:gd name="T35" fmla="*/ 285681 h 453390"/>
                <a:gd name="T36" fmla="*/ 861638 w 1129664"/>
                <a:gd name="T37" fmla="*/ 223005 h 453390"/>
                <a:gd name="T38" fmla="*/ 878444 w 1129664"/>
                <a:gd name="T39" fmla="*/ 183070 h 453390"/>
                <a:gd name="T40" fmla="*/ 826094 w 1129664"/>
                <a:gd name="T41" fmla="*/ 145202 h 453390"/>
                <a:gd name="T42" fmla="*/ 735921 w 1129664"/>
                <a:gd name="T43" fmla="*/ 95069 h 453390"/>
                <a:gd name="T44" fmla="*/ 681924 w 1129664"/>
                <a:gd name="T45" fmla="*/ 69849 h 453390"/>
                <a:gd name="T46" fmla="*/ 673669 w 1129664"/>
                <a:gd name="T47" fmla="*/ 77050 h 453390"/>
                <a:gd name="T48" fmla="*/ 633723 w 1129664"/>
                <a:gd name="T49" fmla="*/ 131291 h 453390"/>
                <a:gd name="T50" fmla="*/ 593977 w 1129664"/>
                <a:gd name="T51" fmla="*/ 185673 h 453390"/>
                <a:gd name="T52" fmla="*/ 584547 w 1129664"/>
                <a:gd name="T53" fmla="*/ 193513 h 453390"/>
                <a:gd name="T54" fmla="*/ 572374 w 1129664"/>
                <a:gd name="T55" fmla="*/ 191731 h 453390"/>
                <a:gd name="T56" fmla="*/ 517347 w 1129664"/>
                <a:gd name="T57" fmla="*/ 173026 h 453390"/>
                <a:gd name="T58" fmla="*/ 460131 w 1129664"/>
                <a:gd name="T59" fmla="*/ 162598 h 453390"/>
                <a:gd name="T60" fmla="*/ 449729 w 1129664"/>
                <a:gd name="T61" fmla="*/ 157683 h 453390"/>
                <a:gd name="T62" fmla="*/ 444758 w 1129664"/>
                <a:gd name="T63" fmla="*/ 116149 h 453390"/>
                <a:gd name="T64" fmla="*/ 436360 w 1129664"/>
                <a:gd name="T65" fmla="*/ 47909 h 453390"/>
                <a:gd name="T66" fmla="*/ 431606 w 1129664"/>
                <a:gd name="T67" fmla="*/ 8153 h 453390"/>
                <a:gd name="T68" fmla="*/ 424164 w 1129664"/>
                <a:gd name="T69" fmla="*/ 5308 h 453390"/>
                <a:gd name="T70" fmla="*/ 381383 w 1129664"/>
                <a:gd name="T71" fmla="*/ 1911 h 453390"/>
                <a:gd name="T72" fmla="*/ 338630 w 1129664"/>
                <a:gd name="T73" fmla="*/ 0 h 453390"/>
                <a:gd name="T74" fmla="*/ 275149 w 1129664"/>
                <a:gd name="T75" fmla="*/ 2092 h 453390"/>
                <a:gd name="T76" fmla="*/ 211668 w 1129664"/>
                <a:gd name="T77" fmla="*/ 5270 h 453390"/>
                <a:gd name="T78" fmla="*/ 202524 w 1129664"/>
                <a:gd name="T79" fmla="*/ 9169 h 453390"/>
                <a:gd name="T80" fmla="*/ 197598 w 1129664"/>
                <a:gd name="T81" fmla="*/ 50310 h 453390"/>
                <a:gd name="T82" fmla="*/ 180184 w 1129664"/>
                <a:gd name="T83" fmla="*/ 160426 h 453390"/>
                <a:gd name="T84" fmla="*/ 146314 w 1129664"/>
                <a:gd name="T85" fmla="*/ 164598 h 453390"/>
                <a:gd name="T86" fmla="*/ 85855 w 1129664"/>
                <a:gd name="T87" fmla="*/ 181260 h 453390"/>
                <a:gd name="T88" fmla="*/ 48676 w 1129664"/>
                <a:gd name="T89" fmla="*/ 195325 h 453390"/>
                <a:gd name="T90" fmla="*/ 39722 w 1129664"/>
                <a:gd name="T91" fmla="*/ 187464 h 453390"/>
                <a:gd name="T92" fmla="*/ 0 w 1129664"/>
                <a:gd name="T93" fmla="*/ 132851 h 45339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129664" h="453390">
                  <a:moveTo>
                    <a:pt x="324063" y="338467"/>
                  </a:moveTo>
                  <a:lnTo>
                    <a:pt x="371385" y="340601"/>
                  </a:lnTo>
                  <a:lnTo>
                    <a:pt x="417760" y="346269"/>
                  </a:lnTo>
                  <a:lnTo>
                    <a:pt x="463047" y="355344"/>
                  </a:lnTo>
                  <a:lnTo>
                    <a:pt x="507105" y="367697"/>
                  </a:lnTo>
                  <a:lnTo>
                    <a:pt x="549794" y="383202"/>
                  </a:lnTo>
                  <a:lnTo>
                    <a:pt x="590972" y="401732"/>
                  </a:lnTo>
                  <a:lnTo>
                    <a:pt x="630498" y="423158"/>
                  </a:lnTo>
                  <a:lnTo>
                    <a:pt x="668231" y="447354"/>
                  </a:lnTo>
                  <a:lnTo>
                    <a:pt x="675453" y="452768"/>
                  </a:lnTo>
                </a:path>
                <a:path w="1129664" h="453390">
                  <a:moveTo>
                    <a:pt x="0" y="426918"/>
                  </a:moveTo>
                  <a:lnTo>
                    <a:pt x="50244" y="399398"/>
                  </a:lnTo>
                  <a:lnTo>
                    <a:pt x="92292" y="381068"/>
                  </a:lnTo>
                  <a:lnTo>
                    <a:pt x="135953" y="365827"/>
                  </a:lnTo>
                  <a:lnTo>
                    <a:pt x="181094" y="353811"/>
                  </a:lnTo>
                  <a:lnTo>
                    <a:pt x="227582" y="345154"/>
                  </a:lnTo>
                  <a:lnTo>
                    <a:pt x="275282" y="339995"/>
                  </a:lnTo>
                  <a:lnTo>
                    <a:pt x="324063" y="338467"/>
                  </a:lnTo>
                </a:path>
                <a:path w="1129664" h="453390">
                  <a:moveTo>
                    <a:pt x="1129199" y="452768"/>
                  </a:moveTo>
                  <a:lnTo>
                    <a:pt x="1108746" y="420344"/>
                  </a:lnTo>
                  <a:lnTo>
                    <a:pt x="1078887" y="377126"/>
                  </a:lnTo>
                  <a:lnTo>
                    <a:pt x="1074455" y="370966"/>
                  </a:lnTo>
                  <a:lnTo>
                    <a:pt x="1070861" y="370166"/>
                  </a:lnTo>
                  <a:lnTo>
                    <a:pt x="1064130" y="373164"/>
                  </a:lnTo>
                  <a:lnTo>
                    <a:pt x="1032864" y="386912"/>
                  </a:lnTo>
                  <a:lnTo>
                    <a:pt x="1001554" y="400553"/>
                  </a:lnTo>
                  <a:lnTo>
                    <a:pt x="970257" y="414224"/>
                  </a:lnTo>
                  <a:lnTo>
                    <a:pt x="939035" y="428066"/>
                  </a:lnTo>
                  <a:lnTo>
                    <a:pt x="930361" y="431952"/>
                  </a:lnTo>
                  <a:lnTo>
                    <a:pt x="925573" y="430898"/>
                  </a:lnTo>
                  <a:lnTo>
                    <a:pt x="899419" y="397941"/>
                  </a:lnTo>
                  <a:lnTo>
                    <a:pt x="853104" y="353140"/>
                  </a:lnTo>
                  <a:lnTo>
                    <a:pt x="820010" y="328853"/>
                  </a:lnTo>
                  <a:lnTo>
                    <a:pt x="819807" y="324281"/>
                  </a:lnTo>
                  <a:lnTo>
                    <a:pt x="822855" y="316979"/>
                  </a:lnTo>
                  <a:lnTo>
                    <a:pt x="835844" y="285681"/>
                  </a:lnTo>
                  <a:lnTo>
                    <a:pt x="848720" y="254334"/>
                  </a:lnTo>
                  <a:lnTo>
                    <a:pt x="861637" y="223005"/>
                  </a:lnTo>
                  <a:lnTo>
                    <a:pt x="874747" y="191757"/>
                  </a:lnTo>
                  <a:lnTo>
                    <a:pt x="878443" y="183070"/>
                  </a:lnTo>
                  <a:lnTo>
                    <a:pt x="876716" y="178765"/>
                  </a:lnTo>
                  <a:lnTo>
                    <a:pt x="826093" y="145202"/>
                  </a:lnTo>
                  <a:lnTo>
                    <a:pt x="781601" y="119068"/>
                  </a:lnTo>
                  <a:lnTo>
                    <a:pt x="735920" y="95069"/>
                  </a:lnTo>
                  <a:lnTo>
                    <a:pt x="689124" y="73050"/>
                  </a:lnTo>
                  <a:lnTo>
                    <a:pt x="681923" y="69849"/>
                  </a:lnTo>
                  <a:lnTo>
                    <a:pt x="678266" y="70713"/>
                  </a:lnTo>
                  <a:lnTo>
                    <a:pt x="673668" y="77050"/>
                  </a:lnTo>
                  <a:lnTo>
                    <a:pt x="653753" y="104212"/>
                  </a:lnTo>
                  <a:lnTo>
                    <a:pt x="633722" y="131291"/>
                  </a:lnTo>
                  <a:lnTo>
                    <a:pt x="613741" y="158405"/>
                  </a:lnTo>
                  <a:lnTo>
                    <a:pt x="593976" y="185673"/>
                  </a:lnTo>
                  <a:lnTo>
                    <a:pt x="589322" y="190924"/>
                  </a:lnTo>
                  <a:lnTo>
                    <a:pt x="584546" y="193513"/>
                  </a:lnTo>
                  <a:lnTo>
                    <a:pt x="579085" y="193696"/>
                  </a:lnTo>
                  <a:lnTo>
                    <a:pt x="572373" y="191731"/>
                  </a:lnTo>
                  <a:lnTo>
                    <a:pt x="545073" y="181634"/>
                  </a:lnTo>
                  <a:lnTo>
                    <a:pt x="517347" y="173026"/>
                  </a:lnTo>
                  <a:lnTo>
                    <a:pt x="489073" y="166487"/>
                  </a:lnTo>
                  <a:lnTo>
                    <a:pt x="460131" y="162598"/>
                  </a:lnTo>
                  <a:lnTo>
                    <a:pt x="452079" y="161950"/>
                  </a:lnTo>
                  <a:lnTo>
                    <a:pt x="449729" y="157683"/>
                  </a:lnTo>
                  <a:lnTo>
                    <a:pt x="448866" y="150279"/>
                  </a:lnTo>
                  <a:lnTo>
                    <a:pt x="444758" y="116149"/>
                  </a:lnTo>
                  <a:lnTo>
                    <a:pt x="440557" y="82029"/>
                  </a:lnTo>
                  <a:lnTo>
                    <a:pt x="436360" y="47909"/>
                  </a:lnTo>
                  <a:lnTo>
                    <a:pt x="432267" y="13779"/>
                  </a:lnTo>
                  <a:lnTo>
                    <a:pt x="431606" y="8153"/>
                  </a:lnTo>
                  <a:lnTo>
                    <a:pt x="429930" y="5664"/>
                  </a:lnTo>
                  <a:lnTo>
                    <a:pt x="424164" y="5308"/>
                  </a:lnTo>
                  <a:lnTo>
                    <a:pt x="402772" y="3704"/>
                  </a:lnTo>
                  <a:lnTo>
                    <a:pt x="381383" y="1911"/>
                  </a:lnTo>
                  <a:lnTo>
                    <a:pt x="360001" y="490"/>
                  </a:lnTo>
                  <a:lnTo>
                    <a:pt x="338630" y="0"/>
                  </a:lnTo>
                  <a:lnTo>
                    <a:pt x="306887" y="712"/>
                  </a:lnTo>
                  <a:lnTo>
                    <a:pt x="275149" y="2092"/>
                  </a:lnTo>
                  <a:lnTo>
                    <a:pt x="243411" y="3743"/>
                  </a:lnTo>
                  <a:lnTo>
                    <a:pt x="211668" y="5270"/>
                  </a:lnTo>
                  <a:lnTo>
                    <a:pt x="204378" y="5562"/>
                  </a:lnTo>
                  <a:lnTo>
                    <a:pt x="202524" y="9169"/>
                  </a:lnTo>
                  <a:lnTo>
                    <a:pt x="201736" y="15913"/>
                  </a:lnTo>
                  <a:lnTo>
                    <a:pt x="197598" y="50310"/>
                  </a:lnTo>
                  <a:lnTo>
                    <a:pt x="188954" y="119056"/>
                  </a:lnTo>
                  <a:lnTo>
                    <a:pt x="180184" y="160426"/>
                  </a:lnTo>
                  <a:lnTo>
                    <a:pt x="177695" y="160591"/>
                  </a:lnTo>
                  <a:lnTo>
                    <a:pt x="146314" y="164598"/>
                  </a:lnTo>
                  <a:lnTo>
                    <a:pt x="115770" y="171756"/>
                  </a:lnTo>
                  <a:lnTo>
                    <a:pt x="85855" y="181260"/>
                  </a:lnTo>
                  <a:lnTo>
                    <a:pt x="56359" y="192303"/>
                  </a:lnTo>
                  <a:lnTo>
                    <a:pt x="48676" y="195325"/>
                  </a:lnTo>
                  <a:lnTo>
                    <a:pt x="44498" y="194119"/>
                  </a:lnTo>
                  <a:lnTo>
                    <a:pt x="39722" y="187464"/>
                  </a:lnTo>
                  <a:lnTo>
                    <a:pt x="19654" y="159760"/>
                  </a:lnTo>
                  <a:lnTo>
                    <a:pt x="0" y="132851"/>
                  </a:lnTo>
                </a:path>
              </a:pathLst>
            </a:custGeom>
            <a:noFill/>
            <a:ln w="12700">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s-CO"/>
            </a:p>
          </p:txBody>
        </p:sp>
        <p:sp>
          <p:nvSpPr>
            <p:cNvPr id="16418" name="object 36">
              <a:extLst>
                <a:ext uri="{FF2B5EF4-FFF2-40B4-BE49-F238E27FC236}">
                  <a16:creationId xmlns:a16="http://schemas.microsoft.com/office/drawing/2014/main" id="{B80A8AAB-D436-CABC-5FDA-8BADD4D66F81}"/>
                </a:ext>
              </a:extLst>
            </p:cNvPr>
            <p:cNvSpPr>
              <a:spLocks/>
            </p:cNvSpPr>
            <p:nvPr/>
          </p:nvSpPr>
          <p:spPr bwMode="auto">
            <a:xfrm>
              <a:off x="3130727" y="0"/>
              <a:ext cx="6743700" cy="1316355"/>
            </a:xfrm>
            <a:custGeom>
              <a:avLst/>
              <a:gdLst>
                <a:gd name="T0" fmla="*/ 6743357 w 6743700"/>
                <a:gd name="T1" fmla="*/ 0 h 1316355"/>
                <a:gd name="T2" fmla="*/ 0 w 6743700"/>
                <a:gd name="T3" fmla="*/ 0 h 1316355"/>
                <a:gd name="T4" fmla="*/ 0 w 6743700"/>
                <a:gd name="T5" fmla="*/ 1315770 h 1316355"/>
                <a:gd name="T6" fmla="*/ 6743357 w 6743700"/>
                <a:gd name="T7" fmla="*/ 1315770 h 1316355"/>
                <a:gd name="T8" fmla="*/ 6743357 w 6743700"/>
                <a:gd name="T9" fmla="*/ 0 h 131635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43700" h="1316355">
                  <a:moveTo>
                    <a:pt x="6743357" y="0"/>
                  </a:moveTo>
                  <a:lnTo>
                    <a:pt x="0" y="0"/>
                  </a:lnTo>
                  <a:lnTo>
                    <a:pt x="0" y="1315770"/>
                  </a:lnTo>
                  <a:lnTo>
                    <a:pt x="6743357" y="1315770"/>
                  </a:lnTo>
                  <a:lnTo>
                    <a:pt x="6743357" y="0"/>
                  </a:lnTo>
                  <a:close/>
                </a:path>
              </a:pathLst>
            </a:custGeom>
            <a:solidFill>
              <a:srgbClr val="D48E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O"/>
            </a:p>
          </p:txBody>
        </p:sp>
      </p:grpSp>
      <p:grpSp>
        <p:nvGrpSpPr>
          <p:cNvPr id="16401" name="object 38">
            <a:extLst>
              <a:ext uri="{FF2B5EF4-FFF2-40B4-BE49-F238E27FC236}">
                <a16:creationId xmlns:a16="http://schemas.microsoft.com/office/drawing/2014/main" id="{DE2AB67E-83C0-E2CE-E3D9-3B2B6573B407}"/>
              </a:ext>
            </a:extLst>
          </p:cNvPr>
          <p:cNvGrpSpPr>
            <a:grpSpLocks/>
          </p:cNvGrpSpPr>
          <p:nvPr/>
        </p:nvGrpSpPr>
        <p:grpSpPr bwMode="auto">
          <a:xfrm>
            <a:off x="460375" y="0"/>
            <a:ext cx="8223250" cy="2916238"/>
            <a:chOff x="654050" y="0"/>
            <a:chExt cx="11696700" cy="4146550"/>
          </a:xfrm>
        </p:grpSpPr>
        <p:sp>
          <p:nvSpPr>
            <p:cNvPr id="16407" name="object 39">
              <a:extLst>
                <a:ext uri="{FF2B5EF4-FFF2-40B4-BE49-F238E27FC236}">
                  <a16:creationId xmlns:a16="http://schemas.microsoft.com/office/drawing/2014/main" id="{7F3350FF-C66F-0A7B-4A0E-14A21A5B467D}"/>
                </a:ext>
              </a:extLst>
            </p:cNvPr>
            <p:cNvSpPr>
              <a:spLocks/>
            </p:cNvSpPr>
            <p:nvPr/>
          </p:nvSpPr>
          <p:spPr bwMode="auto">
            <a:xfrm>
              <a:off x="8744890" y="12"/>
              <a:ext cx="1129665" cy="452755"/>
            </a:xfrm>
            <a:custGeom>
              <a:avLst/>
              <a:gdLst>
                <a:gd name="T0" fmla="*/ 757801 w 1129665"/>
                <a:gd name="T1" fmla="*/ 112146 h 452755"/>
                <a:gd name="T2" fmla="*/ 666139 w 1129665"/>
                <a:gd name="T3" fmla="*/ 97404 h 452755"/>
                <a:gd name="T4" fmla="*/ 579392 w 1129665"/>
                <a:gd name="T5" fmla="*/ 69545 h 452755"/>
                <a:gd name="T6" fmla="*/ 498688 w 1129665"/>
                <a:gd name="T7" fmla="*/ 29589 h 452755"/>
                <a:gd name="T8" fmla="*/ 453760 w 1129665"/>
                <a:gd name="T9" fmla="*/ 0 h 452755"/>
                <a:gd name="T10" fmla="*/ 1078942 w 1129665"/>
                <a:gd name="T11" fmla="*/ 53349 h 452755"/>
                <a:gd name="T12" fmla="*/ 993233 w 1129665"/>
                <a:gd name="T13" fmla="*/ 86921 h 452755"/>
                <a:gd name="T14" fmla="*/ 901604 w 1129665"/>
                <a:gd name="T15" fmla="*/ 107593 h 452755"/>
                <a:gd name="T16" fmla="*/ 805123 w 1129665"/>
                <a:gd name="T17" fmla="*/ 114281 h 452755"/>
                <a:gd name="T18" fmla="*/ 20440 w 1129665"/>
                <a:gd name="T19" fmla="*/ 32404 h 452755"/>
                <a:gd name="T20" fmla="*/ 54731 w 1129665"/>
                <a:gd name="T21" fmla="*/ 81781 h 452755"/>
                <a:gd name="T22" fmla="*/ 65056 w 1129665"/>
                <a:gd name="T23" fmla="*/ 79584 h 452755"/>
                <a:gd name="T24" fmla="*/ 127632 w 1129665"/>
                <a:gd name="T25" fmla="*/ 52195 h 452755"/>
                <a:gd name="T26" fmla="*/ 190151 w 1129665"/>
                <a:gd name="T27" fmla="*/ 24682 h 452755"/>
                <a:gd name="T28" fmla="*/ 203613 w 1129665"/>
                <a:gd name="T29" fmla="*/ 21850 h 452755"/>
                <a:gd name="T30" fmla="*/ 276087 w 1129665"/>
                <a:gd name="T31" fmla="*/ 99607 h 452755"/>
                <a:gd name="T32" fmla="*/ 309379 w 1129665"/>
                <a:gd name="T33" fmla="*/ 128466 h 452755"/>
                <a:gd name="T34" fmla="*/ 293342 w 1129665"/>
                <a:gd name="T35" fmla="*/ 167067 h 452755"/>
                <a:gd name="T36" fmla="*/ 267549 w 1129665"/>
                <a:gd name="T37" fmla="*/ 229743 h 452755"/>
                <a:gd name="T38" fmla="*/ 250743 w 1129665"/>
                <a:gd name="T39" fmla="*/ 269678 h 452755"/>
                <a:gd name="T40" fmla="*/ 303093 w 1129665"/>
                <a:gd name="T41" fmla="*/ 307546 h 452755"/>
                <a:gd name="T42" fmla="*/ 393266 w 1129665"/>
                <a:gd name="T43" fmla="*/ 357679 h 452755"/>
                <a:gd name="T44" fmla="*/ 447263 w 1129665"/>
                <a:gd name="T45" fmla="*/ 382898 h 452755"/>
                <a:gd name="T46" fmla="*/ 455518 w 1129665"/>
                <a:gd name="T47" fmla="*/ 375697 h 452755"/>
                <a:gd name="T48" fmla="*/ 495464 w 1129665"/>
                <a:gd name="T49" fmla="*/ 321457 h 452755"/>
                <a:gd name="T50" fmla="*/ 535210 w 1129665"/>
                <a:gd name="T51" fmla="*/ 267074 h 452755"/>
                <a:gd name="T52" fmla="*/ 544640 w 1129665"/>
                <a:gd name="T53" fmla="*/ 259240 h 452755"/>
                <a:gd name="T54" fmla="*/ 556813 w 1129665"/>
                <a:gd name="T55" fmla="*/ 261016 h 452755"/>
                <a:gd name="T56" fmla="*/ 611839 w 1129665"/>
                <a:gd name="T57" fmla="*/ 279722 h 452755"/>
                <a:gd name="T58" fmla="*/ 669056 w 1129665"/>
                <a:gd name="T59" fmla="*/ 290150 h 452755"/>
                <a:gd name="T60" fmla="*/ 679457 w 1129665"/>
                <a:gd name="T61" fmla="*/ 295065 h 452755"/>
                <a:gd name="T62" fmla="*/ 684428 w 1129665"/>
                <a:gd name="T63" fmla="*/ 336599 h 452755"/>
                <a:gd name="T64" fmla="*/ 692826 w 1129665"/>
                <a:gd name="T65" fmla="*/ 404844 h 452755"/>
                <a:gd name="T66" fmla="*/ 697580 w 1129665"/>
                <a:gd name="T67" fmla="*/ 444595 h 452755"/>
                <a:gd name="T68" fmla="*/ 705022 w 1129665"/>
                <a:gd name="T69" fmla="*/ 447440 h 452755"/>
                <a:gd name="T70" fmla="*/ 747803 w 1129665"/>
                <a:gd name="T71" fmla="*/ 450837 h 452755"/>
                <a:gd name="T72" fmla="*/ 790556 w 1129665"/>
                <a:gd name="T73" fmla="*/ 452748 h 452755"/>
                <a:gd name="T74" fmla="*/ 854037 w 1129665"/>
                <a:gd name="T75" fmla="*/ 450658 h 452755"/>
                <a:gd name="T76" fmla="*/ 917518 w 1129665"/>
                <a:gd name="T77" fmla="*/ 447490 h 452755"/>
                <a:gd name="T78" fmla="*/ 926662 w 1129665"/>
                <a:gd name="T79" fmla="*/ 443579 h 452755"/>
                <a:gd name="T80" fmla="*/ 931588 w 1129665"/>
                <a:gd name="T81" fmla="*/ 402438 h 452755"/>
                <a:gd name="T82" fmla="*/ 949002 w 1129665"/>
                <a:gd name="T83" fmla="*/ 292322 h 452755"/>
                <a:gd name="T84" fmla="*/ 982873 w 1129665"/>
                <a:gd name="T85" fmla="*/ 288156 h 452755"/>
                <a:gd name="T86" fmla="*/ 1043331 w 1129665"/>
                <a:gd name="T87" fmla="*/ 271490 h 452755"/>
                <a:gd name="T88" fmla="*/ 1080510 w 1129665"/>
                <a:gd name="T89" fmla="*/ 257422 h 452755"/>
                <a:gd name="T90" fmla="*/ 1089464 w 1129665"/>
                <a:gd name="T91" fmla="*/ 265284 h 452755"/>
                <a:gd name="T92" fmla="*/ 1129194 w 1129665"/>
                <a:gd name="T93" fmla="*/ 319907 h 45275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129665" h="452755">
                  <a:moveTo>
                    <a:pt x="805123" y="114281"/>
                  </a:moveTo>
                  <a:lnTo>
                    <a:pt x="757801" y="112146"/>
                  </a:lnTo>
                  <a:lnTo>
                    <a:pt x="711426" y="106478"/>
                  </a:lnTo>
                  <a:lnTo>
                    <a:pt x="666139" y="97404"/>
                  </a:lnTo>
                  <a:lnTo>
                    <a:pt x="622081" y="85051"/>
                  </a:lnTo>
                  <a:lnTo>
                    <a:pt x="579392" y="69545"/>
                  </a:lnTo>
                  <a:lnTo>
                    <a:pt x="538214" y="51016"/>
                  </a:lnTo>
                  <a:lnTo>
                    <a:pt x="498688" y="29589"/>
                  </a:lnTo>
                  <a:lnTo>
                    <a:pt x="460955" y="5394"/>
                  </a:lnTo>
                  <a:lnTo>
                    <a:pt x="453760" y="0"/>
                  </a:lnTo>
                </a:path>
                <a:path w="1129665" h="452755">
                  <a:moveTo>
                    <a:pt x="1129194" y="25825"/>
                  </a:moveTo>
                  <a:lnTo>
                    <a:pt x="1078942" y="53349"/>
                  </a:lnTo>
                  <a:lnTo>
                    <a:pt x="1036894" y="71680"/>
                  </a:lnTo>
                  <a:lnTo>
                    <a:pt x="993233" y="86921"/>
                  </a:lnTo>
                  <a:lnTo>
                    <a:pt x="948092" y="98937"/>
                  </a:lnTo>
                  <a:lnTo>
                    <a:pt x="901604" y="107593"/>
                  </a:lnTo>
                  <a:lnTo>
                    <a:pt x="853904" y="112753"/>
                  </a:lnTo>
                  <a:lnTo>
                    <a:pt x="805123" y="114281"/>
                  </a:lnTo>
                </a:path>
                <a:path w="1129665" h="452755">
                  <a:moveTo>
                    <a:pt x="0" y="0"/>
                  </a:moveTo>
                  <a:lnTo>
                    <a:pt x="20440" y="32404"/>
                  </a:lnTo>
                  <a:lnTo>
                    <a:pt x="50299" y="75622"/>
                  </a:lnTo>
                  <a:lnTo>
                    <a:pt x="54731" y="81781"/>
                  </a:lnTo>
                  <a:lnTo>
                    <a:pt x="58325" y="82581"/>
                  </a:lnTo>
                  <a:lnTo>
                    <a:pt x="65056" y="79584"/>
                  </a:lnTo>
                  <a:lnTo>
                    <a:pt x="96322" y="65835"/>
                  </a:lnTo>
                  <a:lnTo>
                    <a:pt x="127632" y="52195"/>
                  </a:lnTo>
                  <a:lnTo>
                    <a:pt x="158929" y="38524"/>
                  </a:lnTo>
                  <a:lnTo>
                    <a:pt x="190151" y="24682"/>
                  </a:lnTo>
                  <a:lnTo>
                    <a:pt x="198825" y="20796"/>
                  </a:lnTo>
                  <a:lnTo>
                    <a:pt x="203613" y="21850"/>
                  </a:lnTo>
                  <a:lnTo>
                    <a:pt x="229767" y="54806"/>
                  </a:lnTo>
                  <a:lnTo>
                    <a:pt x="276087" y="99607"/>
                  </a:lnTo>
                  <a:lnTo>
                    <a:pt x="309176" y="123907"/>
                  </a:lnTo>
                  <a:lnTo>
                    <a:pt x="309379" y="128466"/>
                  </a:lnTo>
                  <a:lnTo>
                    <a:pt x="306331" y="135769"/>
                  </a:lnTo>
                  <a:lnTo>
                    <a:pt x="293342" y="167067"/>
                  </a:lnTo>
                  <a:lnTo>
                    <a:pt x="280466" y="198413"/>
                  </a:lnTo>
                  <a:lnTo>
                    <a:pt x="267549" y="229743"/>
                  </a:lnTo>
                  <a:lnTo>
                    <a:pt x="254439" y="260991"/>
                  </a:lnTo>
                  <a:lnTo>
                    <a:pt x="250743" y="269678"/>
                  </a:lnTo>
                  <a:lnTo>
                    <a:pt x="252470" y="273983"/>
                  </a:lnTo>
                  <a:lnTo>
                    <a:pt x="303093" y="307546"/>
                  </a:lnTo>
                  <a:lnTo>
                    <a:pt x="347585" y="333679"/>
                  </a:lnTo>
                  <a:lnTo>
                    <a:pt x="393266" y="357679"/>
                  </a:lnTo>
                  <a:lnTo>
                    <a:pt x="440062" y="379698"/>
                  </a:lnTo>
                  <a:lnTo>
                    <a:pt x="447263" y="382898"/>
                  </a:lnTo>
                  <a:lnTo>
                    <a:pt x="450920" y="382047"/>
                  </a:lnTo>
                  <a:lnTo>
                    <a:pt x="455518" y="375697"/>
                  </a:lnTo>
                  <a:lnTo>
                    <a:pt x="475433" y="348536"/>
                  </a:lnTo>
                  <a:lnTo>
                    <a:pt x="495464" y="321457"/>
                  </a:lnTo>
                  <a:lnTo>
                    <a:pt x="515445" y="294343"/>
                  </a:lnTo>
                  <a:lnTo>
                    <a:pt x="535210" y="267074"/>
                  </a:lnTo>
                  <a:lnTo>
                    <a:pt x="539864" y="261825"/>
                  </a:lnTo>
                  <a:lnTo>
                    <a:pt x="544640" y="259240"/>
                  </a:lnTo>
                  <a:lnTo>
                    <a:pt x="550101" y="259057"/>
                  </a:lnTo>
                  <a:lnTo>
                    <a:pt x="556813" y="261016"/>
                  </a:lnTo>
                  <a:lnTo>
                    <a:pt x="584113" y="271114"/>
                  </a:lnTo>
                  <a:lnTo>
                    <a:pt x="611839" y="279722"/>
                  </a:lnTo>
                  <a:lnTo>
                    <a:pt x="640113" y="286261"/>
                  </a:lnTo>
                  <a:lnTo>
                    <a:pt x="669056" y="290150"/>
                  </a:lnTo>
                  <a:lnTo>
                    <a:pt x="677107" y="290798"/>
                  </a:lnTo>
                  <a:lnTo>
                    <a:pt x="679457" y="295065"/>
                  </a:lnTo>
                  <a:lnTo>
                    <a:pt x="680320" y="302469"/>
                  </a:lnTo>
                  <a:lnTo>
                    <a:pt x="684428" y="336599"/>
                  </a:lnTo>
                  <a:lnTo>
                    <a:pt x="688629" y="370721"/>
                  </a:lnTo>
                  <a:lnTo>
                    <a:pt x="692826" y="404844"/>
                  </a:lnTo>
                  <a:lnTo>
                    <a:pt x="696919" y="438981"/>
                  </a:lnTo>
                  <a:lnTo>
                    <a:pt x="697580" y="444595"/>
                  </a:lnTo>
                  <a:lnTo>
                    <a:pt x="699256" y="447084"/>
                  </a:lnTo>
                  <a:lnTo>
                    <a:pt x="705022" y="447440"/>
                  </a:lnTo>
                  <a:lnTo>
                    <a:pt x="726414" y="449044"/>
                  </a:lnTo>
                  <a:lnTo>
                    <a:pt x="747803" y="450837"/>
                  </a:lnTo>
                  <a:lnTo>
                    <a:pt x="769185" y="452258"/>
                  </a:lnTo>
                  <a:lnTo>
                    <a:pt x="790556" y="452748"/>
                  </a:lnTo>
                  <a:lnTo>
                    <a:pt x="822299" y="452036"/>
                  </a:lnTo>
                  <a:lnTo>
                    <a:pt x="854037" y="450658"/>
                  </a:lnTo>
                  <a:lnTo>
                    <a:pt x="885775" y="449010"/>
                  </a:lnTo>
                  <a:lnTo>
                    <a:pt x="917518" y="447490"/>
                  </a:lnTo>
                  <a:lnTo>
                    <a:pt x="924808" y="447186"/>
                  </a:lnTo>
                  <a:lnTo>
                    <a:pt x="926662" y="443579"/>
                  </a:lnTo>
                  <a:lnTo>
                    <a:pt x="927450" y="436835"/>
                  </a:lnTo>
                  <a:lnTo>
                    <a:pt x="931588" y="402438"/>
                  </a:lnTo>
                  <a:lnTo>
                    <a:pt x="940232" y="333692"/>
                  </a:lnTo>
                  <a:lnTo>
                    <a:pt x="949002" y="292322"/>
                  </a:lnTo>
                  <a:lnTo>
                    <a:pt x="951491" y="292157"/>
                  </a:lnTo>
                  <a:lnTo>
                    <a:pt x="982873" y="288156"/>
                  </a:lnTo>
                  <a:lnTo>
                    <a:pt x="1013416" y="280997"/>
                  </a:lnTo>
                  <a:lnTo>
                    <a:pt x="1043331" y="271490"/>
                  </a:lnTo>
                  <a:lnTo>
                    <a:pt x="1072827" y="260445"/>
                  </a:lnTo>
                  <a:lnTo>
                    <a:pt x="1080510" y="257422"/>
                  </a:lnTo>
                  <a:lnTo>
                    <a:pt x="1084688" y="258629"/>
                  </a:lnTo>
                  <a:lnTo>
                    <a:pt x="1089464" y="265284"/>
                  </a:lnTo>
                  <a:lnTo>
                    <a:pt x="1109532" y="292988"/>
                  </a:lnTo>
                  <a:lnTo>
                    <a:pt x="1129194" y="319907"/>
                  </a:lnTo>
                </a:path>
              </a:pathLst>
            </a:custGeom>
            <a:noFill/>
            <a:ln w="12700">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s-CO"/>
            </a:p>
          </p:txBody>
        </p:sp>
        <p:sp>
          <p:nvSpPr>
            <p:cNvPr id="16408" name="object 40">
              <a:extLst>
                <a:ext uri="{FF2B5EF4-FFF2-40B4-BE49-F238E27FC236}">
                  <a16:creationId xmlns:a16="http://schemas.microsoft.com/office/drawing/2014/main" id="{7E4C7690-FA19-3F6E-AE79-2321F5F0EC2A}"/>
                </a:ext>
              </a:extLst>
            </p:cNvPr>
            <p:cNvSpPr>
              <a:spLocks/>
            </p:cNvSpPr>
            <p:nvPr/>
          </p:nvSpPr>
          <p:spPr bwMode="auto">
            <a:xfrm>
              <a:off x="3130727" y="863014"/>
              <a:ext cx="1129665" cy="453390"/>
            </a:xfrm>
            <a:custGeom>
              <a:avLst/>
              <a:gdLst>
                <a:gd name="T0" fmla="*/ 371380 w 1129664"/>
                <a:gd name="T1" fmla="*/ 340601 h 453390"/>
                <a:gd name="T2" fmla="*/ 463042 w 1129664"/>
                <a:gd name="T3" fmla="*/ 355344 h 453390"/>
                <a:gd name="T4" fmla="*/ 549789 w 1129664"/>
                <a:gd name="T5" fmla="*/ 383202 h 453390"/>
                <a:gd name="T6" fmla="*/ 630494 w 1129664"/>
                <a:gd name="T7" fmla="*/ 423158 h 453390"/>
                <a:gd name="T8" fmla="*/ 675449 w 1129664"/>
                <a:gd name="T9" fmla="*/ 452768 h 453390"/>
                <a:gd name="T10" fmla="*/ 50239 w 1129664"/>
                <a:gd name="T11" fmla="*/ 399398 h 453390"/>
                <a:gd name="T12" fmla="*/ 135948 w 1129664"/>
                <a:gd name="T13" fmla="*/ 365827 h 453390"/>
                <a:gd name="T14" fmla="*/ 227577 w 1129664"/>
                <a:gd name="T15" fmla="*/ 345154 h 453390"/>
                <a:gd name="T16" fmla="*/ 324058 w 1129664"/>
                <a:gd name="T17" fmla="*/ 338467 h 453390"/>
                <a:gd name="T18" fmla="*/ 1108742 w 1129664"/>
                <a:gd name="T19" fmla="*/ 420344 h 453390"/>
                <a:gd name="T20" fmla="*/ 1074451 w 1129664"/>
                <a:gd name="T21" fmla="*/ 370966 h 453390"/>
                <a:gd name="T22" fmla="*/ 1064126 w 1129664"/>
                <a:gd name="T23" fmla="*/ 373164 h 453390"/>
                <a:gd name="T24" fmla="*/ 1001550 w 1129664"/>
                <a:gd name="T25" fmla="*/ 400553 h 453390"/>
                <a:gd name="T26" fmla="*/ 939031 w 1129664"/>
                <a:gd name="T27" fmla="*/ 428066 h 453390"/>
                <a:gd name="T28" fmla="*/ 925569 w 1129664"/>
                <a:gd name="T29" fmla="*/ 430898 h 453390"/>
                <a:gd name="T30" fmla="*/ 853100 w 1129664"/>
                <a:gd name="T31" fmla="*/ 353140 h 453390"/>
                <a:gd name="T32" fmla="*/ 819803 w 1129664"/>
                <a:gd name="T33" fmla="*/ 324281 h 453390"/>
                <a:gd name="T34" fmla="*/ 835840 w 1129664"/>
                <a:gd name="T35" fmla="*/ 285681 h 453390"/>
                <a:gd name="T36" fmla="*/ 861633 w 1129664"/>
                <a:gd name="T37" fmla="*/ 223005 h 453390"/>
                <a:gd name="T38" fmla="*/ 878439 w 1129664"/>
                <a:gd name="T39" fmla="*/ 183070 h 453390"/>
                <a:gd name="T40" fmla="*/ 826089 w 1129664"/>
                <a:gd name="T41" fmla="*/ 145202 h 453390"/>
                <a:gd name="T42" fmla="*/ 735916 w 1129664"/>
                <a:gd name="T43" fmla="*/ 95069 h 453390"/>
                <a:gd name="T44" fmla="*/ 681919 w 1129664"/>
                <a:gd name="T45" fmla="*/ 69849 h 453390"/>
                <a:gd name="T46" fmla="*/ 673664 w 1129664"/>
                <a:gd name="T47" fmla="*/ 77050 h 453390"/>
                <a:gd name="T48" fmla="*/ 633718 w 1129664"/>
                <a:gd name="T49" fmla="*/ 131291 h 453390"/>
                <a:gd name="T50" fmla="*/ 593972 w 1129664"/>
                <a:gd name="T51" fmla="*/ 185673 h 453390"/>
                <a:gd name="T52" fmla="*/ 584542 w 1129664"/>
                <a:gd name="T53" fmla="*/ 193513 h 453390"/>
                <a:gd name="T54" fmla="*/ 572369 w 1129664"/>
                <a:gd name="T55" fmla="*/ 191731 h 453390"/>
                <a:gd name="T56" fmla="*/ 517342 w 1129664"/>
                <a:gd name="T57" fmla="*/ 173026 h 453390"/>
                <a:gd name="T58" fmla="*/ 460126 w 1129664"/>
                <a:gd name="T59" fmla="*/ 162598 h 453390"/>
                <a:gd name="T60" fmla="*/ 449724 w 1129664"/>
                <a:gd name="T61" fmla="*/ 157683 h 453390"/>
                <a:gd name="T62" fmla="*/ 444753 w 1129664"/>
                <a:gd name="T63" fmla="*/ 116149 h 453390"/>
                <a:gd name="T64" fmla="*/ 436355 w 1129664"/>
                <a:gd name="T65" fmla="*/ 47909 h 453390"/>
                <a:gd name="T66" fmla="*/ 431601 w 1129664"/>
                <a:gd name="T67" fmla="*/ 8153 h 453390"/>
                <a:gd name="T68" fmla="*/ 424159 w 1129664"/>
                <a:gd name="T69" fmla="*/ 5308 h 453390"/>
                <a:gd name="T70" fmla="*/ 381378 w 1129664"/>
                <a:gd name="T71" fmla="*/ 1911 h 453390"/>
                <a:gd name="T72" fmla="*/ 338625 w 1129664"/>
                <a:gd name="T73" fmla="*/ 0 h 453390"/>
                <a:gd name="T74" fmla="*/ 275144 w 1129664"/>
                <a:gd name="T75" fmla="*/ 2092 h 453390"/>
                <a:gd name="T76" fmla="*/ 211663 w 1129664"/>
                <a:gd name="T77" fmla="*/ 5270 h 453390"/>
                <a:gd name="T78" fmla="*/ 202519 w 1129664"/>
                <a:gd name="T79" fmla="*/ 9169 h 453390"/>
                <a:gd name="T80" fmla="*/ 197593 w 1129664"/>
                <a:gd name="T81" fmla="*/ 50310 h 453390"/>
                <a:gd name="T82" fmla="*/ 180179 w 1129664"/>
                <a:gd name="T83" fmla="*/ 160426 h 453390"/>
                <a:gd name="T84" fmla="*/ 146309 w 1129664"/>
                <a:gd name="T85" fmla="*/ 164598 h 453390"/>
                <a:gd name="T86" fmla="*/ 85850 w 1129664"/>
                <a:gd name="T87" fmla="*/ 181260 h 453390"/>
                <a:gd name="T88" fmla="*/ 48671 w 1129664"/>
                <a:gd name="T89" fmla="*/ 195325 h 453390"/>
                <a:gd name="T90" fmla="*/ 39717 w 1129664"/>
                <a:gd name="T91" fmla="*/ 187464 h 453390"/>
                <a:gd name="T92" fmla="*/ 0 w 1129664"/>
                <a:gd name="T93" fmla="*/ 132858 h 45339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129664" h="453390">
                  <a:moveTo>
                    <a:pt x="324058" y="338467"/>
                  </a:moveTo>
                  <a:lnTo>
                    <a:pt x="371380" y="340601"/>
                  </a:lnTo>
                  <a:lnTo>
                    <a:pt x="417755" y="346269"/>
                  </a:lnTo>
                  <a:lnTo>
                    <a:pt x="463042" y="355344"/>
                  </a:lnTo>
                  <a:lnTo>
                    <a:pt x="507100" y="367697"/>
                  </a:lnTo>
                  <a:lnTo>
                    <a:pt x="549789" y="383202"/>
                  </a:lnTo>
                  <a:lnTo>
                    <a:pt x="590967" y="401732"/>
                  </a:lnTo>
                  <a:lnTo>
                    <a:pt x="630493" y="423158"/>
                  </a:lnTo>
                  <a:lnTo>
                    <a:pt x="668226" y="447354"/>
                  </a:lnTo>
                  <a:lnTo>
                    <a:pt x="675448" y="452768"/>
                  </a:lnTo>
                </a:path>
                <a:path w="1129664" h="453390">
                  <a:moveTo>
                    <a:pt x="0" y="426915"/>
                  </a:moveTo>
                  <a:lnTo>
                    <a:pt x="50239" y="399398"/>
                  </a:lnTo>
                  <a:lnTo>
                    <a:pt x="92287" y="381068"/>
                  </a:lnTo>
                  <a:lnTo>
                    <a:pt x="135948" y="365827"/>
                  </a:lnTo>
                  <a:lnTo>
                    <a:pt x="181089" y="353811"/>
                  </a:lnTo>
                  <a:lnTo>
                    <a:pt x="227577" y="345154"/>
                  </a:lnTo>
                  <a:lnTo>
                    <a:pt x="275277" y="339995"/>
                  </a:lnTo>
                  <a:lnTo>
                    <a:pt x="324058" y="338467"/>
                  </a:lnTo>
                </a:path>
                <a:path w="1129664" h="453390">
                  <a:moveTo>
                    <a:pt x="1129194" y="452768"/>
                  </a:moveTo>
                  <a:lnTo>
                    <a:pt x="1108741" y="420344"/>
                  </a:lnTo>
                  <a:lnTo>
                    <a:pt x="1078882" y="377126"/>
                  </a:lnTo>
                  <a:lnTo>
                    <a:pt x="1074450" y="370966"/>
                  </a:lnTo>
                  <a:lnTo>
                    <a:pt x="1070856" y="370166"/>
                  </a:lnTo>
                  <a:lnTo>
                    <a:pt x="1064125" y="373164"/>
                  </a:lnTo>
                  <a:lnTo>
                    <a:pt x="1032859" y="386912"/>
                  </a:lnTo>
                  <a:lnTo>
                    <a:pt x="1001549" y="400553"/>
                  </a:lnTo>
                  <a:lnTo>
                    <a:pt x="970252" y="414224"/>
                  </a:lnTo>
                  <a:lnTo>
                    <a:pt x="939030" y="428066"/>
                  </a:lnTo>
                  <a:lnTo>
                    <a:pt x="930356" y="431952"/>
                  </a:lnTo>
                  <a:lnTo>
                    <a:pt x="925568" y="430898"/>
                  </a:lnTo>
                  <a:lnTo>
                    <a:pt x="899414" y="397941"/>
                  </a:lnTo>
                  <a:lnTo>
                    <a:pt x="853099" y="353140"/>
                  </a:lnTo>
                  <a:lnTo>
                    <a:pt x="820005" y="328853"/>
                  </a:lnTo>
                  <a:lnTo>
                    <a:pt x="819802" y="324281"/>
                  </a:lnTo>
                  <a:lnTo>
                    <a:pt x="822850" y="316979"/>
                  </a:lnTo>
                  <a:lnTo>
                    <a:pt x="835839" y="285681"/>
                  </a:lnTo>
                  <a:lnTo>
                    <a:pt x="848715" y="254334"/>
                  </a:lnTo>
                  <a:lnTo>
                    <a:pt x="861632" y="223005"/>
                  </a:lnTo>
                  <a:lnTo>
                    <a:pt x="874742" y="191757"/>
                  </a:lnTo>
                  <a:lnTo>
                    <a:pt x="878438" y="183070"/>
                  </a:lnTo>
                  <a:lnTo>
                    <a:pt x="876711" y="178765"/>
                  </a:lnTo>
                  <a:lnTo>
                    <a:pt x="826088" y="145202"/>
                  </a:lnTo>
                  <a:lnTo>
                    <a:pt x="781596" y="119068"/>
                  </a:lnTo>
                  <a:lnTo>
                    <a:pt x="735915" y="95069"/>
                  </a:lnTo>
                  <a:lnTo>
                    <a:pt x="689119" y="73050"/>
                  </a:lnTo>
                  <a:lnTo>
                    <a:pt x="681918" y="69849"/>
                  </a:lnTo>
                  <a:lnTo>
                    <a:pt x="678261" y="70713"/>
                  </a:lnTo>
                  <a:lnTo>
                    <a:pt x="673663" y="77050"/>
                  </a:lnTo>
                  <a:lnTo>
                    <a:pt x="653748" y="104212"/>
                  </a:lnTo>
                  <a:lnTo>
                    <a:pt x="633717" y="131291"/>
                  </a:lnTo>
                  <a:lnTo>
                    <a:pt x="613736" y="158405"/>
                  </a:lnTo>
                  <a:lnTo>
                    <a:pt x="593971" y="185673"/>
                  </a:lnTo>
                  <a:lnTo>
                    <a:pt x="589317" y="190924"/>
                  </a:lnTo>
                  <a:lnTo>
                    <a:pt x="584541" y="193513"/>
                  </a:lnTo>
                  <a:lnTo>
                    <a:pt x="579080" y="193696"/>
                  </a:lnTo>
                  <a:lnTo>
                    <a:pt x="572368" y="191731"/>
                  </a:lnTo>
                  <a:lnTo>
                    <a:pt x="545068" y="181634"/>
                  </a:lnTo>
                  <a:lnTo>
                    <a:pt x="517342" y="173026"/>
                  </a:lnTo>
                  <a:lnTo>
                    <a:pt x="489068" y="166487"/>
                  </a:lnTo>
                  <a:lnTo>
                    <a:pt x="460126" y="162598"/>
                  </a:lnTo>
                  <a:lnTo>
                    <a:pt x="452074" y="161950"/>
                  </a:lnTo>
                  <a:lnTo>
                    <a:pt x="449724" y="157683"/>
                  </a:lnTo>
                  <a:lnTo>
                    <a:pt x="448861" y="150279"/>
                  </a:lnTo>
                  <a:lnTo>
                    <a:pt x="444753" y="116149"/>
                  </a:lnTo>
                  <a:lnTo>
                    <a:pt x="440552" y="82029"/>
                  </a:lnTo>
                  <a:lnTo>
                    <a:pt x="436355" y="47909"/>
                  </a:lnTo>
                  <a:lnTo>
                    <a:pt x="432262" y="13779"/>
                  </a:lnTo>
                  <a:lnTo>
                    <a:pt x="431601" y="8153"/>
                  </a:lnTo>
                  <a:lnTo>
                    <a:pt x="429925" y="5664"/>
                  </a:lnTo>
                  <a:lnTo>
                    <a:pt x="424159" y="5308"/>
                  </a:lnTo>
                  <a:lnTo>
                    <a:pt x="402767" y="3704"/>
                  </a:lnTo>
                  <a:lnTo>
                    <a:pt x="381378" y="1911"/>
                  </a:lnTo>
                  <a:lnTo>
                    <a:pt x="359996" y="490"/>
                  </a:lnTo>
                  <a:lnTo>
                    <a:pt x="338625" y="0"/>
                  </a:lnTo>
                  <a:lnTo>
                    <a:pt x="306882" y="712"/>
                  </a:lnTo>
                  <a:lnTo>
                    <a:pt x="275144" y="2092"/>
                  </a:lnTo>
                  <a:lnTo>
                    <a:pt x="243406" y="3743"/>
                  </a:lnTo>
                  <a:lnTo>
                    <a:pt x="211663" y="5270"/>
                  </a:lnTo>
                  <a:lnTo>
                    <a:pt x="204373" y="5562"/>
                  </a:lnTo>
                  <a:lnTo>
                    <a:pt x="202519" y="9169"/>
                  </a:lnTo>
                  <a:lnTo>
                    <a:pt x="201731" y="15913"/>
                  </a:lnTo>
                  <a:lnTo>
                    <a:pt x="197593" y="50310"/>
                  </a:lnTo>
                  <a:lnTo>
                    <a:pt x="188949" y="119056"/>
                  </a:lnTo>
                  <a:lnTo>
                    <a:pt x="180179" y="160426"/>
                  </a:lnTo>
                  <a:lnTo>
                    <a:pt x="177690" y="160591"/>
                  </a:lnTo>
                  <a:lnTo>
                    <a:pt x="146309" y="164598"/>
                  </a:lnTo>
                  <a:lnTo>
                    <a:pt x="115765" y="171756"/>
                  </a:lnTo>
                  <a:lnTo>
                    <a:pt x="85850" y="181260"/>
                  </a:lnTo>
                  <a:lnTo>
                    <a:pt x="56354" y="192303"/>
                  </a:lnTo>
                  <a:lnTo>
                    <a:pt x="48671" y="195325"/>
                  </a:lnTo>
                  <a:lnTo>
                    <a:pt x="44493" y="194119"/>
                  </a:lnTo>
                  <a:lnTo>
                    <a:pt x="39717" y="187464"/>
                  </a:lnTo>
                  <a:lnTo>
                    <a:pt x="19649" y="159760"/>
                  </a:lnTo>
                  <a:lnTo>
                    <a:pt x="0" y="132858"/>
                  </a:lnTo>
                </a:path>
              </a:pathLst>
            </a:custGeom>
            <a:noFill/>
            <a:ln w="12700">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s-CO"/>
            </a:p>
          </p:txBody>
        </p:sp>
        <p:sp>
          <p:nvSpPr>
            <p:cNvPr id="16409" name="object 41">
              <a:extLst>
                <a:ext uri="{FF2B5EF4-FFF2-40B4-BE49-F238E27FC236}">
                  <a16:creationId xmlns:a16="http://schemas.microsoft.com/office/drawing/2014/main" id="{E5702271-63AD-B7C6-39CA-1F1C68F88887}"/>
                </a:ext>
              </a:extLst>
            </p:cNvPr>
            <p:cNvSpPr>
              <a:spLocks/>
            </p:cNvSpPr>
            <p:nvPr/>
          </p:nvSpPr>
          <p:spPr bwMode="auto">
            <a:xfrm>
              <a:off x="698500" y="4095750"/>
              <a:ext cx="11607800" cy="0"/>
            </a:xfrm>
            <a:custGeom>
              <a:avLst/>
              <a:gdLst>
                <a:gd name="T0" fmla="*/ 0 w 11607800"/>
                <a:gd name="T1" fmla="*/ 11607800 w 11607800"/>
                <a:gd name="T2" fmla="*/ 0 60000 65536"/>
                <a:gd name="T3" fmla="*/ 0 60000 65536"/>
              </a:gdLst>
              <a:ahLst/>
              <a:cxnLst>
                <a:cxn ang="T2">
                  <a:pos x="T0" y="0"/>
                </a:cxn>
                <a:cxn ang="T3">
                  <a:pos x="T1" y="0"/>
                </a:cxn>
              </a:cxnLst>
              <a:rect l="0" t="0" r="r" b="b"/>
              <a:pathLst>
                <a:path w="11607800">
                  <a:moveTo>
                    <a:pt x="0" y="0"/>
                  </a:moveTo>
                  <a:lnTo>
                    <a:pt x="11607800" y="0"/>
                  </a:lnTo>
                </a:path>
              </a:pathLst>
            </a:custGeom>
            <a:noFill/>
            <a:ln w="63500">
              <a:solidFill>
                <a:srgbClr val="D48E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s-CO"/>
            </a:p>
          </p:txBody>
        </p:sp>
        <p:pic>
          <p:nvPicPr>
            <p:cNvPr id="16410" name="object 42">
              <a:extLst>
                <a:ext uri="{FF2B5EF4-FFF2-40B4-BE49-F238E27FC236}">
                  <a16:creationId xmlns:a16="http://schemas.microsoft.com/office/drawing/2014/main" id="{6AFFC2B8-FA10-B7E3-289C-59F51066924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4050" y="4051300"/>
              <a:ext cx="88900" cy="8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11" name="object 43">
              <a:extLst>
                <a:ext uri="{FF2B5EF4-FFF2-40B4-BE49-F238E27FC236}">
                  <a16:creationId xmlns:a16="http://schemas.microsoft.com/office/drawing/2014/main" id="{73974596-2AE2-2F0C-683F-1BF57666BD4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261850" y="4051300"/>
              <a:ext cx="88900" cy="8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412" name="object 44">
              <a:extLst>
                <a:ext uri="{FF2B5EF4-FFF2-40B4-BE49-F238E27FC236}">
                  <a16:creationId xmlns:a16="http://schemas.microsoft.com/office/drawing/2014/main" id="{7CEC04CA-6B74-12BA-F7FD-7E0424185099}"/>
                </a:ext>
              </a:extLst>
            </p:cNvPr>
            <p:cNvSpPr>
              <a:spLocks/>
            </p:cNvSpPr>
            <p:nvPr/>
          </p:nvSpPr>
          <p:spPr bwMode="auto">
            <a:xfrm>
              <a:off x="2082800" y="3467100"/>
              <a:ext cx="0" cy="635000"/>
            </a:xfrm>
            <a:custGeom>
              <a:avLst/>
              <a:gdLst>
                <a:gd name="T0" fmla="*/ 635000 h 635000"/>
                <a:gd name="T1" fmla="*/ 0 h 635000"/>
                <a:gd name="T2" fmla="*/ 0 60000 65536"/>
                <a:gd name="T3" fmla="*/ 0 60000 65536"/>
              </a:gdLst>
              <a:ahLst/>
              <a:cxnLst>
                <a:cxn ang="T2">
                  <a:pos x="0" y="T0"/>
                </a:cxn>
                <a:cxn ang="T3">
                  <a:pos x="0" y="T1"/>
                </a:cxn>
              </a:cxnLst>
              <a:rect l="0" t="0" r="r" b="b"/>
              <a:pathLst>
                <a:path h="635000">
                  <a:moveTo>
                    <a:pt x="0" y="635000"/>
                  </a:moveTo>
                  <a:lnTo>
                    <a:pt x="0" y="0"/>
                  </a:lnTo>
                </a:path>
              </a:pathLst>
            </a:custGeom>
            <a:noFill/>
            <a:ln w="50800">
              <a:solidFill>
                <a:srgbClr val="D48E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s-CO"/>
            </a:p>
          </p:txBody>
        </p:sp>
        <p:sp>
          <p:nvSpPr>
            <p:cNvPr id="16413" name="object 45">
              <a:extLst>
                <a:ext uri="{FF2B5EF4-FFF2-40B4-BE49-F238E27FC236}">
                  <a16:creationId xmlns:a16="http://schemas.microsoft.com/office/drawing/2014/main" id="{266B6344-EC04-E011-8603-11E07418DF22}"/>
                </a:ext>
              </a:extLst>
            </p:cNvPr>
            <p:cNvSpPr>
              <a:spLocks/>
            </p:cNvSpPr>
            <p:nvPr/>
          </p:nvSpPr>
          <p:spPr bwMode="auto">
            <a:xfrm>
              <a:off x="5156200" y="3429000"/>
              <a:ext cx="0" cy="635000"/>
            </a:xfrm>
            <a:custGeom>
              <a:avLst/>
              <a:gdLst>
                <a:gd name="T0" fmla="*/ 635000 h 635000"/>
                <a:gd name="T1" fmla="*/ 0 h 635000"/>
                <a:gd name="T2" fmla="*/ 0 60000 65536"/>
                <a:gd name="T3" fmla="*/ 0 60000 65536"/>
              </a:gdLst>
              <a:ahLst/>
              <a:cxnLst>
                <a:cxn ang="T2">
                  <a:pos x="0" y="T0"/>
                </a:cxn>
                <a:cxn ang="T3">
                  <a:pos x="0" y="T1"/>
                </a:cxn>
              </a:cxnLst>
              <a:rect l="0" t="0" r="r" b="b"/>
              <a:pathLst>
                <a:path h="635000">
                  <a:moveTo>
                    <a:pt x="0" y="635000"/>
                  </a:moveTo>
                  <a:lnTo>
                    <a:pt x="0" y="0"/>
                  </a:lnTo>
                </a:path>
              </a:pathLst>
            </a:custGeom>
            <a:noFill/>
            <a:ln w="50800">
              <a:solidFill>
                <a:srgbClr val="D48E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s-CO"/>
            </a:p>
          </p:txBody>
        </p:sp>
        <p:sp>
          <p:nvSpPr>
            <p:cNvPr id="16414" name="object 46">
              <a:extLst>
                <a:ext uri="{FF2B5EF4-FFF2-40B4-BE49-F238E27FC236}">
                  <a16:creationId xmlns:a16="http://schemas.microsoft.com/office/drawing/2014/main" id="{9EC97CAA-3733-921B-971E-DBE0646AD1AA}"/>
                </a:ext>
              </a:extLst>
            </p:cNvPr>
            <p:cNvSpPr>
              <a:spLocks/>
            </p:cNvSpPr>
            <p:nvPr/>
          </p:nvSpPr>
          <p:spPr bwMode="auto">
            <a:xfrm>
              <a:off x="8432800" y="3467100"/>
              <a:ext cx="0" cy="635000"/>
            </a:xfrm>
            <a:custGeom>
              <a:avLst/>
              <a:gdLst>
                <a:gd name="T0" fmla="*/ 635000 h 635000"/>
                <a:gd name="T1" fmla="*/ 0 h 635000"/>
                <a:gd name="T2" fmla="*/ 0 60000 65536"/>
                <a:gd name="T3" fmla="*/ 0 60000 65536"/>
              </a:gdLst>
              <a:ahLst/>
              <a:cxnLst>
                <a:cxn ang="T2">
                  <a:pos x="0" y="T0"/>
                </a:cxn>
                <a:cxn ang="T3">
                  <a:pos x="0" y="T1"/>
                </a:cxn>
              </a:cxnLst>
              <a:rect l="0" t="0" r="r" b="b"/>
              <a:pathLst>
                <a:path h="635000">
                  <a:moveTo>
                    <a:pt x="0" y="635000"/>
                  </a:moveTo>
                  <a:lnTo>
                    <a:pt x="0" y="0"/>
                  </a:lnTo>
                </a:path>
              </a:pathLst>
            </a:custGeom>
            <a:noFill/>
            <a:ln w="50800">
              <a:solidFill>
                <a:srgbClr val="D48E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s-CO"/>
            </a:p>
          </p:txBody>
        </p:sp>
        <p:sp>
          <p:nvSpPr>
            <p:cNvPr id="16415" name="object 47">
              <a:extLst>
                <a:ext uri="{FF2B5EF4-FFF2-40B4-BE49-F238E27FC236}">
                  <a16:creationId xmlns:a16="http://schemas.microsoft.com/office/drawing/2014/main" id="{29ADA77F-99C7-F099-63B5-35ABD4AFBD50}"/>
                </a:ext>
              </a:extLst>
            </p:cNvPr>
            <p:cNvSpPr>
              <a:spLocks/>
            </p:cNvSpPr>
            <p:nvPr/>
          </p:nvSpPr>
          <p:spPr bwMode="auto">
            <a:xfrm>
              <a:off x="11264900" y="3467100"/>
              <a:ext cx="0" cy="635000"/>
            </a:xfrm>
            <a:custGeom>
              <a:avLst/>
              <a:gdLst>
                <a:gd name="T0" fmla="*/ 635000 h 635000"/>
                <a:gd name="T1" fmla="*/ 0 h 635000"/>
                <a:gd name="T2" fmla="*/ 0 60000 65536"/>
                <a:gd name="T3" fmla="*/ 0 60000 65536"/>
              </a:gdLst>
              <a:ahLst/>
              <a:cxnLst>
                <a:cxn ang="T2">
                  <a:pos x="0" y="T0"/>
                </a:cxn>
                <a:cxn ang="T3">
                  <a:pos x="0" y="T1"/>
                </a:cxn>
              </a:cxnLst>
              <a:rect l="0" t="0" r="r" b="b"/>
              <a:pathLst>
                <a:path h="635000">
                  <a:moveTo>
                    <a:pt x="0" y="635000"/>
                  </a:moveTo>
                  <a:lnTo>
                    <a:pt x="0" y="0"/>
                  </a:lnTo>
                </a:path>
              </a:pathLst>
            </a:custGeom>
            <a:noFill/>
            <a:ln w="50800">
              <a:solidFill>
                <a:srgbClr val="D48E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s-CO"/>
            </a:p>
          </p:txBody>
        </p:sp>
      </p:grpSp>
      <p:sp>
        <p:nvSpPr>
          <p:cNvPr id="16402" name="object 48">
            <a:extLst>
              <a:ext uri="{FF2B5EF4-FFF2-40B4-BE49-F238E27FC236}">
                <a16:creationId xmlns:a16="http://schemas.microsoft.com/office/drawing/2014/main" id="{49E48563-E7E5-DA30-2366-FB89342BAE9A}"/>
              </a:ext>
            </a:extLst>
          </p:cNvPr>
          <p:cNvSpPr txBox="1">
            <a:spLocks noChangeArrowheads="1"/>
          </p:cNvSpPr>
          <p:nvPr/>
        </p:nvSpPr>
        <p:spPr bwMode="auto">
          <a:xfrm>
            <a:off x="739775" y="1458913"/>
            <a:ext cx="1441450" cy="75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8930" rIns="0" bIns="0">
            <a:spAutoFit/>
          </a:bodyPr>
          <a:lstStyle>
            <a:lvl1pPr marL="7938" indent="412750">
              <a:spcBef>
                <a:spcPct val="20000"/>
              </a:spcBef>
              <a:buClr>
                <a:schemeClr val="hlink"/>
              </a:buClr>
              <a:buSzPct val="60000"/>
              <a:buFont typeface="Wingdings" pitchFamily="2" charset="2"/>
              <a:buChar char="n"/>
              <a:defRPr sz="3200">
                <a:solidFill>
                  <a:schemeClr val="tx1"/>
                </a:solidFill>
                <a:latin typeface="Verdana" panose="020B060403050404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itchFamily="2" charset="2"/>
              <a:buChar char="n"/>
              <a:defRPr sz="2400">
                <a:solidFill>
                  <a:schemeClr val="tx1"/>
                </a:solidFill>
                <a:latin typeface="Verdana" panose="020B060403050404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9pPr>
          </a:lstStyle>
          <a:p>
            <a:pPr>
              <a:spcBef>
                <a:spcPts val="75"/>
              </a:spcBef>
              <a:buClrTx/>
              <a:buSzTx/>
              <a:buFontTx/>
              <a:buNone/>
            </a:pPr>
            <a:r>
              <a:rPr lang="es-CO" altLang="es-CO" sz="1600">
                <a:solidFill>
                  <a:srgbClr val="FFFFFF"/>
                </a:solidFill>
                <a:latin typeface="Trebuchet MS" panose="020B0703020202090204" pitchFamily="34" charset="0"/>
                <a:ea typeface="Trebuchet MS" panose="020B0703020202090204" pitchFamily="34" charset="0"/>
                <a:cs typeface="Trebuchet MS" panose="020B0703020202090204" pitchFamily="34" charset="0"/>
              </a:rPr>
              <a:t>BRASIL  ASISTENTES: 400  MARINEXPO: NO</a:t>
            </a:r>
            <a:endParaRPr lang="es-CO" altLang="es-CO" sz="1600">
              <a:latin typeface="Trebuchet MS" panose="020B0703020202090204" pitchFamily="34" charset="0"/>
              <a:ea typeface="Trebuchet MS" panose="020B0703020202090204" pitchFamily="34" charset="0"/>
              <a:cs typeface="Trebuchet MS" panose="020B0703020202090204" pitchFamily="34" charset="0"/>
            </a:endParaRPr>
          </a:p>
        </p:txBody>
      </p:sp>
      <p:sp>
        <p:nvSpPr>
          <p:cNvPr id="16403" name="object 49">
            <a:extLst>
              <a:ext uri="{FF2B5EF4-FFF2-40B4-BE49-F238E27FC236}">
                <a16:creationId xmlns:a16="http://schemas.microsoft.com/office/drawing/2014/main" id="{E86959F3-8ABC-CF30-94C7-1DCCC6E0ACB3}"/>
              </a:ext>
            </a:extLst>
          </p:cNvPr>
          <p:cNvSpPr txBox="1">
            <a:spLocks noChangeArrowheads="1"/>
          </p:cNvSpPr>
          <p:nvPr/>
        </p:nvSpPr>
        <p:spPr bwMode="auto">
          <a:xfrm>
            <a:off x="4994275" y="1458913"/>
            <a:ext cx="1441450" cy="75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8930" rIns="0" bIns="0">
            <a:spAutoFit/>
          </a:bodyPr>
          <a:lstStyle>
            <a:lvl1pPr marL="7938">
              <a:spcBef>
                <a:spcPct val="20000"/>
              </a:spcBef>
              <a:buClr>
                <a:schemeClr val="hlink"/>
              </a:buClr>
              <a:buSzPct val="60000"/>
              <a:buFont typeface="Wingdings" pitchFamily="2" charset="2"/>
              <a:buChar char="n"/>
              <a:defRPr sz="3200">
                <a:solidFill>
                  <a:schemeClr val="tx1"/>
                </a:solidFill>
                <a:latin typeface="Verdana" panose="020B060403050404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itchFamily="2" charset="2"/>
              <a:buChar char="n"/>
              <a:defRPr sz="2400">
                <a:solidFill>
                  <a:schemeClr val="tx1"/>
                </a:solidFill>
                <a:latin typeface="Verdana" panose="020B060403050404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9pPr>
          </a:lstStyle>
          <a:p>
            <a:pPr algn="ctr">
              <a:spcBef>
                <a:spcPts val="75"/>
              </a:spcBef>
              <a:buClrTx/>
              <a:buSzTx/>
              <a:buFontTx/>
              <a:buNone/>
            </a:pPr>
            <a:r>
              <a:rPr lang="es-CO" altLang="es-CO" sz="1600">
                <a:solidFill>
                  <a:srgbClr val="FFFFFF"/>
                </a:solidFill>
                <a:latin typeface="Trebuchet MS" panose="020B0703020202090204" pitchFamily="34" charset="0"/>
                <a:ea typeface="Trebuchet MS" panose="020B0703020202090204" pitchFamily="34" charset="0"/>
                <a:cs typeface="Trebuchet MS" panose="020B0703020202090204" pitchFamily="34" charset="0"/>
              </a:rPr>
              <a:t>ARGENTINA  ASISTENTES: 300  MARINEXPO: SI</a:t>
            </a:r>
            <a:endParaRPr lang="es-CO" altLang="es-CO" sz="1600">
              <a:latin typeface="Trebuchet MS" panose="020B0703020202090204" pitchFamily="34" charset="0"/>
              <a:ea typeface="Trebuchet MS" panose="020B0703020202090204" pitchFamily="34" charset="0"/>
              <a:cs typeface="Trebuchet MS" panose="020B0703020202090204" pitchFamily="34" charset="0"/>
            </a:endParaRPr>
          </a:p>
        </p:txBody>
      </p:sp>
      <p:sp>
        <p:nvSpPr>
          <p:cNvPr id="16404" name="object 50">
            <a:extLst>
              <a:ext uri="{FF2B5EF4-FFF2-40B4-BE49-F238E27FC236}">
                <a16:creationId xmlns:a16="http://schemas.microsoft.com/office/drawing/2014/main" id="{3927FF16-22F3-38FD-5427-BAD09A5F4B43}"/>
              </a:ext>
            </a:extLst>
          </p:cNvPr>
          <p:cNvSpPr txBox="1">
            <a:spLocks noChangeArrowheads="1"/>
          </p:cNvSpPr>
          <p:nvPr/>
        </p:nvSpPr>
        <p:spPr bwMode="auto">
          <a:xfrm>
            <a:off x="2984500" y="1458913"/>
            <a:ext cx="1433513" cy="75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8930" rIns="0" bIns="0">
            <a:spAutoFit/>
          </a:bodyPr>
          <a:lstStyle>
            <a:lvl1pPr marL="417513">
              <a:spcBef>
                <a:spcPct val="20000"/>
              </a:spcBef>
              <a:buClr>
                <a:schemeClr val="hlink"/>
              </a:buClr>
              <a:buSzPct val="60000"/>
              <a:buFont typeface="Wingdings" pitchFamily="2" charset="2"/>
              <a:buChar char="n"/>
              <a:defRPr sz="3200">
                <a:solidFill>
                  <a:schemeClr val="tx1"/>
                </a:solidFill>
                <a:latin typeface="Verdana" panose="020B060403050404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itchFamily="2" charset="2"/>
              <a:buChar char="n"/>
              <a:defRPr sz="2400">
                <a:solidFill>
                  <a:schemeClr val="tx1"/>
                </a:solidFill>
                <a:latin typeface="Verdana" panose="020B060403050404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9pPr>
          </a:lstStyle>
          <a:p>
            <a:pPr algn="ctr">
              <a:spcBef>
                <a:spcPts val="75"/>
              </a:spcBef>
              <a:buClrTx/>
              <a:buSzTx/>
              <a:buFontTx/>
              <a:buNone/>
            </a:pPr>
            <a:r>
              <a:rPr lang="es-CO" altLang="es-CO" sz="1600">
                <a:solidFill>
                  <a:srgbClr val="FFFFFF"/>
                </a:solidFill>
                <a:latin typeface="Trebuchet MS" panose="020B0703020202090204" pitchFamily="34" charset="0"/>
                <a:ea typeface="Trebuchet MS" panose="020B0703020202090204" pitchFamily="34" charset="0"/>
                <a:cs typeface="Trebuchet MS" panose="020B0703020202090204" pitchFamily="34" charset="0"/>
              </a:rPr>
              <a:t>BRASIL  JUNIO</a:t>
            </a:r>
            <a:endParaRPr lang="es-CO" altLang="es-CO" sz="1600">
              <a:latin typeface="Trebuchet MS" panose="020B0703020202090204" pitchFamily="34" charset="0"/>
              <a:ea typeface="Trebuchet MS" panose="020B0703020202090204" pitchFamily="34" charset="0"/>
              <a:cs typeface="Trebuchet MS" panose="020B0703020202090204" pitchFamily="34" charset="0"/>
            </a:endParaRPr>
          </a:p>
          <a:p>
            <a:pPr algn="ctr">
              <a:spcBef>
                <a:spcPct val="0"/>
              </a:spcBef>
              <a:buClrTx/>
              <a:buSzTx/>
              <a:buFontTx/>
              <a:buNone/>
            </a:pPr>
            <a:r>
              <a:rPr lang="es-CO" altLang="es-CO" sz="1600">
                <a:solidFill>
                  <a:srgbClr val="FFFFFF"/>
                </a:solidFill>
                <a:latin typeface="Trebuchet MS" panose="020B0703020202090204" pitchFamily="34" charset="0"/>
                <a:ea typeface="Trebuchet MS" panose="020B0703020202090204" pitchFamily="34" charset="0"/>
                <a:cs typeface="Trebuchet MS" panose="020B0703020202090204" pitchFamily="34" charset="0"/>
              </a:rPr>
              <a:t>MARINEXPO: NO</a:t>
            </a:r>
            <a:endParaRPr lang="es-CO" altLang="es-CO" sz="1600">
              <a:latin typeface="Trebuchet MS" panose="020B0703020202090204" pitchFamily="34" charset="0"/>
              <a:ea typeface="Trebuchet MS" panose="020B0703020202090204" pitchFamily="34" charset="0"/>
              <a:cs typeface="Trebuchet MS" panose="020B0703020202090204" pitchFamily="34" charset="0"/>
            </a:endParaRPr>
          </a:p>
        </p:txBody>
      </p:sp>
      <p:sp>
        <p:nvSpPr>
          <p:cNvPr id="16405" name="object 51">
            <a:extLst>
              <a:ext uri="{FF2B5EF4-FFF2-40B4-BE49-F238E27FC236}">
                <a16:creationId xmlns:a16="http://schemas.microsoft.com/office/drawing/2014/main" id="{5549B44D-C8B3-D723-1F47-AB2704E1727D}"/>
              </a:ext>
            </a:extLst>
          </p:cNvPr>
          <p:cNvSpPr txBox="1">
            <a:spLocks noChangeArrowheads="1"/>
          </p:cNvSpPr>
          <p:nvPr/>
        </p:nvSpPr>
        <p:spPr bwMode="auto">
          <a:xfrm>
            <a:off x="6983413" y="1381125"/>
            <a:ext cx="1946275" cy="93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8930" rIns="0" bIns="0">
            <a:spAutoFit/>
          </a:bodyPr>
          <a:lstStyle>
            <a:lvl1pPr marL="271463" indent="452438">
              <a:spcBef>
                <a:spcPct val="20000"/>
              </a:spcBef>
              <a:buClr>
                <a:schemeClr val="hlink"/>
              </a:buClr>
              <a:buSzPct val="60000"/>
              <a:buFont typeface="Wingdings" pitchFamily="2" charset="2"/>
              <a:buChar char="n"/>
              <a:defRPr sz="3200">
                <a:solidFill>
                  <a:schemeClr val="tx1"/>
                </a:solidFill>
                <a:latin typeface="Verdana" panose="020B060403050404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itchFamily="2" charset="2"/>
              <a:buChar char="n"/>
              <a:defRPr sz="2400">
                <a:solidFill>
                  <a:schemeClr val="tx1"/>
                </a:solidFill>
                <a:latin typeface="Verdana" panose="020B060403050404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9pPr>
          </a:lstStyle>
          <a:p>
            <a:pPr>
              <a:spcBef>
                <a:spcPts val="75"/>
              </a:spcBef>
              <a:buClrTx/>
              <a:buSzTx/>
              <a:buFontTx/>
              <a:buNone/>
            </a:pPr>
            <a:r>
              <a:rPr lang="es-CO" altLang="es-CO" sz="1700">
                <a:solidFill>
                  <a:srgbClr val="FFFFFF"/>
                </a:solidFill>
                <a:latin typeface="Trebuchet MS" panose="020B0703020202090204" pitchFamily="34" charset="0"/>
                <a:ea typeface="Trebuchet MS" panose="020B0703020202090204" pitchFamily="34" charset="0"/>
                <a:cs typeface="Trebuchet MS" panose="020B0703020202090204" pitchFamily="34" charset="0"/>
              </a:rPr>
              <a:t>PERÚ  MARINEXPO: SI</a:t>
            </a:r>
            <a:endParaRPr lang="es-CO" altLang="es-CO" sz="1700">
              <a:latin typeface="Trebuchet MS" panose="020B0703020202090204" pitchFamily="34" charset="0"/>
              <a:ea typeface="Trebuchet MS" panose="020B0703020202090204" pitchFamily="34" charset="0"/>
              <a:cs typeface="Trebuchet MS" panose="020B0703020202090204" pitchFamily="34" charset="0"/>
            </a:endParaRPr>
          </a:p>
          <a:p>
            <a:pPr algn="just">
              <a:lnSpc>
                <a:spcPts val="1013"/>
              </a:lnSpc>
              <a:spcBef>
                <a:spcPts val="25"/>
              </a:spcBef>
              <a:buClrTx/>
              <a:buSzTx/>
              <a:buFontTx/>
              <a:buNone/>
            </a:pPr>
            <a:r>
              <a:rPr lang="es-CO" altLang="es-CO" sz="800">
                <a:solidFill>
                  <a:srgbClr val="FFFFFF"/>
                </a:solidFill>
                <a:latin typeface="Trebuchet MS" panose="020B0703020202090204" pitchFamily="34" charset="0"/>
                <a:ea typeface="Trebuchet MS" panose="020B0703020202090204" pitchFamily="34" charset="0"/>
                <a:cs typeface="Trebuchet MS" panose="020B0703020202090204" pitchFamily="34" charset="0"/>
              </a:rPr>
              <a:t>Se imprime el primer periódico del IPIN, el  Glosario de Términos Técnicos Navales y se  inicia el programa de prácticas navales</a:t>
            </a:r>
            <a:endParaRPr lang="es-CO" altLang="es-CO" sz="800">
              <a:latin typeface="Trebuchet MS" panose="020B0703020202090204" pitchFamily="34" charset="0"/>
              <a:ea typeface="Trebuchet MS" panose="020B0703020202090204" pitchFamily="34" charset="0"/>
              <a:cs typeface="Trebuchet MS" panose="020B0703020202090204" pitchFamily="34" charset="0"/>
            </a:endParaRPr>
          </a:p>
        </p:txBody>
      </p:sp>
      <p:sp>
        <p:nvSpPr>
          <p:cNvPr id="52" name="Título 51">
            <a:extLst>
              <a:ext uri="{FF2B5EF4-FFF2-40B4-BE49-F238E27FC236}">
                <a16:creationId xmlns:a16="http://schemas.microsoft.com/office/drawing/2014/main" id="{96F9AC10-2F5E-D80D-3124-614E2C76E027}"/>
              </a:ext>
            </a:extLst>
          </p:cNvPr>
          <p:cNvSpPr>
            <a:spLocks noGrp="1"/>
          </p:cNvSpPr>
          <p:nvPr>
            <p:ph type="title"/>
          </p:nvPr>
        </p:nvSpPr>
        <p:spPr/>
        <p:txBody>
          <a:bodyPr/>
          <a:lstStyle/>
          <a:p>
            <a:pPr>
              <a:defRPr/>
            </a:pPr>
            <a:r>
              <a:rPr lang="es-CO" dirty="0"/>
              <a:t>Organizadores</a:t>
            </a:r>
            <a:br>
              <a:rPr lang="es-CO" dirty="0"/>
            </a:br>
            <a:endParaRPr lang="es-CO"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a:extLst>
              <a:ext uri="{FF2B5EF4-FFF2-40B4-BE49-F238E27FC236}">
                <a16:creationId xmlns:a16="http://schemas.microsoft.com/office/drawing/2014/main" id="{830003D1-73B8-9D98-96EF-F0C0B615E8E9}"/>
              </a:ext>
            </a:extLst>
          </p:cNvPr>
          <p:cNvSpPr>
            <a:spLocks noGrp="1" noChangeArrowheads="1"/>
          </p:cNvSpPr>
          <p:nvPr>
            <p:ph type="ctrTitle"/>
          </p:nvPr>
        </p:nvSpPr>
        <p:spPr>
          <a:xfrm>
            <a:off x="1331913" y="188913"/>
            <a:ext cx="6985000" cy="1081087"/>
          </a:xfrm>
        </p:spPr>
        <p:txBody>
          <a:bodyPr anchor="ctr" anchorCtr="0"/>
          <a:lstStyle/>
          <a:p>
            <a:pPr algn="l" eaLnBrk="1" hangingPunct="1">
              <a:defRPr/>
            </a:pPr>
            <a:r>
              <a:rPr lang="es-MX" sz="1800" b="1">
                <a:solidFill>
                  <a:srgbClr val="FFFF00"/>
                </a:solidFill>
                <a:latin typeface="Agency FB" pitchFamily="34" charset="0"/>
              </a:rPr>
              <a:t>INSTITUTO PANAMERICANO DE INGENIERIA NAVAL</a:t>
            </a:r>
            <a:br>
              <a:rPr lang="es-MX" sz="1800" b="1">
                <a:solidFill>
                  <a:srgbClr val="FFFF00"/>
                </a:solidFill>
                <a:latin typeface="Agency FB" pitchFamily="34" charset="0"/>
              </a:rPr>
            </a:br>
            <a:r>
              <a:rPr lang="es-ES" sz="1800" b="1">
                <a:solidFill>
                  <a:srgbClr val="FFFF00"/>
                </a:solidFill>
                <a:latin typeface="Agency FB" pitchFamily="34" charset="0"/>
              </a:rPr>
              <a:t>PAN-AMERICAN INSTITUTE OF NAVAL ENGINEERING</a:t>
            </a:r>
            <a:br>
              <a:rPr lang="es-ES" sz="1800" b="1">
                <a:solidFill>
                  <a:srgbClr val="FFFF00"/>
                </a:solidFill>
                <a:latin typeface="Agency FB" pitchFamily="34" charset="0"/>
              </a:rPr>
            </a:br>
            <a:r>
              <a:rPr lang="pt-BR" sz="1800" b="1">
                <a:solidFill>
                  <a:srgbClr val="FFFF00"/>
                </a:solidFill>
                <a:latin typeface="Agency FB" pitchFamily="34" charset="0"/>
              </a:rPr>
              <a:t>INSTITUTO PAN-AMERICANO DE ENGENHARIA NAVAL</a:t>
            </a:r>
            <a:endParaRPr lang="es-ES" sz="1800" b="1">
              <a:solidFill>
                <a:srgbClr val="FFFF00"/>
              </a:solidFill>
              <a:effectLst/>
              <a:latin typeface="Agency FB" pitchFamily="34" charset="0"/>
            </a:endParaRPr>
          </a:p>
        </p:txBody>
      </p:sp>
      <p:pic>
        <p:nvPicPr>
          <p:cNvPr id="48130" name="Picture 4" descr="IPIN-002-colores">
            <a:extLst>
              <a:ext uri="{FF2B5EF4-FFF2-40B4-BE49-F238E27FC236}">
                <a16:creationId xmlns:a16="http://schemas.microsoft.com/office/drawing/2014/main" id="{ADC3AF48-CB45-9900-7C45-2DA744F8568E}"/>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50825" y="260350"/>
            <a:ext cx="935038" cy="93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1" name="Line 5">
            <a:extLst>
              <a:ext uri="{FF2B5EF4-FFF2-40B4-BE49-F238E27FC236}">
                <a16:creationId xmlns:a16="http://schemas.microsoft.com/office/drawing/2014/main" id="{1FC5481F-8C56-CB0D-78B1-C3887D066EFB}"/>
              </a:ext>
            </a:extLst>
          </p:cNvPr>
          <p:cNvSpPr>
            <a:spLocks noChangeShapeType="1"/>
          </p:cNvSpPr>
          <p:nvPr/>
        </p:nvSpPr>
        <p:spPr bwMode="auto">
          <a:xfrm>
            <a:off x="179388" y="1341438"/>
            <a:ext cx="8785225" cy="0"/>
          </a:xfrm>
          <a:prstGeom prst="line">
            <a:avLst/>
          </a:prstGeom>
          <a:noFill/>
          <a:ln w="381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CO"/>
          </a:p>
        </p:txBody>
      </p:sp>
      <p:sp>
        <p:nvSpPr>
          <p:cNvPr id="61447" name="Text Box 7">
            <a:extLst>
              <a:ext uri="{FF2B5EF4-FFF2-40B4-BE49-F238E27FC236}">
                <a16:creationId xmlns:a16="http://schemas.microsoft.com/office/drawing/2014/main" id="{8B420ECB-EB83-D6A3-0D89-07086CBB9E2E}"/>
              </a:ext>
            </a:extLst>
          </p:cNvPr>
          <p:cNvSpPr txBox="1">
            <a:spLocks noChangeArrowheads="1"/>
          </p:cNvSpPr>
          <p:nvPr/>
        </p:nvSpPr>
        <p:spPr bwMode="auto">
          <a:xfrm>
            <a:off x="684213" y="3644900"/>
            <a:ext cx="7704137" cy="1604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60000"/>
              <a:buFont typeface="Wingdings" pitchFamily="2" charset="2"/>
              <a:buChar char="n"/>
              <a:tabLst>
                <a:tab pos="2241550" algn="l"/>
                <a:tab pos="5649913" algn="l"/>
              </a:tabLst>
              <a:defRPr sz="3200">
                <a:solidFill>
                  <a:schemeClr val="tx1"/>
                </a:solidFill>
                <a:latin typeface="Verdana" panose="020B0604030504040204" pitchFamily="34" charset="0"/>
              </a:defRPr>
            </a:lvl1pPr>
            <a:lvl2pPr marL="742950" indent="-285750">
              <a:spcBef>
                <a:spcPct val="20000"/>
              </a:spcBef>
              <a:buClr>
                <a:schemeClr val="tx1"/>
              </a:buClr>
              <a:buChar char="•"/>
              <a:tabLst>
                <a:tab pos="2241550" algn="l"/>
                <a:tab pos="5649913" algn="l"/>
              </a:tabLst>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itchFamily="2" charset="2"/>
              <a:buChar char="n"/>
              <a:tabLst>
                <a:tab pos="2241550" algn="l"/>
                <a:tab pos="5649913" algn="l"/>
              </a:tabLst>
              <a:defRPr sz="2400">
                <a:solidFill>
                  <a:schemeClr val="tx1"/>
                </a:solidFill>
                <a:latin typeface="Verdana" panose="020B0604030504040204" pitchFamily="34" charset="0"/>
              </a:defRPr>
            </a:lvl3pPr>
            <a:lvl4pPr marL="1600200" indent="-228600">
              <a:spcBef>
                <a:spcPct val="20000"/>
              </a:spcBef>
              <a:buClr>
                <a:schemeClr val="tx2"/>
              </a:buClr>
              <a:buChar char="•"/>
              <a:tabLst>
                <a:tab pos="2241550" algn="l"/>
                <a:tab pos="5649913" algn="l"/>
              </a:tabLst>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itchFamily="2" charset="2"/>
              <a:buChar char="n"/>
              <a:tabLst>
                <a:tab pos="2241550" algn="l"/>
                <a:tab pos="5649913" algn="l"/>
              </a:tabLst>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itchFamily="2" charset="2"/>
              <a:buChar char="n"/>
              <a:tabLst>
                <a:tab pos="2241550" algn="l"/>
                <a:tab pos="5649913" algn="l"/>
              </a:tabLst>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itchFamily="2" charset="2"/>
              <a:buChar char="n"/>
              <a:tabLst>
                <a:tab pos="2241550" algn="l"/>
                <a:tab pos="5649913" algn="l"/>
              </a:tabLst>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itchFamily="2" charset="2"/>
              <a:buChar char="n"/>
              <a:tabLst>
                <a:tab pos="2241550" algn="l"/>
                <a:tab pos="5649913" algn="l"/>
              </a:tabLst>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itchFamily="2" charset="2"/>
              <a:buChar char="n"/>
              <a:tabLst>
                <a:tab pos="2241550" algn="l"/>
                <a:tab pos="5649913" algn="l"/>
              </a:tabLst>
              <a:defRPr sz="2000">
                <a:solidFill>
                  <a:schemeClr val="tx1"/>
                </a:solidFill>
                <a:latin typeface="Verdana" panose="020B0604030504040204" pitchFamily="34" charset="0"/>
              </a:defRPr>
            </a:lvl9pPr>
          </a:lstStyle>
          <a:p>
            <a:pPr eaLnBrk="1" hangingPunct="1">
              <a:lnSpc>
                <a:spcPct val="70000"/>
              </a:lnSpc>
              <a:spcBef>
                <a:spcPct val="50000"/>
              </a:spcBef>
              <a:buClrTx/>
              <a:buSzTx/>
              <a:buFontTx/>
              <a:buNone/>
            </a:pPr>
            <a:r>
              <a:rPr lang="es-ES" altLang="es-MX" sz="1800" b="1">
                <a:solidFill>
                  <a:srgbClr val="FFFF00"/>
                </a:solidFill>
                <a:latin typeface="Arial Narrow" panose="020B0604020202020204" pitchFamily="34" charset="0"/>
              </a:rPr>
              <a:t>Presidente. 	Juan Carlos Camnasio 		(Uruguay)</a:t>
            </a:r>
          </a:p>
          <a:p>
            <a:pPr eaLnBrk="1" hangingPunct="1">
              <a:lnSpc>
                <a:spcPct val="70000"/>
              </a:lnSpc>
              <a:spcBef>
                <a:spcPct val="50000"/>
              </a:spcBef>
              <a:buClrTx/>
              <a:buSzTx/>
              <a:buFontTx/>
              <a:buNone/>
            </a:pPr>
            <a:r>
              <a:rPr lang="es-ES" altLang="es-MX" sz="1800" b="1">
                <a:solidFill>
                  <a:srgbClr val="FFFF00"/>
                </a:solidFill>
                <a:latin typeface="Arial Narrow" panose="020B0604020202020204" pitchFamily="34" charset="0"/>
              </a:rPr>
              <a:t>Vicepresidente 1°.	Marvin A. Gutiérrez Morales	 	(México)</a:t>
            </a:r>
          </a:p>
          <a:p>
            <a:pPr eaLnBrk="1" hangingPunct="1">
              <a:lnSpc>
                <a:spcPct val="70000"/>
              </a:lnSpc>
              <a:spcBef>
                <a:spcPct val="50000"/>
              </a:spcBef>
              <a:buClrTx/>
              <a:buSzTx/>
              <a:buFontTx/>
              <a:buNone/>
            </a:pPr>
            <a:r>
              <a:rPr lang="es-ES" altLang="es-MX" sz="1800" b="1">
                <a:solidFill>
                  <a:srgbClr val="FFFF00"/>
                </a:solidFill>
                <a:latin typeface="Arial Narrow" panose="020B0604020202020204" pitchFamily="34" charset="0"/>
              </a:rPr>
              <a:t>Vicepresidente 2°.	Juan Carlos Acosta		(Colombia)</a:t>
            </a:r>
          </a:p>
          <a:p>
            <a:pPr eaLnBrk="1" hangingPunct="1">
              <a:lnSpc>
                <a:spcPct val="70000"/>
              </a:lnSpc>
              <a:spcBef>
                <a:spcPct val="50000"/>
              </a:spcBef>
              <a:buClrTx/>
              <a:buSzTx/>
              <a:buFontTx/>
              <a:buNone/>
            </a:pPr>
            <a:r>
              <a:rPr lang="es-ES" altLang="es-MX" sz="1800" b="1">
                <a:solidFill>
                  <a:srgbClr val="FFFF00"/>
                </a:solidFill>
                <a:latin typeface="Arial Narrow" panose="020B0604020202020204" pitchFamily="34" charset="0"/>
              </a:rPr>
              <a:t>Director Técnico.	Cristóbal Mariscal Díaz 		(Ecuador)</a:t>
            </a:r>
          </a:p>
          <a:p>
            <a:pPr eaLnBrk="1" hangingPunct="1">
              <a:lnSpc>
                <a:spcPct val="70000"/>
              </a:lnSpc>
              <a:spcBef>
                <a:spcPct val="50000"/>
              </a:spcBef>
              <a:buClrTx/>
              <a:buSzTx/>
              <a:buFontTx/>
              <a:buNone/>
            </a:pPr>
            <a:r>
              <a:rPr lang="es-ES" altLang="es-MX" sz="1800" b="1">
                <a:solidFill>
                  <a:srgbClr val="FFFF00"/>
                </a:solidFill>
                <a:latin typeface="Arial Narrow" panose="020B0604020202020204" pitchFamily="34" charset="0"/>
              </a:rPr>
              <a:t>Director Tesorero.	Luiz Alberto de Mattos 		(Brasil)	</a:t>
            </a:r>
          </a:p>
        </p:txBody>
      </p:sp>
      <p:sp>
        <p:nvSpPr>
          <p:cNvPr id="48133" name="Text Box 8">
            <a:extLst>
              <a:ext uri="{FF2B5EF4-FFF2-40B4-BE49-F238E27FC236}">
                <a16:creationId xmlns:a16="http://schemas.microsoft.com/office/drawing/2014/main" id="{49EA1715-2F2A-956B-6D72-1B63B796995E}"/>
              </a:ext>
            </a:extLst>
          </p:cNvPr>
          <p:cNvSpPr txBox="1">
            <a:spLocks noChangeArrowheads="1"/>
          </p:cNvSpPr>
          <p:nvPr/>
        </p:nvSpPr>
        <p:spPr bwMode="auto">
          <a:xfrm>
            <a:off x="755650" y="2708275"/>
            <a:ext cx="3384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60000"/>
              <a:buFont typeface="Wingdings" pitchFamily="2" charset="2"/>
              <a:buChar char="n"/>
              <a:defRPr sz="3200">
                <a:solidFill>
                  <a:schemeClr val="tx1"/>
                </a:solidFill>
                <a:latin typeface="Verdana" panose="020B060403050404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itchFamily="2" charset="2"/>
              <a:buChar char="n"/>
              <a:defRPr sz="2400">
                <a:solidFill>
                  <a:schemeClr val="tx1"/>
                </a:solidFill>
                <a:latin typeface="Verdana" panose="020B060403050404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9pPr>
          </a:lstStyle>
          <a:p>
            <a:pPr eaLnBrk="1" hangingPunct="1">
              <a:spcBef>
                <a:spcPct val="50000"/>
              </a:spcBef>
              <a:buClrTx/>
              <a:buSzTx/>
              <a:buFontTx/>
              <a:buNone/>
            </a:pPr>
            <a:endParaRPr lang="es-ES" altLang="es-MX" sz="1800"/>
          </a:p>
        </p:txBody>
      </p:sp>
      <p:sp>
        <p:nvSpPr>
          <p:cNvPr id="61454" name="Rectangle 14">
            <a:extLst>
              <a:ext uri="{FF2B5EF4-FFF2-40B4-BE49-F238E27FC236}">
                <a16:creationId xmlns:a16="http://schemas.microsoft.com/office/drawing/2014/main" id="{2AB3202C-8DD0-4E4B-78F5-69FC504175FC}"/>
              </a:ext>
            </a:extLst>
          </p:cNvPr>
          <p:cNvSpPr>
            <a:spLocks noChangeArrowheads="1"/>
          </p:cNvSpPr>
          <p:nvPr/>
        </p:nvSpPr>
        <p:spPr bwMode="auto">
          <a:xfrm>
            <a:off x="395288" y="1628775"/>
            <a:ext cx="3240087" cy="647700"/>
          </a:xfrm>
          <a:prstGeom prst="rect">
            <a:avLst/>
          </a:prstGeom>
          <a:noFill/>
          <a:ln>
            <a:noFill/>
          </a:ln>
          <a:effectLst/>
        </p:spPr>
        <p:txBody>
          <a:bodyPr/>
          <a:lstStyle/>
          <a:p>
            <a:pPr eaLnBrk="1" hangingPunct="1">
              <a:spcBef>
                <a:spcPct val="20000"/>
              </a:spcBef>
              <a:buClr>
                <a:schemeClr val="hlink"/>
              </a:buClr>
              <a:buSzPct val="60000"/>
              <a:buFont typeface="Wingdings" pitchFamily="2" charset="2"/>
              <a:buNone/>
              <a:defRPr/>
            </a:pPr>
            <a:r>
              <a:rPr lang="es-MX" sz="4000">
                <a:solidFill>
                  <a:srgbClr val="FF9900"/>
                </a:solidFill>
                <a:effectLst>
                  <a:outerShdw blurRad="38100" dist="38100" dir="2700000" algn="tl">
                    <a:srgbClr val="000000"/>
                  </a:outerShdw>
                </a:effectLst>
                <a:latin typeface="Impact" pitchFamily="34" charset="0"/>
              </a:rPr>
              <a:t>XV COPINAVAL</a:t>
            </a:r>
            <a:endParaRPr lang="es-ES" sz="4000">
              <a:solidFill>
                <a:srgbClr val="FF9900"/>
              </a:solidFill>
              <a:effectLst>
                <a:outerShdw blurRad="38100" dist="38100" dir="2700000" algn="tl">
                  <a:srgbClr val="000000"/>
                </a:outerShdw>
              </a:effectLst>
              <a:latin typeface="Impact" pitchFamily="34" charset="0"/>
            </a:endParaRPr>
          </a:p>
        </p:txBody>
      </p:sp>
      <p:sp>
        <p:nvSpPr>
          <p:cNvPr id="61455" name="Text Box 15">
            <a:extLst>
              <a:ext uri="{FF2B5EF4-FFF2-40B4-BE49-F238E27FC236}">
                <a16:creationId xmlns:a16="http://schemas.microsoft.com/office/drawing/2014/main" id="{EBBC5C34-E1F9-9C2C-F8B0-D1AD6527847B}"/>
              </a:ext>
            </a:extLst>
          </p:cNvPr>
          <p:cNvSpPr txBox="1">
            <a:spLocks noChangeArrowheads="1"/>
          </p:cNvSpPr>
          <p:nvPr/>
        </p:nvSpPr>
        <p:spPr bwMode="auto">
          <a:xfrm>
            <a:off x="611188" y="2492375"/>
            <a:ext cx="4679950" cy="62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60000"/>
              <a:buFont typeface="Wingdings" pitchFamily="2" charset="2"/>
              <a:buChar char="n"/>
              <a:defRPr sz="3200">
                <a:solidFill>
                  <a:schemeClr val="tx1"/>
                </a:solidFill>
                <a:latin typeface="Verdana" panose="020B060403050404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itchFamily="2" charset="2"/>
              <a:buChar char="n"/>
              <a:defRPr sz="2400">
                <a:solidFill>
                  <a:schemeClr val="tx1"/>
                </a:solidFill>
                <a:latin typeface="Verdana" panose="020B060403050404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9pPr>
          </a:lstStyle>
          <a:p>
            <a:pPr eaLnBrk="1" hangingPunct="1">
              <a:spcBef>
                <a:spcPct val="50000"/>
              </a:spcBef>
              <a:buClrTx/>
              <a:buSzTx/>
              <a:buFontTx/>
              <a:buNone/>
            </a:pPr>
            <a:r>
              <a:rPr lang="es-MX" altLang="es-MX" sz="1400" b="1">
                <a:solidFill>
                  <a:srgbClr val="FF9900"/>
                </a:solidFill>
                <a:latin typeface="Arial" panose="020B0604020202020204" pitchFamily="34" charset="0"/>
              </a:rPr>
              <a:t>SEDE:</a:t>
            </a:r>
            <a:r>
              <a:rPr lang="es-MX" altLang="es-MX" sz="1400" b="1">
                <a:solidFill>
                  <a:srgbClr val="FFFF00"/>
                </a:solidFill>
                <a:latin typeface="Arial" panose="020B0604020202020204" pitchFamily="34" charset="0"/>
              </a:rPr>
              <a:t> MONTEVIDEO, URUGUAY</a:t>
            </a:r>
          </a:p>
          <a:p>
            <a:pPr eaLnBrk="1" hangingPunct="1">
              <a:spcBef>
                <a:spcPct val="50000"/>
              </a:spcBef>
              <a:buClrTx/>
              <a:buSzTx/>
              <a:buFontTx/>
              <a:buNone/>
            </a:pPr>
            <a:r>
              <a:rPr lang="es-MX" altLang="es-MX" sz="1400" b="1">
                <a:solidFill>
                  <a:srgbClr val="FF9900"/>
                </a:solidFill>
                <a:latin typeface="Arial" panose="020B0604020202020204" pitchFamily="34" charset="0"/>
              </a:rPr>
              <a:t>FECHA</a:t>
            </a:r>
            <a:r>
              <a:rPr lang="es-MX" altLang="es-MX" sz="1400" b="1">
                <a:solidFill>
                  <a:srgbClr val="FFFF00"/>
                </a:solidFill>
                <a:latin typeface="Arial" panose="020B0604020202020204" pitchFamily="34" charset="0"/>
              </a:rPr>
              <a:t>: </a:t>
            </a:r>
            <a:r>
              <a:rPr lang="es-ES" altLang="es-MX" sz="1400" b="1">
                <a:solidFill>
                  <a:srgbClr val="FFFF00"/>
                </a:solidFill>
                <a:latin typeface="Arial" panose="020B0604020202020204" pitchFamily="34" charset="0"/>
              </a:rPr>
              <a:t>DEL 11 AL 14 DE NOVIEMBRE DE 1997</a:t>
            </a:r>
          </a:p>
        </p:txBody>
      </p:sp>
      <p:sp>
        <p:nvSpPr>
          <p:cNvPr id="61456" name="Text Box 16">
            <a:extLst>
              <a:ext uri="{FF2B5EF4-FFF2-40B4-BE49-F238E27FC236}">
                <a16:creationId xmlns:a16="http://schemas.microsoft.com/office/drawing/2014/main" id="{5A045138-FFE9-55BF-4FCD-B050EDBE3927}"/>
              </a:ext>
            </a:extLst>
          </p:cNvPr>
          <p:cNvSpPr txBox="1">
            <a:spLocks noChangeArrowheads="1"/>
          </p:cNvSpPr>
          <p:nvPr/>
        </p:nvSpPr>
        <p:spPr bwMode="auto">
          <a:xfrm>
            <a:off x="250825" y="5805488"/>
            <a:ext cx="8569325" cy="1158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60000"/>
              <a:buFont typeface="Wingdings" pitchFamily="2" charset="2"/>
              <a:buChar char="n"/>
              <a:defRPr sz="3200">
                <a:solidFill>
                  <a:schemeClr val="tx1"/>
                </a:solidFill>
                <a:latin typeface="Verdana" panose="020B060403050404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itchFamily="2" charset="2"/>
              <a:buChar char="n"/>
              <a:defRPr sz="2400">
                <a:solidFill>
                  <a:schemeClr val="tx1"/>
                </a:solidFill>
                <a:latin typeface="Verdana" panose="020B060403050404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9pPr>
          </a:lstStyle>
          <a:p>
            <a:pPr eaLnBrk="1" hangingPunct="1">
              <a:spcBef>
                <a:spcPct val="50000"/>
              </a:spcBef>
              <a:buClrTx/>
              <a:buSzTx/>
              <a:buFontTx/>
              <a:buNone/>
            </a:pPr>
            <a:r>
              <a:rPr lang="es-ES" altLang="es-MX" sz="2000" b="1">
                <a:solidFill>
                  <a:srgbClr val="FFFF00"/>
                </a:solidFill>
                <a:latin typeface="Arial Narrow" panose="020B0604020202020204" pitchFamily="34" charset="0"/>
              </a:rPr>
              <a:t>200 Delegados del continente y Europa participaron en el Congreso donde se presentaron 62 trabajos técnicos junto con la Marinexpo’97.</a:t>
            </a:r>
          </a:p>
          <a:p>
            <a:pPr eaLnBrk="1" hangingPunct="1">
              <a:spcBef>
                <a:spcPct val="50000"/>
              </a:spcBef>
              <a:buClrTx/>
              <a:buSzTx/>
              <a:buFontTx/>
              <a:buNone/>
            </a:pPr>
            <a:endParaRPr lang="es-ES" altLang="es-MX" sz="2000" b="1">
              <a:solidFill>
                <a:srgbClr val="FFFF00"/>
              </a:solidFill>
              <a:latin typeface="Arial Narrow" panose="020B0604020202020204" pitchFamily="34" charset="0"/>
            </a:endParaRPr>
          </a:p>
        </p:txBody>
      </p:sp>
      <p:pic>
        <p:nvPicPr>
          <p:cNvPr id="61457" name="Picture 17" descr="IPIN0001">
            <a:extLst>
              <a:ext uri="{FF2B5EF4-FFF2-40B4-BE49-F238E27FC236}">
                <a16:creationId xmlns:a16="http://schemas.microsoft.com/office/drawing/2014/main" id="{8CC548F1-6A6F-AB6A-5875-A91A011E8F2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14415" r="3485" b="3897"/>
          <a:stretch>
            <a:fillRect/>
          </a:stretch>
        </p:blipFill>
        <p:spPr bwMode="auto">
          <a:xfrm>
            <a:off x="5508625" y="1484313"/>
            <a:ext cx="3095625" cy="1800225"/>
          </a:xfrm>
          <a:prstGeom prst="rect">
            <a:avLst/>
          </a:prstGeom>
          <a:noFill/>
          <a:ln w="6350" algn="ctr">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61447"/>
                                        </p:tgtEl>
                                        <p:attrNameLst>
                                          <p:attrName>style.visibility</p:attrName>
                                        </p:attrNameLst>
                                      </p:cBhvr>
                                      <p:to>
                                        <p:strVal val="visible"/>
                                      </p:to>
                                    </p:set>
                                    <p:anim calcmode="discrete" valueType="clr">
                                      <p:cBhvr override="childStyle">
                                        <p:cTn id="7" dur="80"/>
                                        <p:tgtEl>
                                          <p:spTgt spid="61447"/>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61447"/>
                                        </p:tgtEl>
                                        <p:attrNameLst>
                                          <p:attrName>fillcolor</p:attrName>
                                        </p:attrNameLst>
                                      </p:cBhvr>
                                      <p:tavLst>
                                        <p:tav tm="0">
                                          <p:val>
                                            <p:clrVal>
                                              <a:schemeClr val="accent2"/>
                                            </p:clrVal>
                                          </p:val>
                                        </p:tav>
                                        <p:tav tm="50000">
                                          <p:val>
                                            <p:clrVal>
                                              <a:schemeClr val="hlink"/>
                                            </p:clrVal>
                                          </p:val>
                                        </p:tav>
                                      </p:tavLst>
                                    </p:anim>
                                    <p:set>
                                      <p:cBhvr>
                                        <p:cTn id="9" dur="80"/>
                                        <p:tgtEl>
                                          <p:spTgt spid="61447"/>
                                        </p:tgtEl>
                                        <p:attrNameLst>
                                          <p:attrName>fill.type</p:attrName>
                                        </p:attrNameLst>
                                      </p:cBhvr>
                                      <p:to>
                                        <p:strVal val="solid"/>
                                      </p:to>
                                    </p:set>
                                  </p:childTnLst>
                                </p:cTn>
                              </p:par>
                            </p:childTnLst>
                          </p:cTn>
                        </p:par>
                        <p:par>
                          <p:cTn id="10" fill="hold" nodeType="afterGroup">
                            <p:stCondLst>
                              <p:cond delay="8840"/>
                            </p:stCondLst>
                            <p:childTnLst>
                              <p:par>
                                <p:cTn id="11" presetID="55" presetClass="entr" presetSubtype="0" fill="hold" grpId="0" nodeType="afterEffect">
                                  <p:stCondLst>
                                    <p:cond delay="0"/>
                                  </p:stCondLst>
                                  <p:childTnLst>
                                    <p:set>
                                      <p:cBhvr>
                                        <p:cTn id="12" dur="1" fill="hold">
                                          <p:stCondLst>
                                            <p:cond delay="0"/>
                                          </p:stCondLst>
                                        </p:cTn>
                                        <p:tgtEl>
                                          <p:spTgt spid="61454">
                                            <p:txEl>
                                              <p:pRg st="0" end="0"/>
                                            </p:txEl>
                                          </p:spTgt>
                                        </p:tgtEl>
                                        <p:attrNameLst>
                                          <p:attrName>style.visibility</p:attrName>
                                        </p:attrNameLst>
                                      </p:cBhvr>
                                      <p:to>
                                        <p:strVal val="visible"/>
                                      </p:to>
                                    </p:set>
                                    <p:anim calcmode="lin" valueType="num">
                                      <p:cBhvr>
                                        <p:cTn id="13" dur="1000" fill="hold"/>
                                        <p:tgtEl>
                                          <p:spTgt spid="61454">
                                            <p:txEl>
                                              <p:pRg st="0" end="0"/>
                                            </p:txEl>
                                          </p:spTgt>
                                        </p:tgtEl>
                                        <p:attrNameLst>
                                          <p:attrName>ppt_w</p:attrName>
                                        </p:attrNameLst>
                                      </p:cBhvr>
                                      <p:tavLst>
                                        <p:tav tm="0">
                                          <p:val>
                                            <p:strVal val="#ppt_w*0.70"/>
                                          </p:val>
                                        </p:tav>
                                        <p:tav tm="100000">
                                          <p:val>
                                            <p:strVal val="#ppt_w"/>
                                          </p:val>
                                        </p:tav>
                                      </p:tavLst>
                                    </p:anim>
                                    <p:anim calcmode="lin" valueType="num">
                                      <p:cBhvr>
                                        <p:cTn id="14" dur="1000" fill="hold"/>
                                        <p:tgtEl>
                                          <p:spTgt spid="61454">
                                            <p:txEl>
                                              <p:pRg st="0" end="0"/>
                                            </p:txEl>
                                          </p:spTgt>
                                        </p:tgtEl>
                                        <p:attrNameLst>
                                          <p:attrName>ppt_h</p:attrName>
                                        </p:attrNameLst>
                                      </p:cBhvr>
                                      <p:tavLst>
                                        <p:tav tm="0">
                                          <p:val>
                                            <p:strVal val="#ppt_h"/>
                                          </p:val>
                                        </p:tav>
                                        <p:tav tm="100000">
                                          <p:val>
                                            <p:strVal val="#ppt_h"/>
                                          </p:val>
                                        </p:tav>
                                      </p:tavLst>
                                    </p:anim>
                                    <p:animEffect transition="in" filter="fade">
                                      <p:cBhvr>
                                        <p:cTn id="15" dur="1000"/>
                                        <p:tgtEl>
                                          <p:spTgt spid="61454">
                                            <p:txEl>
                                              <p:pRg st="0" end="0"/>
                                            </p:txEl>
                                          </p:spTgt>
                                        </p:tgtEl>
                                      </p:cBhvr>
                                    </p:animEffect>
                                  </p:childTnLst>
                                </p:cTn>
                              </p:par>
                            </p:childTnLst>
                          </p:cTn>
                        </p:par>
                        <p:par>
                          <p:cTn id="16" fill="hold" nodeType="afterGroup">
                            <p:stCondLst>
                              <p:cond delay="9840"/>
                            </p:stCondLst>
                            <p:childTnLst>
                              <p:par>
                                <p:cTn id="17" presetID="5" presetClass="entr" presetSubtype="10" fill="hold" grpId="0" nodeType="afterEffect">
                                  <p:stCondLst>
                                    <p:cond delay="0"/>
                                  </p:stCondLst>
                                  <p:childTnLst>
                                    <p:set>
                                      <p:cBhvr>
                                        <p:cTn id="18" dur="1" fill="hold">
                                          <p:stCondLst>
                                            <p:cond delay="0"/>
                                          </p:stCondLst>
                                        </p:cTn>
                                        <p:tgtEl>
                                          <p:spTgt spid="61455"/>
                                        </p:tgtEl>
                                        <p:attrNameLst>
                                          <p:attrName>style.visibility</p:attrName>
                                        </p:attrNameLst>
                                      </p:cBhvr>
                                      <p:to>
                                        <p:strVal val="visible"/>
                                      </p:to>
                                    </p:set>
                                    <p:animEffect transition="in" filter="checkerboard(across)">
                                      <p:cBhvr>
                                        <p:cTn id="19" dur="500"/>
                                        <p:tgtEl>
                                          <p:spTgt spid="61455"/>
                                        </p:tgtEl>
                                      </p:cBhvr>
                                    </p:animEffect>
                                  </p:childTnLst>
                                </p:cTn>
                              </p:par>
                            </p:childTnLst>
                          </p:cTn>
                        </p:par>
                        <p:par>
                          <p:cTn id="20" fill="hold" nodeType="afterGroup">
                            <p:stCondLst>
                              <p:cond delay="10340"/>
                            </p:stCondLst>
                            <p:childTnLst>
                              <p:par>
                                <p:cTn id="21" presetID="1" presetClass="entr" presetSubtype="0" fill="hold" grpId="0" nodeType="afterEffect">
                                  <p:stCondLst>
                                    <p:cond delay="0"/>
                                  </p:stCondLst>
                                  <p:childTnLst>
                                    <p:set>
                                      <p:cBhvr>
                                        <p:cTn id="22" dur="1" fill="hold">
                                          <p:stCondLst>
                                            <p:cond delay="0"/>
                                          </p:stCondLst>
                                        </p:cTn>
                                        <p:tgtEl>
                                          <p:spTgt spid="61456"/>
                                        </p:tgtEl>
                                        <p:attrNameLst>
                                          <p:attrName>style.visibility</p:attrName>
                                        </p:attrNameLst>
                                      </p:cBhvr>
                                      <p:to>
                                        <p:strVal val="visible"/>
                                      </p:to>
                                    </p:set>
                                  </p:childTnLst>
                                </p:cTn>
                              </p:par>
                            </p:childTnLst>
                          </p:cTn>
                        </p:par>
                        <p:par>
                          <p:cTn id="23" fill="hold" nodeType="afterGroup">
                            <p:stCondLst>
                              <p:cond delay="10340"/>
                            </p:stCondLst>
                            <p:childTnLst>
                              <p:par>
                                <p:cTn id="24" presetID="10" presetClass="entr" presetSubtype="0" fill="hold" nodeType="afterEffect">
                                  <p:stCondLst>
                                    <p:cond delay="0"/>
                                  </p:stCondLst>
                                  <p:childTnLst>
                                    <p:set>
                                      <p:cBhvr>
                                        <p:cTn id="25" dur="1" fill="hold">
                                          <p:stCondLst>
                                            <p:cond delay="0"/>
                                          </p:stCondLst>
                                        </p:cTn>
                                        <p:tgtEl>
                                          <p:spTgt spid="61457"/>
                                        </p:tgtEl>
                                        <p:attrNameLst>
                                          <p:attrName>style.visibility</p:attrName>
                                        </p:attrNameLst>
                                      </p:cBhvr>
                                      <p:to>
                                        <p:strVal val="visible"/>
                                      </p:to>
                                    </p:set>
                                    <p:animEffect transition="in" filter="fade">
                                      <p:cBhvr>
                                        <p:cTn id="26" dur="2000"/>
                                        <p:tgtEl>
                                          <p:spTgt spid="61457"/>
                                        </p:tgtEl>
                                      </p:cBhvr>
                                    </p:animEffect>
                                  </p:childTnLst>
                                </p:cTn>
                              </p:par>
                            </p:childTnLst>
                          </p:cTn>
                        </p:par>
                        <p:par>
                          <p:cTn id="27" fill="hold" nodeType="afterGroup">
                            <p:stCondLst>
                              <p:cond delay="12340"/>
                            </p:stCondLst>
                            <p:childTnLst>
                              <p:par>
                                <p:cTn id="28" presetID="10" presetClass="exit" presetSubtype="0" fill="hold" nodeType="afterEffect">
                                  <p:stCondLst>
                                    <p:cond delay="15000"/>
                                  </p:stCondLst>
                                  <p:childTnLst>
                                    <p:animEffect transition="out" filter="fade">
                                      <p:cBhvr>
                                        <p:cTn id="29" dur="2000"/>
                                        <p:tgtEl>
                                          <p:spTgt spid="61457"/>
                                        </p:tgtEl>
                                      </p:cBhvr>
                                    </p:animEffect>
                                    <p:set>
                                      <p:cBhvr>
                                        <p:cTn id="30" dur="1" fill="hold">
                                          <p:stCondLst>
                                            <p:cond delay="1999"/>
                                          </p:stCondLst>
                                        </p:cTn>
                                        <p:tgtEl>
                                          <p:spTgt spid="6145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7" grpId="0"/>
      <p:bldP spid="61454" grpId="0" build="p"/>
      <p:bldP spid="61455" grpId="0"/>
      <p:bldP spid="6145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a:extLst>
              <a:ext uri="{FF2B5EF4-FFF2-40B4-BE49-F238E27FC236}">
                <a16:creationId xmlns:a16="http://schemas.microsoft.com/office/drawing/2014/main" id="{76B637DB-1911-D134-AB2C-7F9D457D5D63}"/>
              </a:ext>
            </a:extLst>
          </p:cNvPr>
          <p:cNvSpPr>
            <a:spLocks noGrp="1" noChangeArrowheads="1"/>
          </p:cNvSpPr>
          <p:nvPr>
            <p:ph type="ctrTitle"/>
          </p:nvPr>
        </p:nvSpPr>
        <p:spPr>
          <a:xfrm>
            <a:off x="1331913" y="188913"/>
            <a:ext cx="6985000" cy="1081087"/>
          </a:xfrm>
        </p:spPr>
        <p:txBody>
          <a:bodyPr anchor="ctr" anchorCtr="0"/>
          <a:lstStyle/>
          <a:p>
            <a:pPr algn="l" eaLnBrk="1" hangingPunct="1">
              <a:defRPr/>
            </a:pPr>
            <a:r>
              <a:rPr lang="es-MX" sz="1800" b="1">
                <a:solidFill>
                  <a:srgbClr val="FFFF00"/>
                </a:solidFill>
                <a:latin typeface="Agency FB" pitchFamily="34" charset="0"/>
              </a:rPr>
              <a:t>INSTITUTO PANAMERICANO DE INGENIERIA NAVAL</a:t>
            </a:r>
            <a:br>
              <a:rPr lang="es-MX" sz="1800" b="1">
                <a:solidFill>
                  <a:srgbClr val="FFFF00"/>
                </a:solidFill>
                <a:latin typeface="Agency FB" pitchFamily="34" charset="0"/>
              </a:rPr>
            </a:br>
            <a:r>
              <a:rPr lang="es-ES" sz="1800" b="1">
                <a:solidFill>
                  <a:srgbClr val="FFFF00"/>
                </a:solidFill>
                <a:latin typeface="Agency FB" pitchFamily="34" charset="0"/>
              </a:rPr>
              <a:t>PAN-AMERICAN INSTITUTE OF NAVAL ENGINEERING</a:t>
            </a:r>
            <a:br>
              <a:rPr lang="es-ES" sz="1800" b="1">
                <a:solidFill>
                  <a:srgbClr val="FFFF00"/>
                </a:solidFill>
                <a:latin typeface="Agency FB" pitchFamily="34" charset="0"/>
              </a:rPr>
            </a:br>
            <a:r>
              <a:rPr lang="pt-BR" sz="1800" b="1">
                <a:solidFill>
                  <a:srgbClr val="FFFF00"/>
                </a:solidFill>
                <a:latin typeface="Agency FB" pitchFamily="34" charset="0"/>
              </a:rPr>
              <a:t>INSTITUTO PAN-AMERICANO DE ENGENHARIA NAVAL</a:t>
            </a:r>
            <a:endParaRPr lang="es-ES" sz="1800" b="1">
              <a:solidFill>
                <a:srgbClr val="FFFF00"/>
              </a:solidFill>
              <a:effectLst/>
              <a:latin typeface="Agency FB" pitchFamily="34" charset="0"/>
            </a:endParaRPr>
          </a:p>
        </p:txBody>
      </p:sp>
      <p:pic>
        <p:nvPicPr>
          <p:cNvPr id="50178" name="Picture 4" descr="IPIN-002-colores">
            <a:extLst>
              <a:ext uri="{FF2B5EF4-FFF2-40B4-BE49-F238E27FC236}">
                <a16:creationId xmlns:a16="http://schemas.microsoft.com/office/drawing/2014/main" id="{82349EB3-4F1E-C160-8E2C-1976442E518F}"/>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50825" y="260350"/>
            <a:ext cx="935038" cy="93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79" name="Line 5">
            <a:extLst>
              <a:ext uri="{FF2B5EF4-FFF2-40B4-BE49-F238E27FC236}">
                <a16:creationId xmlns:a16="http://schemas.microsoft.com/office/drawing/2014/main" id="{855CABBF-1AF8-7B3E-6CAF-8CEF91A7F34F}"/>
              </a:ext>
            </a:extLst>
          </p:cNvPr>
          <p:cNvSpPr>
            <a:spLocks noChangeShapeType="1"/>
          </p:cNvSpPr>
          <p:nvPr/>
        </p:nvSpPr>
        <p:spPr bwMode="auto">
          <a:xfrm>
            <a:off x="179388" y="1341438"/>
            <a:ext cx="8785225" cy="0"/>
          </a:xfrm>
          <a:prstGeom prst="line">
            <a:avLst/>
          </a:prstGeom>
          <a:noFill/>
          <a:ln w="381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CO"/>
          </a:p>
        </p:txBody>
      </p:sp>
      <p:sp>
        <p:nvSpPr>
          <p:cNvPr id="63495" name="Text Box 7">
            <a:extLst>
              <a:ext uri="{FF2B5EF4-FFF2-40B4-BE49-F238E27FC236}">
                <a16:creationId xmlns:a16="http://schemas.microsoft.com/office/drawing/2014/main" id="{33BFA948-11E3-6CDC-0DC4-B7199A3E44FE}"/>
              </a:ext>
            </a:extLst>
          </p:cNvPr>
          <p:cNvSpPr txBox="1">
            <a:spLocks noChangeArrowheads="1"/>
          </p:cNvSpPr>
          <p:nvPr/>
        </p:nvSpPr>
        <p:spPr bwMode="auto">
          <a:xfrm>
            <a:off x="755650" y="3644900"/>
            <a:ext cx="7704138" cy="1604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60000"/>
              <a:buFont typeface="Wingdings" pitchFamily="2" charset="2"/>
              <a:buChar char="n"/>
              <a:tabLst>
                <a:tab pos="2241550" algn="l"/>
                <a:tab pos="5649913" algn="l"/>
              </a:tabLst>
              <a:defRPr sz="3200">
                <a:solidFill>
                  <a:schemeClr val="tx1"/>
                </a:solidFill>
                <a:latin typeface="Verdana" panose="020B0604030504040204" pitchFamily="34" charset="0"/>
              </a:defRPr>
            </a:lvl1pPr>
            <a:lvl2pPr marL="742950" indent="-285750">
              <a:spcBef>
                <a:spcPct val="20000"/>
              </a:spcBef>
              <a:buClr>
                <a:schemeClr val="tx1"/>
              </a:buClr>
              <a:buChar char="•"/>
              <a:tabLst>
                <a:tab pos="2241550" algn="l"/>
                <a:tab pos="5649913" algn="l"/>
              </a:tabLst>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itchFamily="2" charset="2"/>
              <a:buChar char="n"/>
              <a:tabLst>
                <a:tab pos="2241550" algn="l"/>
                <a:tab pos="5649913" algn="l"/>
              </a:tabLst>
              <a:defRPr sz="2400">
                <a:solidFill>
                  <a:schemeClr val="tx1"/>
                </a:solidFill>
                <a:latin typeface="Verdana" panose="020B0604030504040204" pitchFamily="34" charset="0"/>
              </a:defRPr>
            </a:lvl3pPr>
            <a:lvl4pPr marL="1600200" indent="-228600">
              <a:spcBef>
                <a:spcPct val="20000"/>
              </a:spcBef>
              <a:buClr>
                <a:schemeClr val="tx2"/>
              </a:buClr>
              <a:buChar char="•"/>
              <a:tabLst>
                <a:tab pos="2241550" algn="l"/>
                <a:tab pos="5649913" algn="l"/>
              </a:tabLst>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itchFamily="2" charset="2"/>
              <a:buChar char="n"/>
              <a:tabLst>
                <a:tab pos="2241550" algn="l"/>
                <a:tab pos="5649913" algn="l"/>
              </a:tabLst>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itchFamily="2" charset="2"/>
              <a:buChar char="n"/>
              <a:tabLst>
                <a:tab pos="2241550" algn="l"/>
                <a:tab pos="5649913" algn="l"/>
              </a:tabLst>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itchFamily="2" charset="2"/>
              <a:buChar char="n"/>
              <a:tabLst>
                <a:tab pos="2241550" algn="l"/>
                <a:tab pos="5649913" algn="l"/>
              </a:tabLst>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itchFamily="2" charset="2"/>
              <a:buChar char="n"/>
              <a:tabLst>
                <a:tab pos="2241550" algn="l"/>
                <a:tab pos="5649913" algn="l"/>
              </a:tabLst>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itchFamily="2" charset="2"/>
              <a:buChar char="n"/>
              <a:tabLst>
                <a:tab pos="2241550" algn="l"/>
                <a:tab pos="5649913" algn="l"/>
              </a:tabLst>
              <a:defRPr sz="2000">
                <a:solidFill>
                  <a:schemeClr val="tx1"/>
                </a:solidFill>
                <a:latin typeface="Verdana" panose="020B0604030504040204" pitchFamily="34" charset="0"/>
              </a:defRPr>
            </a:lvl9pPr>
          </a:lstStyle>
          <a:p>
            <a:pPr eaLnBrk="1" hangingPunct="1">
              <a:lnSpc>
                <a:spcPct val="70000"/>
              </a:lnSpc>
              <a:spcBef>
                <a:spcPct val="50000"/>
              </a:spcBef>
              <a:buClrTx/>
              <a:buSzTx/>
              <a:buFontTx/>
              <a:buNone/>
            </a:pPr>
            <a:r>
              <a:rPr lang="es-ES" altLang="es-MX" sz="1800" b="1">
                <a:solidFill>
                  <a:srgbClr val="FFFF00"/>
                </a:solidFill>
                <a:latin typeface="Arial Narrow" panose="020B0604020202020204" pitchFamily="34" charset="0"/>
              </a:rPr>
              <a:t>Presidente.	Edgar Romero Vásquez		(Colombia)</a:t>
            </a:r>
          </a:p>
          <a:p>
            <a:pPr eaLnBrk="1" hangingPunct="1">
              <a:lnSpc>
                <a:spcPct val="70000"/>
              </a:lnSpc>
              <a:spcBef>
                <a:spcPct val="50000"/>
              </a:spcBef>
              <a:buClrTx/>
              <a:buSzTx/>
              <a:buFontTx/>
              <a:buNone/>
            </a:pPr>
            <a:r>
              <a:rPr lang="es-ES" altLang="es-MX" sz="1800" b="1">
                <a:solidFill>
                  <a:srgbClr val="FFFF00"/>
                </a:solidFill>
                <a:latin typeface="Arial Narrow" panose="020B0604020202020204" pitchFamily="34" charset="0"/>
              </a:rPr>
              <a:t>Vicepresidente 1°.	Marvin A. Gutiérrez Morales		(México)</a:t>
            </a:r>
          </a:p>
          <a:p>
            <a:pPr eaLnBrk="1" hangingPunct="1">
              <a:lnSpc>
                <a:spcPct val="70000"/>
              </a:lnSpc>
              <a:spcBef>
                <a:spcPct val="50000"/>
              </a:spcBef>
              <a:buClrTx/>
              <a:buSzTx/>
              <a:buFontTx/>
              <a:buNone/>
            </a:pPr>
            <a:r>
              <a:rPr lang="es-ES" altLang="es-MX" sz="1800" b="1">
                <a:solidFill>
                  <a:srgbClr val="FFFF00"/>
                </a:solidFill>
                <a:latin typeface="Arial Narrow" panose="020B0604020202020204" pitchFamily="34" charset="0"/>
              </a:rPr>
              <a:t>Vicepresidente 2°.	José González Cobas		(Cuba)</a:t>
            </a:r>
          </a:p>
          <a:p>
            <a:pPr eaLnBrk="1" hangingPunct="1">
              <a:lnSpc>
                <a:spcPct val="70000"/>
              </a:lnSpc>
              <a:spcBef>
                <a:spcPct val="50000"/>
              </a:spcBef>
              <a:buClrTx/>
              <a:buSzTx/>
              <a:buFontTx/>
              <a:buNone/>
            </a:pPr>
            <a:r>
              <a:rPr lang="es-ES" altLang="es-MX" sz="1800" b="1">
                <a:solidFill>
                  <a:srgbClr val="FFFF00"/>
                </a:solidFill>
                <a:latin typeface="Arial Narrow" panose="020B0604020202020204" pitchFamily="34" charset="0"/>
              </a:rPr>
              <a:t>Director Técnico.	José Marcio Vasconcelos		(Brasil)</a:t>
            </a:r>
          </a:p>
          <a:p>
            <a:pPr eaLnBrk="1" hangingPunct="1">
              <a:lnSpc>
                <a:spcPct val="70000"/>
              </a:lnSpc>
              <a:spcBef>
                <a:spcPct val="50000"/>
              </a:spcBef>
              <a:buClrTx/>
              <a:buSzTx/>
              <a:buFontTx/>
              <a:buNone/>
            </a:pPr>
            <a:r>
              <a:rPr lang="es-ES" altLang="es-MX" sz="1800" b="1">
                <a:solidFill>
                  <a:srgbClr val="FFFF00"/>
                </a:solidFill>
                <a:latin typeface="Arial Narrow" panose="020B0604020202020204" pitchFamily="34" charset="0"/>
              </a:rPr>
              <a:t>Director Tesorero.	Luiz Alberto de Mattos		(Brasil)</a:t>
            </a:r>
          </a:p>
        </p:txBody>
      </p:sp>
      <p:sp>
        <p:nvSpPr>
          <p:cNvPr id="50181" name="Text Box 8">
            <a:extLst>
              <a:ext uri="{FF2B5EF4-FFF2-40B4-BE49-F238E27FC236}">
                <a16:creationId xmlns:a16="http://schemas.microsoft.com/office/drawing/2014/main" id="{DAF47929-B6BB-4F81-29A2-D9F54404D842}"/>
              </a:ext>
            </a:extLst>
          </p:cNvPr>
          <p:cNvSpPr txBox="1">
            <a:spLocks noChangeArrowheads="1"/>
          </p:cNvSpPr>
          <p:nvPr/>
        </p:nvSpPr>
        <p:spPr bwMode="auto">
          <a:xfrm>
            <a:off x="755650" y="2708275"/>
            <a:ext cx="3384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60000"/>
              <a:buFont typeface="Wingdings" pitchFamily="2" charset="2"/>
              <a:buChar char="n"/>
              <a:defRPr sz="3200">
                <a:solidFill>
                  <a:schemeClr val="tx1"/>
                </a:solidFill>
                <a:latin typeface="Verdana" panose="020B060403050404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itchFamily="2" charset="2"/>
              <a:buChar char="n"/>
              <a:defRPr sz="2400">
                <a:solidFill>
                  <a:schemeClr val="tx1"/>
                </a:solidFill>
                <a:latin typeface="Verdana" panose="020B060403050404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9pPr>
          </a:lstStyle>
          <a:p>
            <a:pPr eaLnBrk="1" hangingPunct="1">
              <a:spcBef>
                <a:spcPct val="50000"/>
              </a:spcBef>
              <a:buClrTx/>
              <a:buSzTx/>
              <a:buFontTx/>
              <a:buNone/>
            </a:pPr>
            <a:endParaRPr lang="es-ES" altLang="es-MX" sz="1800"/>
          </a:p>
        </p:txBody>
      </p:sp>
      <p:sp>
        <p:nvSpPr>
          <p:cNvPr id="63498" name="Text Box 10">
            <a:extLst>
              <a:ext uri="{FF2B5EF4-FFF2-40B4-BE49-F238E27FC236}">
                <a16:creationId xmlns:a16="http://schemas.microsoft.com/office/drawing/2014/main" id="{30FF9956-B1CB-D765-998C-C120D45821D2}"/>
              </a:ext>
            </a:extLst>
          </p:cNvPr>
          <p:cNvSpPr txBox="1">
            <a:spLocks noChangeArrowheads="1"/>
          </p:cNvSpPr>
          <p:nvPr/>
        </p:nvSpPr>
        <p:spPr bwMode="auto">
          <a:xfrm>
            <a:off x="250825" y="5805488"/>
            <a:ext cx="8569325" cy="1463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60000"/>
              <a:buFont typeface="Wingdings" pitchFamily="2" charset="2"/>
              <a:buChar char="n"/>
              <a:defRPr sz="3200">
                <a:solidFill>
                  <a:schemeClr val="tx1"/>
                </a:solidFill>
                <a:latin typeface="Verdana" panose="020B060403050404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itchFamily="2" charset="2"/>
              <a:buChar char="n"/>
              <a:defRPr sz="2400">
                <a:solidFill>
                  <a:schemeClr val="tx1"/>
                </a:solidFill>
                <a:latin typeface="Verdana" panose="020B060403050404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9pPr>
          </a:lstStyle>
          <a:p>
            <a:pPr eaLnBrk="1" hangingPunct="1">
              <a:spcBef>
                <a:spcPct val="50000"/>
              </a:spcBef>
              <a:buClrTx/>
              <a:buSzTx/>
              <a:buFontTx/>
              <a:buNone/>
            </a:pPr>
            <a:r>
              <a:rPr lang="es-ES" altLang="es-MX" sz="2000" b="1">
                <a:solidFill>
                  <a:srgbClr val="FFFF00"/>
                </a:solidFill>
                <a:latin typeface="Arial Narrow" panose="020B0604020202020204" pitchFamily="34" charset="0"/>
              </a:rPr>
              <a:t>Con la asistencia de 228 delegados donde se presentaron 116 Ponencias con autores de diversos países simultáneamente se realizo la tradicional exposición marítima MARINEXPO ‘99</a:t>
            </a:r>
          </a:p>
          <a:p>
            <a:pPr eaLnBrk="1" hangingPunct="1">
              <a:spcBef>
                <a:spcPct val="50000"/>
              </a:spcBef>
              <a:buClrTx/>
              <a:buSzTx/>
              <a:buFontTx/>
              <a:buNone/>
            </a:pPr>
            <a:endParaRPr lang="es-ES" altLang="es-MX" sz="2000" b="1">
              <a:solidFill>
                <a:srgbClr val="FFFF00"/>
              </a:solidFill>
              <a:latin typeface="Arial Narrow" panose="020B0604020202020204" pitchFamily="34" charset="0"/>
            </a:endParaRPr>
          </a:p>
        </p:txBody>
      </p:sp>
      <p:pic>
        <p:nvPicPr>
          <p:cNvPr id="63501" name="Picture 13" descr="IPIN0002">
            <a:extLst>
              <a:ext uri="{FF2B5EF4-FFF2-40B4-BE49-F238E27FC236}">
                <a16:creationId xmlns:a16="http://schemas.microsoft.com/office/drawing/2014/main" id="{24CEE1D0-D980-7394-532F-6D0CEC124AE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21288" y="1412875"/>
            <a:ext cx="3095625" cy="2087563"/>
          </a:xfrm>
          <a:prstGeom prst="rect">
            <a:avLst/>
          </a:prstGeom>
          <a:noFill/>
          <a:ln w="635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63503" name="Rectangle 15">
            <a:extLst>
              <a:ext uri="{FF2B5EF4-FFF2-40B4-BE49-F238E27FC236}">
                <a16:creationId xmlns:a16="http://schemas.microsoft.com/office/drawing/2014/main" id="{11B1CEC0-D464-5023-08DB-B03511C1569B}"/>
              </a:ext>
            </a:extLst>
          </p:cNvPr>
          <p:cNvSpPr>
            <a:spLocks noChangeArrowheads="1"/>
          </p:cNvSpPr>
          <p:nvPr/>
        </p:nvSpPr>
        <p:spPr bwMode="auto">
          <a:xfrm>
            <a:off x="395288" y="1628775"/>
            <a:ext cx="3960812" cy="647700"/>
          </a:xfrm>
          <a:prstGeom prst="rect">
            <a:avLst/>
          </a:prstGeom>
          <a:noFill/>
          <a:ln>
            <a:noFill/>
          </a:ln>
          <a:effectLst/>
        </p:spPr>
        <p:txBody>
          <a:bodyPr/>
          <a:lstStyle/>
          <a:p>
            <a:pPr eaLnBrk="1" hangingPunct="1">
              <a:spcBef>
                <a:spcPct val="20000"/>
              </a:spcBef>
              <a:buClr>
                <a:schemeClr val="hlink"/>
              </a:buClr>
              <a:buSzPct val="60000"/>
              <a:buFont typeface="Wingdings" pitchFamily="2" charset="2"/>
              <a:buNone/>
              <a:defRPr/>
            </a:pPr>
            <a:r>
              <a:rPr lang="es-MX" sz="4000">
                <a:solidFill>
                  <a:srgbClr val="FF9900"/>
                </a:solidFill>
                <a:effectLst>
                  <a:outerShdw blurRad="38100" dist="38100" dir="2700000" algn="tl">
                    <a:srgbClr val="000000"/>
                  </a:outerShdw>
                </a:effectLst>
                <a:latin typeface="Impact" pitchFamily="34" charset="0"/>
              </a:rPr>
              <a:t>XVI COPINAVAL</a:t>
            </a:r>
            <a:endParaRPr lang="es-ES" sz="4000">
              <a:solidFill>
                <a:srgbClr val="FF9900"/>
              </a:solidFill>
              <a:effectLst>
                <a:outerShdw blurRad="38100" dist="38100" dir="2700000" algn="tl">
                  <a:srgbClr val="000000"/>
                </a:outerShdw>
              </a:effectLst>
              <a:latin typeface="Impact" pitchFamily="34" charset="0"/>
            </a:endParaRPr>
          </a:p>
        </p:txBody>
      </p:sp>
      <p:sp>
        <p:nvSpPr>
          <p:cNvPr id="63504" name="Text Box 16">
            <a:extLst>
              <a:ext uri="{FF2B5EF4-FFF2-40B4-BE49-F238E27FC236}">
                <a16:creationId xmlns:a16="http://schemas.microsoft.com/office/drawing/2014/main" id="{5FD21875-811D-AE37-1568-01AB14D0F086}"/>
              </a:ext>
            </a:extLst>
          </p:cNvPr>
          <p:cNvSpPr txBox="1">
            <a:spLocks noChangeArrowheads="1"/>
          </p:cNvSpPr>
          <p:nvPr/>
        </p:nvSpPr>
        <p:spPr bwMode="auto">
          <a:xfrm>
            <a:off x="539750" y="2708275"/>
            <a:ext cx="4248150" cy="62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60000"/>
              <a:buFont typeface="Wingdings" pitchFamily="2" charset="2"/>
              <a:buChar char="n"/>
              <a:defRPr sz="3200">
                <a:solidFill>
                  <a:schemeClr val="tx1"/>
                </a:solidFill>
                <a:latin typeface="Verdana" panose="020B060403050404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itchFamily="2" charset="2"/>
              <a:buChar char="n"/>
              <a:defRPr sz="2400">
                <a:solidFill>
                  <a:schemeClr val="tx1"/>
                </a:solidFill>
                <a:latin typeface="Verdana" panose="020B060403050404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9pPr>
          </a:lstStyle>
          <a:p>
            <a:pPr eaLnBrk="1" hangingPunct="1">
              <a:spcBef>
                <a:spcPct val="50000"/>
              </a:spcBef>
              <a:buClrTx/>
              <a:buSzTx/>
              <a:buFontTx/>
              <a:buNone/>
            </a:pPr>
            <a:r>
              <a:rPr lang="es-MX" altLang="es-MX" sz="1400" b="1">
                <a:solidFill>
                  <a:srgbClr val="FF9900"/>
                </a:solidFill>
                <a:latin typeface="Arial" panose="020B0604020202020204" pitchFamily="34" charset="0"/>
              </a:rPr>
              <a:t>SEDE:</a:t>
            </a:r>
            <a:r>
              <a:rPr lang="es-MX" altLang="es-MX" sz="1400" b="1">
                <a:solidFill>
                  <a:srgbClr val="FFFF00"/>
                </a:solidFill>
                <a:latin typeface="Arial" panose="020B0604020202020204" pitchFamily="34" charset="0"/>
              </a:rPr>
              <a:t> CARTAGENA, COLOMBIA</a:t>
            </a:r>
          </a:p>
          <a:p>
            <a:pPr eaLnBrk="1" hangingPunct="1">
              <a:spcBef>
                <a:spcPct val="50000"/>
              </a:spcBef>
              <a:buClrTx/>
              <a:buSzTx/>
              <a:buFontTx/>
              <a:buNone/>
            </a:pPr>
            <a:r>
              <a:rPr lang="es-MX" altLang="es-MX" sz="1400" b="1">
                <a:solidFill>
                  <a:srgbClr val="FF9900"/>
                </a:solidFill>
                <a:latin typeface="Arial" panose="020B0604020202020204" pitchFamily="34" charset="0"/>
              </a:rPr>
              <a:t>FECHA</a:t>
            </a:r>
            <a:r>
              <a:rPr lang="es-MX" altLang="es-MX" sz="1400" b="1">
                <a:solidFill>
                  <a:srgbClr val="FFFF00"/>
                </a:solidFill>
                <a:latin typeface="Arial" panose="020B0604020202020204" pitchFamily="34" charset="0"/>
              </a:rPr>
              <a:t>: DEL 19 AL 22 DE OCTUBRE 1999</a:t>
            </a:r>
            <a:endParaRPr lang="es-ES" altLang="es-MX" sz="1400" b="1">
              <a:solidFill>
                <a:srgbClr val="FFFF00"/>
              </a:solidFill>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63495"/>
                                        </p:tgtEl>
                                        <p:attrNameLst>
                                          <p:attrName>style.visibility</p:attrName>
                                        </p:attrNameLst>
                                      </p:cBhvr>
                                      <p:to>
                                        <p:strVal val="visible"/>
                                      </p:to>
                                    </p:set>
                                    <p:anim calcmode="discrete" valueType="clr">
                                      <p:cBhvr override="childStyle">
                                        <p:cTn id="7" dur="80"/>
                                        <p:tgtEl>
                                          <p:spTgt spid="63495"/>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63495"/>
                                        </p:tgtEl>
                                        <p:attrNameLst>
                                          <p:attrName>fillcolor</p:attrName>
                                        </p:attrNameLst>
                                      </p:cBhvr>
                                      <p:tavLst>
                                        <p:tav tm="0">
                                          <p:val>
                                            <p:clrVal>
                                              <a:schemeClr val="accent2"/>
                                            </p:clrVal>
                                          </p:val>
                                        </p:tav>
                                        <p:tav tm="50000">
                                          <p:val>
                                            <p:clrVal>
                                              <a:schemeClr val="hlink"/>
                                            </p:clrVal>
                                          </p:val>
                                        </p:tav>
                                      </p:tavLst>
                                    </p:anim>
                                    <p:set>
                                      <p:cBhvr>
                                        <p:cTn id="9" dur="80"/>
                                        <p:tgtEl>
                                          <p:spTgt spid="63495"/>
                                        </p:tgtEl>
                                        <p:attrNameLst>
                                          <p:attrName>fill.type</p:attrName>
                                        </p:attrNameLst>
                                      </p:cBhvr>
                                      <p:to>
                                        <p:strVal val="solid"/>
                                      </p:to>
                                    </p:set>
                                  </p:childTnLst>
                                </p:cTn>
                              </p:par>
                            </p:childTnLst>
                          </p:cTn>
                        </p:par>
                        <p:par>
                          <p:cTn id="10" fill="hold" nodeType="afterGroup">
                            <p:stCondLst>
                              <p:cond delay="8720"/>
                            </p:stCondLst>
                            <p:childTnLst>
                              <p:par>
                                <p:cTn id="11" presetID="1" presetClass="entr" presetSubtype="0" fill="hold" grpId="0" nodeType="afterEffect">
                                  <p:stCondLst>
                                    <p:cond delay="0"/>
                                  </p:stCondLst>
                                  <p:childTnLst>
                                    <p:set>
                                      <p:cBhvr>
                                        <p:cTn id="12" dur="1" fill="hold">
                                          <p:stCondLst>
                                            <p:cond delay="0"/>
                                          </p:stCondLst>
                                        </p:cTn>
                                        <p:tgtEl>
                                          <p:spTgt spid="63498"/>
                                        </p:tgtEl>
                                        <p:attrNameLst>
                                          <p:attrName>style.visibility</p:attrName>
                                        </p:attrNameLst>
                                      </p:cBhvr>
                                      <p:to>
                                        <p:strVal val="visible"/>
                                      </p:to>
                                    </p:set>
                                  </p:childTnLst>
                                </p:cTn>
                              </p:par>
                            </p:childTnLst>
                          </p:cTn>
                        </p:par>
                        <p:par>
                          <p:cTn id="13" fill="hold" nodeType="afterGroup">
                            <p:stCondLst>
                              <p:cond delay="8720"/>
                            </p:stCondLst>
                            <p:childTnLst>
                              <p:par>
                                <p:cTn id="14" presetID="10" presetClass="entr" presetSubtype="0" fill="hold" nodeType="afterEffect">
                                  <p:stCondLst>
                                    <p:cond delay="0"/>
                                  </p:stCondLst>
                                  <p:childTnLst>
                                    <p:set>
                                      <p:cBhvr>
                                        <p:cTn id="15" dur="1" fill="hold">
                                          <p:stCondLst>
                                            <p:cond delay="0"/>
                                          </p:stCondLst>
                                        </p:cTn>
                                        <p:tgtEl>
                                          <p:spTgt spid="63501"/>
                                        </p:tgtEl>
                                        <p:attrNameLst>
                                          <p:attrName>style.visibility</p:attrName>
                                        </p:attrNameLst>
                                      </p:cBhvr>
                                      <p:to>
                                        <p:strVal val="visible"/>
                                      </p:to>
                                    </p:set>
                                    <p:animEffect transition="in" filter="fade">
                                      <p:cBhvr>
                                        <p:cTn id="16" dur="2000"/>
                                        <p:tgtEl>
                                          <p:spTgt spid="63501"/>
                                        </p:tgtEl>
                                      </p:cBhvr>
                                    </p:animEffect>
                                  </p:childTnLst>
                                </p:cTn>
                              </p:par>
                            </p:childTnLst>
                          </p:cTn>
                        </p:par>
                        <p:par>
                          <p:cTn id="17" fill="hold" nodeType="afterGroup">
                            <p:stCondLst>
                              <p:cond delay="10720"/>
                            </p:stCondLst>
                            <p:childTnLst>
                              <p:par>
                                <p:cTn id="18" presetID="10" presetClass="exit" presetSubtype="0" fill="hold" nodeType="afterEffect">
                                  <p:stCondLst>
                                    <p:cond delay="15000"/>
                                  </p:stCondLst>
                                  <p:childTnLst>
                                    <p:animEffect transition="out" filter="fade">
                                      <p:cBhvr>
                                        <p:cTn id="19" dur="2000"/>
                                        <p:tgtEl>
                                          <p:spTgt spid="63501"/>
                                        </p:tgtEl>
                                      </p:cBhvr>
                                    </p:animEffect>
                                    <p:set>
                                      <p:cBhvr>
                                        <p:cTn id="20" dur="1" fill="hold">
                                          <p:stCondLst>
                                            <p:cond delay="1999"/>
                                          </p:stCondLst>
                                        </p:cTn>
                                        <p:tgtEl>
                                          <p:spTgt spid="63501"/>
                                        </p:tgtEl>
                                        <p:attrNameLst>
                                          <p:attrName>style.visibility</p:attrName>
                                        </p:attrNameLst>
                                      </p:cBhvr>
                                      <p:to>
                                        <p:strVal val="hidden"/>
                                      </p:to>
                                    </p:set>
                                  </p:childTnLst>
                                </p:cTn>
                              </p:par>
                            </p:childTnLst>
                          </p:cTn>
                        </p:par>
                        <p:par>
                          <p:cTn id="21" fill="hold" nodeType="afterGroup">
                            <p:stCondLst>
                              <p:cond delay="27720"/>
                            </p:stCondLst>
                            <p:childTnLst>
                              <p:par>
                                <p:cTn id="22" presetID="55" presetClass="entr" presetSubtype="0" fill="hold" grpId="0" nodeType="afterEffect">
                                  <p:stCondLst>
                                    <p:cond delay="0"/>
                                  </p:stCondLst>
                                  <p:childTnLst>
                                    <p:set>
                                      <p:cBhvr>
                                        <p:cTn id="23" dur="1" fill="hold">
                                          <p:stCondLst>
                                            <p:cond delay="0"/>
                                          </p:stCondLst>
                                        </p:cTn>
                                        <p:tgtEl>
                                          <p:spTgt spid="63503">
                                            <p:txEl>
                                              <p:pRg st="0" end="0"/>
                                            </p:txEl>
                                          </p:spTgt>
                                        </p:tgtEl>
                                        <p:attrNameLst>
                                          <p:attrName>style.visibility</p:attrName>
                                        </p:attrNameLst>
                                      </p:cBhvr>
                                      <p:to>
                                        <p:strVal val="visible"/>
                                      </p:to>
                                    </p:set>
                                    <p:anim calcmode="lin" valueType="num">
                                      <p:cBhvr>
                                        <p:cTn id="24" dur="1000" fill="hold"/>
                                        <p:tgtEl>
                                          <p:spTgt spid="63503">
                                            <p:txEl>
                                              <p:pRg st="0" end="0"/>
                                            </p:txEl>
                                          </p:spTgt>
                                        </p:tgtEl>
                                        <p:attrNameLst>
                                          <p:attrName>ppt_w</p:attrName>
                                        </p:attrNameLst>
                                      </p:cBhvr>
                                      <p:tavLst>
                                        <p:tav tm="0">
                                          <p:val>
                                            <p:strVal val="#ppt_w*0.70"/>
                                          </p:val>
                                        </p:tav>
                                        <p:tav tm="100000">
                                          <p:val>
                                            <p:strVal val="#ppt_w"/>
                                          </p:val>
                                        </p:tav>
                                      </p:tavLst>
                                    </p:anim>
                                    <p:anim calcmode="lin" valueType="num">
                                      <p:cBhvr>
                                        <p:cTn id="25" dur="1000" fill="hold"/>
                                        <p:tgtEl>
                                          <p:spTgt spid="63503">
                                            <p:txEl>
                                              <p:pRg st="0" end="0"/>
                                            </p:txEl>
                                          </p:spTgt>
                                        </p:tgtEl>
                                        <p:attrNameLst>
                                          <p:attrName>ppt_h</p:attrName>
                                        </p:attrNameLst>
                                      </p:cBhvr>
                                      <p:tavLst>
                                        <p:tav tm="0">
                                          <p:val>
                                            <p:strVal val="#ppt_h"/>
                                          </p:val>
                                        </p:tav>
                                        <p:tav tm="100000">
                                          <p:val>
                                            <p:strVal val="#ppt_h"/>
                                          </p:val>
                                        </p:tav>
                                      </p:tavLst>
                                    </p:anim>
                                    <p:animEffect transition="in" filter="fade">
                                      <p:cBhvr>
                                        <p:cTn id="26" dur="1000"/>
                                        <p:tgtEl>
                                          <p:spTgt spid="63503">
                                            <p:txEl>
                                              <p:pRg st="0" end="0"/>
                                            </p:txEl>
                                          </p:spTgt>
                                        </p:tgtEl>
                                      </p:cBhvr>
                                    </p:animEffect>
                                  </p:childTnLst>
                                </p:cTn>
                              </p:par>
                            </p:childTnLst>
                          </p:cTn>
                        </p:par>
                        <p:par>
                          <p:cTn id="27" fill="hold" nodeType="afterGroup">
                            <p:stCondLst>
                              <p:cond delay="28720"/>
                            </p:stCondLst>
                            <p:childTnLst>
                              <p:par>
                                <p:cTn id="28" presetID="5" presetClass="entr" presetSubtype="10" fill="hold" grpId="0" nodeType="afterEffect">
                                  <p:stCondLst>
                                    <p:cond delay="0"/>
                                  </p:stCondLst>
                                  <p:childTnLst>
                                    <p:set>
                                      <p:cBhvr>
                                        <p:cTn id="29" dur="1" fill="hold">
                                          <p:stCondLst>
                                            <p:cond delay="0"/>
                                          </p:stCondLst>
                                        </p:cTn>
                                        <p:tgtEl>
                                          <p:spTgt spid="63504"/>
                                        </p:tgtEl>
                                        <p:attrNameLst>
                                          <p:attrName>style.visibility</p:attrName>
                                        </p:attrNameLst>
                                      </p:cBhvr>
                                      <p:to>
                                        <p:strVal val="visible"/>
                                      </p:to>
                                    </p:set>
                                    <p:animEffect transition="in" filter="checkerboard(across)">
                                      <p:cBhvr>
                                        <p:cTn id="30" dur="500"/>
                                        <p:tgtEl>
                                          <p:spTgt spid="635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5" grpId="0"/>
      <p:bldP spid="63498" grpId="0"/>
      <p:bldP spid="63503" grpId="0" build="p"/>
      <p:bldP spid="6350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a:extLst>
              <a:ext uri="{FF2B5EF4-FFF2-40B4-BE49-F238E27FC236}">
                <a16:creationId xmlns:a16="http://schemas.microsoft.com/office/drawing/2014/main" id="{11766ADD-9F6D-100B-20BA-7E89D7B2FFDC}"/>
              </a:ext>
            </a:extLst>
          </p:cNvPr>
          <p:cNvSpPr>
            <a:spLocks noGrp="1" noChangeArrowheads="1"/>
          </p:cNvSpPr>
          <p:nvPr>
            <p:ph type="ctrTitle"/>
          </p:nvPr>
        </p:nvSpPr>
        <p:spPr>
          <a:xfrm>
            <a:off x="1331913" y="188913"/>
            <a:ext cx="6985000" cy="1081087"/>
          </a:xfrm>
        </p:spPr>
        <p:txBody>
          <a:bodyPr anchor="ctr" anchorCtr="0"/>
          <a:lstStyle/>
          <a:p>
            <a:pPr algn="l" eaLnBrk="1" hangingPunct="1">
              <a:defRPr/>
            </a:pPr>
            <a:r>
              <a:rPr lang="es-MX" sz="1800" b="1">
                <a:solidFill>
                  <a:srgbClr val="FFFF00"/>
                </a:solidFill>
                <a:latin typeface="Agency FB" pitchFamily="34" charset="0"/>
              </a:rPr>
              <a:t>INSTITUTO PANAMERICANO DE INGENIERIA NAVAL</a:t>
            </a:r>
            <a:br>
              <a:rPr lang="es-MX" sz="1800" b="1">
                <a:solidFill>
                  <a:srgbClr val="FFFF00"/>
                </a:solidFill>
                <a:latin typeface="Agency FB" pitchFamily="34" charset="0"/>
              </a:rPr>
            </a:br>
            <a:r>
              <a:rPr lang="es-ES" sz="1800" b="1">
                <a:solidFill>
                  <a:srgbClr val="FFFF00"/>
                </a:solidFill>
                <a:latin typeface="Agency FB" pitchFamily="34" charset="0"/>
              </a:rPr>
              <a:t>PAN-AMERICAN INSTITUTE OF NAVAL ENGINEERING</a:t>
            </a:r>
            <a:br>
              <a:rPr lang="es-ES" sz="1800" b="1">
                <a:solidFill>
                  <a:srgbClr val="FFFF00"/>
                </a:solidFill>
                <a:latin typeface="Agency FB" pitchFamily="34" charset="0"/>
              </a:rPr>
            </a:br>
            <a:r>
              <a:rPr lang="pt-BR" sz="1800" b="1">
                <a:solidFill>
                  <a:srgbClr val="FFFF00"/>
                </a:solidFill>
                <a:latin typeface="Agency FB" pitchFamily="34" charset="0"/>
              </a:rPr>
              <a:t>INSTITUTO PAN-AMERICANO DE ENGENHARIA NAVAL</a:t>
            </a:r>
            <a:endParaRPr lang="es-ES" sz="1800" b="1">
              <a:solidFill>
                <a:srgbClr val="FFFF00"/>
              </a:solidFill>
              <a:effectLst/>
              <a:latin typeface="Agency FB" pitchFamily="34" charset="0"/>
            </a:endParaRPr>
          </a:p>
        </p:txBody>
      </p:sp>
      <p:pic>
        <p:nvPicPr>
          <p:cNvPr id="52226" name="Picture 4" descr="IPIN-002-colores">
            <a:extLst>
              <a:ext uri="{FF2B5EF4-FFF2-40B4-BE49-F238E27FC236}">
                <a16:creationId xmlns:a16="http://schemas.microsoft.com/office/drawing/2014/main" id="{6EDF824E-A942-EE3D-BF12-108D23A0A0AD}"/>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50825" y="260350"/>
            <a:ext cx="935038" cy="93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27" name="Line 5">
            <a:extLst>
              <a:ext uri="{FF2B5EF4-FFF2-40B4-BE49-F238E27FC236}">
                <a16:creationId xmlns:a16="http://schemas.microsoft.com/office/drawing/2014/main" id="{A5503457-EC41-3098-C0DE-3E1E1EC4D965}"/>
              </a:ext>
            </a:extLst>
          </p:cNvPr>
          <p:cNvSpPr>
            <a:spLocks noChangeShapeType="1"/>
          </p:cNvSpPr>
          <p:nvPr/>
        </p:nvSpPr>
        <p:spPr bwMode="auto">
          <a:xfrm>
            <a:off x="179388" y="1341438"/>
            <a:ext cx="8785225" cy="0"/>
          </a:xfrm>
          <a:prstGeom prst="line">
            <a:avLst/>
          </a:prstGeom>
          <a:noFill/>
          <a:ln w="381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CO"/>
          </a:p>
        </p:txBody>
      </p:sp>
      <p:sp>
        <p:nvSpPr>
          <p:cNvPr id="65543" name="Text Box 7">
            <a:extLst>
              <a:ext uri="{FF2B5EF4-FFF2-40B4-BE49-F238E27FC236}">
                <a16:creationId xmlns:a16="http://schemas.microsoft.com/office/drawing/2014/main" id="{D316B227-D660-845C-6886-045D6A8184EA}"/>
              </a:ext>
            </a:extLst>
          </p:cNvPr>
          <p:cNvSpPr txBox="1">
            <a:spLocks noChangeArrowheads="1"/>
          </p:cNvSpPr>
          <p:nvPr/>
        </p:nvSpPr>
        <p:spPr bwMode="auto">
          <a:xfrm>
            <a:off x="755650" y="3789363"/>
            <a:ext cx="7704138" cy="1604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60000"/>
              <a:buFont typeface="Wingdings" pitchFamily="2" charset="2"/>
              <a:buChar char="n"/>
              <a:tabLst>
                <a:tab pos="2241550" algn="l"/>
                <a:tab pos="5649913" algn="l"/>
              </a:tabLst>
              <a:defRPr sz="3200">
                <a:solidFill>
                  <a:schemeClr val="tx1"/>
                </a:solidFill>
                <a:latin typeface="Verdana" panose="020B0604030504040204" pitchFamily="34" charset="0"/>
              </a:defRPr>
            </a:lvl1pPr>
            <a:lvl2pPr marL="742950" indent="-285750">
              <a:spcBef>
                <a:spcPct val="20000"/>
              </a:spcBef>
              <a:buClr>
                <a:schemeClr val="tx1"/>
              </a:buClr>
              <a:buChar char="•"/>
              <a:tabLst>
                <a:tab pos="2241550" algn="l"/>
                <a:tab pos="5649913" algn="l"/>
              </a:tabLst>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itchFamily="2" charset="2"/>
              <a:buChar char="n"/>
              <a:tabLst>
                <a:tab pos="2241550" algn="l"/>
                <a:tab pos="5649913" algn="l"/>
              </a:tabLst>
              <a:defRPr sz="2400">
                <a:solidFill>
                  <a:schemeClr val="tx1"/>
                </a:solidFill>
                <a:latin typeface="Verdana" panose="020B0604030504040204" pitchFamily="34" charset="0"/>
              </a:defRPr>
            </a:lvl3pPr>
            <a:lvl4pPr marL="1600200" indent="-228600">
              <a:spcBef>
                <a:spcPct val="20000"/>
              </a:spcBef>
              <a:buClr>
                <a:schemeClr val="tx2"/>
              </a:buClr>
              <a:buChar char="•"/>
              <a:tabLst>
                <a:tab pos="2241550" algn="l"/>
                <a:tab pos="5649913" algn="l"/>
              </a:tabLst>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itchFamily="2" charset="2"/>
              <a:buChar char="n"/>
              <a:tabLst>
                <a:tab pos="2241550" algn="l"/>
                <a:tab pos="5649913" algn="l"/>
              </a:tabLst>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itchFamily="2" charset="2"/>
              <a:buChar char="n"/>
              <a:tabLst>
                <a:tab pos="2241550" algn="l"/>
                <a:tab pos="5649913" algn="l"/>
              </a:tabLst>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itchFamily="2" charset="2"/>
              <a:buChar char="n"/>
              <a:tabLst>
                <a:tab pos="2241550" algn="l"/>
                <a:tab pos="5649913" algn="l"/>
              </a:tabLst>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itchFamily="2" charset="2"/>
              <a:buChar char="n"/>
              <a:tabLst>
                <a:tab pos="2241550" algn="l"/>
                <a:tab pos="5649913" algn="l"/>
              </a:tabLst>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itchFamily="2" charset="2"/>
              <a:buChar char="n"/>
              <a:tabLst>
                <a:tab pos="2241550" algn="l"/>
                <a:tab pos="5649913" algn="l"/>
              </a:tabLst>
              <a:defRPr sz="2000">
                <a:solidFill>
                  <a:schemeClr val="tx1"/>
                </a:solidFill>
                <a:latin typeface="Verdana" panose="020B0604030504040204" pitchFamily="34" charset="0"/>
              </a:defRPr>
            </a:lvl9pPr>
          </a:lstStyle>
          <a:p>
            <a:pPr eaLnBrk="1" hangingPunct="1">
              <a:lnSpc>
                <a:spcPct val="70000"/>
              </a:lnSpc>
              <a:spcBef>
                <a:spcPct val="50000"/>
              </a:spcBef>
              <a:buClrTx/>
              <a:buSzTx/>
              <a:buFontTx/>
              <a:buNone/>
            </a:pPr>
            <a:r>
              <a:rPr lang="es-ES" altLang="es-MX" sz="1800" b="1">
                <a:solidFill>
                  <a:srgbClr val="FFFF00"/>
                </a:solidFill>
                <a:latin typeface="Arial Narrow" panose="020B0604020202020204" pitchFamily="34" charset="0"/>
              </a:rPr>
              <a:t>Presidente.	Marvin A. Gutiérrez Morales		(México)</a:t>
            </a:r>
          </a:p>
          <a:p>
            <a:pPr eaLnBrk="1" hangingPunct="1">
              <a:lnSpc>
                <a:spcPct val="70000"/>
              </a:lnSpc>
              <a:spcBef>
                <a:spcPct val="50000"/>
              </a:spcBef>
              <a:buClrTx/>
              <a:buSzTx/>
              <a:buFontTx/>
              <a:buNone/>
            </a:pPr>
            <a:r>
              <a:rPr lang="es-ES" altLang="es-MX" sz="1800" b="1">
                <a:solidFill>
                  <a:srgbClr val="FFFF00"/>
                </a:solidFill>
                <a:latin typeface="Arial Narrow" panose="020B0604020202020204" pitchFamily="34" charset="0"/>
              </a:rPr>
              <a:t>Vicepresidente 1°.	José González Cobas		(Cuba)</a:t>
            </a:r>
          </a:p>
          <a:p>
            <a:pPr eaLnBrk="1" hangingPunct="1">
              <a:lnSpc>
                <a:spcPct val="70000"/>
              </a:lnSpc>
              <a:spcBef>
                <a:spcPct val="50000"/>
              </a:spcBef>
              <a:buClrTx/>
              <a:buSzTx/>
              <a:buFontTx/>
              <a:buNone/>
            </a:pPr>
            <a:r>
              <a:rPr lang="es-ES" altLang="es-MX" sz="1800" b="1">
                <a:solidFill>
                  <a:srgbClr val="FFFF00"/>
                </a:solidFill>
                <a:latin typeface="Arial Narrow" panose="020B0604020202020204" pitchFamily="34" charset="0"/>
              </a:rPr>
              <a:t>Vicepresidente 2°.	Hugo Cañarte Jalón		(Ecuador)</a:t>
            </a:r>
          </a:p>
          <a:p>
            <a:pPr eaLnBrk="1" hangingPunct="1">
              <a:lnSpc>
                <a:spcPct val="70000"/>
              </a:lnSpc>
              <a:spcBef>
                <a:spcPct val="50000"/>
              </a:spcBef>
              <a:buClrTx/>
              <a:buSzTx/>
              <a:buFontTx/>
              <a:buNone/>
            </a:pPr>
            <a:r>
              <a:rPr lang="es-ES" altLang="es-MX" sz="1800" b="1">
                <a:solidFill>
                  <a:srgbClr val="FFFF00"/>
                </a:solidFill>
                <a:latin typeface="Arial Narrow" panose="020B0604020202020204" pitchFamily="34" charset="0"/>
              </a:rPr>
              <a:t>Director Técnico.	José Vásquez Salazar		(Venezuela)</a:t>
            </a:r>
          </a:p>
          <a:p>
            <a:pPr eaLnBrk="1" hangingPunct="1">
              <a:lnSpc>
                <a:spcPct val="70000"/>
              </a:lnSpc>
              <a:spcBef>
                <a:spcPct val="50000"/>
              </a:spcBef>
              <a:buClrTx/>
              <a:buSzTx/>
              <a:buFontTx/>
              <a:buNone/>
            </a:pPr>
            <a:r>
              <a:rPr lang="es-ES" altLang="es-MX" sz="1800" b="1">
                <a:solidFill>
                  <a:srgbClr val="FFFF00"/>
                </a:solidFill>
                <a:latin typeface="Arial Narrow" panose="020B0604020202020204" pitchFamily="34" charset="0"/>
              </a:rPr>
              <a:t>Director Tesorero.	Luiz Alberto de Mattos		(Brasil)</a:t>
            </a:r>
          </a:p>
        </p:txBody>
      </p:sp>
      <p:sp>
        <p:nvSpPr>
          <p:cNvPr id="52229" name="Text Box 8">
            <a:extLst>
              <a:ext uri="{FF2B5EF4-FFF2-40B4-BE49-F238E27FC236}">
                <a16:creationId xmlns:a16="http://schemas.microsoft.com/office/drawing/2014/main" id="{83C6BAC3-7DA4-6435-04A2-A42221366665}"/>
              </a:ext>
            </a:extLst>
          </p:cNvPr>
          <p:cNvSpPr txBox="1">
            <a:spLocks noChangeArrowheads="1"/>
          </p:cNvSpPr>
          <p:nvPr/>
        </p:nvSpPr>
        <p:spPr bwMode="auto">
          <a:xfrm>
            <a:off x="755650" y="2708275"/>
            <a:ext cx="3384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60000"/>
              <a:buFont typeface="Wingdings" pitchFamily="2" charset="2"/>
              <a:buChar char="n"/>
              <a:defRPr sz="3200">
                <a:solidFill>
                  <a:schemeClr val="tx1"/>
                </a:solidFill>
                <a:latin typeface="Verdana" panose="020B060403050404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itchFamily="2" charset="2"/>
              <a:buChar char="n"/>
              <a:defRPr sz="2400">
                <a:solidFill>
                  <a:schemeClr val="tx1"/>
                </a:solidFill>
                <a:latin typeface="Verdana" panose="020B060403050404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9pPr>
          </a:lstStyle>
          <a:p>
            <a:pPr eaLnBrk="1" hangingPunct="1">
              <a:spcBef>
                <a:spcPct val="50000"/>
              </a:spcBef>
              <a:buClrTx/>
              <a:buSzTx/>
              <a:buFontTx/>
              <a:buNone/>
            </a:pPr>
            <a:endParaRPr lang="es-ES" altLang="es-MX" sz="1800"/>
          </a:p>
        </p:txBody>
      </p:sp>
      <p:sp>
        <p:nvSpPr>
          <p:cNvPr id="65546" name="Text Box 10">
            <a:extLst>
              <a:ext uri="{FF2B5EF4-FFF2-40B4-BE49-F238E27FC236}">
                <a16:creationId xmlns:a16="http://schemas.microsoft.com/office/drawing/2014/main" id="{DD5EE8CE-D01E-4533-B27B-08981E458038}"/>
              </a:ext>
            </a:extLst>
          </p:cNvPr>
          <p:cNvSpPr txBox="1">
            <a:spLocks noChangeArrowheads="1"/>
          </p:cNvSpPr>
          <p:nvPr/>
        </p:nvSpPr>
        <p:spPr bwMode="auto">
          <a:xfrm>
            <a:off x="395288" y="5445125"/>
            <a:ext cx="84963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60000"/>
              <a:buFont typeface="Wingdings" pitchFamily="2" charset="2"/>
              <a:buChar char="n"/>
              <a:defRPr sz="3200">
                <a:solidFill>
                  <a:schemeClr val="tx1"/>
                </a:solidFill>
                <a:latin typeface="Verdana" panose="020B060403050404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itchFamily="2" charset="2"/>
              <a:buChar char="n"/>
              <a:defRPr sz="2400">
                <a:solidFill>
                  <a:schemeClr val="tx1"/>
                </a:solidFill>
                <a:latin typeface="Verdana" panose="020B060403050404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9pPr>
          </a:lstStyle>
          <a:p>
            <a:pPr eaLnBrk="1" hangingPunct="1">
              <a:spcBef>
                <a:spcPct val="50000"/>
              </a:spcBef>
              <a:buClrTx/>
              <a:buSzTx/>
              <a:buFontTx/>
              <a:buNone/>
            </a:pPr>
            <a:r>
              <a:rPr lang="es-ES" altLang="es-MX" sz="2000" b="1">
                <a:solidFill>
                  <a:srgbClr val="FFFF00"/>
                </a:solidFill>
                <a:latin typeface="Arial Narrow" panose="020B0604020202020204" pitchFamily="34" charset="0"/>
              </a:rPr>
              <a:t>152 delegados de diversos países se presentaron en Veracruz, presentando 98 ponencias y se realizaron simultáneamente los simposios sobre educación (IV SYMMEDUC) y Simposio sobre construcción de buques militares (VII SYMMISSEL) y la MARINEXPO’01</a:t>
            </a:r>
          </a:p>
        </p:txBody>
      </p:sp>
      <p:pic>
        <p:nvPicPr>
          <p:cNvPr id="65549" name="Picture 13" descr="IPIN0001">
            <a:extLst>
              <a:ext uri="{FF2B5EF4-FFF2-40B4-BE49-F238E27FC236}">
                <a16:creationId xmlns:a16="http://schemas.microsoft.com/office/drawing/2014/main" id="{A0F825C9-31E6-D57A-D9A9-8F39F29F496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4750" r="1144" b="12822"/>
          <a:stretch>
            <a:fillRect/>
          </a:stretch>
        </p:blipFill>
        <p:spPr bwMode="auto">
          <a:xfrm>
            <a:off x="4859338" y="1412875"/>
            <a:ext cx="3382962" cy="2105025"/>
          </a:xfrm>
          <a:prstGeom prst="rect">
            <a:avLst/>
          </a:prstGeom>
          <a:noFill/>
          <a:ln w="635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65551" name="Rectangle 15">
            <a:extLst>
              <a:ext uri="{FF2B5EF4-FFF2-40B4-BE49-F238E27FC236}">
                <a16:creationId xmlns:a16="http://schemas.microsoft.com/office/drawing/2014/main" id="{E64BFA91-ADD9-3067-B522-A49068BC086F}"/>
              </a:ext>
            </a:extLst>
          </p:cNvPr>
          <p:cNvSpPr>
            <a:spLocks noChangeArrowheads="1"/>
          </p:cNvSpPr>
          <p:nvPr/>
        </p:nvSpPr>
        <p:spPr bwMode="auto">
          <a:xfrm>
            <a:off x="395288" y="1628775"/>
            <a:ext cx="3671887" cy="647700"/>
          </a:xfrm>
          <a:prstGeom prst="rect">
            <a:avLst/>
          </a:prstGeom>
          <a:noFill/>
          <a:ln>
            <a:noFill/>
          </a:ln>
          <a:effectLst/>
        </p:spPr>
        <p:txBody>
          <a:bodyPr/>
          <a:lstStyle/>
          <a:p>
            <a:pPr eaLnBrk="1" hangingPunct="1">
              <a:spcBef>
                <a:spcPct val="20000"/>
              </a:spcBef>
              <a:buClr>
                <a:schemeClr val="hlink"/>
              </a:buClr>
              <a:buSzPct val="60000"/>
              <a:buFont typeface="Wingdings" pitchFamily="2" charset="2"/>
              <a:buNone/>
              <a:defRPr/>
            </a:pPr>
            <a:r>
              <a:rPr lang="es-MX" sz="4000">
                <a:solidFill>
                  <a:srgbClr val="FF9900"/>
                </a:solidFill>
                <a:effectLst>
                  <a:outerShdw blurRad="38100" dist="38100" dir="2700000" algn="tl">
                    <a:srgbClr val="000000"/>
                  </a:outerShdw>
                </a:effectLst>
                <a:latin typeface="Impact" pitchFamily="34" charset="0"/>
              </a:rPr>
              <a:t>XVII COPINAVAL</a:t>
            </a:r>
            <a:endParaRPr lang="es-ES" sz="4000">
              <a:solidFill>
                <a:srgbClr val="FF9900"/>
              </a:solidFill>
              <a:effectLst>
                <a:outerShdw blurRad="38100" dist="38100" dir="2700000" algn="tl">
                  <a:srgbClr val="000000"/>
                </a:outerShdw>
              </a:effectLst>
              <a:latin typeface="Impact" pitchFamily="34" charset="0"/>
            </a:endParaRPr>
          </a:p>
        </p:txBody>
      </p:sp>
      <p:sp>
        <p:nvSpPr>
          <p:cNvPr id="65552" name="Text Box 16">
            <a:extLst>
              <a:ext uri="{FF2B5EF4-FFF2-40B4-BE49-F238E27FC236}">
                <a16:creationId xmlns:a16="http://schemas.microsoft.com/office/drawing/2014/main" id="{5AE11672-51F6-ACFC-6DE7-F23C2DFFFE0B}"/>
              </a:ext>
            </a:extLst>
          </p:cNvPr>
          <p:cNvSpPr txBox="1">
            <a:spLocks noChangeArrowheads="1"/>
          </p:cNvSpPr>
          <p:nvPr/>
        </p:nvSpPr>
        <p:spPr bwMode="auto">
          <a:xfrm>
            <a:off x="539750" y="2636838"/>
            <a:ext cx="4032250" cy="623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60000"/>
              <a:buFont typeface="Wingdings" pitchFamily="2" charset="2"/>
              <a:buChar char="n"/>
              <a:defRPr sz="3200">
                <a:solidFill>
                  <a:schemeClr val="tx1"/>
                </a:solidFill>
                <a:latin typeface="Verdana" panose="020B060403050404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itchFamily="2" charset="2"/>
              <a:buChar char="n"/>
              <a:defRPr sz="2400">
                <a:solidFill>
                  <a:schemeClr val="tx1"/>
                </a:solidFill>
                <a:latin typeface="Verdana" panose="020B060403050404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9pPr>
          </a:lstStyle>
          <a:p>
            <a:pPr eaLnBrk="1" hangingPunct="1">
              <a:spcBef>
                <a:spcPct val="50000"/>
              </a:spcBef>
              <a:buClrTx/>
              <a:buSzTx/>
              <a:buFontTx/>
              <a:buNone/>
            </a:pPr>
            <a:r>
              <a:rPr lang="es-MX" altLang="es-MX" sz="1400" b="1">
                <a:solidFill>
                  <a:srgbClr val="FF9900"/>
                </a:solidFill>
                <a:latin typeface="Arial" panose="020B0604020202020204" pitchFamily="34" charset="0"/>
              </a:rPr>
              <a:t>SEDE:</a:t>
            </a:r>
            <a:r>
              <a:rPr lang="es-MX" altLang="es-MX" sz="1400" b="1">
                <a:solidFill>
                  <a:srgbClr val="FFFF00"/>
                </a:solidFill>
                <a:latin typeface="Arial" panose="020B0604020202020204" pitchFamily="34" charset="0"/>
              </a:rPr>
              <a:t> VERACRUZ, MEXICO</a:t>
            </a:r>
          </a:p>
          <a:p>
            <a:pPr eaLnBrk="1" hangingPunct="1">
              <a:spcBef>
                <a:spcPct val="50000"/>
              </a:spcBef>
              <a:buClrTx/>
              <a:buSzTx/>
              <a:buFontTx/>
              <a:buNone/>
            </a:pPr>
            <a:r>
              <a:rPr lang="es-MX" altLang="es-MX" sz="1400" b="1">
                <a:solidFill>
                  <a:srgbClr val="FF9900"/>
                </a:solidFill>
                <a:latin typeface="Arial" panose="020B0604020202020204" pitchFamily="34" charset="0"/>
              </a:rPr>
              <a:t>FECHA</a:t>
            </a:r>
            <a:r>
              <a:rPr lang="es-MX" altLang="es-MX" sz="1400" b="1">
                <a:solidFill>
                  <a:srgbClr val="FFFF00"/>
                </a:solidFill>
                <a:latin typeface="Arial" panose="020B0604020202020204" pitchFamily="34" charset="0"/>
              </a:rPr>
              <a:t>: </a:t>
            </a:r>
            <a:r>
              <a:rPr lang="es-ES" altLang="es-MX" sz="1400" b="1">
                <a:solidFill>
                  <a:srgbClr val="FFFF00"/>
                </a:solidFill>
                <a:latin typeface="Arial" panose="020B0604020202020204" pitchFamily="34" charset="0"/>
              </a:rPr>
              <a:t>25 AL 28 DE OCTUBRE DEL 2001</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65543"/>
                                        </p:tgtEl>
                                        <p:attrNameLst>
                                          <p:attrName>style.visibility</p:attrName>
                                        </p:attrNameLst>
                                      </p:cBhvr>
                                      <p:to>
                                        <p:strVal val="visible"/>
                                      </p:to>
                                    </p:set>
                                    <p:anim calcmode="discrete" valueType="clr">
                                      <p:cBhvr override="childStyle">
                                        <p:cTn id="7" dur="80"/>
                                        <p:tgtEl>
                                          <p:spTgt spid="65543"/>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65543"/>
                                        </p:tgtEl>
                                        <p:attrNameLst>
                                          <p:attrName>fillcolor</p:attrName>
                                        </p:attrNameLst>
                                      </p:cBhvr>
                                      <p:tavLst>
                                        <p:tav tm="0">
                                          <p:val>
                                            <p:clrVal>
                                              <a:schemeClr val="accent2"/>
                                            </p:clrVal>
                                          </p:val>
                                        </p:tav>
                                        <p:tav tm="50000">
                                          <p:val>
                                            <p:clrVal>
                                              <a:schemeClr val="hlink"/>
                                            </p:clrVal>
                                          </p:val>
                                        </p:tav>
                                      </p:tavLst>
                                    </p:anim>
                                    <p:set>
                                      <p:cBhvr>
                                        <p:cTn id="9" dur="80"/>
                                        <p:tgtEl>
                                          <p:spTgt spid="65543"/>
                                        </p:tgtEl>
                                        <p:attrNameLst>
                                          <p:attrName>fill.type</p:attrName>
                                        </p:attrNameLst>
                                      </p:cBhvr>
                                      <p:to>
                                        <p:strVal val="solid"/>
                                      </p:to>
                                    </p:set>
                                  </p:childTnLst>
                                </p:cTn>
                              </p:par>
                            </p:childTnLst>
                          </p:cTn>
                        </p:par>
                        <p:par>
                          <p:cTn id="10" fill="hold" nodeType="afterGroup">
                            <p:stCondLst>
                              <p:cond delay="8600"/>
                            </p:stCondLst>
                            <p:childTnLst>
                              <p:par>
                                <p:cTn id="11" presetID="1" presetClass="entr" presetSubtype="0" fill="hold" grpId="0" nodeType="afterEffect">
                                  <p:stCondLst>
                                    <p:cond delay="0"/>
                                  </p:stCondLst>
                                  <p:childTnLst>
                                    <p:set>
                                      <p:cBhvr>
                                        <p:cTn id="12" dur="1" fill="hold">
                                          <p:stCondLst>
                                            <p:cond delay="0"/>
                                          </p:stCondLst>
                                        </p:cTn>
                                        <p:tgtEl>
                                          <p:spTgt spid="65546"/>
                                        </p:tgtEl>
                                        <p:attrNameLst>
                                          <p:attrName>style.visibility</p:attrName>
                                        </p:attrNameLst>
                                      </p:cBhvr>
                                      <p:to>
                                        <p:strVal val="visible"/>
                                      </p:to>
                                    </p:set>
                                  </p:childTnLst>
                                </p:cTn>
                              </p:par>
                            </p:childTnLst>
                          </p:cTn>
                        </p:par>
                        <p:par>
                          <p:cTn id="13" fill="hold" nodeType="afterGroup">
                            <p:stCondLst>
                              <p:cond delay="8600"/>
                            </p:stCondLst>
                            <p:childTnLst>
                              <p:par>
                                <p:cTn id="14" presetID="10" presetClass="entr" presetSubtype="0" fill="hold" nodeType="afterEffect">
                                  <p:stCondLst>
                                    <p:cond delay="0"/>
                                  </p:stCondLst>
                                  <p:childTnLst>
                                    <p:set>
                                      <p:cBhvr>
                                        <p:cTn id="15" dur="1" fill="hold">
                                          <p:stCondLst>
                                            <p:cond delay="0"/>
                                          </p:stCondLst>
                                        </p:cTn>
                                        <p:tgtEl>
                                          <p:spTgt spid="65549"/>
                                        </p:tgtEl>
                                        <p:attrNameLst>
                                          <p:attrName>style.visibility</p:attrName>
                                        </p:attrNameLst>
                                      </p:cBhvr>
                                      <p:to>
                                        <p:strVal val="visible"/>
                                      </p:to>
                                    </p:set>
                                    <p:animEffect transition="in" filter="fade">
                                      <p:cBhvr>
                                        <p:cTn id="16" dur="2000"/>
                                        <p:tgtEl>
                                          <p:spTgt spid="65549"/>
                                        </p:tgtEl>
                                      </p:cBhvr>
                                    </p:animEffect>
                                  </p:childTnLst>
                                </p:cTn>
                              </p:par>
                            </p:childTnLst>
                          </p:cTn>
                        </p:par>
                        <p:par>
                          <p:cTn id="17" fill="hold" nodeType="afterGroup">
                            <p:stCondLst>
                              <p:cond delay="10600"/>
                            </p:stCondLst>
                            <p:childTnLst>
                              <p:par>
                                <p:cTn id="18" presetID="10" presetClass="exit" presetSubtype="0" fill="hold" nodeType="afterEffect">
                                  <p:stCondLst>
                                    <p:cond delay="15000"/>
                                  </p:stCondLst>
                                  <p:childTnLst>
                                    <p:animEffect transition="out" filter="fade">
                                      <p:cBhvr>
                                        <p:cTn id="19" dur="2000"/>
                                        <p:tgtEl>
                                          <p:spTgt spid="65549"/>
                                        </p:tgtEl>
                                      </p:cBhvr>
                                    </p:animEffect>
                                    <p:set>
                                      <p:cBhvr>
                                        <p:cTn id="20" dur="1" fill="hold">
                                          <p:stCondLst>
                                            <p:cond delay="1999"/>
                                          </p:stCondLst>
                                        </p:cTn>
                                        <p:tgtEl>
                                          <p:spTgt spid="65549"/>
                                        </p:tgtEl>
                                        <p:attrNameLst>
                                          <p:attrName>style.visibility</p:attrName>
                                        </p:attrNameLst>
                                      </p:cBhvr>
                                      <p:to>
                                        <p:strVal val="hidden"/>
                                      </p:to>
                                    </p:set>
                                  </p:childTnLst>
                                </p:cTn>
                              </p:par>
                            </p:childTnLst>
                          </p:cTn>
                        </p:par>
                        <p:par>
                          <p:cTn id="21" fill="hold" nodeType="afterGroup">
                            <p:stCondLst>
                              <p:cond delay="27600"/>
                            </p:stCondLst>
                            <p:childTnLst>
                              <p:par>
                                <p:cTn id="22" presetID="55" presetClass="entr" presetSubtype="0" fill="hold" grpId="0" nodeType="afterEffect">
                                  <p:stCondLst>
                                    <p:cond delay="0"/>
                                  </p:stCondLst>
                                  <p:childTnLst>
                                    <p:set>
                                      <p:cBhvr>
                                        <p:cTn id="23" dur="1" fill="hold">
                                          <p:stCondLst>
                                            <p:cond delay="0"/>
                                          </p:stCondLst>
                                        </p:cTn>
                                        <p:tgtEl>
                                          <p:spTgt spid="65551">
                                            <p:txEl>
                                              <p:pRg st="0" end="0"/>
                                            </p:txEl>
                                          </p:spTgt>
                                        </p:tgtEl>
                                        <p:attrNameLst>
                                          <p:attrName>style.visibility</p:attrName>
                                        </p:attrNameLst>
                                      </p:cBhvr>
                                      <p:to>
                                        <p:strVal val="visible"/>
                                      </p:to>
                                    </p:set>
                                    <p:anim calcmode="lin" valueType="num">
                                      <p:cBhvr>
                                        <p:cTn id="24" dur="1000" fill="hold"/>
                                        <p:tgtEl>
                                          <p:spTgt spid="65551">
                                            <p:txEl>
                                              <p:pRg st="0" end="0"/>
                                            </p:txEl>
                                          </p:spTgt>
                                        </p:tgtEl>
                                        <p:attrNameLst>
                                          <p:attrName>ppt_w</p:attrName>
                                        </p:attrNameLst>
                                      </p:cBhvr>
                                      <p:tavLst>
                                        <p:tav tm="0">
                                          <p:val>
                                            <p:strVal val="#ppt_w*0.70"/>
                                          </p:val>
                                        </p:tav>
                                        <p:tav tm="100000">
                                          <p:val>
                                            <p:strVal val="#ppt_w"/>
                                          </p:val>
                                        </p:tav>
                                      </p:tavLst>
                                    </p:anim>
                                    <p:anim calcmode="lin" valueType="num">
                                      <p:cBhvr>
                                        <p:cTn id="25" dur="1000" fill="hold"/>
                                        <p:tgtEl>
                                          <p:spTgt spid="65551">
                                            <p:txEl>
                                              <p:pRg st="0" end="0"/>
                                            </p:txEl>
                                          </p:spTgt>
                                        </p:tgtEl>
                                        <p:attrNameLst>
                                          <p:attrName>ppt_h</p:attrName>
                                        </p:attrNameLst>
                                      </p:cBhvr>
                                      <p:tavLst>
                                        <p:tav tm="0">
                                          <p:val>
                                            <p:strVal val="#ppt_h"/>
                                          </p:val>
                                        </p:tav>
                                        <p:tav tm="100000">
                                          <p:val>
                                            <p:strVal val="#ppt_h"/>
                                          </p:val>
                                        </p:tav>
                                      </p:tavLst>
                                    </p:anim>
                                    <p:animEffect transition="in" filter="fade">
                                      <p:cBhvr>
                                        <p:cTn id="26" dur="1000"/>
                                        <p:tgtEl>
                                          <p:spTgt spid="65551">
                                            <p:txEl>
                                              <p:pRg st="0" end="0"/>
                                            </p:txEl>
                                          </p:spTgt>
                                        </p:tgtEl>
                                      </p:cBhvr>
                                    </p:animEffect>
                                  </p:childTnLst>
                                </p:cTn>
                              </p:par>
                            </p:childTnLst>
                          </p:cTn>
                        </p:par>
                        <p:par>
                          <p:cTn id="27" fill="hold" nodeType="afterGroup">
                            <p:stCondLst>
                              <p:cond delay="28600"/>
                            </p:stCondLst>
                            <p:childTnLst>
                              <p:par>
                                <p:cTn id="28" presetID="5" presetClass="entr" presetSubtype="10" fill="hold" grpId="0" nodeType="afterEffect">
                                  <p:stCondLst>
                                    <p:cond delay="0"/>
                                  </p:stCondLst>
                                  <p:childTnLst>
                                    <p:set>
                                      <p:cBhvr>
                                        <p:cTn id="29" dur="1" fill="hold">
                                          <p:stCondLst>
                                            <p:cond delay="0"/>
                                          </p:stCondLst>
                                        </p:cTn>
                                        <p:tgtEl>
                                          <p:spTgt spid="65552"/>
                                        </p:tgtEl>
                                        <p:attrNameLst>
                                          <p:attrName>style.visibility</p:attrName>
                                        </p:attrNameLst>
                                      </p:cBhvr>
                                      <p:to>
                                        <p:strVal val="visible"/>
                                      </p:to>
                                    </p:set>
                                    <p:animEffect transition="in" filter="checkerboard(across)">
                                      <p:cBhvr>
                                        <p:cTn id="30" dur="500"/>
                                        <p:tgtEl>
                                          <p:spTgt spid="655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43" grpId="0"/>
      <p:bldP spid="65546" grpId="0"/>
      <p:bldP spid="65551" grpId="0" build="p"/>
      <p:bldP spid="6555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a:extLst>
              <a:ext uri="{FF2B5EF4-FFF2-40B4-BE49-F238E27FC236}">
                <a16:creationId xmlns:a16="http://schemas.microsoft.com/office/drawing/2014/main" id="{359F5EE5-38CD-5C91-3493-8B9C327CEC67}"/>
              </a:ext>
            </a:extLst>
          </p:cNvPr>
          <p:cNvSpPr>
            <a:spLocks noGrp="1" noChangeArrowheads="1"/>
          </p:cNvSpPr>
          <p:nvPr>
            <p:ph type="ctrTitle"/>
          </p:nvPr>
        </p:nvSpPr>
        <p:spPr>
          <a:xfrm>
            <a:off x="1331913" y="188913"/>
            <a:ext cx="6985000" cy="1081087"/>
          </a:xfrm>
        </p:spPr>
        <p:txBody>
          <a:bodyPr anchor="ctr" anchorCtr="0"/>
          <a:lstStyle/>
          <a:p>
            <a:pPr algn="l" eaLnBrk="1" hangingPunct="1">
              <a:defRPr/>
            </a:pPr>
            <a:r>
              <a:rPr lang="es-MX" sz="1800" b="1">
                <a:solidFill>
                  <a:srgbClr val="FFFF00"/>
                </a:solidFill>
                <a:latin typeface="Agency FB" pitchFamily="34" charset="0"/>
              </a:rPr>
              <a:t>INSTITUTO PANAMERICANO DE INGENIERIA NAVAL</a:t>
            </a:r>
            <a:br>
              <a:rPr lang="es-MX" sz="1800" b="1">
                <a:solidFill>
                  <a:srgbClr val="FFFF00"/>
                </a:solidFill>
                <a:latin typeface="Agency FB" pitchFamily="34" charset="0"/>
              </a:rPr>
            </a:br>
            <a:r>
              <a:rPr lang="es-ES" sz="1800" b="1">
                <a:solidFill>
                  <a:srgbClr val="FFFF00"/>
                </a:solidFill>
                <a:latin typeface="Agency FB" pitchFamily="34" charset="0"/>
              </a:rPr>
              <a:t>PAN-AMERICAN INSTITUTE OF NAVAL ENGINEERING</a:t>
            </a:r>
            <a:br>
              <a:rPr lang="es-ES" sz="1800" b="1">
                <a:solidFill>
                  <a:srgbClr val="FFFF00"/>
                </a:solidFill>
                <a:latin typeface="Agency FB" pitchFamily="34" charset="0"/>
              </a:rPr>
            </a:br>
            <a:r>
              <a:rPr lang="pt-BR" sz="1800" b="1">
                <a:solidFill>
                  <a:srgbClr val="FFFF00"/>
                </a:solidFill>
                <a:latin typeface="Agency FB" pitchFamily="34" charset="0"/>
              </a:rPr>
              <a:t>INSTITUTO PAN-AMERICANO DE ENGENHARIA NAVAL</a:t>
            </a:r>
            <a:endParaRPr lang="es-ES" sz="1800" b="1">
              <a:solidFill>
                <a:srgbClr val="FFFF00"/>
              </a:solidFill>
              <a:effectLst/>
              <a:latin typeface="Agency FB" pitchFamily="34" charset="0"/>
            </a:endParaRPr>
          </a:p>
        </p:txBody>
      </p:sp>
      <p:pic>
        <p:nvPicPr>
          <p:cNvPr id="54274" name="Picture 4" descr="IPIN-002-colores">
            <a:extLst>
              <a:ext uri="{FF2B5EF4-FFF2-40B4-BE49-F238E27FC236}">
                <a16:creationId xmlns:a16="http://schemas.microsoft.com/office/drawing/2014/main" id="{0614BB2F-FEB8-F392-EA7D-D904472F8358}"/>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50825" y="260350"/>
            <a:ext cx="935038" cy="93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5" name="Line 5">
            <a:extLst>
              <a:ext uri="{FF2B5EF4-FFF2-40B4-BE49-F238E27FC236}">
                <a16:creationId xmlns:a16="http://schemas.microsoft.com/office/drawing/2014/main" id="{0D224AF5-CD19-0AD1-6107-C736F6A92158}"/>
              </a:ext>
            </a:extLst>
          </p:cNvPr>
          <p:cNvSpPr>
            <a:spLocks noChangeShapeType="1"/>
          </p:cNvSpPr>
          <p:nvPr/>
        </p:nvSpPr>
        <p:spPr bwMode="auto">
          <a:xfrm>
            <a:off x="179388" y="1341438"/>
            <a:ext cx="8785225" cy="0"/>
          </a:xfrm>
          <a:prstGeom prst="line">
            <a:avLst/>
          </a:prstGeom>
          <a:noFill/>
          <a:ln w="381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CO"/>
          </a:p>
        </p:txBody>
      </p:sp>
      <p:sp>
        <p:nvSpPr>
          <p:cNvPr id="67591" name="Text Box 7">
            <a:extLst>
              <a:ext uri="{FF2B5EF4-FFF2-40B4-BE49-F238E27FC236}">
                <a16:creationId xmlns:a16="http://schemas.microsoft.com/office/drawing/2014/main" id="{1705421B-B464-B933-BF8C-579C3B5E7FC5}"/>
              </a:ext>
            </a:extLst>
          </p:cNvPr>
          <p:cNvSpPr txBox="1">
            <a:spLocks noChangeArrowheads="1"/>
          </p:cNvSpPr>
          <p:nvPr/>
        </p:nvSpPr>
        <p:spPr bwMode="auto">
          <a:xfrm>
            <a:off x="755650" y="3644900"/>
            <a:ext cx="7704138" cy="1604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60000"/>
              <a:buFont typeface="Wingdings" pitchFamily="2" charset="2"/>
              <a:buChar char="n"/>
              <a:tabLst>
                <a:tab pos="2241550" algn="l"/>
                <a:tab pos="5649913" algn="l"/>
              </a:tabLst>
              <a:defRPr sz="3200">
                <a:solidFill>
                  <a:schemeClr val="tx1"/>
                </a:solidFill>
                <a:latin typeface="Verdana" panose="020B0604030504040204" pitchFamily="34" charset="0"/>
              </a:defRPr>
            </a:lvl1pPr>
            <a:lvl2pPr marL="742950" indent="-285750">
              <a:spcBef>
                <a:spcPct val="20000"/>
              </a:spcBef>
              <a:buClr>
                <a:schemeClr val="tx1"/>
              </a:buClr>
              <a:buChar char="•"/>
              <a:tabLst>
                <a:tab pos="2241550" algn="l"/>
                <a:tab pos="5649913" algn="l"/>
              </a:tabLst>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itchFamily="2" charset="2"/>
              <a:buChar char="n"/>
              <a:tabLst>
                <a:tab pos="2241550" algn="l"/>
                <a:tab pos="5649913" algn="l"/>
              </a:tabLst>
              <a:defRPr sz="2400">
                <a:solidFill>
                  <a:schemeClr val="tx1"/>
                </a:solidFill>
                <a:latin typeface="Verdana" panose="020B0604030504040204" pitchFamily="34" charset="0"/>
              </a:defRPr>
            </a:lvl3pPr>
            <a:lvl4pPr marL="1600200" indent="-228600">
              <a:spcBef>
                <a:spcPct val="20000"/>
              </a:spcBef>
              <a:buClr>
                <a:schemeClr val="tx2"/>
              </a:buClr>
              <a:buChar char="•"/>
              <a:tabLst>
                <a:tab pos="2241550" algn="l"/>
                <a:tab pos="5649913" algn="l"/>
              </a:tabLst>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itchFamily="2" charset="2"/>
              <a:buChar char="n"/>
              <a:tabLst>
                <a:tab pos="2241550" algn="l"/>
                <a:tab pos="5649913" algn="l"/>
              </a:tabLst>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itchFamily="2" charset="2"/>
              <a:buChar char="n"/>
              <a:tabLst>
                <a:tab pos="2241550" algn="l"/>
                <a:tab pos="5649913" algn="l"/>
              </a:tabLst>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itchFamily="2" charset="2"/>
              <a:buChar char="n"/>
              <a:tabLst>
                <a:tab pos="2241550" algn="l"/>
                <a:tab pos="5649913" algn="l"/>
              </a:tabLst>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itchFamily="2" charset="2"/>
              <a:buChar char="n"/>
              <a:tabLst>
                <a:tab pos="2241550" algn="l"/>
                <a:tab pos="5649913" algn="l"/>
              </a:tabLst>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itchFamily="2" charset="2"/>
              <a:buChar char="n"/>
              <a:tabLst>
                <a:tab pos="2241550" algn="l"/>
                <a:tab pos="5649913" algn="l"/>
              </a:tabLst>
              <a:defRPr sz="2000">
                <a:solidFill>
                  <a:schemeClr val="tx1"/>
                </a:solidFill>
                <a:latin typeface="Verdana" panose="020B0604030504040204" pitchFamily="34" charset="0"/>
              </a:defRPr>
            </a:lvl9pPr>
          </a:lstStyle>
          <a:p>
            <a:pPr eaLnBrk="1" hangingPunct="1">
              <a:lnSpc>
                <a:spcPct val="70000"/>
              </a:lnSpc>
              <a:spcBef>
                <a:spcPct val="50000"/>
              </a:spcBef>
              <a:buClrTx/>
              <a:buSzTx/>
              <a:buFontTx/>
              <a:buNone/>
            </a:pPr>
            <a:r>
              <a:rPr lang="es-ES" altLang="es-MX" sz="1800" b="1">
                <a:solidFill>
                  <a:srgbClr val="FFFF00"/>
                </a:solidFill>
                <a:latin typeface="Arial Narrow" panose="020B0604020202020204" pitchFamily="34" charset="0"/>
              </a:rPr>
              <a:t>Presidente.	José González Cobas	(Cuba)</a:t>
            </a:r>
          </a:p>
          <a:p>
            <a:pPr eaLnBrk="1" hangingPunct="1">
              <a:lnSpc>
                <a:spcPct val="70000"/>
              </a:lnSpc>
              <a:spcBef>
                <a:spcPct val="50000"/>
              </a:spcBef>
              <a:buClrTx/>
              <a:buSzTx/>
              <a:buFontTx/>
              <a:buNone/>
            </a:pPr>
            <a:r>
              <a:rPr lang="es-ES" altLang="es-MX" sz="1800" b="1">
                <a:solidFill>
                  <a:srgbClr val="FFFF00"/>
                </a:solidFill>
                <a:latin typeface="Arial Narrow" panose="020B0604020202020204" pitchFamily="34" charset="0"/>
              </a:rPr>
              <a:t>Vicepresidente 1°.	Jorge Cruz	(Ecuador)</a:t>
            </a:r>
          </a:p>
          <a:p>
            <a:pPr eaLnBrk="1" hangingPunct="1">
              <a:lnSpc>
                <a:spcPct val="70000"/>
              </a:lnSpc>
              <a:spcBef>
                <a:spcPct val="50000"/>
              </a:spcBef>
              <a:buClrTx/>
              <a:buSzTx/>
              <a:buFontTx/>
              <a:buNone/>
            </a:pPr>
            <a:r>
              <a:rPr lang="es-ES" altLang="es-MX" sz="1800" b="1">
                <a:solidFill>
                  <a:srgbClr val="FFFF00"/>
                </a:solidFill>
                <a:latin typeface="Arial Narrow" panose="020B0604020202020204" pitchFamily="34" charset="0"/>
              </a:rPr>
              <a:t>Vicepresidente 2°.	Rui Carlos Botter	(Brasil)</a:t>
            </a:r>
          </a:p>
          <a:p>
            <a:pPr eaLnBrk="1" hangingPunct="1">
              <a:lnSpc>
                <a:spcPct val="70000"/>
              </a:lnSpc>
              <a:spcBef>
                <a:spcPct val="50000"/>
              </a:spcBef>
              <a:buClrTx/>
              <a:buSzTx/>
              <a:buFontTx/>
              <a:buNone/>
            </a:pPr>
            <a:r>
              <a:rPr lang="es-ES" altLang="es-MX" sz="1800" b="1">
                <a:solidFill>
                  <a:srgbClr val="FFFF00"/>
                </a:solidFill>
                <a:latin typeface="Arial Narrow" panose="020B0604020202020204" pitchFamily="34" charset="0"/>
              </a:rPr>
              <a:t>Director Técnico.	Luiz Alberto de Mattos	(Brasil)</a:t>
            </a:r>
          </a:p>
          <a:p>
            <a:pPr eaLnBrk="1" hangingPunct="1">
              <a:lnSpc>
                <a:spcPct val="70000"/>
              </a:lnSpc>
              <a:spcBef>
                <a:spcPct val="50000"/>
              </a:spcBef>
              <a:buClrTx/>
              <a:buSzTx/>
              <a:buFontTx/>
              <a:buNone/>
            </a:pPr>
            <a:r>
              <a:rPr lang="es-ES" altLang="es-MX" sz="1800" b="1">
                <a:solidFill>
                  <a:srgbClr val="FFFF00"/>
                </a:solidFill>
                <a:latin typeface="Arial Narrow" panose="020B0604020202020204" pitchFamily="34" charset="0"/>
              </a:rPr>
              <a:t>Director Tesorero.	Cristóbal Mariscal Díaz	(Ecuador)</a:t>
            </a:r>
          </a:p>
        </p:txBody>
      </p:sp>
      <p:sp>
        <p:nvSpPr>
          <p:cNvPr id="54277" name="Text Box 8">
            <a:extLst>
              <a:ext uri="{FF2B5EF4-FFF2-40B4-BE49-F238E27FC236}">
                <a16:creationId xmlns:a16="http://schemas.microsoft.com/office/drawing/2014/main" id="{92B2C669-0FE7-0550-1194-72C74094283E}"/>
              </a:ext>
            </a:extLst>
          </p:cNvPr>
          <p:cNvSpPr txBox="1">
            <a:spLocks noChangeArrowheads="1"/>
          </p:cNvSpPr>
          <p:nvPr/>
        </p:nvSpPr>
        <p:spPr bwMode="auto">
          <a:xfrm>
            <a:off x="755650" y="2708275"/>
            <a:ext cx="3384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60000"/>
              <a:buFont typeface="Wingdings" pitchFamily="2" charset="2"/>
              <a:buChar char="n"/>
              <a:defRPr sz="3200">
                <a:solidFill>
                  <a:schemeClr val="tx1"/>
                </a:solidFill>
                <a:latin typeface="Verdana" panose="020B060403050404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itchFamily="2" charset="2"/>
              <a:buChar char="n"/>
              <a:defRPr sz="2400">
                <a:solidFill>
                  <a:schemeClr val="tx1"/>
                </a:solidFill>
                <a:latin typeface="Verdana" panose="020B060403050404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9pPr>
          </a:lstStyle>
          <a:p>
            <a:pPr eaLnBrk="1" hangingPunct="1">
              <a:spcBef>
                <a:spcPct val="50000"/>
              </a:spcBef>
              <a:buClrTx/>
              <a:buSzTx/>
              <a:buFontTx/>
              <a:buNone/>
            </a:pPr>
            <a:endParaRPr lang="es-ES" altLang="es-MX" sz="1800"/>
          </a:p>
        </p:txBody>
      </p:sp>
      <p:sp>
        <p:nvSpPr>
          <p:cNvPr id="67598" name="Rectangle 14">
            <a:extLst>
              <a:ext uri="{FF2B5EF4-FFF2-40B4-BE49-F238E27FC236}">
                <a16:creationId xmlns:a16="http://schemas.microsoft.com/office/drawing/2014/main" id="{8CCA8613-06FF-A951-2BD5-FCCE59261804}"/>
              </a:ext>
            </a:extLst>
          </p:cNvPr>
          <p:cNvSpPr>
            <a:spLocks noChangeArrowheads="1"/>
          </p:cNvSpPr>
          <p:nvPr/>
        </p:nvSpPr>
        <p:spPr bwMode="auto">
          <a:xfrm>
            <a:off x="395288" y="1628775"/>
            <a:ext cx="3744912" cy="647700"/>
          </a:xfrm>
          <a:prstGeom prst="rect">
            <a:avLst/>
          </a:prstGeom>
          <a:noFill/>
          <a:ln>
            <a:noFill/>
          </a:ln>
          <a:effectLst/>
        </p:spPr>
        <p:txBody>
          <a:bodyPr/>
          <a:lstStyle/>
          <a:p>
            <a:pPr eaLnBrk="1" hangingPunct="1">
              <a:spcBef>
                <a:spcPct val="20000"/>
              </a:spcBef>
              <a:buClr>
                <a:schemeClr val="hlink"/>
              </a:buClr>
              <a:buSzPct val="60000"/>
              <a:buFont typeface="Wingdings" pitchFamily="2" charset="2"/>
              <a:buNone/>
              <a:defRPr/>
            </a:pPr>
            <a:r>
              <a:rPr lang="es-MX" sz="4000">
                <a:solidFill>
                  <a:srgbClr val="FF9900"/>
                </a:solidFill>
                <a:effectLst>
                  <a:outerShdw blurRad="38100" dist="38100" dir="2700000" algn="tl">
                    <a:srgbClr val="000000"/>
                  </a:outerShdw>
                </a:effectLst>
                <a:latin typeface="Impact" pitchFamily="34" charset="0"/>
              </a:rPr>
              <a:t>XVIII COPINAVAL</a:t>
            </a:r>
            <a:endParaRPr lang="es-ES" sz="4000">
              <a:solidFill>
                <a:srgbClr val="FF9900"/>
              </a:solidFill>
              <a:effectLst>
                <a:outerShdw blurRad="38100" dist="38100" dir="2700000" algn="tl">
                  <a:srgbClr val="000000"/>
                </a:outerShdw>
              </a:effectLst>
              <a:latin typeface="Impact" pitchFamily="34" charset="0"/>
            </a:endParaRPr>
          </a:p>
        </p:txBody>
      </p:sp>
      <p:sp>
        <p:nvSpPr>
          <p:cNvPr id="67599" name="Text Box 15">
            <a:extLst>
              <a:ext uri="{FF2B5EF4-FFF2-40B4-BE49-F238E27FC236}">
                <a16:creationId xmlns:a16="http://schemas.microsoft.com/office/drawing/2014/main" id="{DCE08FD7-1C64-7B04-34B4-518AD9182536}"/>
              </a:ext>
            </a:extLst>
          </p:cNvPr>
          <p:cNvSpPr txBox="1">
            <a:spLocks noChangeArrowheads="1"/>
          </p:cNvSpPr>
          <p:nvPr/>
        </p:nvSpPr>
        <p:spPr bwMode="auto">
          <a:xfrm>
            <a:off x="611188" y="2492375"/>
            <a:ext cx="4679950" cy="62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60000"/>
              <a:buFont typeface="Wingdings" pitchFamily="2" charset="2"/>
              <a:buChar char="n"/>
              <a:defRPr sz="3200">
                <a:solidFill>
                  <a:schemeClr val="tx1"/>
                </a:solidFill>
                <a:latin typeface="Verdana" panose="020B060403050404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itchFamily="2" charset="2"/>
              <a:buChar char="n"/>
              <a:defRPr sz="2400">
                <a:solidFill>
                  <a:schemeClr val="tx1"/>
                </a:solidFill>
                <a:latin typeface="Verdana" panose="020B060403050404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9pPr>
          </a:lstStyle>
          <a:p>
            <a:pPr eaLnBrk="1" hangingPunct="1">
              <a:spcBef>
                <a:spcPct val="50000"/>
              </a:spcBef>
              <a:buClrTx/>
              <a:buSzTx/>
              <a:buFontTx/>
              <a:buNone/>
            </a:pPr>
            <a:r>
              <a:rPr lang="es-MX" altLang="es-MX" sz="1400" b="1">
                <a:solidFill>
                  <a:srgbClr val="FF9900"/>
                </a:solidFill>
                <a:latin typeface="Arial" panose="020B0604020202020204" pitchFamily="34" charset="0"/>
              </a:rPr>
              <a:t>SEDE:</a:t>
            </a:r>
            <a:r>
              <a:rPr lang="es-MX" altLang="es-MX" sz="1400" b="1">
                <a:solidFill>
                  <a:srgbClr val="FFFF00"/>
                </a:solidFill>
                <a:latin typeface="Arial" panose="020B0604020202020204" pitchFamily="34" charset="0"/>
              </a:rPr>
              <a:t> LA HABANA, CUBA</a:t>
            </a:r>
          </a:p>
          <a:p>
            <a:pPr eaLnBrk="1" hangingPunct="1">
              <a:spcBef>
                <a:spcPct val="50000"/>
              </a:spcBef>
              <a:buClrTx/>
              <a:buSzTx/>
              <a:buFontTx/>
              <a:buNone/>
            </a:pPr>
            <a:r>
              <a:rPr lang="es-MX" altLang="es-MX" sz="1400" b="1">
                <a:solidFill>
                  <a:srgbClr val="FF9900"/>
                </a:solidFill>
                <a:latin typeface="Arial" panose="020B0604020202020204" pitchFamily="34" charset="0"/>
              </a:rPr>
              <a:t>FECHA</a:t>
            </a:r>
            <a:r>
              <a:rPr lang="es-MX" altLang="es-MX" sz="1400" b="1">
                <a:solidFill>
                  <a:srgbClr val="FFFF00"/>
                </a:solidFill>
                <a:latin typeface="Arial" panose="020B0604020202020204" pitchFamily="34" charset="0"/>
              </a:rPr>
              <a:t>: </a:t>
            </a:r>
            <a:r>
              <a:rPr lang="es-ES" altLang="es-MX" sz="1400" b="1">
                <a:solidFill>
                  <a:srgbClr val="FFFF00"/>
                </a:solidFill>
                <a:latin typeface="Arial" panose="020B0604020202020204" pitchFamily="34" charset="0"/>
              </a:rPr>
              <a:t>DEL 16 AL 19 DE SEPTIEMBRE DEL 2003</a:t>
            </a:r>
          </a:p>
        </p:txBody>
      </p:sp>
      <p:pic>
        <p:nvPicPr>
          <p:cNvPr id="67600" name="Picture 16" descr="IPIN0001">
            <a:extLst>
              <a:ext uri="{FF2B5EF4-FFF2-40B4-BE49-F238E27FC236}">
                <a16:creationId xmlns:a16="http://schemas.microsoft.com/office/drawing/2014/main" id="{4FD8A601-3428-07ED-EF35-B74A9A4BC12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35600" y="1412875"/>
            <a:ext cx="3238500" cy="2032000"/>
          </a:xfrm>
          <a:prstGeom prst="rect">
            <a:avLst/>
          </a:prstGeom>
          <a:noFill/>
          <a:ln w="635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67601" name="Text Box 17">
            <a:extLst>
              <a:ext uri="{FF2B5EF4-FFF2-40B4-BE49-F238E27FC236}">
                <a16:creationId xmlns:a16="http://schemas.microsoft.com/office/drawing/2014/main" id="{3C7E1FCE-E5B8-E996-9A04-FA6E6A721B67}"/>
              </a:ext>
            </a:extLst>
          </p:cNvPr>
          <p:cNvSpPr txBox="1">
            <a:spLocks noChangeArrowheads="1"/>
          </p:cNvSpPr>
          <p:nvPr/>
        </p:nvSpPr>
        <p:spPr bwMode="auto">
          <a:xfrm>
            <a:off x="250825" y="5373688"/>
            <a:ext cx="8496300" cy="160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60000"/>
              <a:buFont typeface="Wingdings" pitchFamily="2" charset="2"/>
              <a:buChar char="n"/>
              <a:defRPr sz="3200">
                <a:solidFill>
                  <a:schemeClr val="tx1"/>
                </a:solidFill>
                <a:latin typeface="Verdana" panose="020B060403050404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itchFamily="2" charset="2"/>
              <a:buChar char="n"/>
              <a:defRPr sz="2400">
                <a:solidFill>
                  <a:schemeClr val="tx1"/>
                </a:solidFill>
                <a:latin typeface="Verdana" panose="020B060403050404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9pPr>
          </a:lstStyle>
          <a:p>
            <a:pPr eaLnBrk="1" hangingPunct="1">
              <a:spcBef>
                <a:spcPct val="50000"/>
              </a:spcBef>
              <a:buClrTx/>
              <a:buSzTx/>
              <a:buFontTx/>
              <a:buNone/>
            </a:pPr>
            <a:r>
              <a:rPr lang="es-ES" altLang="es-MX" sz="1800" b="1">
                <a:solidFill>
                  <a:srgbClr val="FFFF00"/>
                </a:solidFill>
                <a:latin typeface="Arial Narrow" panose="020B0604020202020204" pitchFamily="34" charset="0"/>
              </a:rPr>
              <a:t>La presentación de los 97 trabajos técnicos y la presencia de 200 delegados le dieron realce al evento. Realizado en el Palacio de Convenciones y en el Hotel Palco, se llevaron los trabajos sobre el simposio de educación (VII SYMMEDUC )  y el Simposio sobre construcción de buques  ( VII SYMMISSEL )  instalándose la tradicional MARINEXPO 2003.</a:t>
            </a:r>
          </a:p>
          <a:p>
            <a:pPr eaLnBrk="1" hangingPunct="1">
              <a:spcBef>
                <a:spcPct val="50000"/>
              </a:spcBef>
              <a:buClrTx/>
              <a:buSzTx/>
              <a:buFontTx/>
              <a:buNone/>
            </a:pPr>
            <a:endParaRPr lang="es-ES" altLang="es-MX" sz="1800" b="1">
              <a:solidFill>
                <a:srgbClr val="FFFF00"/>
              </a:solidFill>
              <a:latin typeface="Arial Narrow"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67591"/>
                                        </p:tgtEl>
                                        <p:attrNameLst>
                                          <p:attrName>style.visibility</p:attrName>
                                        </p:attrNameLst>
                                      </p:cBhvr>
                                      <p:to>
                                        <p:strVal val="visible"/>
                                      </p:to>
                                    </p:set>
                                    <p:anim calcmode="discrete" valueType="clr">
                                      <p:cBhvr override="childStyle">
                                        <p:cTn id="7" dur="80"/>
                                        <p:tgtEl>
                                          <p:spTgt spid="67591"/>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67591"/>
                                        </p:tgtEl>
                                        <p:attrNameLst>
                                          <p:attrName>fillcolor</p:attrName>
                                        </p:attrNameLst>
                                      </p:cBhvr>
                                      <p:tavLst>
                                        <p:tav tm="0">
                                          <p:val>
                                            <p:clrVal>
                                              <a:schemeClr val="accent2"/>
                                            </p:clrVal>
                                          </p:val>
                                        </p:tav>
                                        <p:tav tm="50000">
                                          <p:val>
                                            <p:clrVal>
                                              <a:schemeClr val="hlink"/>
                                            </p:clrVal>
                                          </p:val>
                                        </p:tav>
                                      </p:tavLst>
                                    </p:anim>
                                    <p:set>
                                      <p:cBhvr>
                                        <p:cTn id="9" dur="80"/>
                                        <p:tgtEl>
                                          <p:spTgt spid="67591"/>
                                        </p:tgtEl>
                                        <p:attrNameLst>
                                          <p:attrName>fill.type</p:attrName>
                                        </p:attrNameLst>
                                      </p:cBhvr>
                                      <p:to>
                                        <p:strVal val="solid"/>
                                      </p:to>
                                    </p:set>
                                  </p:childTnLst>
                                </p:cTn>
                              </p:par>
                            </p:childTnLst>
                          </p:cTn>
                        </p:par>
                        <p:par>
                          <p:cTn id="10" fill="hold" nodeType="afterGroup">
                            <p:stCondLst>
                              <p:cond delay="8000"/>
                            </p:stCondLst>
                            <p:childTnLst>
                              <p:par>
                                <p:cTn id="11" presetID="55" presetClass="entr" presetSubtype="0" fill="hold" grpId="0" nodeType="afterEffect">
                                  <p:stCondLst>
                                    <p:cond delay="0"/>
                                  </p:stCondLst>
                                  <p:childTnLst>
                                    <p:set>
                                      <p:cBhvr>
                                        <p:cTn id="12" dur="1" fill="hold">
                                          <p:stCondLst>
                                            <p:cond delay="0"/>
                                          </p:stCondLst>
                                        </p:cTn>
                                        <p:tgtEl>
                                          <p:spTgt spid="67598">
                                            <p:txEl>
                                              <p:pRg st="0" end="0"/>
                                            </p:txEl>
                                          </p:spTgt>
                                        </p:tgtEl>
                                        <p:attrNameLst>
                                          <p:attrName>style.visibility</p:attrName>
                                        </p:attrNameLst>
                                      </p:cBhvr>
                                      <p:to>
                                        <p:strVal val="visible"/>
                                      </p:to>
                                    </p:set>
                                    <p:anim calcmode="lin" valueType="num">
                                      <p:cBhvr>
                                        <p:cTn id="13" dur="1000" fill="hold"/>
                                        <p:tgtEl>
                                          <p:spTgt spid="67598">
                                            <p:txEl>
                                              <p:pRg st="0" end="0"/>
                                            </p:txEl>
                                          </p:spTgt>
                                        </p:tgtEl>
                                        <p:attrNameLst>
                                          <p:attrName>ppt_w</p:attrName>
                                        </p:attrNameLst>
                                      </p:cBhvr>
                                      <p:tavLst>
                                        <p:tav tm="0">
                                          <p:val>
                                            <p:strVal val="#ppt_w*0.70"/>
                                          </p:val>
                                        </p:tav>
                                        <p:tav tm="100000">
                                          <p:val>
                                            <p:strVal val="#ppt_w"/>
                                          </p:val>
                                        </p:tav>
                                      </p:tavLst>
                                    </p:anim>
                                    <p:anim calcmode="lin" valueType="num">
                                      <p:cBhvr>
                                        <p:cTn id="14" dur="1000" fill="hold"/>
                                        <p:tgtEl>
                                          <p:spTgt spid="67598">
                                            <p:txEl>
                                              <p:pRg st="0" end="0"/>
                                            </p:txEl>
                                          </p:spTgt>
                                        </p:tgtEl>
                                        <p:attrNameLst>
                                          <p:attrName>ppt_h</p:attrName>
                                        </p:attrNameLst>
                                      </p:cBhvr>
                                      <p:tavLst>
                                        <p:tav tm="0">
                                          <p:val>
                                            <p:strVal val="#ppt_h"/>
                                          </p:val>
                                        </p:tav>
                                        <p:tav tm="100000">
                                          <p:val>
                                            <p:strVal val="#ppt_h"/>
                                          </p:val>
                                        </p:tav>
                                      </p:tavLst>
                                    </p:anim>
                                    <p:animEffect transition="in" filter="fade">
                                      <p:cBhvr>
                                        <p:cTn id="15" dur="1000"/>
                                        <p:tgtEl>
                                          <p:spTgt spid="67598">
                                            <p:txEl>
                                              <p:pRg st="0" end="0"/>
                                            </p:txEl>
                                          </p:spTgt>
                                        </p:tgtEl>
                                      </p:cBhvr>
                                    </p:animEffect>
                                  </p:childTnLst>
                                </p:cTn>
                              </p:par>
                            </p:childTnLst>
                          </p:cTn>
                        </p:par>
                        <p:par>
                          <p:cTn id="16" fill="hold" nodeType="afterGroup">
                            <p:stCondLst>
                              <p:cond delay="9000"/>
                            </p:stCondLst>
                            <p:childTnLst>
                              <p:par>
                                <p:cTn id="17" presetID="5" presetClass="entr" presetSubtype="10" fill="hold" grpId="0" nodeType="afterEffect">
                                  <p:stCondLst>
                                    <p:cond delay="0"/>
                                  </p:stCondLst>
                                  <p:childTnLst>
                                    <p:set>
                                      <p:cBhvr>
                                        <p:cTn id="18" dur="1" fill="hold">
                                          <p:stCondLst>
                                            <p:cond delay="0"/>
                                          </p:stCondLst>
                                        </p:cTn>
                                        <p:tgtEl>
                                          <p:spTgt spid="67599"/>
                                        </p:tgtEl>
                                        <p:attrNameLst>
                                          <p:attrName>style.visibility</p:attrName>
                                        </p:attrNameLst>
                                      </p:cBhvr>
                                      <p:to>
                                        <p:strVal val="visible"/>
                                      </p:to>
                                    </p:set>
                                    <p:animEffect transition="in" filter="checkerboard(across)">
                                      <p:cBhvr>
                                        <p:cTn id="19" dur="500"/>
                                        <p:tgtEl>
                                          <p:spTgt spid="67599"/>
                                        </p:tgtEl>
                                      </p:cBhvr>
                                    </p:animEffect>
                                  </p:childTnLst>
                                </p:cTn>
                              </p:par>
                            </p:childTnLst>
                          </p:cTn>
                        </p:par>
                        <p:par>
                          <p:cTn id="20" fill="hold" nodeType="afterGroup">
                            <p:stCondLst>
                              <p:cond delay="9500"/>
                            </p:stCondLst>
                            <p:childTnLst>
                              <p:par>
                                <p:cTn id="21" presetID="10" presetClass="entr" presetSubtype="0" fill="hold" nodeType="afterEffect">
                                  <p:stCondLst>
                                    <p:cond delay="0"/>
                                  </p:stCondLst>
                                  <p:childTnLst>
                                    <p:set>
                                      <p:cBhvr>
                                        <p:cTn id="22" dur="1" fill="hold">
                                          <p:stCondLst>
                                            <p:cond delay="0"/>
                                          </p:stCondLst>
                                        </p:cTn>
                                        <p:tgtEl>
                                          <p:spTgt spid="67600"/>
                                        </p:tgtEl>
                                        <p:attrNameLst>
                                          <p:attrName>style.visibility</p:attrName>
                                        </p:attrNameLst>
                                      </p:cBhvr>
                                      <p:to>
                                        <p:strVal val="visible"/>
                                      </p:to>
                                    </p:set>
                                    <p:animEffect transition="in" filter="fade">
                                      <p:cBhvr>
                                        <p:cTn id="23" dur="2000"/>
                                        <p:tgtEl>
                                          <p:spTgt spid="67600"/>
                                        </p:tgtEl>
                                      </p:cBhvr>
                                    </p:animEffect>
                                  </p:childTnLst>
                                </p:cTn>
                              </p:par>
                            </p:childTnLst>
                          </p:cTn>
                        </p:par>
                        <p:par>
                          <p:cTn id="24" fill="hold" nodeType="afterGroup">
                            <p:stCondLst>
                              <p:cond delay="11500"/>
                            </p:stCondLst>
                            <p:childTnLst>
                              <p:par>
                                <p:cTn id="25" presetID="10" presetClass="exit" presetSubtype="0" fill="hold" nodeType="afterEffect">
                                  <p:stCondLst>
                                    <p:cond delay="15000"/>
                                  </p:stCondLst>
                                  <p:childTnLst>
                                    <p:animEffect transition="out" filter="fade">
                                      <p:cBhvr>
                                        <p:cTn id="26" dur="2000"/>
                                        <p:tgtEl>
                                          <p:spTgt spid="67600"/>
                                        </p:tgtEl>
                                      </p:cBhvr>
                                    </p:animEffect>
                                    <p:set>
                                      <p:cBhvr>
                                        <p:cTn id="27" dur="1" fill="hold">
                                          <p:stCondLst>
                                            <p:cond delay="1999"/>
                                          </p:stCondLst>
                                        </p:cTn>
                                        <p:tgtEl>
                                          <p:spTgt spid="67600"/>
                                        </p:tgtEl>
                                        <p:attrNameLst>
                                          <p:attrName>style.visibility</p:attrName>
                                        </p:attrNameLst>
                                      </p:cBhvr>
                                      <p:to>
                                        <p:strVal val="hidden"/>
                                      </p:to>
                                    </p:set>
                                  </p:childTnLst>
                                </p:cTn>
                              </p:par>
                            </p:childTnLst>
                          </p:cTn>
                        </p:par>
                        <p:par>
                          <p:cTn id="28" fill="hold" nodeType="afterGroup">
                            <p:stCondLst>
                              <p:cond delay="28500"/>
                            </p:stCondLst>
                            <p:childTnLst>
                              <p:par>
                                <p:cTn id="29" presetID="1" presetClass="entr" presetSubtype="0" fill="hold" grpId="0" nodeType="afterEffect">
                                  <p:stCondLst>
                                    <p:cond delay="0"/>
                                  </p:stCondLst>
                                  <p:childTnLst>
                                    <p:set>
                                      <p:cBhvr>
                                        <p:cTn id="30" dur="1" fill="hold">
                                          <p:stCondLst>
                                            <p:cond delay="0"/>
                                          </p:stCondLst>
                                        </p:cTn>
                                        <p:tgtEl>
                                          <p:spTgt spid="6760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91" grpId="0"/>
      <p:bldP spid="67598" grpId="0" build="p"/>
      <p:bldP spid="67599" grpId="0"/>
      <p:bldP spid="6760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a:extLst>
              <a:ext uri="{FF2B5EF4-FFF2-40B4-BE49-F238E27FC236}">
                <a16:creationId xmlns:a16="http://schemas.microsoft.com/office/drawing/2014/main" id="{F843D51F-483A-BE82-9C8B-11D573F2F5DE}"/>
              </a:ext>
            </a:extLst>
          </p:cNvPr>
          <p:cNvSpPr>
            <a:spLocks noGrp="1" noChangeArrowheads="1"/>
          </p:cNvSpPr>
          <p:nvPr>
            <p:ph type="ctrTitle"/>
          </p:nvPr>
        </p:nvSpPr>
        <p:spPr>
          <a:xfrm>
            <a:off x="1331913" y="188913"/>
            <a:ext cx="6985000" cy="1081087"/>
          </a:xfrm>
        </p:spPr>
        <p:txBody>
          <a:bodyPr anchor="ctr" anchorCtr="0"/>
          <a:lstStyle/>
          <a:p>
            <a:pPr algn="l" eaLnBrk="1" hangingPunct="1">
              <a:defRPr/>
            </a:pPr>
            <a:r>
              <a:rPr lang="es-MX" sz="1800" b="1">
                <a:solidFill>
                  <a:srgbClr val="FFFF00"/>
                </a:solidFill>
                <a:latin typeface="Agency FB" pitchFamily="34" charset="0"/>
              </a:rPr>
              <a:t>INSTITUTO PANAMERICANO DE INGENIERIA NAVAL</a:t>
            </a:r>
            <a:br>
              <a:rPr lang="es-MX" sz="1800" b="1">
                <a:solidFill>
                  <a:srgbClr val="FFFF00"/>
                </a:solidFill>
                <a:latin typeface="Agency FB" pitchFamily="34" charset="0"/>
              </a:rPr>
            </a:br>
            <a:r>
              <a:rPr lang="es-ES" sz="1800" b="1">
                <a:solidFill>
                  <a:srgbClr val="FFFF00"/>
                </a:solidFill>
                <a:latin typeface="Agency FB" pitchFamily="34" charset="0"/>
              </a:rPr>
              <a:t>PAN-AMERICAN INSTITUTE OF NAVAL ENGINEERING</a:t>
            </a:r>
            <a:br>
              <a:rPr lang="es-ES" sz="1800" b="1">
                <a:solidFill>
                  <a:srgbClr val="FFFF00"/>
                </a:solidFill>
                <a:latin typeface="Agency FB" pitchFamily="34" charset="0"/>
              </a:rPr>
            </a:br>
            <a:r>
              <a:rPr lang="pt-BR" sz="1800" b="1">
                <a:solidFill>
                  <a:srgbClr val="FFFF00"/>
                </a:solidFill>
                <a:latin typeface="Agency FB" pitchFamily="34" charset="0"/>
              </a:rPr>
              <a:t>INSTITUTO PAN-AMERICANO DE ENGENHARIA NAVAL</a:t>
            </a:r>
            <a:endParaRPr lang="es-ES" sz="1800" b="1">
              <a:solidFill>
                <a:srgbClr val="FFFF00"/>
              </a:solidFill>
              <a:effectLst/>
              <a:latin typeface="Agency FB" pitchFamily="34" charset="0"/>
            </a:endParaRPr>
          </a:p>
        </p:txBody>
      </p:sp>
      <p:pic>
        <p:nvPicPr>
          <p:cNvPr id="56322" name="Picture 4" descr="IPIN-002-colores">
            <a:extLst>
              <a:ext uri="{FF2B5EF4-FFF2-40B4-BE49-F238E27FC236}">
                <a16:creationId xmlns:a16="http://schemas.microsoft.com/office/drawing/2014/main" id="{1BCBC189-EB90-B5E4-2DBE-6C7ACC86119B}"/>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50825" y="260350"/>
            <a:ext cx="935038" cy="93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3" name="Line 5">
            <a:extLst>
              <a:ext uri="{FF2B5EF4-FFF2-40B4-BE49-F238E27FC236}">
                <a16:creationId xmlns:a16="http://schemas.microsoft.com/office/drawing/2014/main" id="{6298F96C-D15D-0DE7-89AA-3F2B45F60A60}"/>
              </a:ext>
            </a:extLst>
          </p:cNvPr>
          <p:cNvSpPr>
            <a:spLocks noChangeShapeType="1"/>
          </p:cNvSpPr>
          <p:nvPr/>
        </p:nvSpPr>
        <p:spPr bwMode="auto">
          <a:xfrm>
            <a:off x="179388" y="1341438"/>
            <a:ext cx="8785225" cy="0"/>
          </a:xfrm>
          <a:prstGeom prst="line">
            <a:avLst/>
          </a:prstGeom>
          <a:noFill/>
          <a:ln w="381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CO"/>
          </a:p>
        </p:txBody>
      </p:sp>
      <p:sp>
        <p:nvSpPr>
          <p:cNvPr id="69639" name="Text Box 7">
            <a:extLst>
              <a:ext uri="{FF2B5EF4-FFF2-40B4-BE49-F238E27FC236}">
                <a16:creationId xmlns:a16="http://schemas.microsoft.com/office/drawing/2014/main" id="{2BA76988-4B77-43E9-94CB-CA13945E783E}"/>
              </a:ext>
            </a:extLst>
          </p:cNvPr>
          <p:cNvSpPr txBox="1">
            <a:spLocks noChangeArrowheads="1"/>
          </p:cNvSpPr>
          <p:nvPr/>
        </p:nvSpPr>
        <p:spPr bwMode="auto">
          <a:xfrm>
            <a:off x="755650" y="3644900"/>
            <a:ext cx="7704138" cy="1604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60000"/>
              <a:buFont typeface="Wingdings" pitchFamily="2" charset="2"/>
              <a:buChar char="n"/>
              <a:tabLst>
                <a:tab pos="2241550" algn="l"/>
                <a:tab pos="5649913" algn="l"/>
              </a:tabLst>
              <a:defRPr sz="3200">
                <a:solidFill>
                  <a:schemeClr val="tx1"/>
                </a:solidFill>
                <a:latin typeface="Verdana" panose="020B0604030504040204" pitchFamily="34" charset="0"/>
              </a:defRPr>
            </a:lvl1pPr>
            <a:lvl2pPr marL="742950" indent="-285750">
              <a:spcBef>
                <a:spcPct val="20000"/>
              </a:spcBef>
              <a:buClr>
                <a:schemeClr val="tx1"/>
              </a:buClr>
              <a:buChar char="•"/>
              <a:tabLst>
                <a:tab pos="2241550" algn="l"/>
                <a:tab pos="5649913" algn="l"/>
              </a:tabLst>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itchFamily="2" charset="2"/>
              <a:buChar char="n"/>
              <a:tabLst>
                <a:tab pos="2241550" algn="l"/>
                <a:tab pos="5649913" algn="l"/>
              </a:tabLst>
              <a:defRPr sz="2400">
                <a:solidFill>
                  <a:schemeClr val="tx1"/>
                </a:solidFill>
                <a:latin typeface="Verdana" panose="020B0604030504040204" pitchFamily="34" charset="0"/>
              </a:defRPr>
            </a:lvl3pPr>
            <a:lvl4pPr marL="1600200" indent="-228600">
              <a:spcBef>
                <a:spcPct val="20000"/>
              </a:spcBef>
              <a:buClr>
                <a:schemeClr val="tx2"/>
              </a:buClr>
              <a:buChar char="•"/>
              <a:tabLst>
                <a:tab pos="2241550" algn="l"/>
                <a:tab pos="5649913" algn="l"/>
              </a:tabLst>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itchFamily="2" charset="2"/>
              <a:buChar char="n"/>
              <a:tabLst>
                <a:tab pos="2241550" algn="l"/>
                <a:tab pos="5649913" algn="l"/>
              </a:tabLst>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itchFamily="2" charset="2"/>
              <a:buChar char="n"/>
              <a:tabLst>
                <a:tab pos="2241550" algn="l"/>
                <a:tab pos="5649913" algn="l"/>
              </a:tabLst>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itchFamily="2" charset="2"/>
              <a:buChar char="n"/>
              <a:tabLst>
                <a:tab pos="2241550" algn="l"/>
                <a:tab pos="5649913" algn="l"/>
              </a:tabLst>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itchFamily="2" charset="2"/>
              <a:buChar char="n"/>
              <a:tabLst>
                <a:tab pos="2241550" algn="l"/>
                <a:tab pos="5649913" algn="l"/>
              </a:tabLst>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itchFamily="2" charset="2"/>
              <a:buChar char="n"/>
              <a:tabLst>
                <a:tab pos="2241550" algn="l"/>
                <a:tab pos="5649913" algn="l"/>
              </a:tabLst>
              <a:defRPr sz="2000">
                <a:solidFill>
                  <a:schemeClr val="tx1"/>
                </a:solidFill>
                <a:latin typeface="Verdana" panose="020B0604030504040204" pitchFamily="34" charset="0"/>
              </a:defRPr>
            </a:lvl9pPr>
          </a:lstStyle>
          <a:p>
            <a:pPr eaLnBrk="1" hangingPunct="1">
              <a:lnSpc>
                <a:spcPct val="70000"/>
              </a:lnSpc>
              <a:spcBef>
                <a:spcPct val="50000"/>
              </a:spcBef>
              <a:buClrTx/>
              <a:buSzTx/>
              <a:buFontTx/>
              <a:buNone/>
            </a:pPr>
            <a:r>
              <a:rPr lang="es-ES" altLang="es-MX" sz="1800" b="1">
                <a:solidFill>
                  <a:srgbClr val="FFFF00"/>
                </a:solidFill>
                <a:latin typeface="Arial Narrow" panose="020B0604020202020204" pitchFamily="34" charset="0"/>
              </a:rPr>
              <a:t>Presidente.	Cristóbal Mariscal Díaz	(Ecuador)</a:t>
            </a:r>
          </a:p>
          <a:p>
            <a:pPr eaLnBrk="1" hangingPunct="1">
              <a:lnSpc>
                <a:spcPct val="70000"/>
              </a:lnSpc>
              <a:spcBef>
                <a:spcPct val="50000"/>
              </a:spcBef>
              <a:buClrTx/>
              <a:buSzTx/>
              <a:buFontTx/>
              <a:buNone/>
            </a:pPr>
            <a:r>
              <a:rPr lang="es-ES" altLang="es-MX" sz="1800" b="1">
                <a:solidFill>
                  <a:srgbClr val="FFFF00"/>
                </a:solidFill>
                <a:latin typeface="Arial Narrow" panose="020B0604020202020204" pitchFamily="34" charset="0"/>
              </a:rPr>
              <a:t>Vicepresidente 1°.	Rui Carlos Botter	(Brasil)	</a:t>
            </a:r>
          </a:p>
          <a:p>
            <a:pPr eaLnBrk="1" hangingPunct="1">
              <a:lnSpc>
                <a:spcPct val="70000"/>
              </a:lnSpc>
              <a:spcBef>
                <a:spcPct val="50000"/>
              </a:spcBef>
              <a:buClrTx/>
              <a:buSzTx/>
              <a:buFontTx/>
              <a:buNone/>
            </a:pPr>
            <a:r>
              <a:rPr lang="es-ES" altLang="es-MX" sz="1800" b="1">
                <a:solidFill>
                  <a:srgbClr val="FFFF00"/>
                </a:solidFill>
                <a:latin typeface="Arial Narrow" panose="020B0604020202020204" pitchFamily="34" charset="0"/>
              </a:rPr>
              <a:t>Vicepresidente 2°.	Mauricio Ballejos	(Chile)</a:t>
            </a:r>
          </a:p>
          <a:p>
            <a:pPr eaLnBrk="1" hangingPunct="1">
              <a:lnSpc>
                <a:spcPct val="70000"/>
              </a:lnSpc>
              <a:spcBef>
                <a:spcPct val="50000"/>
              </a:spcBef>
              <a:buClrTx/>
              <a:buSzTx/>
              <a:buFontTx/>
              <a:buNone/>
            </a:pPr>
            <a:r>
              <a:rPr lang="es-ES" altLang="es-MX" sz="1800" b="1">
                <a:solidFill>
                  <a:srgbClr val="FFFF00"/>
                </a:solidFill>
                <a:latin typeface="Arial Narrow" panose="020B0604020202020204" pitchFamily="34" charset="0"/>
              </a:rPr>
              <a:t>Director Técnico.	Luiz Alberto de Mattos	(Brasil)</a:t>
            </a:r>
          </a:p>
          <a:p>
            <a:pPr eaLnBrk="1" hangingPunct="1">
              <a:lnSpc>
                <a:spcPct val="70000"/>
              </a:lnSpc>
              <a:spcBef>
                <a:spcPct val="50000"/>
              </a:spcBef>
              <a:buClrTx/>
              <a:buSzTx/>
              <a:buFontTx/>
              <a:buNone/>
            </a:pPr>
            <a:r>
              <a:rPr lang="es-ES" altLang="es-MX" sz="1800" b="1">
                <a:solidFill>
                  <a:srgbClr val="FFFF00"/>
                </a:solidFill>
                <a:latin typeface="Arial Narrow" panose="020B0604020202020204" pitchFamily="34" charset="0"/>
              </a:rPr>
              <a:t>Director Tesorero.	Marcos Bastidas	(Ecuador)</a:t>
            </a:r>
          </a:p>
        </p:txBody>
      </p:sp>
      <p:sp>
        <p:nvSpPr>
          <p:cNvPr id="56325" name="Text Box 8">
            <a:extLst>
              <a:ext uri="{FF2B5EF4-FFF2-40B4-BE49-F238E27FC236}">
                <a16:creationId xmlns:a16="http://schemas.microsoft.com/office/drawing/2014/main" id="{81379159-CF03-42D6-D166-F8FDB0AB53AD}"/>
              </a:ext>
            </a:extLst>
          </p:cNvPr>
          <p:cNvSpPr txBox="1">
            <a:spLocks noChangeArrowheads="1"/>
          </p:cNvSpPr>
          <p:nvPr/>
        </p:nvSpPr>
        <p:spPr bwMode="auto">
          <a:xfrm>
            <a:off x="755650" y="2708275"/>
            <a:ext cx="3384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60000"/>
              <a:buFont typeface="Wingdings" pitchFamily="2" charset="2"/>
              <a:buChar char="n"/>
              <a:defRPr sz="3200">
                <a:solidFill>
                  <a:schemeClr val="tx1"/>
                </a:solidFill>
                <a:latin typeface="Verdana" panose="020B060403050404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itchFamily="2" charset="2"/>
              <a:buChar char="n"/>
              <a:defRPr sz="2400">
                <a:solidFill>
                  <a:schemeClr val="tx1"/>
                </a:solidFill>
                <a:latin typeface="Verdana" panose="020B060403050404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9pPr>
          </a:lstStyle>
          <a:p>
            <a:pPr eaLnBrk="1" hangingPunct="1">
              <a:spcBef>
                <a:spcPct val="50000"/>
              </a:spcBef>
              <a:buClrTx/>
              <a:buSzTx/>
              <a:buFontTx/>
              <a:buNone/>
            </a:pPr>
            <a:endParaRPr lang="es-ES" altLang="es-MX" sz="1800"/>
          </a:p>
        </p:txBody>
      </p:sp>
      <p:sp>
        <p:nvSpPr>
          <p:cNvPr id="69646" name="Rectangle 14">
            <a:extLst>
              <a:ext uri="{FF2B5EF4-FFF2-40B4-BE49-F238E27FC236}">
                <a16:creationId xmlns:a16="http://schemas.microsoft.com/office/drawing/2014/main" id="{8EA08F9A-D0F8-8DBF-227A-8E775B35A8E3}"/>
              </a:ext>
            </a:extLst>
          </p:cNvPr>
          <p:cNvSpPr>
            <a:spLocks noChangeArrowheads="1"/>
          </p:cNvSpPr>
          <p:nvPr/>
        </p:nvSpPr>
        <p:spPr bwMode="auto">
          <a:xfrm>
            <a:off x="395288" y="1628775"/>
            <a:ext cx="3744912" cy="647700"/>
          </a:xfrm>
          <a:prstGeom prst="rect">
            <a:avLst/>
          </a:prstGeom>
          <a:noFill/>
          <a:ln>
            <a:noFill/>
          </a:ln>
          <a:effectLst/>
        </p:spPr>
        <p:txBody>
          <a:bodyPr/>
          <a:lstStyle/>
          <a:p>
            <a:pPr eaLnBrk="1" hangingPunct="1">
              <a:spcBef>
                <a:spcPct val="20000"/>
              </a:spcBef>
              <a:buClr>
                <a:schemeClr val="hlink"/>
              </a:buClr>
              <a:buSzPct val="60000"/>
              <a:buFont typeface="Wingdings" pitchFamily="2" charset="2"/>
              <a:buNone/>
              <a:defRPr/>
            </a:pPr>
            <a:r>
              <a:rPr lang="es-MX" sz="4000">
                <a:solidFill>
                  <a:srgbClr val="FF9900"/>
                </a:solidFill>
                <a:effectLst>
                  <a:outerShdw blurRad="38100" dist="38100" dir="2700000" algn="tl">
                    <a:srgbClr val="000000"/>
                  </a:outerShdw>
                </a:effectLst>
                <a:latin typeface="Impact" pitchFamily="34" charset="0"/>
              </a:rPr>
              <a:t>XIX COPINAVAL</a:t>
            </a:r>
            <a:endParaRPr lang="es-ES" sz="4000">
              <a:solidFill>
                <a:srgbClr val="FF9900"/>
              </a:solidFill>
              <a:effectLst>
                <a:outerShdw blurRad="38100" dist="38100" dir="2700000" algn="tl">
                  <a:srgbClr val="000000"/>
                </a:outerShdw>
              </a:effectLst>
              <a:latin typeface="Impact" pitchFamily="34" charset="0"/>
            </a:endParaRPr>
          </a:p>
        </p:txBody>
      </p:sp>
      <p:sp>
        <p:nvSpPr>
          <p:cNvPr id="69647" name="Text Box 15">
            <a:extLst>
              <a:ext uri="{FF2B5EF4-FFF2-40B4-BE49-F238E27FC236}">
                <a16:creationId xmlns:a16="http://schemas.microsoft.com/office/drawing/2014/main" id="{968DC129-7141-D13C-4DF9-226D44FFA0BA}"/>
              </a:ext>
            </a:extLst>
          </p:cNvPr>
          <p:cNvSpPr txBox="1">
            <a:spLocks noChangeArrowheads="1"/>
          </p:cNvSpPr>
          <p:nvPr/>
        </p:nvSpPr>
        <p:spPr bwMode="auto">
          <a:xfrm>
            <a:off x="611188" y="2492375"/>
            <a:ext cx="4679950" cy="62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60000"/>
              <a:buFont typeface="Wingdings" pitchFamily="2" charset="2"/>
              <a:buChar char="n"/>
              <a:defRPr sz="3200">
                <a:solidFill>
                  <a:schemeClr val="tx1"/>
                </a:solidFill>
                <a:latin typeface="Verdana" panose="020B060403050404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itchFamily="2" charset="2"/>
              <a:buChar char="n"/>
              <a:defRPr sz="2400">
                <a:solidFill>
                  <a:schemeClr val="tx1"/>
                </a:solidFill>
                <a:latin typeface="Verdana" panose="020B060403050404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9pPr>
          </a:lstStyle>
          <a:p>
            <a:pPr eaLnBrk="1" hangingPunct="1">
              <a:spcBef>
                <a:spcPct val="50000"/>
              </a:spcBef>
              <a:buClrTx/>
              <a:buSzTx/>
              <a:buFontTx/>
              <a:buNone/>
            </a:pPr>
            <a:r>
              <a:rPr lang="es-MX" altLang="es-MX" sz="1400" b="1">
                <a:solidFill>
                  <a:srgbClr val="FF9900"/>
                </a:solidFill>
                <a:latin typeface="Arial" panose="020B0604020202020204" pitchFamily="34" charset="0"/>
              </a:rPr>
              <a:t>SEDE:</a:t>
            </a:r>
            <a:r>
              <a:rPr lang="es-MX" altLang="es-MX" sz="1400" b="1">
                <a:solidFill>
                  <a:srgbClr val="FFFF00"/>
                </a:solidFill>
                <a:latin typeface="Arial" panose="020B0604020202020204" pitchFamily="34" charset="0"/>
              </a:rPr>
              <a:t> GUAYAQUIL, ECUADOR</a:t>
            </a:r>
          </a:p>
          <a:p>
            <a:pPr eaLnBrk="1" hangingPunct="1">
              <a:spcBef>
                <a:spcPct val="50000"/>
              </a:spcBef>
              <a:buClrTx/>
              <a:buSzTx/>
              <a:buFontTx/>
              <a:buNone/>
            </a:pPr>
            <a:r>
              <a:rPr lang="es-MX" altLang="es-MX" sz="1400" b="1">
                <a:solidFill>
                  <a:srgbClr val="FF9900"/>
                </a:solidFill>
                <a:latin typeface="Arial" panose="020B0604020202020204" pitchFamily="34" charset="0"/>
              </a:rPr>
              <a:t>FECHA</a:t>
            </a:r>
            <a:r>
              <a:rPr lang="es-MX" altLang="es-MX" sz="1400" b="1">
                <a:solidFill>
                  <a:srgbClr val="FFFF00"/>
                </a:solidFill>
                <a:latin typeface="Arial" panose="020B0604020202020204" pitchFamily="34" charset="0"/>
              </a:rPr>
              <a:t>: </a:t>
            </a:r>
            <a:r>
              <a:rPr lang="es-ES" altLang="es-MX" sz="1400" b="1">
                <a:solidFill>
                  <a:srgbClr val="FFFF00"/>
                </a:solidFill>
                <a:latin typeface="Arial" panose="020B0604020202020204" pitchFamily="34" charset="0"/>
              </a:rPr>
              <a:t>DEL 24 AL 28 DE OCTUBRE DEL 2005</a:t>
            </a:r>
          </a:p>
        </p:txBody>
      </p:sp>
      <p:pic>
        <p:nvPicPr>
          <p:cNvPr id="69648" name="Picture 16" descr="scan0001">
            <a:extLst>
              <a:ext uri="{FF2B5EF4-FFF2-40B4-BE49-F238E27FC236}">
                <a16:creationId xmlns:a16="http://schemas.microsoft.com/office/drawing/2014/main" id="{14B9F3FC-3189-3413-9E07-C639764D1A1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3156" t="59370" r="1143" b="2879"/>
          <a:stretch>
            <a:fillRect/>
          </a:stretch>
        </p:blipFill>
        <p:spPr bwMode="auto">
          <a:xfrm>
            <a:off x="4932363" y="1484313"/>
            <a:ext cx="3455987" cy="1960562"/>
          </a:xfrm>
          <a:prstGeom prst="rect">
            <a:avLst/>
          </a:prstGeom>
          <a:noFill/>
          <a:ln w="635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69649" name="Text Box 17">
            <a:extLst>
              <a:ext uri="{FF2B5EF4-FFF2-40B4-BE49-F238E27FC236}">
                <a16:creationId xmlns:a16="http://schemas.microsoft.com/office/drawing/2014/main" id="{FEB8947C-7A2C-7A41-056A-261A089FF83A}"/>
              </a:ext>
            </a:extLst>
          </p:cNvPr>
          <p:cNvSpPr txBox="1">
            <a:spLocks noChangeArrowheads="1"/>
          </p:cNvSpPr>
          <p:nvPr/>
        </p:nvSpPr>
        <p:spPr bwMode="auto">
          <a:xfrm>
            <a:off x="250825" y="5589588"/>
            <a:ext cx="84963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60000"/>
              <a:buFont typeface="Wingdings" pitchFamily="2" charset="2"/>
              <a:buChar char="n"/>
              <a:defRPr sz="3200">
                <a:solidFill>
                  <a:schemeClr val="tx1"/>
                </a:solidFill>
                <a:latin typeface="Verdana" panose="020B060403050404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itchFamily="2" charset="2"/>
              <a:buChar char="n"/>
              <a:defRPr sz="2400">
                <a:solidFill>
                  <a:schemeClr val="tx1"/>
                </a:solidFill>
                <a:latin typeface="Verdana" panose="020B060403050404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9pPr>
          </a:lstStyle>
          <a:p>
            <a:pPr eaLnBrk="1" hangingPunct="1">
              <a:spcBef>
                <a:spcPct val="50000"/>
              </a:spcBef>
              <a:buClrTx/>
              <a:buSzTx/>
              <a:buFontTx/>
              <a:buNone/>
            </a:pPr>
            <a:r>
              <a:rPr lang="es-ES" altLang="es-MX" sz="2000" b="1">
                <a:solidFill>
                  <a:srgbClr val="FFFF00"/>
                </a:solidFill>
                <a:latin typeface="Arial Narrow" panose="020B0604020202020204" pitchFamily="34" charset="0"/>
              </a:rPr>
              <a:t>Se presentaron 119 ponencias por los 378 participantes de países de América y Europa conjuntamente se realizó la Marinexpo’2005; en sesión de clausura fue electo Brasil para la celebración del XX COPINAVAL</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69639"/>
                                        </p:tgtEl>
                                        <p:attrNameLst>
                                          <p:attrName>style.visibility</p:attrName>
                                        </p:attrNameLst>
                                      </p:cBhvr>
                                      <p:to>
                                        <p:strVal val="visible"/>
                                      </p:to>
                                    </p:set>
                                    <p:anim calcmode="discrete" valueType="clr">
                                      <p:cBhvr override="childStyle">
                                        <p:cTn id="7" dur="80"/>
                                        <p:tgtEl>
                                          <p:spTgt spid="69639"/>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69639"/>
                                        </p:tgtEl>
                                        <p:attrNameLst>
                                          <p:attrName>fillcolor</p:attrName>
                                        </p:attrNameLst>
                                      </p:cBhvr>
                                      <p:tavLst>
                                        <p:tav tm="0">
                                          <p:val>
                                            <p:clrVal>
                                              <a:schemeClr val="accent2"/>
                                            </p:clrVal>
                                          </p:val>
                                        </p:tav>
                                        <p:tav tm="50000">
                                          <p:val>
                                            <p:clrVal>
                                              <a:schemeClr val="hlink"/>
                                            </p:clrVal>
                                          </p:val>
                                        </p:tav>
                                      </p:tavLst>
                                    </p:anim>
                                    <p:set>
                                      <p:cBhvr>
                                        <p:cTn id="9" dur="80"/>
                                        <p:tgtEl>
                                          <p:spTgt spid="69639"/>
                                        </p:tgtEl>
                                        <p:attrNameLst>
                                          <p:attrName>fill.type</p:attrName>
                                        </p:attrNameLst>
                                      </p:cBhvr>
                                      <p:to>
                                        <p:strVal val="solid"/>
                                      </p:to>
                                    </p:set>
                                  </p:childTnLst>
                                </p:cTn>
                              </p:par>
                            </p:childTnLst>
                          </p:cTn>
                        </p:par>
                        <p:par>
                          <p:cTn id="10" fill="hold" nodeType="afterGroup">
                            <p:stCondLst>
                              <p:cond delay="8200"/>
                            </p:stCondLst>
                            <p:childTnLst>
                              <p:par>
                                <p:cTn id="11" presetID="55" presetClass="entr" presetSubtype="0" fill="hold" grpId="0" nodeType="afterEffect">
                                  <p:stCondLst>
                                    <p:cond delay="0"/>
                                  </p:stCondLst>
                                  <p:childTnLst>
                                    <p:set>
                                      <p:cBhvr>
                                        <p:cTn id="12" dur="1" fill="hold">
                                          <p:stCondLst>
                                            <p:cond delay="0"/>
                                          </p:stCondLst>
                                        </p:cTn>
                                        <p:tgtEl>
                                          <p:spTgt spid="69646">
                                            <p:txEl>
                                              <p:pRg st="0" end="0"/>
                                            </p:txEl>
                                          </p:spTgt>
                                        </p:tgtEl>
                                        <p:attrNameLst>
                                          <p:attrName>style.visibility</p:attrName>
                                        </p:attrNameLst>
                                      </p:cBhvr>
                                      <p:to>
                                        <p:strVal val="visible"/>
                                      </p:to>
                                    </p:set>
                                    <p:anim calcmode="lin" valueType="num">
                                      <p:cBhvr>
                                        <p:cTn id="13" dur="1000" fill="hold"/>
                                        <p:tgtEl>
                                          <p:spTgt spid="69646">
                                            <p:txEl>
                                              <p:pRg st="0" end="0"/>
                                            </p:txEl>
                                          </p:spTgt>
                                        </p:tgtEl>
                                        <p:attrNameLst>
                                          <p:attrName>ppt_w</p:attrName>
                                        </p:attrNameLst>
                                      </p:cBhvr>
                                      <p:tavLst>
                                        <p:tav tm="0">
                                          <p:val>
                                            <p:strVal val="#ppt_w*0.70"/>
                                          </p:val>
                                        </p:tav>
                                        <p:tav tm="100000">
                                          <p:val>
                                            <p:strVal val="#ppt_w"/>
                                          </p:val>
                                        </p:tav>
                                      </p:tavLst>
                                    </p:anim>
                                    <p:anim calcmode="lin" valueType="num">
                                      <p:cBhvr>
                                        <p:cTn id="14" dur="1000" fill="hold"/>
                                        <p:tgtEl>
                                          <p:spTgt spid="69646">
                                            <p:txEl>
                                              <p:pRg st="0" end="0"/>
                                            </p:txEl>
                                          </p:spTgt>
                                        </p:tgtEl>
                                        <p:attrNameLst>
                                          <p:attrName>ppt_h</p:attrName>
                                        </p:attrNameLst>
                                      </p:cBhvr>
                                      <p:tavLst>
                                        <p:tav tm="0">
                                          <p:val>
                                            <p:strVal val="#ppt_h"/>
                                          </p:val>
                                        </p:tav>
                                        <p:tav tm="100000">
                                          <p:val>
                                            <p:strVal val="#ppt_h"/>
                                          </p:val>
                                        </p:tav>
                                      </p:tavLst>
                                    </p:anim>
                                    <p:animEffect transition="in" filter="fade">
                                      <p:cBhvr>
                                        <p:cTn id="15" dur="1000"/>
                                        <p:tgtEl>
                                          <p:spTgt spid="69646">
                                            <p:txEl>
                                              <p:pRg st="0" end="0"/>
                                            </p:txEl>
                                          </p:spTgt>
                                        </p:tgtEl>
                                      </p:cBhvr>
                                    </p:animEffect>
                                  </p:childTnLst>
                                </p:cTn>
                              </p:par>
                            </p:childTnLst>
                          </p:cTn>
                        </p:par>
                        <p:par>
                          <p:cTn id="16" fill="hold" nodeType="afterGroup">
                            <p:stCondLst>
                              <p:cond delay="9200"/>
                            </p:stCondLst>
                            <p:childTnLst>
                              <p:par>
                                <p:cTn id="17" presetID="5" presetClass="entr" presetSubtype="10" fill="hold" grpId="0" nodeType="afterEffect">
                                  <p:stCondLst>
                                    <p:cond delay="0"/>
                                  </p:stCondLst>
                                  <p:childTnLst>
                                    <p:set>
                                      <p:cBhvr>
                                        <p:cTn id="18" dur="1" fill="hold">
                                          <p:stCondLst>
                                            <p:cond delay="0"/>
                                          </p:stCondLst>
                                        </p:cTn>
                                        <p:tgtEl>
                                          <p:spTgt spid="69647"/>
                                        </p:tgtEl>
                                        <p:attrNameLst>
                                          <p:attrName>style.visibility</p:attrName>
                                        </p:attrNameLst>
                                      </p:cBhvr>
                                      <p:to>
                                        <p:strVal val="visible"/>
                                      </p:to>
                                    </p:set>
                                    <p:animEffect transition="in" filter="checkerboard(across)">
                                      <p:cBhvr>
                                        <p:cTn id="19" dur="500"/>
                                        <p:tgtEl>
                                          <p:spTgt spid="69647"/>
                                        </p:tgtEl>
                                      </p:cBhvr>
                                    </p:animEffect>
                                  </p:childTnLst>
                                </p:cTn>
                              </p:par>
                            </p:childTnLst>
                          </p:cTn>
                        </p:par>
                        <p:par>
                          <p:cTn id="20" fill="hold" nodeType="afterGroup">
                            <p:stCondLst>
                              <p:cond delay="9700"/>
                            </p:stCondLst>
                            <p:childTnLst>
                              <p:par>
                                <p:cTn id="21" presetID="10" presetClass="entr" presetSubtype="0" fill="hold" nodeType="afterEffect">
                                  <p:stCondLst>
                                    <p:cond delay="0"/>
                                  </p:stCondLst>
                                  <p:childTnLst>
                                    <p:set>
                                      <p:cBhvr>
                                        <p:cTn id="22" dur="1" fill="hold">
                                          <p:stCondLst>
                                            <p:cond delay="0"/>
                                          </p:stCondLst>
                                        </p:cTn>
                                        <p:tgtEl>
                                          <p:spTgt spid="69648"/>
                                        </p:tgtEl>
                                        <p:attrNameLst>
                                          <p:attrName>style.visibility</p:attrName>
                                        </p:attrNameLst>
                                      </p:cBhvr>
                                      <p:to>
                                        <p:strVal val="visible"/>
                                      </p:to>
                                    </p:set>
                                    <p:animEffect transition="in" filter="fade">
                                      <p:cBhvr>
                                        <p:cTn id="23" dur="2000"/>
                                        <p:tgtEl>
                                          <p:spTgt spid="69648"/>
                                        </p:tgtEl>
                                      </p:cBhvr>
                                    </p:animEffect>
                                  </p:childTnLst>
                                </p:cTn>
                              </p:par>
                            </p:childTnLst>
                          </p:cTn>
                        </p:par>
                        <p:par>
                          <p:cTn id="24" fill="hold" nodeType="afterGroup">
                            <p:stCondLst>
                              <p:cond delay="11700"/>
                            </p:stCondLst>
                            <p:childTnLst>
                              <p:par>
                                <p:cTn id="25" presetID="10" presetClass="exit" presetSubtype="0" fill="hold" nodeType="afterEffect">
                                  <p:stCondLst>
                                    <p:cond delay="15000"/>
                                  </p:stCondLst>
                                  <p:childTnLst>
                                    <p:animEffect transition="out" filter="fade">
                                      <p:cBhvr>
                                        <p:cTn id="26" dur="2000"/>
                                        <p:tgtEl>
                                          <p:spTgt spid="69648"/>
                                        </p:tgtEl>
                                      </p:cBhvr>
                                    </p:animEffect>
                                    <p:set>
                                      <p:cBhvr>
                                        <p:cTn id="27" dur="1" fill="hold">
                                          <p:stCondLst>
                                            <p:cond delay="1999"/>
                                          </p:stCondLst>
                                        </p:cTn>
                                        <p:tgtEl>
                                          <p:spTgt spid="69648"/>
                                        </p:tgtEl>
                                        <p:attrNameLst>
                                          <p:attrName>style.visibility</p:attrName>
                                        </p:attrNameLst>
                                      </p:cBhvr>
                                      <p:to>
                                        <p:strVal val="hidden"/>
                                      </p:to>
                                    </p:set>
                                  </p:childTnLst>
                                </p:cTn>
                              </p:par>
                            </p:childTnLst>
                          </p:cTn>
                        </p:par>
                        <p:par>
                          <p:cTn id="28" fill="hold" nodeType="afterGroup">
                            <p:stCondLst>
                              <p:cond delay="28700"/>
                            </p:stCondLst>
                            <p:childTnLst>
                              <p:par>
                                <p:cTn id="29" presetID="1" presetClass="entr" presetSubtype="0" fill="hold" grpId="0" nodeType="afterEffect">
                                  <p:stCondLst>
                                    <p:cond delay="0"/>
                                  </p:stCondLst>
                                  <p:childTnLst>
                                    <p:set>
                                      <p:cBhvr>
                                        <p:cTn id="30" dur="1" fill="hold">
                                          <p:stCondLst>
                                            <p:cond delay="0"/>
                                          </p:stCondLst>
                                        </p:cTn>
                                        <p:tgtEl>
                                          <p:spTgt spid="696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9" grpId="0"/>
      <p:bldP spid="69646" grpId="0" build="p"/>
      <p:bldP spid="69647" grpId="0"/>
      <p:bldP spid="6964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a:extLst>
              <a:ext uri="{FF2B5EF4-FFF2-40B4-BE49-F238E27FC236}">
                <a16:creationId xmlns:a16="http://schemas.microsoft.com/office/drawing/2014/main" id="{7BA1583A-76F6-D73F-C96B-505289D05C01}"/>
              </a:ext>
            </a:extLst>
          </p:cNvPr>
          <p:cNvSpPr>
            <a:spLocks noGrp="1" noChangeArrowheads="1"/>
          </p:cNvSpPr>
          <p:nvPr>
            <p:ph type="ctrTitle"/>
          </p:nvPr>
        </p:nvSpPr>
        <p:spPr>
          <a:xfrm>
            <a:off x="1331913" y="188913"/>
            <a:ext cx="6985000" cy="1081087"/>
          </a:xfrm>
        </p:spPr>
        <p:txBody>
          <a:bodyPr anchor="ctr" anchorCtr="0"/>
          <a:lstStyle/>
          <a:p>
            <a:pPr algn="l" eaLnBrk="1" hangingPunct="1">
              <a:defRPr/>
            </a:pPr>
            <a:r>
              <a:rPr lang="es-MX" sz="1800" b="1">
                <a:solidFill>
                  <a:srgbClr val="FFFF00"/>
                </a:solidFill>
                <a:latin typeface="Agency FB" pitchFamily="34" charset="0"/>
              </a:rPr>
              <a:t>INSTITUTO PANAMERICANO DE INGENIERIA NAVAL</a:t>
            </a:r>
            <a:br>
              <a:rPr lang="es-MX" sz="1800" b="1">
                <a:solidFill>
                  <a:srgbClr val="FFFF00"/>
                </a:solidFill>
                <a:latin typeface="Agency FB" pitchFamily="34" charset="0"/>
              </a:rPr>
            </a:br>
            <a:r>
              <a:rPr lang="es-ES" sz="1800" b="1">
                <a:solidFill>
                  <a:srgbClr val="FFFF00"/>
                </a:solidFill>
                <a:latin typeface="Agency FB" pitchFamily="34" charset="0"/>
              </a:rPr>
              <a:t>PAN-AMERICAN INSTITUTE OF NAVAL ENGINEERING</a:t>
            </a:r>
            <a:br>
              <a:rPr lang="es-ES" sz="1800" b="1">
                <a:solidFill>
                  <a:srgbClr val="FFFF00"/>
                </a:solidFill>
                <a:latin typeface="Agency FB" pitchFamily="34" charset="0"/>
              </a:rPr>
            </a:br>
            <a:r>
              <a:rPr lang="pt-BR" sz="1800" b="1">
                <a:solidFill>
                  <a:srgbClr val="FFFF00"/>
                </a:solidFill>
                <a:latin typeface="Agency FB" pitchFamily="34" charset="0"/>
              </a:rPr>
              <a:t>INSTITUTO PAN-AMERICANO DE ENGENHARIA NAVAL</a:t>
            </a:r>
            <a:endParaRPr lang="es-ES" sz="1800" b="1">
              <a:solidFill>
                <a:srgbClr val="FFFF00"/>
              </a:solidFill>
              <a:effectLst/>
              <a:latin typeface="Agency FB" pitchFamily="34" charset="0"/>
            </a:endParaRPr>
          </a:p>
        </p:txBody>
      </p:sp>
      <p:sp>
        <p:nvSpPr>
          <p:cNvPr id="71683" name="Rectangle 3">
            <a:extLst>
              <a:ext uri="{FF2B5EF4-FFF2-40B4-BE49-F238E27FC236}">
                <a16:creationId xmlns:a16="http://schemas.microsoft.com/office/drawing/2014/main" id="{1D47FC04-EA75-DE91-AE72-214D751A6552}"/>
              </a:ext>
            </a:extLst>
          </p:cNvPr>
          <p:cNvSpPr>
            <a:spLocks noGrp="1" noChangeArrowheads="1"/>
          </p:cNvSpPr>
          <p:nvPr>
            <p:ph type="subTitle" idx="1"/>
          </p:nvPr>
        </p:nvSpPr>
        <p:spPr>
          <a:xfrm>
            <a:off x="395288" y="1628775"/>
            <a:ext cx="3744912" cy="647700"/>
          </a:xfrm>
        </p:spPr>
        <p:txBody>
          <a:bodyPr/>
          <a:lstStyle/>
          <a:p>
            <a:pPr algn="l" eaLnBrk="1" hangingPunct="1">
              <a:defRPr/>
            </a:pPr>
            <a:r>
              <a:rPr lang="es-MX" sz="4000">
                <a:solidFill>
                  <a:srgbClr val="FF9900"/>
                </a:solidFill>
                <a:latin typeface="Impact" pitchFamily="34" charset="0"/>
              </a:rPr>
              <a:t>XX COPINAVAL</a:t>
            </a:r>
            <a:endParaRPr lang="es-ES" sz="4000">
              <a:solidFill>
                <a:srgbClr val="FF9900"/>
              </a:solidFill>
              <a:latin typeface="Impact" pitchFamily="34" charset="0"/>
            </a:endParaRPr>
          </a:p>
        </p:txBody>
      </p:sp>
      <p:pic>
        <p:nvPicPr>
          <p:cNvPr id="58371" name="Picture 4" descr="IPIN-002-colores">
            <a:extLst>
              <a:ext uri="{FF2B5EF4-FFF2-40B4-BE49-F238E27FC236}">
                <a16:creationId xmlns:a16="http://schemas.microsoft.com/office/drawing/2014/main" id="{8B8D34FE-CCCD-BD3E-52FC-C701B36ECFA5}"/>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50825" y="260350"/>
            <a:ext cx="935038" cy="93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2" name="Line 5">
            <a:extLst>
              <a:ext uri="{FF2B5EF4-FFF2-40B4-BE49-F238E27FC236}">
                <a16:creationId xmlns:a16="http://schemas.microsoft.com/office/drawing/2014/main" id="{69B6E860-5E2C-0E75-4CCD-D56CAE1FEA47}"/>
              </a:ext>
            </a:extLst>
          </p:cNvPr>
          <p:cNvSpPr>
            <a:spLocks noChangeShapeType="1"/>
          </p:cNvSpPr>
          <p:nvPr/>
        </p:nvSpPr>
        <p:spPr bwMode="auto">
          <a:xfrm>
            <a:off x="179388" y="1341438"/>
            <a:ext cx="8785225" cy="0"/>
          </a:xfrm>
          <a:prstGeom prst="line">
            <a:avLst/>
          </a:prstGeom>
          <a:noFill/>
          <a:ln w="381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CO"/>
          </a:p>
        </p:txBody>
      </p:sp>
      <p:sp>
        <p:nvSpPr>
          <p:cNvPr id="71686" name="Text Box 6">
            <a:extLst>
              <a:ext uri="{FF2B5EF4-FFF2-40B4-BE49-F238E27FC236}">
                <a16:creationId xmlns:a16="http://schemas.microsoft.com/office/drawing/2014/main" id="{E07CBB92-F439-7B8C-C060-B429894AF182}"/>
              </a:ext>
            </a:extLst>
          </p:cNvPr>
          <p:cNvSpPr txBox="1">
            <a:spLocks noChangeArrowheads="1"/>
          </p:cNvSpPr>
          <p:nvPr/>
        </p:nvSpPr>
        <p:spPr bwMode="auto">
          <a:xfrm>
            <a:off x="755650" y="3644900"/>
            <a:ext cx="7704138" cy="1604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60000"/>
              <a:buFont typeface="Wingdings" pitchFamily="2" charset="2"/>
              <a:buChar char="n"/>
              <a:tabLst>
                <a:tab pos="2241550" algn="l"/>
                <a:tab pos="5649913" algn="l"/>
              </a:tabLst>
              <a:defRPr sz="3200">
                <a:solidFill>
                  <a:schemeClr val="tx1"/>
                </a:solidFill>
                <a:latin typeface="Verdana" panose="020B0604030504040204" pitchFamily="34" charset="0"/>
              </a:defRPr>
            </a:lvl1pPr>
            <a:lvl2pPr marL="742950" indent="-285750">
              <a:spcBef>
                <a:spcPct val="20000"/>
              </a:spcBef>
              <a:buClr>
                <a:schemeClr val="tx1"/>
              </a:buClr>
              <a:buChar char="•"/>
              <a:tabLst>
                <a:tab pos="2241550" algn="l"/>
                <a:tab pos="5649913" algn="l"/>
              </a:tabLst>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itchFamily="2" charset="2"/>
              <a:buChar char="n"/>
              <a:tabLst>
                <a:tab pos="2241550" algn="l"/>
                <a:tab pos="5649913" algn="l"/>
              </a:tabLst>
              <a:defRPr sz="2400">
                <a:solidFill>
                  <a:schemeClr val="tx1"/>
                </a:solidFill>
                <a:latin typeface="Verdana" panose="020B0604030504040204" pitchFamily="34" charset="0"/>
              </a:defRPr>
            </a:lvl3pPr>
            <a:lvl4pPr marL="1600200" indent="-228600">
              <a:spcBef>
                <a:spcPct val="20000"/>
              </a:spcBef>
              <a:buClr>
                <a:schemeClr val="tx2"/>
              </a:buClr>
              <a:buChar char="•"/>
              <a:tabLst>
                <a:tab pos="2241550" algn="l"/>
                <a:tab pos="5649913" algn="l"/>
              </a:tabLst>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itchFamily="2" charset="2"/>
              <a:buChar char="n"/>
              <a:tabLst>
                <a:tab pos="2241550" algn="l"/>
                <a:tab pos="5649913" algn="l"/>
              </a:tabLst>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itchFamily="2" charset="2"/>
              <a:buChar char="n"/>
              <a:tabLst>
                <a:tab pos="2241550" algn="l"/>
                <a:tab pos="5649913" algn="l"/>
              </a:tabLst>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itchFamily="2" charset="2"/>
              <a:buChar char="n"/>
              <a:tabLst>
                <a:tab pos="2241550" algn="l"/>
                <a:tab pos="5649913" algn="l"/>
              </a:tabLst>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itchFamily="2" charset="2"/>
              <a:buChar char="n"/>
              <a:tabLst>
                <a:tab pos="2241550" algn="l"/>
                <a:tab pos="5649913" algn="l"/>
              </a:tabLst>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itchFamily="2" charset="2"/>
              <a:buChar char="n"/>
              <a:tabLst>
                <a:tab pos="2241550" algn="l"/>
                <a:tab pos="5649913" algn="l"/>
              </a:tabLst>
              <a:defRPr sz="2000">
                <a:solidFill>
                  <a:schemeClr val="tx1"/>
                </a:solidFill>
                <a:latin typeface="Verdana" panose="020B0604030504040204" pitchFamily="34" charset="0"/>
              </a:defRPr>
            </a:lvl9pPr>
          </a:lstStyle>
          <a:p>
            <a:pPr eaLnBrk="1" hangingPunct="1">
              <a:lnSpc>
                <a:spcPct val="70000"/>
              </a:lnSpc>
              <a:spcBef>
                <a:spcPct val="50000"/>
              </a:spcBef>
              <a:buClrTx/>
              <a:buSzTx/>
              <a:buFontTx/>
              <a:buNone/>
            </a:pPr>
            <a:r>
              <a:rPr lang="es-ES" altLang="es-MX" sz="1800" b="1">
                <a:solidFill>
                  <a:srgbClr val="FFFF00"/>
                </a:solidFill>
                <a:latin typeface="Arial Narrow" panose="020B0604020202020204" pitchFamily="34" charset="0"/>
              </a:rPr>
              <a:t>Presidente.	Rui Carlos Botter	(Brasil)</a:t>
            </a:r>
          </a:p>
          <a:p>
            <a:pPr eaLnBrk="1" hangingPunct="1">
              <a:lnSpc>
                <a:spcPct val="70000"/>
              </a:lnSpc>
              <a:spcBef>
                <a:spcPct val="50000"/>
              </a:spcBef>
              <a:buClrTx/>
              <a:buSzTx/>
              <a:buFontTx/>
              <a:buNone/>
            </a:pPr>
            <a:r>
              <a:rPr lang="es-ES" altLang="es-MX" sz="1800" b="1">
                <a:solidFill>
                  <a:srgbClr val="FFFF00"/>
                </a:solidFill>
                <a:latin typeface="Arial Narrow" panose="020B0604020202020204" pitchFamily="34" charset="0"/>
              </a:rPr>
              <a:t>Vicepresidente 1°.	Carlos Fanta de la Vega	(Chile)</a:t>
            </a:r>
          </a:p>
          <a:p>
            <a:pPr eaLnBrk="1" hangingPunct="1">
              <a:lnSpc>
                <a:spcPct val="70000"/>
              </a:lnSpc>
              <a:spcBef>
                <a:spcPct val="50000"/>
              </a:spcBef>
              <a:buClrTx/>
              <a:buSzTx/>
              <a:buFontTx/>
              <a:buNone/>
            </a:pPr>
            <a:r>
              <a:rPr lang="es-ES" altLang="es-MX" sz="1800" b="1">
                <a:solidFill>
                  <a:srgbClr val="FFFF00"/>
                </a:solidFill>
                <a:latin typeface="Arial Narrow" panose="020B0604020202020204" pitchFamily="34" charset="0"/>
              </a:rPr>
              <a:t>Vicepresidente 2°.	Gerson Padron	(Venezuela)</a:t>
            </a:r>
          </a:p>
          <a:p>
            <a:pPr eaLnBrk="1" hangingPunct="1">
              <a:lnSpc>
                <a:spcPct val="70000"/>
              </a:lnSpc>
              <a:spcBef>
                <a:spcPct val="50000"/>
              </a:spcBef>
              <a:buClrTx/>
              <a:buSzTx/>
              <a:buFontTx/>
              <a:buNone/>
            </a:pPr>
            <a:r>
              <a:rPr lang="es-ES" altLang="es-MX" sz="1800" b="1">
                <a:solidFill>
                  <a:srgbClr val="FFFF00"/>
                </a:solidFill>
                <a:latin typeface="Arial Narrow" panose="020B0604020202020204" pitchFamily="34" charset="0"/>
              </a:rPr>
              <a:t>Director Técnico.	Luiz Alberto de Mattos	(Brasil)</a:t>
            </a:r>
          </a:p>
          <a:p>
            <a:pPr eaLnBrk="1" hangingPunct="1">
              <a:lnSpc>
                <a:spcPct val="70000"/>
              </a:lnSpc>
              <a:spcBef>
                <a:spcPct val="50000"/>
              </a:spcBef>
              <a:buClrTx/>
              <a:buSzTx/>
              <a:buFontTx/>
              <a:buNone/>
            </a:pPr>
            <a:r>
              <a:rPr lang="es-ES" altLang="es-MX" sz="1800" b="1">
                <a:solidFill>
                  <a:srgbClr val="FFFF00"/>
                </a:solidFill>
                <a:latin typeface="Arial Narrow" panose="020B0604020202020204" pitchFamily="34" charset="0"/>
              </a:rPr>
              <a:t>Director Tesorero.	Claudio Muller Sampaio	(Brasil)</a:t>
            </a:r>
          </a:p>
        </p:txBody>
      </p:sp>
      <p:sp>
        <p:nvSpPr>
          <p:cNvPr id="58374" name="Text Box 7">
            <a:extLst>
              <a:ext uri="{FF2B5EF4-FFF2-40B4-BE49-F238E27FC236}">
                <a16:creationId xmlns:a16="http://schemas.microsoft.com/office/drawing/2014/main" id="{19B58C78-8786-585A-D7BD-A720439DB29C}"/>
              </a:ext>
            </a:extLst>
          </p:cNvPr>
          <p:cNvSpPr txBox="1">
            <a:spLocks noChangeArrowheads="1"/>
          </p:cNvSpPr>
          <p:nvPr/>
        </p:nvSpPr>
        <p:spPr bwMode="auto">
          <a:xfrm>
            <a:off x="755650" y="2708275"/>
            <a:ext cx="3384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60000"/>
              <a:buFont typeface="Wingdings" pitchFamily="2" charset="2"/>
              <a:buChar char="n"/>
              <a:defRPr sz="3200">
                <a:solidFill>
                  <a:schemeClr val="tx1"/>
                </a:solidFill>
                <a:latin typeface="Verdana" panose="020B060403050404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itchFamily="2" charset="2"/>
              <a:buChar char="n"/>
              <a:defRPr sz="2400">
                <a:solidFill>
                  <a:schemeClr val="tx1"/>
                </a:solidFill>
                <a:latin typeface="Verdana" panose="020B060403050404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9pPr>
          </a:lstStyle>
          <a:p>
            <a:pPr eaLnBrk="1" hangingPunct="1">
              <a:spcBef>
                <a:spcPct val="50000"/>
              </a:spcBef>
              <a:buClrTx/>
              <a:buSzTx/>
              <a:buFontTx/>
              <a:buNone/>
            </a:pPr>
            <a:endParaRPr lang="es-ES" altLang="es-MX" sz="1800"/>
          </a:p>
        </p:txBody>
      </p:sp>
      <p:sp>
        <p:nvSpPr>
          <p:cNvPr id="71688" name="Text Box 8">
            <a:extLst>
              <a:ext uri="{FF2B5EF4-FFF2-40B4-BE49-F238E27FC236}">
                <a16:creationId xmlns:a16="http://schemas.microsoft.com/office/drawing/2014/main" id="{E5055A2A-9186-5522-1D0D-2663344C9811}"/>
              </a:ext>
            </a:extLst>
          </p:cNvPr>
          <p:cNvSpPr txBox="1">
            <a:spLocks noChangeArrowheads="1"/>
          </p:cNvSpPr>
          <p:nvPr/>
        </p:nvSpPr>
        <p:spPr bwMode="auto">
          <a:xfrm>
            <a:off x="611188" y="2492375"/>
            <a:ext cx="4679950" cy="62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60000"/>
              <a:buFont typeface="Wingdings" pitchFamily="2" charset="2"/>
              <a:buChar char="n"/>
              <a:defRPr sz="3200">
                <a:solidFill>
                  <a:schemeClr val="tx1"/>
                </a:solidFill>
                <a:latin typeface="Verdana" panose="020B060403050404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itchFamily="2" charset="2"/>
              <a:buChar char="n"/>
              <a:defRPr sz="2400">
                <a:solidFill>
                  <a:schemeClr val="tx1"/>
                </a:solidFill>
                <a:latin typeface="Verdana" panose="020B060403050404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9pPr>
          </a:lstStyle>
          <a:p>
            <a:pPr eaLnBrk="1" hangingPunct="1">
              <a:spcBef>
                <a:spcPct val="50000"/>
              </a:spcBef>
              <a:buClrTx/>
              <a:buSzTx/>
              <a:buFontTx/>
              <a:buNone/>
            </a:pPr>
            <a:r>
              <a:rPr lang="es-MX" altLang="es-MX" sz="1400" b="1">
                <a:solidFill>
                  <a:srgbClr val="FF9900"/>
                </a:solidFill>
                <a:latin typeface="Arial" panose="020B0604020202020204" pitchFamily="34" charset="0"/>
              </a:rPr>
              <a:t>SEDE:</a:t>
            </a:r>
            <a:r>
              <a:rPr lang="es-MX" altLang="es-MX" sz="1400" b="1">
                <a:solidFill>
                  <a:srgbClr val="FFFF00"/>
                </a:solidFill>
                <a:latin typeface="Arial" panose="020B0604020202020204" pitchFamily="34" charset="0"/>
              </a:rPr>
              <a:t> SAO PAULO, BRASIL</a:t>
            </a:r>
          </a:p>
          <a:p>
            <a:pPr eaLnBrk="1" hangingPunct="1">
              <a:spcBef>
                <a:spcPct val="50000"/>
              </a:spcBef>
              <a:buClrTx/>
              <a:buSzTx/>
              <a:buFontTx/>
              <a:buNone/>
            </a:pPr>
            <a:r>
              <a:rPr lang="es-MX" altLang="es-MX" sz="1400" b="1">
                <a:solidFill>
                  <a:srgbClr val="FF9900"/>
                </a:solidFill>
                <a:latin typeface="Arial" panose="020B0604020202020204" pitchFamily="34" charset="0"/>
              </a:rPr>
              <a:t>FECHA</a:t>
            </a:r>
            <a:r>
              <a:rPr lang="es-MX" altLang="es-MX" sz="1400" b="1">
                <a:solidFill>
                  <a:srgbClr val="FFFF00"/>
                </a:solidFill>
                <a:latin typeface="Arial" panose="020B0604020202020204" pitchFamily="34" charset="0"/>
              </a:rPr>
              <a:t>: </a:t>
            </a:r>
            <a:r>
              <a:rPr lang="es-ES" altLang="es-MX" sz="1400" b="1">
                <a:solidFill>
                  <a:srgbClr val="FFFF00"/>
                </a:solidFill>
                <a:latin typeface="Arial" panose="020B0604020202020204" pitchFamily="34" charset="0"/>
              </a:rPr>
              <a:t>DEL 22 AL 26 DE OCTUBRE DEL 2007</a:t>
            </a:r>
          </a:p>
        </p:txBody>
      </p:sp>
      <p:pic>
        <p:nvPicPr>
          <p:cNvPr id="58376" name="Picture 14" descr="DSC03579">
            <a:extLst>
              <a:ext uri="{FF2B5EF4-FFF2-40B4-BE49-F238E27FC236}">
                <a16:creationId xmlns:a16="http://schemas.microsoft.com/office/drawing/2014/main" id="{A7B9080D-0E49-B03F-26AE-C7989C0518D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5963" y="1395413"/>
            <a:ext cx="2808287" cy="2106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695" name="Text Box 15">
            <a:extLst>
              <a:ext uri="{FF2B5EF4-FFF2-40B4-BE49-F238E27FC236}">
                <a16:creationId xmlns:a16="http://schemas.microsoft.com/office/drawing/2014/main" id="{D548C433-5B7B-704C-7642-743A20217123}"/>
              </a:ext>
            </a:extLst>
          </p:cNvPr>
          <p:cNvSpPr txBox="1">
            <a:spLocks noChangeArrowheads="1"/>
          </p:cNvSpPr>
          <p:nvPr/>
        </p:nvSpPr>
        <p:spPr bwMode="auto">
          <a:xfrm>
            <a:off x="179388" y="5445125"/>
            <a:ext cx="849630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60000"/>
              <a:buFont typeface="Wingdings" pitchFamily="2" charset="2"/>
              <a:buChar char="n"/>
              <a:defRPr sz="3200">
                <a:solidFill>
                  <a:schemeClr val="tx1"/>
                </a:solidFill>
                <a:latin typeface="Verdana" panose="020B060403050404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itchFamily="2" charset="2"/>
              <a:buChar char="n"/>
              <a:defRPr sz="2400">
                <a:solidFill>
                  <a:schemeClr val="tx1"/>
                </a:solidFill>
                <a:latin typeface="Verdana" panose="020B060403050404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9pPr>
          </a:lstStyle>
          <a:p>
            <a:pPr algn="just" eaLnBrk="1" hangingPunct="1">
              <a:spcBef>
                <a:spcPct val="50000"/>
              </a:spcBef>
              <a:buClrTx/>
              <a:buSzTx/>
              <a:buFontTx/>
              <a:buNone/>
            </a:pPr>
            <a:r>
              <a:rPr lang="es-ES" altLang="es-MX" sz="1800" b="1">
                <a:solidFill>
                  <a:srgbClr val="FFFF00"/>
                </a:solidFill>
                <a:latin typeface="Arial Narrow" panose="020B0604020202020204" pitchFamily="34" charset="0"/>
              </a:rPr>
              <a:t>Extraordinario evento presentado en el hotel Transamérica, en 4 salas simultáneas se presentaron 148 ponencias, 7 conferencias magistrales, 1 mesa redonda sobre educación, 1 concurso de alumnos, el XI Simposio sobre educación (SYMMEDUC) y el X Simposio sobre construcción de buques militares (SYMMISSEL) así como la MARINEXPO’07</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71683">
                                            <p:txEl>
                                              <p:pRg st="0" end="0"/>
                                            </p:txEl>
                                          </p:spTgt>
                                        </p:tgtEl>
                                        <p:attrNameLst>
                                          <p:attrName>style.visibility</p:attrName>
                                        </p:attrNameLst>
                                      </p:cBhvr>
                                      <p:to>
                                        <p:strVal val="visible"/>
                                      </p:to>
                                    </p:set>
                                    <p:anim calcmode="lin" valueType="num">
                                      <p:cBhvr>
                                        <p:cTn id="7" dur="1000" fill="hold"/>
                                        <p:tgtEl>
                                          <p:spTgt spid="7168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7168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71683">
                                            <p:txEl>
                                              <p:pRg st="0" end="0"/>
                                            </p:txEl>
                                          </p:spTgt>
                                        </p:tgtEl>
                                      </p:cBhvr>
                                    </p:animEffect>
                                  </p:childTnLst>
                                </p:cTn>
                              </p:par>
                            </p:childTnLst>
                          </p:cTn>
                        </p:par>
                        <p:par>
                          <p:cTn id="10" fill="hold" nodeType="afterGroup">
                            <p:stCondLst>
                              <p:cond delay="1000"/>
                            </p:stCondLst>
                            <p:childTnLst>
                              <p:par>
                                <p:cTn id="11" presetID="5" presetClass="entr" presetSubtype="10" fill="hold" grpId="0" nodeType="afterEffect">
                                  <p:stCondLst>
                                    <p:cond delay="0"/>
                                  </p:stCondLst>
                                  <p:childTnLst>
                                    <p:set>
                                      <p:cBhvr>
                                        <p:cTn id="12" dur="1" fill="hold">
                                          <p:stCondLst>
                                            <p:cond delay="0"/>
                                          </p:stCondLst>
                                        </p:cTn>
                                        <p:tgtEl>
                                          <p:spTgt spid="71688"/>
                                        </p:tgtEl>
                                        <p:attrNameLst>
                                          <p:attrName>style.visibility</p:attrName>
                                        </p:attrNameLst>
                                      </p:cBhvr>
                                      <p:to>
                                        <p:strVal val="visible"/>
                                      </p:to>
                                    </p:set>
                                    <p:animEffect transition="in" filter="checkerboard(across)">
                                      <p:cBhvr>
                                        <p:cTn id="13" dur="500"/>
                                        <p:tgtEl>
                                          <p:spTgt spid="71688"/>
                                        </p:tgtEl>
                                      </p:cBhvr>
                                    </p:animEffect>
                                  </p:childTnLst>
                                </p:cTn>
                              </p:par>
                            </p:childTnLst>
                          </p:cTn>
                        </p:par>
                        <p:par>
                          <p:cTn id="14" fill="hold" nodeType="afterGroup">
                            <p:stCondLst>
                              <p:cond delay="1500"/>
                            </p:stCondLst>
                            <p:childTnLst>
                              <p:par>
                                <p:cTn id="15" presetID="27" presetClass="entr" presetSubtype="0" fill="hold" grpId="0" nodeType="afterEffect">
                                  <p:stCondLst>
                                    <p:cond delay="0"/>
                                  </p:stCondLst>
                                  <p:iterate type="lt">
                                    <p:tmPct val="50000"/>
                                  </p:iterate>
                                  <p:childTnLst>
                                    <p:set>
                                      <p:cBhvr>
                                        <p:cTn id="16" dur="1" fill="hold">
                                          <p:stCondLst>
                                            <p:cond delay="0"/>
                                          </p:stCondLst>
                                        </p:cTn>
                                        <p:tgtEl>
                                          <p:spTgt spid="71686"/>
                                        </p:tgtEl>
                                        <p:attrNameLst>
                                          <p:attrName>style.visibility</p:attrName>
                                        </p:attrNameLst>
                                      </p:cBhvr>
                                      <p:to>
                                        <p:strVal val="visible"/>
                                      </p:to>
                                    </p:set>
                                    <p:anim calcmode="discrete" valueType="clr">
                                      <p:cBhvr override="childStyle">
                                        <p:cTn id="17" dur="80"/>
                                        <p:tgtEl>
                                          <p:spTgt spid="71686"/>
                                        </p:tgtEl>
                                        <p:attrNameLst>
                                          <p:attrName>style.color</p:attrName>
                                        </p:attrNameLst>
                                      </p:cBhvr>
                                      <p:tavLst>
                                        <p:tav tm="0">
                                          <p:val>
                                            <p:clrVal>
                                              <a:schemeClr val="accent2"/>
                                            </p:clrVal>
                                          </p:val>
                                        </p:tav>
                                        <p:tav tm="50000">
                                          <p:val>
                                            <p:clrVal>
                                              <a:schemeClr val="hlink"/>
                                            </p:clrVal>
                                          </p:val>
                                        </p:tav>
                                      </p:tavLst>
                                    </p:anim>
                                    <p:anim calcmode="discrete" valueType="clr">
                                      <p:cBhvr>
                                        <p:cTn id="18" dur="80"/>
                                        <p:tgtEl>
                                          <p:spTgt spid="71686"/>
                                        </p:tgtEl>
                                        <p:attrNameLst>
                                          <p:attrName>fillcolor</p:attrName>
                                        </p:attrNameLst>
                                      </p:cBhvr>
                                      <p:tavLst>
                                        <p:tav tm="0">
                                          <p:val>
                                            <p:clrVal>
                                              <a:schemeClr val="accent2"/>
                                            </p:clrVal>
                                          </p:val>
                                        </p:tav>
                                        <p:tav tm="50000">
                                          <p:val>
                                            <p:clrVal>
                                              <a:schemeClr val="hlink"/>
                                            </p:clrVal>
                                          </p:val>
                                        </p:tav>
                                      </p:tavLst>
                                    </p:anim>
                                    <p:set>
                                      <p:cBhvr>
                                        <p:cTn id="19" dur="80"/>
                                        <p:tgtEl>
                                          <p:spTgt spid="71686"/>
                                        </p:tgtEl>
                                        <p:attrNameLst>
                                          <p:attrName>fill.type</p:attrName>
                                        </p:attrNameLst>
                                      </p:cBhvr>
                                      <p:to>
                                        <p:strVal val="solid"/>
                                      </p:to>
                                    </p:set>
                                  </p:childTnLst>
                                </p:cTn>
                              </p:par>
                            </p:childTnLst>
                          </p:cTn>
                        </p:par>
                        <p:par>
                          <p:cTn id="20" fill="hold" nodeType="afterGroup">
                            <p:stCondLst>
                              <p:cond delay="9740"/>
                            </p:stCondLst>
                            <p:childTnLst>
                              <p:par>
                                <p:cTn id="21" presetID="1" presetClass="entr" presetSubtype="0" fill="hold" grpId="0" nodeType="afterEffect">
                                  <p:stCondLst>
                                    <p:cond delay="0"/>
                                  </p:stCondLst>
                                  <p:childTnLst>
                                    <p:set>
                                      <p:cBhvr>
                                        <p:cTn id="22" dur="1" fill="hold">
                                          <p:stCondLst>
                                            <p:cond delay="0"/>
                                          </p:stCondLst>
                                        </p:cTn>
                                        <p:tgtEl>
                                          <p:spTgt spid="7169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3" grpId="0" build="p"/>
      <p:bldP spid="71686" grpId="0"/>
      <p:bldP spid="71688" grpId="0"/>
      <p:bldP spid="7169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a:extLst>
              <a:ext uri="{FF2B5EF4-FFF2-40B4-BE49-F238E27FC236}">
                <a16:creationId xmlns:a16="http://schemas.microsoft.com/office/drawing/2014/main" id="{DBD43156-B64F-0C86-CABA-E3B88F53B5FE}"/>
              </a:ext>
            </a:extLst>
          </p:cNvPr>
          <p:cNvSpPr>
            <a:spLocks noGrp="1" noChangeArrowheads="1"/>
          </p:cNvSpPr>
          <p:nvPr>
            <p:ph type="title"/>
          </p:nvPr>
        </p:nvSpPr>
        <p:spPr>
          <a:xfrm>
            <a:off x="1692275" y="277813"/>
            <a:ext cx="6994525" cy="1139825"/>
          </a:xfrm>
        </p:spPr>
        <p:txBody>
          <a:bodyPr/>
          <a:lstStyle/>
          <a:p>
            <a:pPr algn="l" eaLnBrk="1" hangingPunct="1">
              <a:defRPr/>
            </a:pPr>
            <a:r>
              <a:rPr lang="es-MX" sz="1800" b="1">
                <a:solidFill>
                  <a:srgbClr val="FFFF00"/>
                </a:solidFill>
                <a:latin typeface="Agency FB" pitchFamily="34" charset="0"/>
              </a:rPr>
              <a:t>INSTITUTO PANAMERICANO DE INGENIERIA NAVAL</a:t>
            </a:r>
            <a:br>
              <a:rPr lang="es-MX" sz="1800" b="1">
                <a:solidFill>
                  <a:srgbClr val="FFFF00"/>
                </a:solidFill>
                <a:latin typeface="Agency FB" pitchFamily="34" charset="0"/>
              </a:rPr>
            </a:br>
            <a:r>
              <a:rPr lang="es-ES" sz="1800" b="1">
                <a:solidFill>
                  <a:srgbClr val="FFFF00"/>
                </a:solidFill>
                <a:latin typeface="Agency FB" pitchFamily="34" charset="0"/>
              </a:rPr>
              <a:t>PAN-AMERICAN INSTITUTE OF NAVAL ENGINEERING</a:t>
            </a:r>
            <a:br>
              <a:rPr lang="es-ES" sz="1800" b="1">
                <a:solidFill>
                  <a:srgbClr val="FFFF00"/>
                </a:solidFill>
                <a:latin typeface="Agency FB" pitchFamily="34" charset="0"/>
              </a:rPr>
            </a:br>
            <a:r>
              <a:rPr lang="pt-BR" sz="1800" b="1">
                <a:solidFill>
                  <a:srgbClr val="FFFF00"/>
                </a:solidFill>
                <a:latin typeface="Agency FB" pitchFamily="34" charset="0"/>
              </a:rPr>
              <a:t>INSTITUTO PAN-AMERICANO DE ENGENHARIA NAVAL</a:t>
            </a:r>
            <a:endParaRPr lang="es-ES" sz="1800" b="1">
              <a:solidFill>
                <a:srgbClr val="FFFF00"/>
              </a:solidFill>
              <a:latin typeface="Agency FB" pitchFamily="34" charset="0"/>
            </a:endParaRPr>
          </a:p>
        </p:txBody>
      </p:sp>
      <p:pic>
        <p:nvPicPr>
          <p:cNvPr id="60418" name="Picture 5" descr="IPIN-002-colores">
            <a:extLst>
              <a:ext uri="{FF2B5EF4-FFF2-40B4-BE49-F238E27FC236}">
                <a16:creationId xmlns:a16="http://schemas.microsoft.com/office/drawing/2014/main" id="{AB3DDDC5-DDAF-90DC-EA21-28F6A47A2DC6}"/>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39750" y="404813"/>
            <a:ext cx="935038"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19" name="Line 6">
            <a:extLst>
              <a:ext uri="{FF2B5EF4-FFF2-40B4-BE49-F238E27FC236}">
                <a16:creationId xmlns:a16="http://schemas.microsoft.com/office/drawing/2014/main" id="{B0690866-E299-67F5-B606-414E72CA2D52}"/>
              </a:ext>
            </a:extLst>
          </p:cNvPr>
          <p:cNvSpPr>
            <a:spLocks noChangeShapeType="1"/>
          </p:cNvSpPr>
          <p:nvPr/>
        </p:nvSpPr>
        <p:spPr bwMode="auto">
          <a:xfrm>
            <a:off x="179388" y="1412875"/>
            <a:ext cx="8785225" cy="0"/>
          </a:xfrm>
          <a:prstGeom prst="line">
            <a:avLst/>
          </a:prstGeom>
          <a:noFill/>
          <a:ln w="381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CO"/>
          </a:p>
        </p:txBody>
      </p:sp>
      <p:sp>
        <p:nvSpPr>
          <p:cNvPr id="11" name="Rectangle 3">
            <a:extLst>
              <a:ext uri="{FF2B5EF4-FFF2-40B4-BE49-F238E27FC236}">
                <a16:creationId xmlns:a16="http://schemas.microsoft.com/office/drawing/2014/main" id="{12DA6FC3-9DE8-AC03-90BA-DD95CD415A68}"/>
              </a:ext>
            </a:extLst>
          </p:cNvPr>
          <p:cNvSpPr txBox="1">
            <a:spLocks noChangeArrowheads="1"/>
          </p:cNvSpPr>
          <p:nvPr/>
        </p:nvSpPr>
        <p:spPr bwMode="auto">
          <a:xfrm>
            <a:off x="539750" y="3933825"/>
            <a:ext cx="8353425" cy="1885950"/>
          </a:xfrm>
          <a:prstGeom prst="rect">
            <a:avLst/>
          </a:prstGeom>
          <a:noFill/>
          <a:ln>
            <a:noFill/>
          </a:ln>
          <a:effectLst/>
        </p:spPr>
        <p:txBody>
          <a:bodyPr/>
          <a:lstStyle>
            <a:lvl1pPr marL="342900" indent="-342900" algn="l" rtl="0" eaLnBrk="0" fontAlgn="base" hangingPunct="0">
              <a:spcBef>
                <a:spcPct val="20000"/>
              </a:spcBef>
              <a:spcAft>
                <a:spcPct val="0"/>
              </a:spcAft>
              <a:buClr>
                <a:schemeClr val="hlink"/>
              </a:buClr>
              <a:buSzPct val="6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accent2"/>
              </a:buClr>
              <a:buSzPct val="6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9pPr>
          </a:lstStyle>
          <a:p>
            <a:pPr eaLnBrk="1" hangingPunct="1">
              <a:buFont typeface="Wingdings" pitchFamily="2" charset="2"/>
              <a:buNone/>
              <a:defRPr/>
            </a:pPr>
            <a:r>
              <a:rPr lang="es-ES" altLang="es-MX" sz="1600" b="1" kern="0" dirty="0">
                <a:solidFill>
                  <a:srgbClr val="FFFF00"/>
                </a:solidFill>
                <a:effectLst/>
                <a:latin typeface="Arial Narrow" pitchFamily="34" charset="0"/>
              </a:rPr>
              <a:t>El Comité del IPIN lo formaron</a:t>
            </a:r>
          </a:p>
          <a:p>
            <a:pPr eaLnBrk="1" hangingPunct="1">
              <a:buFont typeface="Wingdings" pitchFamily="2" charset="2"/>
              <a:buNone/>
              <a:defRPr/>
            </a:pPr>
            <a:r>
              <a:rPr lang="es-ES" altLang="es-MX" sz="1600" b="1" kern="0" dirty="0">
                <a:solidFill>
                  <a:srgbClr val="FFFF00"/>
                </a:solidFill>
                <a:effectLst/>
                <a:latin typeface="Arial Narrow" pitchFamily="34" charset="0"/>
              </a:rPr>
              <a:t>Vicepresidente 2º. Y Presidente Comité organizador     Ing. Julio Coppola     Uruguay</a:t>
            </a:r>
          </a:p>
          <a:p>
            <a:pPr eaLnBrk="1" hangingPunct="1">
              <a:buFont typeface="Wingdings" pitchFamily="2" charset="2"/>
              <a:buNone/>
              <a:defRPr/>
            </a:pPr>
            <a:r>
              <a:rPr lang="es-ES" altLang="es-MX" sz="1600" b="1" kern="0" dirty="0">
                <a:solidFill>
                  <a:srgbClr val="FFFF00"/>
                </a:solidFill>
                <a:effectLst/>
                <a:latin typeface="Arial Narrow" pitchFamily="34" charset="0"/>
              </a:rPr>
              <a:t>Vicepresidente 1º.                              Berta Assie                                                 Argentina</a:t>
            </a:r>
          </a:p>
          <a:p>
            <a:pPr eaLnBrk="1" hangingPunct="1">
              <a:buFont typeface="Wingdings" pitchFamily="2" charset="2"/>
              <a:buNone/>
              <a:defRPr/>
            </a:pPr>
            <a:r>
              <a:rPr lang="es-ES" altLang="es-MX" sz="1600" b="1" kern="0" dirty="0">
                <a:solidFill>
                  <a:srgbClr val="FFFF00"/>
                </a:solidFill>
                <a:effectLst/>
                <a:latin typeface="Arial Narrow" pitchFamily="34" charset="0"/>
              </a:rPr>
              <a:t>Director financiero                             Luis Alberto de Mattos                               Brasil</a:t>
            </a:r>
          </a:p>
          <a:p>
            <a:pPr eaLnBrk="1" hangingPunct="1">
              <a:buFont typeface="Wingdings" pitchFamily="2" charset="2"/>
              <a:buNone/>
              <a:defRPr/>
            </a:pPr>
            <a:r>
              <a:rPr lang="es-ES" altLang="es-MX" sz="1600" b="1" kern="0" dirty="0">
                <a:solidFill>
                  <a:srgbClr val="FFFF00"/>
                </a:solidFill>
                <a:effectLst/>
                <a:latin typeface="Arial Narrow" pitchFamily="34" charset="0"/>
              </a:rPr>
              <a:t>Director  Técnico                                Eduardo Troncoso  U.                                Chile</a:t>
            </a:r>
          </a:p>
          <a:p>
            <a:pPr eaLnBrk="1" hangingPunct="1">
              <a:buFont typeface="Wingdings" pitchFamily="2" charset="2"/>
              <a:buNone/>
              <a:defRPr/>
            </a:pPr>
            <a:r>
              <a:rPr lang="es-ES" altLang="es-MX" sz="1600" b="1" kern="0" dirty="0">
                <a:solidFill>
                  <a:srgbClr val="FFFF00"/>
                </a:solidFill>
                <a:effectLst/>
                <a:latin typeface="Arial Narrow" pitchFamily="34" charset="0"/>
              </a:rPr>
              <a:t>Secretario Ejecutivo                           Romir Ribeiro                                              Brasil</a:t>
            </a:r>
          </a:p>
        </p:txBody>
      </p:sp>
      <p:sp>
        <p:nvSpPr>
          <p:cNvPr id="12" name="Text Box 7">
            <a:extLst>
              <a:ext uri="{FF2B5EF4-FFF2-40B4-BE49-F238E27FC236}">
                <a16:creationId xmlns:a16="http://schemas.microsoft.com/office/drawing/2014/main" id="{F320C005-489B-B488-8289-597D56CD9217}"/>
              </a:ext>
            </a:extLst>
          </p:cNvPr>
          <p:cNvSpPr txBox="1">
            <a:spLocks noChangeArrowheads="1"/>
          </p:cNvSpPr>
          <p:nvPr/>
        </p:nvSpPr>
        <p:spPr bwMode="auto">
          <a:xfrm>
            <a:off x="474663" y="2105025"/>
            <a:ext cx="4679950" cy="669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60000"/>
              <a:buFont typeface="Wingdings" pitchFamily="2" charset="2"/>
              <a:buChar char="n"/>
              <a:defRPr sz="3200">
                <a:solidFill>
                  <a:schemeClr val="tx1"/>
                </a:solidFill>
                <a:latin typeface="Verdana" panose="020B060403050404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itchFamily="2" charset="2"/>
              <a:buChar char="n"/>
              <a:defRPr sz="2400">
                <a:solidFill>
                  <a:schemeClr val="tx1"/>
                </a:solidFill>
                <a:latin typeface="Verdana" panose="020B060403050404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9pPr>
          </a:lstStyle>
          <a:p>
            <a:pPr eaLnBrk="1" hangingPunct="1">
              <a:spcBef>
                <a:spcPct val="50000"/>
              </a:spcBef>
              <a:buClrTx/>
              <a:buSzTx/>
              <a:buFontTx/>
              <a:buNone/>
            </a:pPr>
            <a:r>
              <a:rPr lang="es-MX" altLang="es-MX" sz="1500" b="1">
                <a:solidFill>
                  <a:srgbClr val="FF9900"/>
                </a:solidFill>
                <a:latin typeface="Arial" panose="020B0604020202020204" pitchFamily="34" charset="0"/>
              </a:rPr>
              <a:t>SEDE:</a:t>
            </a:r>
            <a:r>
              <a:rPr lang="es-MX" altLang="es-MX" sz="1500" b="1">
                <a:solidFill>
                  <a:srgbClr val="FFFF00"/>
                </a:solidFill>
                <a:latin typeface="Arial" panose="020B0604020202020204" pitchFamily="34" charset="0"/>
              </a:rPr>
              <a:t> MONTEVIDEO, URUGUAY</a:t>
            </a:r>
          </a:p>
          <a:p>
            <a:pPr eaLnBrk="1" hangingPunct="1">
              <a:spcBef>
                <a:spcPct val="50000"/>
              </a:spcBef>
              <a:buClrTx/>
              <a:buSzTx/>
              <a:buFontTx/>
              <a:buNone/>
            </a:pPr>
            <a:r>
              <a:rPr lang="es-MX" altLang="es-MX" sz="1500" b="1">
                <a:solidFill>
                  <a:srgbClr val="FF9900"/>
                </a:solidFill>
                <a:latin typeface="Arial" panose="020B0604020202020204" pitchFamily="34" charset="0"/>
              </a:rPr>
              <a:t>FECHA</a:t>
            </a:r>
            <a:r>
              <a:rPr lang="es-MX" altLang="es-MX" sz="1500" b="1">
                <a:solidFill>
                  <a:srgbClr val="FFFF00"/>
                </a:solidFill>
                <a:latin typeface="Arial" panose="020B0604020202020204" pitchFamily="34" charset="0"/>
              </a:rPr>
              <a:t>: </a:t>
            </a:r>
            <a:r>
              <a:rPr lang="es-ES" altLang="es-MX" sz="1500" b="1">
                <a:solidFill>
                  <a:srgbClr val="FFFF00"/>
                </a:solidFill>
                <a:latin typeface="Arial" panose="020B0604020202020204" pitchFamily="34" charset="0"/>
              </a:rPr>
              <a:t>DEL 24 AL 28 DE OCTUBRE DEL 2007</a:t>
            </a:r>
          </a:p>
        </p:txBody>
      </p:sp>
      <p:sp>
        <p:nvSpPr>
          <p:cNvPr id="13" name="Rectangle 8">
            <a:extLst>
              <a:ext uri="{FF2B5EF4-FFF2-40B4-BE49-F238E27FC236}">
                <a16:creationId xmlns:a16="http://schemas.microsoft.com/office/drawing/2014/main" id="{1D72F2F2-3249-DFC0-A184-F4CF644A7FF9}"/>
              </a:ext>
            </a:extLst>
          </p:cNvPr>
          <p:cNvSpPr>
            <a:spLocks noChangeArrowheads="1"/>
          </p:cNvSpPr>
          <p:nvPr/>
        </p:nvSpPr>
        <p:spPr bwMode="auto">
          <a:xfrm>
            <a:off x="395288" y="1412875"/>
            <a:ext cx="3744912" cy="647700"/>
          </a:xfrm>
          <a:prstGeom prst="rect">
            <a:avLst/>
          </a:prstGeom>
          <a:noFill/>
          <a:ln>
            <a:noFill/>
          </a:ln>
          <a:effectLst/>
        </p:spPr>
        <p:txBody>
          <a:bodyPr/>
          <a:lstStyle/>
          <a:p>
            <a:pPr marL="342900" indent="-342900" eaLnBrk="1" hangingPunct="1">
              <a:spcBef>
                <a:spcPct val="20000"/>
              </a:spcBef>
              <a:buClr>
                <a:schemeClr val="hlink"/>
              </a:buClr>
              <a:buSzPct val="60000"/>
              <a:buFont typeface="Wingdings" pitchFamily="2" charset="2"/>
              <a:buNone/>
              <a:defRPr/>
            </a:pPr>
            <a:r>
              <a:rPr lang="es-MX" sz="4000" dirty="0">
                <a:solidFill>
                  <a:srgbClr val="FF9900"/>
                </a:solidFill>
                <a:effectLst>
                  <a:outerShdw blurRad="38100" dist="38100" dir="2700000" algn="tl">
                    <a:srgbClr val="000000"/>
                  </a:outerShdw>
                </a:effectLst>
                <a:latin typeface="Impact" pitchFamily="34" charset="0"/>
              </a:rPr>
              <a:t>XXI COPINAVAL</a:t>
            </a:r>
            <a:endParaRPr lang="es-ES" sz="4000" dirty="0">
              <a:solidFill>
                <a:srgbClr val="FF9900"/>
              </a:solidFill>
              <a:effectLst>
                <a:outerShdw blurRad="38100" dist="38100" dir="2700000" algn="tl">
                  <a:srgbClr val="000000"/>
                </a:outerShdw>
              </a:effectLst>
              <a:latin typeface="Impact" pitchFamily="34" charset="0"/>
            </a:endParaRPr>
          </a:p>
        </p:txBody>
      </p:sp>
      <p:sp>
        <p:nvSpPr>
          <p:cNvPr id="2" name="1 Rectángulo">
            <a:extLst>
              <a:ext uri="{FF2B5EF4-FFF2-40B4-BE49-F238E27FC236}">
                <a16:creationId xmlns:a16="http://schemas.microsoft.com/office/drawing/2014/main" id="{85FB0191-30B0-5CBA-676A-4F0F8685CFCF}"/>
              </a:ext>
            </a:extLst>
          </p:cNvPr>
          <p:cNvSpPr/>
          <p:nvPr/>
        </p:nvSpPr>
        <p:spPr>
          <a:xfrm>
            <a:off x="539750" y="3068638"/>
            <a:ext cx="8135938" cy="831850"/>
          </a:xfrm>
          <a:prstGeom prst="rect">
            <a:avLst/>
          </a:prstGeom>
        </p:spPr>
        <p:txBody>
          <a:bodyPr>
            <a:spAutoFit/>
          </a:bodyPr>
          <a:lstStyle/>
          <a:p>
            <a:pPr algn="just" eaLnBrk="1" hangingPunct="1">
              <a:buFont typeface="Wingdings" pitchFamily="2" charset="2"/>
              <a:buNone/>
              <a:defRPr/>
            </a:pPr>
            <a:r>
              <a:rPr lang="es-ES" altLang="es-MX" sz="1600" b="1" kern="0" dirty="0">
                <a:solidFill>
                  <a:srgbClr val="FFFF00"/>
                </a:solidFill>
                <a:latin typeface="Arial Narrow" pitchFamily="34" charset="0"/>
              </a:rPr>
              <a:t>Ante la imposibilidad del Presidente del IPIN , Va. Carlos Fanta de la Vega, de Chile de realizar el Copinaval. El Ing. Julio Coppola Vicepresidente 2º. Del Comité Directivo, se ofreció a realizarlo en su País Uruguay.</a:t>
            </a:r>
          </a:p>
        </p:txBody>
      </p:sp>
      <p:sp>
        <p:nvSpPr>
          <p:cNvPr id="3" name="2 Rectángulo">
            <a:extLst>
              <a:ext uri="{FF2B5EF4-FFF2-40B4-BE49-F238E27FC236}">
                <a16:creationId xmlns:a16="http://schemas.microsoft.com/office/drawing/2014/main" id="{FDBBA426-E2D4-5984-EFB7-C01041D4096C}"/>
              </a:ext>
            </a:extLst>
          </p:cNvPr>
          <p:cNvSpPr/>
          <p:nvPr/>
        </p:nvSpPr>
        <p:spPr>
          <a:xfrm>
            <a:off x="539750" y="5797550"/>
            <a:ext cx="8280400" cy="1016000"/>
          </a:xfrm>
          <a:prstGeom prst="rect">
            <a:avLst/>
          </a:prstGeom>
        </p:spPr>
        <p:txBody>
          <a:bodyPr>
            <a:spAutoFit/>
          </a:bodyPr>
          <a:lstStyle/>
          <a:p>
            <a:pPr algn="just" eaLnBrk="1" hangingPunct="1">
              <a:buFont typeface="Wingdings" pitchFamily="2" charset="2"/>
              <a:buNone/>
              <a:defRPr/>
            </a:pPr>
            <a:r>
              <a:rPr lang="es-ES" altLang="es-MX" sz="1500" b="1" kern="0" dirty="0">
                <a:solidFill>
                  <a:srgbClr val="FFFF00"/>
                </a:solidFill>
                <a:latin typeface="Arial Narrow" pitchFamily="34" charset="0"/>
              </a:rPr>
              <a:t>El Hotel Radisson Victoria Plaza de Montevideo, fue la sede en donde en cinco salas se presentaron 121 Ponencias de los 213 participantes al XXI COPINAVAL, al Simposio sobre Educación SYMEDUC, al Simposio de Buques Militares SIMMISSEL.</a:t>
            </a:r>
          </a:p>
          <a:p>
            <a:pPr algn="just" eaLnBrk="1" hangingPunct="1">
              <a:buFont typeface="Wingdings" pitchFamily="2" charset="2"/>
              <a:buNone/>
              <a:defRPr/>
            </a:pPr>
            <a:r>
              <a:rPr lang="es-ES" altLang="es-MX" sz="1500" b="1" kern="0" dirty="0">
                <a:solidFill>
                  <a:srgbClr val="FFFF00"/>
                </a:solidFill>
                <a:latin typeface="Arial Narrow" pitchFamily="34" charset="0"/>
              </a:rPr>
              <a:t>También se montaron los stands de la tradicional MARINEXPO  2007.</a:t>
            </a:r>
          </a:p>
        </p:txBody>
      </p:sp>
      <p:pic>
        <p:nvPicPr>
          <p:cNvPr id="60425" name="Picture 2">
            <a:extLst>
              <a:ext uri="{FF2B5EF4-FFF2-40B4-BE49-F238E27FC236}">
                <a16:creationId xmlns:a16="http://schemas.microsoft.com/office/drawing/2014/main" id="{EFC2C820-8FF0-F136-271B-6DE03C92AD6C}"/>
              </a:ext>
            </a:extLst>
          </p:cNvPr>
          <p:cNvPicPr>
            <a:picLocks noChangeAspect="1"/>
          </p:cNvPicPr>
          <p:nvPr/>
        </p:nvPicPr>
        <p:blipFill>
          <a:blip r:embed="rId3">
            <a:extLst>
              <a:ext uri="{28A0092B-C50C-407E-A947-70E740481C1C}">
                <a14:useLocalDpi xmlns:a14="http://schemas.microsoft.com/office/drawing/2010/main" val="0"/>
              </a:ext>
            </a:extLst>
          </a:blip>
          <a:srcRect l="14806" t="3979" r="21101" b="36034"/>
          <a:stretch>
            <a:fillRect/>
          </a:stretch>
        </p:blipFill>
        <p:spPr bwMode="auto">
          <a:xfrm>
            <a:off x="5940425" y="1557338"/>
            <a:ext cx="2592388" cy="154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heckerboard(across)">
                                      <p:cBhvr>
                                        <p:cTn id="7" dur="500"/>
                                        <p:tgtEl>
                                          <p:spTgt spid="12"/>
                                        </p:tgtEl>
                                      </p:cBhvr>
                                    </p:animEffect>
                                  </p:childTnLst>
                                </p:cTn>
                              </p:par>
                            </p:childTnLst>
                          </p:cTn>
                        </p:par>
                        <p:par>
                          <p:cTn id="8" fill="hold" nodeType="afterGroup">
                            <p:stCondLst>
                              <p:cond delay="500"/>
                            </p:stCondLst>
                            <p:childTnLst>
                              <p:par>
                                <p:cTn id="9" presetID="55" presetClass="entr" presetSubtype="0" fill="hold" grpId="0" nodeType="afterEffect">
                                  <p:stCondLst>
                                    <p:cond delay="0"/>
                                  </p:stCondLst>
                                  <p:childTnLst>
                                    <p:set>
                                      <p:cBhvr>
                                        <p:cTn id="10" dur="1" fill="hold">
                                          <p:stCondLst>
                                            <p:cond delay="0"/>
                                          </p:stCondLst>
                                        </p:cTn>
                                        <p:tgtEl>
                                          <p:spTgt spid="13">
                                            <p:txEl>
                                              <p:pRg st="0" end="0"/>
                                            </p:txEl>
                                          </p:spTgt>
                                        </p:tgtEl>
                                        <p:attrNameLst>
                                          <p:attrName>style.visibility</p:attrName>
                                        </p:attrNameLst>
                                      </p:cBhvr>
                                      <p:to>
                                        <p:strVal val="visible"/>
                                      </p:to>
                                    </p:set>
                                    <p:anim calcmode="lin" valueType="num">
                                      <p:cBhvr>
                                        <p:cTn id="11" dur="1000" fill="hold"/>
                                        <p:tgtEl>
                                          <p:spTgt spid="13">
                                            <p:txEl>
                                              <p:pRg st="0" end="0"/>
                                            </p:txEl>
                                          </p:spTgt>
                                        </p:tgtEl>
                                        <p:attrNameLst>
                                          <p:attrName>ppt_w</p:attrName>
                                        </p:attrNameLst>
                                      </p:cBhvr>
                                      <p:tavLst>
                                        <p:tav tm="0">
                                          <p:val>
                                            <p:strVal val="#ppt_w*0.70"/>
                                          </p:val>
                                        </p:tav>
                                        <p:tav tm="100000">
                                          <p:val>
                                            <p:strVal val="#ppt_w"/>
                                          </p:val>
                                        </p:tav>
                                      </p:tavLst>
                                    </p:anim>
                                    <p:anim calcmode="lin" valueType="num">
                                      <p:cBhvr>
                                        <p:cTn id="12" dur="1000" fill="hold"/>
                                        <p:tgtEl>
                                          <p:spTgt spid="13">
                                            <p:txEl>
                                              <p:pRg st="0" end="0"/>
                                            </p:txEl>
                                          </p:spTgt>
                                        </p:tgtEl>
                                        <p:attrNameLst>
                                          <p:attrName>ppt_h</p:attrName>
                                        </p:attrNameLst>
                                      </p:cBhvr>
                                      <p:tavLst>
                                        <p:tav tm="0">
                                          <p:val>
                                            <p:strVal val="#ppt_h"/>
                                          </p:val>
                                        </p:tav>
                                        <p:tav tm="100000">
                                          <p:val>
                                            <p:strVal val="#ppt_h"/>
                                          </p:val>
                                        </p:tav>
                                      </p:tavLst>
                                    </p:anim>
                                    <p:animEffect transition="in" filter="fade">
                                      <p:cBhvr>
                                        <p:cTn id="13" dur="10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a:extLst>
              <a:ext uri="{FF2B5EF4-FFF2-40B4-BE49-F238E27FC236}">
                <a16:creationId xmlns:a16="http://schemas.microsoft.com/office/drawing/2014/main" id="{2BFB8419-B347-12BF-8FD3-F6CD3EEF01DF}"/>
              </a:ext>
            </a:extLst>
          </p:cNvPr>
          <p:cNvSpPr>
            <a:spLocks noGrp="1" noChangeArrowheads="1"/>
          </p:cNvSpPr>
          <p:nvPr>
            <p:ph type="title"/>
          </p:nvPr>
        </p:nvSpPr>
        <p:spPr>
          <a:xfrm>
            <a:off x="2268538" y="277813"/>
            <a:ext cx="6418262" cy="919162"/>
          </a:xfrm>
        </p:spPr>
        <p:txBody>
          <a:bodyPr/>
          <a:lstStyle/>
          <a:p>
            <a:pPr eaLnBrk="1" hangingPunct="1">
              <a:defRPr/>
            </a:pPr>
            <a:r>
              <a:rPr lang="es-MX" sz="1800" b="1" dirty="0">
                <a:solidFill>
                  <a:srgbClr val="FFFF00"/>
                </a:solidFill>
                <a:latin typeface="Agency FB" pitchFamily="34" charset="0"/>
              </a:rPr>
              <a:t>INSTITUTO PANAMERICANO DE INGENIERIA NAVAL</a:t>
            </a:r>
            <a:br>
              <a:rPr lang="es-MX" sz="1800" b="1" dirty="0">
                <a:solidFill>
                  <a:srgbClr val="FFFF00"/>
                </a:solidFill>
                <a:latin typeface="Agency FB" pitchFamily="34" charset="0"/>
              </a:rPr>
            </a:br>
            <a:r>
              <a:rPr lang="es-ES" sz="1800" b="1" dirty="0">
                <a:solidFill>
                  <a:srgbClr val="FFFF00"/>
                </a:solidFill>
                <a:latin typeface="Agency FB" pitchFamily="34" charset="0"/>
              </a:rPr>
              <a:t>PAN-AMERICAN INSTITUTE OF NAVAL ENGINEERING</a:t>
            </a:r>
            <a:br>
              <a:rPr lang="es-ES" sz="1800" b="1" dirty="0">
                <a:solidFill>
                  <a:srgbClr val="FFFF00"/>
                </a:solidFill>
                <a:latin typeface="Agency FB" pitchFamily="34" charset="0"/>
              </a:rPr>
            </a:br>
            <a:r>
              <a:rPr lang="pt-BR" sz="1800" b="1" dirty="0">
                <a:solidFill>
                  <a:srgbClr val="FFFF00"/>
                </a:solidFill>
                <a:latin typeface="Agency FB" pitchFamily="34" charset="0"/>
              </a:rPr>
              <a:t>INSTITUTO PAN-AMERICANO DE ENGENHARIA NAVAL</a:t>
            </a:r>
            <a:endParaRPr lang="es-ES" sz="1800" b="1" dirty="0">
              <a:solidFill>
                <a:srgbClr val="FFFF00"/>
              </a:solidFill>
              <a:latin typeface="Agency FB" pitchFamily="34" charset="0"/>
            </a:endParaRPr>
          </a:p>
        </p:txBody>
      </p:sp>
      <p:sp>
        <p:nvSpPr>
          <p:cNvPr id="77834" name="Text Box 10">
            <a:extLst>
              <a:ext uri="{FF2B5EF4-FFF2-40B4-BE49-F238E27FC236}">
                <a16:creationId xmlns:a16="http://schemas.microsoft.com/office/drawing/2014/main" id="{20680736-622B-0E3B-8F11-AAD8638A0434}"/>
              </a:ext>
            </a:extLst>
          </p:cNvPr>
          <p:cNvSpPr txBox="1">
            <a:spLocks noChangeArrowheads="1"/>
          </p:cNvSpPr>
          <p:nvPr/>
        </p:nvSpPr>
        <p:spPr bwMode="auto">
          <a:xfrm>
            <a:off x="468313" y="2420938"/>
            <a:ext cx="4679950" cy="669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60000"/>
              <a:buFont typeface="Wingdings" pitchFamily="2" charset="2"/>
              <a:buChar char="n"/>
              <a:defRPr sz="3200">
                <a:solidFill>
                  <a:schemeClr val="tx1"/>
                </a:solidFill>
                <a:latin typeface="Verdana" panose="020B060403050404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itchFamily="2" charset="2"/>
              <a:buChar char="n"/>
              <a:defRPr sz="2400">
                <a:solidFill>
                  <a:schemeClr val="tx1"/>
                </a:solidFill>
                <a:latin typeface="Verdana" panose="020B060403050404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9pPr>
          </a:lstStyle>
          <a:p>
            <a:pPr eaLnBrk="1" hangingPunct="1">
              <a:spcBef>
                <a:spcPct val="50000"/>
              </a:spcBef>
              <a:buClrTx/>
              <a:buSzTx/>
              <a:buFontTx/>
              <a:buNone/>
            </a:pPr>
            <a:r>
              <a:rPr lang="es-MX" altLang="es-MX" sz="1500" b="1">
                <a:solidFill>
                  <a:srgbClr val="FF9900"/>
                </a:solidFill>
                <a:latin typeface="Arial" panose="020B0604020202020204" pitchFamily="34" charset="0"/>
              </a:rPr>
              <a:t>SEDE:</a:t>
            </a:r>
            <a:r>
              <a:rPr lang="es-MX" altLang="es-MX" sz="1500" b="1">
                <a:solidFill>
                  <a:srgbClr val="FFFF00"/>
                </a:solidFill>
                <a:latin typeface="Arial" panose="020B0604020202020204" pitchFamily="34" charset="0"/>
              </a:rPr>
              <a:t> BUENOS AIRES, ARGENTINA</a:t>
            </a:r>
          </a:p>
          <a:p>
            <a:pPr eaLnBrk="1" hangingPunct="1">
              <a:spcBef>
                <a:spcPct val="50000"/>
              </a:spcBef>
              <a:buClrTx/>
              <a:buSzTx/>
              <a:buFontTx/>
              <a:buNone/>
            </a:pPr>
            <a:r>
              <a:rPr lang="es-MX" altLang="es-MX" sz="1500" b="1">
                <a:solidFill>
                  <a:srgbClr val="FF9900"/>
                </a:solidFill>
                <a:latin typeface="Arial" panose="020B0604020202020204" pitchFamily="34" charset="0"/>
              </a:rPr>
              <a:t>FECHA</a:t>
            </a:r>
            <a:r>
              <a:rPr lang="es-MX" altLang="es-MX" sz="1500" b="1">
                <a:solidFill>
                  <a:srgbClr val="FFFF00"/>
                </a:solidFill>
                <a:latin typeface="Arial" panose="020B0604020202020204" pitchFamily="34" charset="0"/>
              </a:rPr>
              <a:t>: </a:t>
            </a:r>
            <a:r>
              <a:rPr lang="es-ES" altLang="es-MX" sz="1500" b="1">
                <a:solidFill>
                  <a:srgbClr val="FFFF00"/>
                </a:solidFill>
                <a:latin typeface="Arial" panose="020B0604020202020204" pitchFamily="34" charset="0"/>
              </a:rPr>
              <a:t>DEL 27 AL 30 DE SEPTIEMBRE DE 2011</a:t>
            </a:r>
          </a:p>
        </p:txBody>
      </p:sp>
      <p:sp>
        <p:nvSpPr>
          <p:cNvPr id="77835" name="Rectangle 11">
            <a:extLst>
              <a:ext uri="{FF2B5EF4-FFF2-40B4-BE49-F238E27FC236}">
                <a16:creationId xmlns:a16="http://schemas.microsoft.com/office/drawing/2014/main" id="{4E9E6F6D-FE96-40ED-11E2-0A09D5E0AE64}"/>
              </a:ext>
            </a:extLst>
          </p:cNvPr>
          <p:cNvSpPr>
            <a:spLocks noChangeArrowheads="1"/>
          </p:cNvSpPr>
          <p:nvPr/>
        </p:nvSpPr>
        <p:spPr bwMode="auto">
          <a:xfrm>
            <a:off x="395288" y="1628775"/>
            <a:ext cx="3744912" cy="504825"/>
          </a:xfrm>
          <a:prstGeom prst="rect">
            <a:avLst/>
          </a:prstGeom>
          <a:noFill/>
          <a:ln>
            <a:noFill/>
          </a:ln>
          <a:effectLst/>
        </p:spPr>
        <p:txBody>
          <a:bodyPr/>
          <a:lstStyle/>
          <a:p>
            <a:pPr marL="342900" indent="-342900" eaLnBrk="1" hangingPunct="1">
              <a:spcBef>
                <a:spcPct val="20000"/>
              </a:spcBef>
              <a:buClr>
                <a:schemeClr val="hlink"/>
              </a:buClr>
              <a:buSzPct val="60000"/>
              <a:buFont typeface="Wingdings" pitchFamily="2" charset="2"/>
              <a:buNone/>
              <a:defRPr/>
            </a:pPr>
            <a:r>
              <a:rPr lang="es-MX" sz="4000" dirty="0">
                <a:solidFill>
                  <a:srgbClr val="FF9900"/>
                </a:solidFill>
                <a:effectLst>
                  <a:outerShdw blurRad="38100" dist="38100" dir="2700000" algn="tl">
                    <a:srgbClr val="000000"/>
                  </a:outerShdw>
                </a:effectLst>
                <a:latin typeface="Impact" pitchFamily="34" charset="0"/>
              </a:rPr>
              <a:t>XXII COPINAVAL</a:t>
            </a:r>
            <a:endParaRPr lang="es-ES" sz="4000" dirty="0">
              <a:solidFill>
                <a:srgbClr val="FF9900"/>
              </a:solidFill>
              <a:effectLst>
                <a:outerShdw blurRad="38100" dist="38100" dir="2700000" algn="tl">
                  <a:srgbClr val="000000"/>
                </a:outerShdw>
              </a:effectLst>
              <a:latin typeface="Impact" pitchFamily="34" charset="0"/>
            </a:endParaRPr>
          </a:p>
        </p:txBody>
      </p:sp>
      <p:pic>
        <p:nvPicPr>
          <p:cNvPr id="61444" name="Picture 12" descr="IPIN-002-colores">
            <a:extLst>
              <a:ext uri="{FF2B5EF4-FFF2-40B4-BE49-F238E27FC236}">
                <a16:creationId xmlns:a16="http://schemas.microsoft.com/office/drawing/2014/main" id="{7B49F40B-2F92-F50A-87D9-B85C90E55C18}"/>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27088" y="333375"/>
            <a:ext cx="935037" cy="93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45" name="Line 13">
            <a:extLst>
              <a:ext uri="{FF2B5EF4-FFF2-40B4-BE49-F238E27FC236}">
                <a16:creationId xmlns:a16="http://schemas.microsoft.com/office/drawing/2014/main" id="{E77D790D-F6C1-E712-C5BB-C7D2E76A4C2D}"/>
              </a:ext>
            </a:extLst>
          </p:cNvPr>
          <p:cNvSpPr>
            <a:spLocks noChangeShapeType="1"/>
          </p:cNvSpPr>
          <p:nvPr/>
        </p:nvSpPr>
        <p:spPr bwMode="auto">
          <a:xfrm>
            <a:off x="179388" y="1412875"/>
            <a:ext cx="8785225" cy="0"/>
          </a:xfrm>
          <a:prstGeom prst="line">
            <a:avLst/>
          </a:prstGeom>
          <a:noFill/>
          <a:ln w="381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CO"/>
          </a:p>
        </p:txBody>
      </p:sp>
      <p:sp>
        <p:nvSpPr>
          <p:cNvPr id="77838" name="Text Box 14">
            <a:extLst>
              <a:ext uri="{FF2B5EF4-FFF2-40B4-BE49-F238E27FC236}">
                <a16:creationId xmlns:a16="http://schemas.microsoft.com/office/drawing/2014/main" id="{50081904-275A-05B6-5854-1442A5CECFFC}"/>
              </a:ext>
            </a:extLst>
          </p:cNvPr>
          <p:cNvSpPr txBox="1">
            <a:spLocks noChangeArrowheads="1"/>
          </p:cNvSpPr>
          <p:nvPr/>
        </p:nvSpPr>
        <p:spPr bwMode="auto">
          <a:xfrm>
            <a:off x="755650" y="3500438"/>
            <a:ext cx="7704138" cy="1604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60000"/>
              <a:buFont typeface="Wingdings" pitchFamily="2" charset="2"/>
              <a:buChar char="n"/>
              <a:tabLst>
                <a:tab pos="2241550" algn="l"/>
                <a:tab pos="5649913" algn="l"/>
              </a:tabLst>
              <a:defRPr sz="3200">
                <a:solidFill>
                  <a:schemeClr val="tx1"/>
                </a:solidFill>
                <a:latin typeface="Verdana" panose="020B0604030504040204" pitchFamily="34" charset="0"/>
              </a:defRPr>
            </a:lvl1pPr>
            <a:lvl2pPr marL="742950" indent="-285750">
              <a:spcBef>
                <a:spcPct val="20000"/>
              </a:spcBef>
              <a:buClr>
                <a:schemeClr val="tx1"/>
              </a:buClr>
              <a:buChar char="•"/>
              <a:tabLst>
                <a:tab pos="2241550" algn="l"/>
                <a:tab pos="5649913" algn="l"/>
              </a:tabLst>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itchFamily="2" charset="2"/>
              <a:buChar char="n"/>
              <a:tabLst>
                <a:tab pos="2241550" algn="l"/>
                <a:tab pos="5649913" algn="l"/>
              </a:tabLst>
              <a:defRPr sz="2400">
                <a:solidFill>
                  <a:schemeClr val="tx1"/>
                </a:solidFill>
                <a:latin typeface="Verdana" panose="020B0604030504040204" pitchFamily="34" charset="0"/>
              </a:defRPr>
            </a:lvl3pPr>
            <a:lvl4pPr marL="1600200" indent="-228600">
              <a:spcBef>
                <a:spcPct val="20000"/>
              </a:spcBef>
              <a:buClr>
                <a:schemeClr val="tx2"/>
              </a:buClr>
              <a:buChar char="•"/>
              <a:tabLst>
                <a:tab pos="2241550" algn="l"/>
                <a:tab pos="5649913" algn="l"/>
              </a:tabLst>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itchFamily="2" charset="2"/>
              <a:buChar char="n"/>
              <a:tabLst>
                <a:tab pos="2241550" algn="l"/>
                <a:tab pos="5649913" algn="l"/>
              </a:tabLst>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itchFamily="2" charset="2"/>
              <a:buChar char="n"/>
              <a:tabLst>
                <a:tab pos="2241550" algn="l"/>
                <a:tab pos="5649913" algn="l"/>
              </a:tabLst>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itchFamily="2" charset="2"/>
              <a:buChar char="n"/>
              <a:tabLst>
                <a:tab pos="2241550" algn="l"/>
                <a:tab pos="5649913" algn="l"/>
              </a:tabLst>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itchFamily="2" charset="2"/>
              <a:buChar char="n"/>
              <a:tabLst>
                <a:tab pos="2241550" algn="l"/>
                <a:tab pos="5649913" algn="l"/>
              </a:tabLst>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itchFamily="2" charset="2"/>
              <a:buChar char="n"/>
              <a:tabLst>
                <a:tab pos="2241550" algn="l"/>
                <a:tab pos="5649913" algn="l"/>
              </a:tabLst>
              <a:defRPr sz="2000">
                <a:solidFill>
                  <a:schemeClr val="tx1"/>
                </a:solidFill>
                <a:latin typeface="Verdana" panose="020B0604030504040204" pitchFamily="34" charset="0"/>
              </a:defRPr>
            </a:lvl9pPr>
          </a:lstStyle>
          <a:p>
            <a:pPr eaLnBrk="1" hangingPunct="1">
              <a:lnSpc>
                <a:spcPct val="70000"/>
              </a:lnSpc>
              <a:spcBef>
                <a:spcPct val="50000"/>
              </a:spcBef>
              <a:buClrTx/>
              <a:buSzTx/>
              <a:buFontTx/>
              <a:buNone/>
            </a:pPr>
            <a:r>
              <a:rPr lang="es-ES" altLang="es-MX" sz="1800" b="1">
                <a:solidFill>
                  <a:srgbClr val="FFFF00"/>
                </a:solidFill>
                <a:latin typeface="Arial Narrow" panose="020B0604020202020204" pitchFamily="34" charset="0"/>
              </a:rPr>
              <a:t>Presidente.	Berta Assie 	(Argentina)</a:t>
            </a:r>
          </a:p>
          <a:p>
            <a:pPr eaLnBrk="1" hangingPunct="1">
              <a:lnSpc>
                <a:spcPct val="70000"/>
              </a:lnSpc>
              <a:spcBef>
                <a:spcPct val="50000"/>
              </a:spcBef>
              <a:buClrTx/>
              <a:buSzTx/>
              <a:buFontTx/>
              <a:buNone/>
            </a:pPr>
            <a:r>
              <a:rPr lang="es-ES" altLang="es-MX" sz="1800" b="1">
                <a:solidFill>
                  <a:srgbClr val="FFFF00"/>
                </a:solidFill>
                <a:latin typeface="Arial Narrow" panose="020B0604020202020204" pitchFamily="34" charset="0"/>
              </a:rPr>
              <a:t>Vicepresidente 1°.	Julio Cesar Coppola	(Uruguay)</a:t>
            </a:r>
          </a:p>
          <a:p>
            <a:pPr eaLnBrk="1" hangingPunct="1">
              <a:lnSpc>
                <a:spcPct val="70000"/>
              </a:lnSpc>
              <a:spcBef>
                <a:spcPct val="50000"/>
              </a:spcBef>
              <a:buClrTx/>
              <a:buSzTx/>
              <a:buFontTx/>
              <a:buNone/>
            </a:pPr>
            <a:r>
              <a:rPr lang="es-ES" altLang="es-MX" sz="1800" b="1">
                <a:solidFill>
                  <a:srgbClr val="FFFF00"/>
                </a:solidFill>
                <a:latin typeface="Arial Narrow" panose="020B0604020202020204" pitchFamily="34" charset="0"/>
              </a:rPr>
              <a:t>Vicepresidente 2°.	José Passariello Verdicchio	(Venezuela)</a:t>
            </a:r>
          </a:p>
          <a:p>
            <a:pPr eaLnBrk="1" hangingPunct="1">
              <a:lnSpc>
                <a:spcPct val="70000"/>
              </a:lnSpc>
              <a:spcBef>
                <a:spcPct val="50000"/>
              </a:spcBef>
              <a:buClrTx/>
              <a:buSzTx/>
              <a:buFontTx/>
              <a:buNone/>
            </a:pPr>
            <a:r>
              <a:rPr lang="es-ES" altLang="es-MX" sz="1800" b="1">
                <a:solidFill>
                  <a:srgbClr val="FFFF00"/>
                </a:solidFill>
                <a:latin typeface="Arial Narrow" panose="020B0604020202020204" pitchFamily="34" charset="0"/>
              </a:rPr>
              <a:t>Directo Técnico.	Carlos Brañas	(Argentina)</a:t>
            </a:r>
          </a:p>
          <a:p>
            <a:pPr eaLnBrk="1" hangingPunct="1">
              <a:lnSpc>
                <a:spcPct val="70000"/>
              </a:lnSpc>
              <a:spcBef>
                <a:spcPct val="50000"/>
              </a:spcBef>
              <a:buClrTx/>
              <a:buSzTx/>
              <a:buFontTx/>
              <a:buNone/>
            </a:pPr>
            <a:r>
              <a:rPr lang="es-ES" altLang="es-MX" sz="1800" b="1">
                <a:solidFill>
                  <a:srgbClr val="FFFF00"/>
                </a:solidFill>
                <a:latin typeface="Arial Narrow" panose="020B0604020202020204" pitchFamily="34" charset="0"/>
              </a:rPr>
              <a:t>Director Tesorero.	Luis Alberto de Mattos</a:t>
            </a:r>
            <a:r>
              <a:rPr lang="es-ES" altLang="es-MX" sz="1800"/>
              <a:t> </a:t>
            </a:r>
            <a:r>
              <a:rPr lang="es-ES" altLang="es-MX" sz="1800" b="1">
                <a:solidFill>
                  <a:srgbClr val="FFFF00"/>
                </a:solidFill>
                <a:latin typeface="Arial Narrow" panose="020B0604020202020204" pitchFamily="34" charset="0"/>
              </a:rPr>
              <a:t>	(Brasil)</a:t>
            </a:r>
          </a:p>
        </p:txBody>
      </p:sp>
      <p:sp>
        <p:nvSpPr>
          <p:cNvPr id="77839" name="Text Box 15">
            <a:extLst>
              <a:ext uri="{FF2B5EF4-FFF2-40B4-BE49-F238E27FC236}">
                <a16:creationId xmlns:a16="http://schemas.microsoft.com/office/drawing/2014/main" id="{0D3BFA90-FEC6-5845-E293-63776DC31468}"/>
              </a:ext>
            </a:extLst>
          </p:cNvPr>
          <p:cNvSpPr txBox="1">
            <a:spLocks noChangeArrowheads="1"/>
          </p:cNvSpPr>
          <p:nvPr/>
        </p:nvSpPr>
        <p:spPr bwMode="auto">
          <a:xfrm>
            <a:off x="468313" y="5300663"/>
            <a:ext cx="8278812" cy="1463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60000"/>
              <a:buFont typeface="Wingdings" pitchFamily="2" charset="2"/>
              <a:buChar char="n"/>
              <a:defRPr sz="3200">
                <a:solidFill>
                  <a:schemeClr val="tx1"/>
                </a:solidFill>
                <a:latin typeface="Verdana" panose="020B060403050404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itchFamily="2" charset="2"/>
              <a:buChar char="n"/>
              <a:defRPr sz="2400">
                <a:solidFill>
                  <a:schemeClr val="tx1"/>
                </a:solidFill>
                <a:latin typeface="Verdana" panose="020B060403050404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9pPr>
          </a:lstStyle>
          <a:p>
            <a:pPr eaLnBrk="1" hangingPunct="1">
              <a:spcBef>
                <a:spcPct val="50000"/>
              </a:spcBef>
              <a:buClrTx/>
              <a:buSzTx/>
              <a:buFontTx/>
              <a:buNone/>
            </a:pPr>
            <a:r>
              <a:rPr lang="es-ES" altLang="es-MX" sz="2000" b="1">
                <a:solidFill>
                  <a:srgbClr val="FFFF00"/>
                </a:solidFill>
                <a:latin typeface="Arial Narrow" panose="020B0604020202020204" pitchFamily="34" charset="0"/>
              </a:rPr>
              <a:t>El evento se realizo en el Hotel Hilton se presentaron  350 delegados y participantes de todo el mundo, se presentaran 200 trabajos técnicos.</a:t>
            </a:r>
          </a:p>
          <a:p>
            <a:pPr eaLnBrk="1" hangingPunct="1">
              <a:spcBef>
                <a:spcPct val="50000"/>
              </a:spcBef>
              <a:buClrTx/>
              <a:buSzTx/>
              <a:buFontTx/>
              <a:buNone/>
            </a:pPr>
            <a:r>
              <a:rPr lang="en-US" altLang="es-MX" sz="2000" b="1">
                <a:solidFill>
                  <a:srgbClr val="FFFF00"/>
                </a:solidFill>
                <a:latin typeface="Arial Narrow" panose="020B0604020202020204" pitchFamily="34" charset="0"/>
              </a:rPr>
              <a:t>Se realizo el XI Simposio sobre educacion SYMMEDU y el XII Simposio </a:t>
            </a:r>
            <a:r>
              <a:rPr lang="es-MX" altLang="es-MX" sz="2000" b="1">
                <a:solidFill>
                  <a:srgbClr val="FFFF00"/>
                </a:solidFill>
                <a:latin typeface="Arial Narrow" panose="020B0604020202020204" pitchFamily="34" charset="0"/>
              </a:rPr>
              <a:t>sobre</a:t>
            </a:r>
            <a:r>
              <a:rPr lang="en-US" altLang="es-MX" sz="2000" b="1">
                <a:solidFill>
                  <a:srgbClr val="FFFF00"/>
                </a:solidFill>
                <a:latin typeface="Arial Narrow" panose="020B0604020202020204" pitchFamily="34" charset="0"/>
              </a:rPr>
              <a:t> construccion de buques militares SYMMISSEL</a:t>
            </a:r>
            <a:endParaRPr lang="es-ES" altLang="es-MX" sz="2000" b="1">
              <a:solidFill>
                <a:srgbClr val="FFFF00"/>
              </a:solidFill>
              <a:latin typeface="Arial Narrow" panose="020B0604020202020204" pitchFamily="34" charset="0"/>
            </a:endParaRPr>
          </a:p>
        </p:txBody>
      </p:sp>
      <p:pic>
        <p:nvPicPr>
          <p:cNvPr id="61448" name="Picture 4" descr="F:\DCIM\101MSDCF\DSC00415.JPG">
            <a:extLst>
              <a:ext uri="{FF2B5EF4-FFF2-40B4-BE49-F238E27FC236}">
                <a16:creationId xmlns:a16="http://schemas.microsoft.com/office/drawing/2014/main" id="{295783D2-5BC4-94FB-1CE8-8BC494ECE9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8386" t="44279" r="14128" b="20514"/>
          <a:stretch>
            <a:fillRect/>
          </a:stretch>
        </p:blipFill>
        <p:spPr bwMode="auto">
          <a:xfrm>
            <a:off x="5364163" y="1557338"/>
            <a:ext cx="3095625"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77834"/>
                                        </p:tgtEl>
                                        <p:attrNameLst>
                                          <p:attrName>style.visibility</p:attrName>
                                        </p:attrNameLst>
                                      </p:cBhvr>
                                      <p:to>
                                        <p:strVal val="visible"/>
                                      </p:to>
                                    </p:set>
                                    <p:animEffect transition="in" filter="checkerboard(across)">
                                      <p:cBhvr>
                                        <p:cTn id="7" dur="500"/>
                                        <p:tgtEl>
                                          <p:spTgt spid="77834"/>
                                        </p:tgtEl>
                                      </p:cBhvr>
                                    </p:animEffect>
                                  </p:childTnLst>
                                </p:cTn>
                              </p:par>
                            </p:childTnLst>
                          </p:cTn>
                        </p:par>
                        <p:par>
                          <p:cTn id="8" fill="hold" nodeType="afterGroup">
                            <p:stCondLst>
                              <p:cond delay="500"/>
                            </p:stCondLst>
                            <p:childTnLst>
                              <p:par>
                                <p:cTn id="9" presetID="55" presetClass="entr" presetSubtype="0" fill="hold" grpId="0" nodeType="afterEffect">
                                  <p:stCondLst>
                                    <p:cond delay="0"/>
                                  </p:stCondLst>
                                  <p:childTnLst>
                                    <p:set>
                                      <p:cBhvr>
                                        <p:cTn id="10" dur="1" fill="hold">
                                          <p:stCondLst>
                                            <p:cond delay="0"/>
                                          </p:stCondLst>
                                        </p:cTn>
                                        <p:tgtEl>
                                          <p:spTgt spid="77835">
                                            <p:txEl>
                                              <p:pRg st="0" end="0"/>
                                            </p:txEl>
                                          </p:spTgt>
                                        </p:tgtEl>
                                        <p:attrNameLst>
                                          <p:attrName>style.visibility</p:attrName>
                                        </p:attrNameLst>
                                      </p:cBhvr>
                                      <p:to>
                                        <p:strVal val="visible"/>
                                      </p:to>
                                    </p:set>
                                    <p:anim calcmode="lin" valueType="num">
                                      <p:cBhvr>
                                        <p:cTn id="11" dur="1000" fill="hold"/>
                                        <p:tgtEl>
                                          <p:spTgt spid="77835">
                                            <p:txEl>
                                              <p:pRg st="0" end="0"/>
                                            </p:txEl>
                                          </p:spTgt>
                                        </p:tgtEl>
                                        <p:attrNameLst>
                                          <p:attrName>ppt_w</p:attrName>
                                        </p:attrNameLst>
                                      </p:cBhvr>
                                      <p:tavLst>
                                        <p:tav tm="0">
                                          <p:val>
                                            <p:strVal val="#ppt_w*0.70"/>
                                          </p:val>
                                        </p:tav>
                                        <p:tav tm="100000">
                                          <p:val>
                                            <p:strVal val="#ppt_w"/>
                                          </p:val>
                                        </p:tav>
                                      </p:tavLst>
                                    </p:anim>
                                    <p:anim calcmode="lin" valueType="num">
                                      <p:cBhvr>
                                        <p:cTn id="12" dur="1000" fill="hold"/>
                                        <p:tgtEl>
                                          <p:spTgt spid="77835">
                                            <p:txEl>
                                              <p:pRg st="0" end="0"/>
                                            </p:txEl>
                                          </p:spTgt>
                                        </p:tgtEl>
                                        <p:attrNameLst>
                                          <p:attrName>ppt_h</p:attrName>
                                        </p:attrNameLst>
                                      </p:cBhvr>
                                      <p:tavLst>
                                        <p:tav tm="0">
                                          <p:val>
                                            <p:strVal val="#ppt_h"/>
                                          </p:val>
                                        </p:tav>
                                        <p:tav tm="100000">
                                          <p:val>
                                            <p:strVal val="#ppt_h"/>
                                          </p:val>
                                        </p:tav>
                                      </p:tavLst>
                                    </p:anim>
                                    <p:animEffect transition="in" filter="fade">
                                      <p:cBhvr>
                                        <p:cTn id="13" dur="1000"/>
                                        <p:tgtEl>
                                          <p:spTgt spid="77835">
                                            <p:txEl>
                                              <p:pRg st="0" end="0"/>
                                            </p:txEl>
                                          </p:spTgt>
                                        </p:tgtEl>
                                      </p:cBhvr>
                                    </p:animEffect>
                                  </p:childTnLst>
                                </p:cTn>
                              </p:par>
                            </p:childTnLst>
                          </p:cTn>
                        </p:par>
                        <p:par>
                          <p:cTn id="14" fill="hold" nodeType="afterGroup">
                            <p:stCondLst>
                              <p:cond delay="1500"/>
                            </p:stCondLst>
                            <p:childTnLst>
                              <p:par>
                                <p:cTn id="15" presetID="27" presetClass="entr" presetSubtype="0" fill="hold" grpId="0" nodeType="afterEffect">
                                  <p:stCondLst>
                                    <p:cond delay="0"/>
                                  </p:stCondLst>
                                  <p:iterate type="lt">
                                    <p:tmPct val="50000"/>
                                  </p:iterate>
                                  <p:childTnLst>
                                    <p:set>
                                      <p:cBhvr>
                                        <p:cTn id="16" dur="1" fill="hold">
                                          <p:stCondLst>
                                            <p:cond delay="0"/>
                                          </p:stCondLst>
                                        </p:cTn>
                                        <p:tgtEl>
                                          <p:spTgt spid="77838"/>
                                        </p:tgtEl>
                                        <p:attrNameLst>
                                          <p:attrName>style.visibility</p:attrName>
                                        </p:attrNameLst>
                                      </p:cBhvr>
                                      <p:to>
                                        <p:strVal val="visible"/>
                                      </p:to>
                                    </p:set>
                                    <p:anim calcmode="discrete" valueType="clr">
                                      <p:cBhvr override="childStyle">
                                        <p:cTn id="17" dur="80"/>
                                        <p:tgtEl>
                                          <p:spTgt spid="77838"/>
                                        </p:tgtEl>
                                        <p:attrNameLst>
                                          <p:attrName>style.color</p:attrName>
                                        </p:attrNameLst>
                                      </p:cBhvr>
                                      <p:tavLst>
                                        <p:tav tm="0">
                                          <p:val>
                                            <p:clrVal>
                                              <a:schemeClr val="accent2"/>
                                            </p:clrVal>
                                          </p:val>
                                        </p:tav>
                                        <p:tav tm="50000">
                                          <p:val>
                                            <p:clrVal>
                                              <a:schemeClr val="hlink"/>
                                            </p:clrVal>
                                          </p:val>
                                        </p:tav>
                                      </p:tavLst>
                                    </p:anim>
                                    <p:anim calcmode="discrete" valueType="clr">
                                      <p:cBhvr>
                                        <p:cTn id="18" dur="80"/>
                                        <p:tgtEl>
                                          <p:spTgt spid="77838"/>
                                        </p:tgtEl>
                                        <p:attrNameLst>
                                          <p:attrName>fillcolor</p:attrName>
                                        </p:attrNameLst>
                                      </p:cBhvr>
                                      <p:tavLst>
                                        <p:tav tm="0">
                                          <p:val>
                                            <p:clrVal>
                                              <a:schemeClr val="accent2"/>
                                            </p:clrVal>
                                          </p:val>
                                        </p:tav>
                                        <p:tav tm="50000">
                                          <p:val>
                                            <p:clrVal>
                                              <a:schemeClr val="hlink"/>
                                            </p:clrVal>
                                          </p:val>
                                        </p:tav>
                                      </p:tavLst>
                                    </p:anim>
                                    <p:set>
                                      <p:cBhvr>
                                        <p:cTn id="19" dur="80"/>
                                        <p:tgtEl>
                                          <p:spTgt spid="77838"/>
                                        </p:tgtEl>
                                        <p:attrNameLst>
                                          <p:attrName>fill.type</p:attrName>
                                        </p:attrNameLst>
                                      </p:cBhvr>
                                      <p:to>
                                        <p:strVal val="solid"/>
                                      </p:to>
                                    </p:set>
                                  </p:childTnLst>
                                </p:cTn>
                              </p:par>
                            </p:childTnLst>
                          </p:cTn>
                        </p:par>
                        <p:par>
                          <p:cTn id="20" fill="hold" nodeType="afterGroup">
                            <p:stCondLst>
                              <p:cond delay="9940"/>
                            </p:stCondLst>
                            <p:childTnLst>
                              <p:par>
                                <p:cTn id="21" presetID="1" presetClass="entr" presetSubtype="0" fill="hold" grpId="0" nodeType="afterEffect">
                                  <p:stCondLst>
                                    <p:cond delay="0"/>
                                  </p:stCondLst>
                                  <p:childTnLst>
                                    <p:set>
                                      <p:cBhvr>
                                        <p:cTn id="22" dur="1" fill="hold">
                                          <p:stCondLst>
                                            <p:cond delay="0"/>
                                          </p:stCondLst>
                                        </p:cTn>
                                        <p:tgtEl>
                                          <p:spTgt spid="778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34" grpId="0"/>
      <p:bldP spid="77835" grpId="0" build="p"/>
      <p:bldP spid="77838" grpId="0"/>
      <p:bldP spid="77839"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a:extLst>
              <a:ext uri="{FF2B5EF4-FFF2-40B4-BE49-F238E27FC236}">
                <a16:creationId xmlns:a16="http://schemas.microsoft.com/office/drawing/2014/main" id="{660A4AD9-440A-6430-8D3F-1313D6D80381}"/>
              </a:ext>
            </a:extLst>
          </p:cNvPr>
          <p:cNvSpPr>
            <a:spLocks noGrp="1" noChangeArrowheads="1"/>
          </p:cNvSpPr>
          <p:nvPr>
            <p:ph type="title"/>
          </p:nvPr>
        </p:nvSpPr>
        <p:spPr>
          <a:xfrm>
            <a:off x="2268538" y="277813"/>
            <a:ext cx="6418262" cy="919162"/>
          </a:xfrm>
        </p:spPr>
        <p:txBody>
          <a:bodyPr/>
          <a:lstStyle/>
          <a:p>
            <a:pPr eaLnBrk="1" hangingPunct="1">
              <a:defRPr/>
            </a:pPr>
            <a:r>
              <a:rPr lang="es-MX" sz="1800" b="1" dirty="0">
                <a:solidFill>
                  <a:srgbClr val="FFFF00"/>
                </a:solidFill>
                <a:latin typeface="Agency FB" pitchFamily="34" charset="0"/>
              </a:rPr>
              <a:t>INSTITUTO PANAMERICANO DE INGENIERIA NAVAL</a:t>
            </a:r>
            <a:br>
              <a:rPr lang="es-MX" sz="1800" b="1" dirty="0">
                <a:solidFill>
                  <a:srgbClr val="FFFF00"/>
                </a:solidFill>
                <a:latin typeface="Agency FB" pitchFamily="34" charset="0"/>
              </a:rPr>
            </a:br>
            <a:r>
              <a:rPr lang="es-ES" sz="1800" b="1" dirty="0">
                <a:solidFill>
                  <a:srgbClr val="FFFF00"/>
                </a:solidFill>
                <a:latin typeface="Agency FB" pitchFamily="34" charset="0"/>
              </a:rPr>
              <a:t>PAN-AMERICAN INSTITUTE OF NAVAL ENGINEERING</a:t>
            </a:r>
            <a:br>
              <a:rPr lang="es-ES" sz="1800" b="1" dirty="0">
                <a:solidFill>
                  <a:srgbClr val="FFFF00"/>
                </a:solidFill>
                <a:latin typeface="Agency FB" pitchFamily="34" charset="0"/>
              </a:rPr>
            </a:br>
            <a:r>
              <a:rPr lang="pt-BR" sz="1800" b="1" dirty="0">
                <a:solidFill>
                  <a:srgbClr val="FFFF00"/>
                </a:solidFill>
                <a:latin typeface="Agency FB" pitchFamily="34" charset="0"/>
              </a:rPr>
              <a:t>INSTITUTO PAN-AMERICANO DE ENGENHARIA NAVAL</a:t>
            </a:r>
            <a:endParaRPr lang="es-ES" sz="1800" b="1" dirty="0">
              <a:solidFill>
                <a:srgbClr val="FFFF00"/>
              </a:solidFill>
              <a:latin typeface="Agency FB" pitchFamily="34" charset="0"/>
            </a:endParaRPr>
          </a:p>
        </p:txBody>
      </p:sp>
      <p:sp>
        <p:nvSpPr>
          <p:cNvPr id="77834" name="Text Box 10">
            <a:extLst>
              <a:ext uri="{FF2B5EF4-FFF2-40B4-BE49-F238E27FC236}">
                <a16:creationId xmlns:a16="http://schemas.microsoft.com/office/drawing/2014/main" id="{B923C5CD-D895-2778-B321-23D14932052A}"/>
              </a:ext>
            </a:extLst>
          </p:cNvPr>
          <p:cNvSpPr txBox="1">
            <a:spLocks noChangeArrowheads="1"/>
          </p:cNvSpPr>
          <p:nvPr/>
        </p:nvSpPr>
        <p:spPr bwMode="auto">
          <a:xfrm>
            <a:off x="468313" y="2420938"/>
            <a:ext cx="5616575" cy="900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60000"/>
              <a:buFont typeface="Wingdings" pitchFamily="2" charset="2"/>
              <a:buChar char="n"/>
              <a:defRPr sz="3200">
                <a:solidFill>
                  <a:schemeClr val="tx1"/>
                </a:solidFill>
                <a:latin typeface="Verdana" panose="020B060403050404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itchFamily="2" charset="2"/>
              <a:buChar char="n"/>
              <a:defRPr sz="2400">
                <a:solidFill>
                  <a:schemeClr val="tx1"/>
                </a:solidFill>
                <a:latin typeface="Verdana" panose="020B060403050404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9pPr>
          </a:lstStyle>
          <a:p>
            <a:pPr eaLnBrk="1" hangingPunct="1">
              <a:spcBef>
                <a:spcPct val="50000"/>
              </a:spcBef>
              <a:buClrTx/>
              <a:buSzTx/>
              <a:buFontTx/>
              <a:buNone/>
            </a:pPr>
            <a:r>
              <a:rPr lang="es-MX" altLang="es-MX" sz="1500" b="1">
                <a:solidFill>
                  <a:srgbClr val="FF9900"/>
                </a:solidFill>
                <a:latin typeface="Arial" panose="020B0604020202020204" pitchFamily="34" charset="0"/>
              </a:rPr>
              <a:t>SEDE:</a:t>
            </a:r>
            <a:r>
              <a:rPr lang="es-MX" altLang="es-MX" sz="1500" b="1">
                <a:solidFill>
                  <a:srgbClr val="FFFF00"/>
                </a:solidFill>
                <a:latin typeface="Arial" panose="020B0604020202020204" pitchFamily="34" charset="0"/>
              </a:rPr>
              <a:t> PORLAMAR, ISLA DE MARGARITA, NUEVA ESPARTA, VENEZUELA.</a:t>
            </a:r>
          </a:p>
          <a:p>
            <a:pPr eaLnBrk="1" hangingPunct="1">
              <a:spcBef>
                <a:spcPct val="50000"/>
              </a:spcBef>
              <a:buClrTx/>
              <a:buSzTx/>
              <a:buFontTx/>
              <a:buNone/>
            </a:pPr>
            <a:r>
              <a:rPr lang="es-MX" altLang="es-MX" sz="1500" b="1">
                <a:solidFill>
                  <a:srgbClr val="FF9900"/>
                </a:solidFill>
                <a:latin typeface="Arial" panose="020B0604020202020204" pitchFamily="34" charset="0"/>
              </a:rPr>
              <a:t>FECHA</a:t>
            </a:r>
            <a:r>
              <a:rPr lang="es-MX" altLang="es-MX" sz="1500" b="1">
                <a:solidFill>
                  <a:srgbClr val="FFFF00"/>
                </a:solidFill>
                <a:latin typeface="Arial" panose="020B0604020202020204" pitchFamily="34" charset="0"/>
              </a:rPr>
              <a:t>: </a:t>
            </a:r>
            <a:r>
              <a:rPr lang="es-ES" altLang="es-MX" sz="1400" b="1">
                <a:solidFill>
                  <a:srgbClr val="FFFF00"/>
                </a:solidFill>
                <a:latin typeface="Arial" panose="020B0604020202020204" pitchFamily="34" charset="0"/>
              </a:rPr>
              <a:t>DEL 30 DE SEPTIEMBRE AL 04 DE OCTUBRE DE 2013</a:t>
            </a:r>
          </a:p>
        </p:txBody>
      </p:sp>
      <p:sp>
        <p:nvSpPr>
          <p:cNvPr id="77835" name="Rectangle 11">
            <a:extLst>
              <a:ext uri="{FF2B5EF4-FFF2-40B4-BE49-F238E27FC236}">
                <a16:creationId xmlns:a16="http://schemas.microsoft.com/office/drawing/2014/main" id="{9895590A-3A8A-283D-AD41-88AA4123BB9D}"/>
              </a:ext>
            </a:extLst>
          </p:cNvPr>
          <p:cNvSpPr>
            <a:spLocks noChangeArrowheads="1"/>
          </p:cNvSpPr>
          <p:nvPr/>
        </p:nvSpPr>
        <p:spPr bwMode="auto">
          <a:xfrm>
            <a:off x="395288" y="1628775"/>
            <a:ext cx="3744912" cy="504825"/>
          </a:xfrm>
          <a:prstGeom prst="rect">
            <a:avLst/>
          </a:prstGeom>
          <a:noFill/>
          <a:ln>
            <a:noFill/>
          </a:ln>
          <a:effectLst/>
        </p:spPr>
        <p:txBody>
          <a:bodyPr/>
          <a:lstStyle/>
          <a:p>
            <a:pPr marL="342900" indent="-342900" eaLnBrk="1" hangingPunct="1">
              <a:spcBef>
                <a:spcPct val="20000"/>
              </a:spcBef>
              <a:buClr>
                <a:schemeClr val="hlink"/>
              </a:buClr>
              <a:buSzPct val="60000"/>
              <a:buFont typeface="Wingdings" pitchFamily="2" charset="2"/>
              <a:buNone/>
              <a:defRPr/>
            </a:pPr>
            <a:r>
              <a:rPr lang="es-MX" sz="4000" dirty="0">
                <a:solidFill>
                  <a:srgbClr val="FF9900"/>
                </a:solidFill>
                <a:effectLst>
                  <a:outerShdw blurRad="38100" dist="38100" dir="2700000" algn="tl">
                    <a:srgbClr val="000000"/>
                  </a:outerShdw>
                </a:effectLst>
                <a:latin typeface="Impact" pitchFamily="34" charset="0"/>
              </a:rPr>
              <a:t>XXIII COPINAVAL</a:t>
            </a:r>
            <a:endParaRPr lang="es-ES" sz="4000" dirty="0">
              <a:solidFill>
                <a:srgbClr val="FF9900"/>
              </a:solidFill>
              <a:effectLst>
                <a:outerShdw blurRad="38100" dist="38100" dir="2700000" algn="tl">
                  <a:srgbClr val="000000"/>
                </a:outerShdw>
              </a:effectLst>
              <a:latin typeface="Impact" pitchFamily="34" charset="0"/>
            </a:endParaRPr>
          </a:p>
        </p:txBody>
      </p:sp>
      <p:pic>
        <p:nvPicPr>
          <p:cNvPr id="62468" name="Picture 12" descr="IPIN-002-colores">
            <a:extLst>
              <a:ext uri="{FF2B5EF4-FFF2-40B4-BE49-F238E27FC236}">
                <a16:creationId xmlns:a16="http://schemas.microsoft.com/office/drawing/2014/main" id="{7E93E6A0-4D27-BFD1-8ADF-A26E05D3DB91}"/>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27088" y="333375"/>
            <a:ext cx="935037" cy="93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69" name="Line 13">
            <a:extLst>
              <a:ext uri="{FF2B5EF4-FFF2-40B4-BE49-F238E27FC236}">
                <a16:creationId xmlns:a16="http://schemas.microsoft.com/office/drawing/2014/main" id="{A8456018-0A03-17E9-4EC2-017D6F528086}"/>
              </a:ext>
            </a:extLst>
          </p:cNvPr>
          <p:cNvSpPr>
            <a:spLocks noChangeShapeType="1"/>
          </p:cNvSpPr>
          <p:nvPr/>
        </p:nvSpPr>
        <p:spPr bwMode="auto">
          <a:xfrm>
            <a:off x="179388" y="1412875"/>
            <a:ext cx="8785225" cy="0"/>
          </a:xfrm>
          <a:prstGeom prst="line">
            <a:avLst/>
          </a:prstGeom>
          <a:noFill/>
          <a:ln w="381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CO"/>
          </a:p>
        </p:txBody>
      </p:sp>
      <p:sp>
        <p:nvSpPr>
          <p:cNvPr id="77838" name="Text Box 14">
            <a:extLst>
              <a:ext uri="{FF2B5EF4-FFF2-40B4-BE49-F238E27FC236}">
                <a16:creationId xmlns:a16="http://schemas.microsoft.com/office/drawing/2014/main" id="{33B06DC2-EA2D-7527-9D3F-8B63C5E7D44A}"/>
              </a:ext>
            </a:extLst>
          </p:cNvPr>
          <p:cNvSpPr txBox="1">
            <a:spLocks noChangeArrowheads="1"/>
          </p:cNvSpPr>
          <p:nvPr/>
        </p:nvSpPr>
        <p:spPr bwMode="auto">
          <a:xfrm>
            <a:off x="827088" y="3500438"/>
            <a:ext cx="7704137" cy="1604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60000"/>
              <a:buFont typeface="Wingdings" pitchFamily="2" charset="2"/>
              <a:buChar char="n"/>
              <a:tabLst>
                <a:tab pos="2241550" algn="l"/>
                <a:tab pos="5649913" algn="l"/>
              </a:tabLst>
              <a:defRPr sz="3200">
                <a:solidFill>
                  <a:schemeClr val="tx1"/>
                </a:solidFill>
                <a:latin typeface="Verdana" panose="020B0604030504040204" pitchFamily="34" charset="0"/>
              </a:defRPr>
            </a:lvl1pPr>
            <a:lvl2pPr marL="742950" indent="-285750">
              <a:spcBef>
                <a:spcPct val="20000"/>
              </a:spcBef>
              <a:buClr>
                <a:schemeClr val="tx1"/>
              </a:buClr>
              <a:buChar char="•"/>
              <a:tabLst>
                <a:tab pos="2241550" algn="l"/>
                <a:tab pos="5649913" algn="l"/>
              </a:tabLst>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itchFamily="2" charset="2"/>
              <a:buChar char="n"/>
              <a:tabLst>
                <a:tab pos="2241550" algn="l"/>
                <a:tab pos="5649913" algn="l"/>
              </a:tabLst>
              <a:defRPr sz="2400">
                <a:solidFill>
                  <a:schemeClr val="tx1"/>
                </a:solidFill>
                <a:latin typeface="Verdana" panose="020B0604030504040204" pitchFamily="34" charset="0"/>
              </a:defRPr>
            </a:lvl3pPr>
            <a:lvl4pPr marL="1600200" indent="-228600">
              <a:spcBef>
                <a:spcPct val="20000"/>
              </a:spcBef>
              <a:buClr>
                <a:schemeClr val="tx2"/>
              </a:buClr>
              <a:buChar char="•"/>
              <a:tabLst>
                <a:tab pos="2241550" algn="l"/>
                <a:tab pos="5649913" algn="l"/>
              </a:tabLst>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itchFamily="2" charset="2"/>
              <a:buChar char="n"/>
              <a:tabLst>
                <a:tab pos="2241550" algn="l"/>
                <a:tab pos="5649913" algn="l"/>
              </a:tabLst>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itchFamily="2" charset="2"/>
              <a:buChar char="n"/>
              <a:tabLst>
                <a:tab pos="2241550" algn="l"/>
                <a:tab pos="5649913" algn="l"/>
              </a:tabLst>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itchFamily="2" charset="2"/>
              <a:buChar char="n"/>
              <a:tabLst>
                <a:tab pos="2241550" algn="l"/>
                <a:tab pos="5649913" algn="l"/>
              </a:tabLst>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itchFamily="2" charset="2"/>
              <a:buChar char="n"/>
              <a:tabLst>
                <a:tab pos="2241550" algn="l"/>
                <a:tab pos="5649913" algn="l"/>
              </a:tabLst>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itchFamily="2" charset="2"/>
              <a:buChar char="n"/>
              <a:tabLst>
                <a:tab pos="2241550" algn="l"/>
                <a:tab pos="5649913" algn="l"/>
              </a:tabLst>
              <a:defRPr sz="2000">
                <a:solidFill>
                  <a:schemeClr val="tx1"/>
                </a:solidFill>
                <a:latin typeface="Verdana" panose="020B0604030504040204" pitchFamily="34" charset="0"/>
              </a:defRPr>
            </a:lvl9pPr>
          </a:lstStyle>
          <a:p>
            <a:pPr eaLnBrk="1" hangingPunct="1">
              <a:lnSpc>
                <a:spcPct val="70000"/>
              </a:lnSpc>
              <a:spcBef>
                <a:spcPct val="50000"/>
              </a:spcBef>
              <a:buClrTx/>
              <a:buSzTx/>
              <a:buFontTx/>
              <a:buNone/>
            </a:pPr>
            <a:r>
              <a:rPr lang="es-ES" altLang="es-MX" sz="1800" b="1">
                <a:solidFill>
                  <a:srgbClr val="FFFF00"/>
                </a:solidFill>
                <a:latin typeface="Arial Narrow" panose="020B0604020202020204" pitchFamily="34" charset="0"/>
              </a:rPr>
              <a:t>Presidente.	José Passariello Verdicchio	(Venezuela)</a:t>
            </a:r>
          </a:p>
          <a:p>
            <a:pPr eaLnBrk="1" hangingPunct="1">
              <a:lnSpc>
                <a:spcPct val="70000"/>
              </a:lnSpc>
              <a:spcBef>
                <a:spcPct val="50000"/>
              </a:spcBef>
              <a:buClrTx/>
              <a:buSzTx/>
              <a:buFontTx/>
              <a:buNone/>
            </a:pPr>
            <a:r>
              <a:rPr lang="es-ES" altLang="es-MX" sz="1800" b="1">
                <a:solidFill>
                  <a:srgbClr val="FFFF00"/>
                </a:solidFill>
                <a:latin typeface="Arial Narrow" panose="020B0604020202020204" pitchFamily="34" charset="0"/>
              </a:rPr>
              <a:t>Vicepresidente 1°.	Julio Cesar Coppola	(Uruguay)</a:t>
            </a:r>
          </a:p>
          <a:p>
            <a:pPr eaLnBrk="1" hangingPunct="1">
              <a:lnSpc>
                <a:spcPct val="70000"/>
              </a:lnSpc>
              <a:spcBef>
                <a:spcPct val="50000"/>
              </a:spcBef>
              <a:buClrTx/>
              <a:buSzTx/>
              <a:buFontTx/>
              <a:buNone/>
            </a:pPr>
            <a:r>
              <a:rPr lang="es-ES" altLang="es-MX" sz="1800" b="1">
                <a:solidFill>
                  <a:srgbClr val="FFFF00"/>
                </a:solidFill>
                <a:latin typeface="Arial Narrow" panose="020B0604020202020204" pitchFamily="34" charset="0"/>
              </a:rPr>
              <a:t>Vicepresidente 2°.	Gilberto Becerra Arévalo	(Perú)</a:t>
            </a:r>
          </a:p>
          <a:p>
            <a:pPr eaLnBrk="1" hangingPunct="1">
              <a:lnSpc>
                <a:spcPct val="70000"/>
              </a:lnSpc>
              <a:spcBef>
                <a:spcPct val="50000"/>
              </a:spcBef>
              <a:buClrTx/>
              <a:buSzTx/>
              <a:buFontTx/>
              <a:buNone/>
            </a:pPr>
            <a:r>
              <a:rPr lang="es-ES" altLang="es-MX" sz="1800" b="1">
                <a:solidFill>
                  <a:srgbClr val="FFFF00"/>
                </a:solidFill>
                <a:latin typeface="Arial Narrow" panose="020B0604020202020204" pitchFamily="34" charset="0"/>
              </a:rPr>
              <a:t>Directo Técnico.	José Marcio Vasconcelos	(Brasil)</a:t>
            </a:r>
          </a:p>
          <a:p>
            <a:pPr eaLnBrk="1" hangingPunct="1">
              <a:lnSpc>
                <a:spcPct val="70000"/>
              </a:lnSpc>
              <a:spcBef>
                <a:spcPct val="50000"/>
              </a:spcBef>
              <a:buClrTx/>
              <a:buSzTx/>
              <a:buFontTx/>
              <a:buNone/>
            </a:pPr>
            <a:r>
              <a:rPr lang="es-ES" altLang="es-MX" sz="1800" b="1">
                <a:solidFill>
                  <a:srgbClr val="FFFF00"/>
                </a:solidFill>
                <a:latin typeface="Arial Narrow" panose="020B0604020202020204" pitchFamily="34" charset="0"/>
              </a:rPr>
              <a:t>Director Tesorero.	Luis Alberto  de Mattos	(Brasil)</a:t>
            </a:r>
          </a:p>
        </p:txBody>
      </p:sp>
      <p:sp>
        <p:nvSpPr>
          <p:cNvPr id="77839" name="Text Box 15">
            <a:extLst>
              <a:ext uri="{FF2B5EF4-FFF2-40B4-BE49-F238E27FC236}">
                <a16:creationId xmlns:a16="http://schemas.microsoft.com/office/drawing/2014/main" id="{8AB1606B-F470-F3C8-757F-994788D90995}"/>
              </a:ext>
            </a:extLst>
          </p:cNvPr>
          <p:cNvSpPr txBox="1">
            <a:spLocks noChangeArrowheads="1"/>
          </p:cNvSpPr>
          <p:nvPr/>
        </p:nvSpPr>
        <p:spPr bwMode="auto">
          <a:xfrm>
            <a:off x="395288" y="5300663"/>
            <a:ext cx="8208962" cy="1262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60000"/>
              <a:buFont typeface="Wingdings" pitchFamily="2" charset="2"/>
              <a:buChar char="n"/>
              <a:defRPr sz="3200">
                <a:solidFill>
                  <a:schemeClr val="tx1"/>
                </a:solidFill>
                <a:latin typeface="Verdana" panose="020B060403050404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itchFamily="2" charset="2"/>
              <a:buChar char="n"/>
              <a:defRPr sz="2400">
                <a:solidFill>
                  <a:schemeClr val="tx1"/>
                </a:solidFill>
                <a:latin typeface="Verdana" panose="020B060403050404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9pPr>
          </a:lstStyle>
          <a:p>
            <a:pPr algn="just" eaLnBrk="1" hangingPunct="1">
              <a:spcBef>
                <a:spcPct val="50000"/>
              </a:spcBef>
              <a:buClrTx/>
              <a:buSzTx/>
              <a:buFontTx/>
              <a:buNone/>
            </a:pPr>
            <a:r>
              <a:rPr lang="es-ES" altLang="es-MX" sz="1900" b="1">
                <a:solidFill>
                  <a:srgbClr val="FFFF00"/>
                </a:solidFill>
                <a:latin typeface="Arial Narrow" panose="020B0604020202020204" pitchFamily="34" charset="0"/>
              </a:rPr>
              <a:t>Se presentaron  </a:t>
            </a:r>
            <a:r>
              <a:rPr lang="es-MX" altLang="es-MX" sz="1900" b="1">
                <a:solidFill>
                  <a:srgbClr val="FFFF00"/>
                </a:solidFill>
                <a:latin typeface="Arial Narrow" panose="020B0604020202020204" pitchFamily="34" charset="0"/>
              </a:rPr>
              <a:t>7 conferencias Magistrales y </a:t>
            </a:r>
            <a:r>
              <a:rPr lang="es-ES" altLang="es-MX" sz="1900" b="1">
                <a:solidFill>
                  <a:srgbClr val="FFFF00"/>
                </a:solidFill>
                <a:latin typeface="Arial Narrow" panose="020B0604020202020204" pitchFamily="34" charset="0"/>
              </a:rPr>
              <a:t>69 ponencias </a:t>
            </a:r>
            <a:r>
              <a:rPr lang="es-MX" altLang="es-MX" sz="1900" b="1">
                <a:solidFill>
                  <a:srgbClr val="FFFF00"/>
                </a:solidFill>
                <a:latin typeface="Arial Narrow" panose="020B0604020202020204" pitchFamily="34" charset="0"/>
              </a:rPr>
              <a:t>de los temas convocados por el IPIN, </a:t>
            </a:r>
            <a:r>
              <a:rPr lang="es-ES" altLang="es-MX" sz="1900" b="1">
                <a:solidFill>
                  <a:srgbClr val="FFFF00"/>
                </a:solidFill>
                <a:latin typeface="Arial Narrow" panose="020B0604020202020204" pitchFamily="34" charset="0"/>
              </a:rPr>
              <a:t>conjuntamente se realizó la Marinexpo’2013; </a:t>
            </a:r>
            <a:r>
              <a:rPr lang="es-MX" altLang="es-MX" sz="1900" b="1">
                <a:solidFill>
                  <a:srgbClr val="FFFF00"/>
                </a:solidFill>
                <a:latin typeface="Arial Narrow" panose="020B0604020202020204" pitchFamily="34" charset="0"/>
              </a:rPr>
              <a:t>Al término de la presentación de las ponencias, se realizó la asamblea del IPIN Américas y </a:t>
            </a:r>
            <a:r>
              <a:rPr lang="es-ES" altLang="es-MX" sz="1900" b="1">
                <a:solidFill>
                  <a:srgbClr val="FFFF00"/>
                </a:solidFill>
                <a:latin typeface="Arial Narrow" panose="020B0604020202020204" pitchFamily="34" charset="0"/>
              </a:rPr>
              <a:t>fue electo  Uruguay para la celebración del XXIV  COPINAVAL.</a:t>
            </a:r>
          </a:p>
        </p:txBody>
      </p:sp>
      <p:pic>
        <p:nvPicPr>
          <p:cNvPr id="62472" name="Picture 9" descr="C:\Users\Marvin\AppData\Local\Microsoft\Windows Live Mail\WLMDSS.tmp\WLM8728.tmp\001.jpg">
            <a:extLst>
              <a:ext uri="{FF2B5EF4-FFF2-40B4-BE49-F238E27FC236}">
                <a16:creationId xmlns:a16="http://schemas.microsoft.com/office/drawing/2014/main" id="{79D7C2CB-EB92-BFAC-5723-85975DDF062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5508" b="3293"/>
          <a:stretch>
            <a:fillRect/>
          </a:stretch>
        </p:blipFill>
        <p:spPr bwMode="auto">
          <a:xfrm>
            <a:off x="6084888" y="1520825"/>
            <a:ext cx="2663825" cy="190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77834"/>
                                        </p:tgtEl>
                                        <p:attrNameLst>
                                          <p:attrName>style.visibility</p:attrName>
                                        </p:attrNameLst>
                                      </p:cBhvr>
                                      <p:to>
                                        <p:strVal val="visible"/>
                                      </p:to>
                                    </p:set>
                                    <p:animEffect transition="in" filter="checkerboard(across)">
                                      <p:cBhvr>
                                        <p:cTn id="7" dur="500"/>
                                        <p:tgtEl>
                                          <p:spTgt spid="77834"/>
                                        </p:tgtEl>
                                      </p:cBhvr>
                                    </p:animEffect>
                                  </p:childTnLst>
                                </p:cTn>
                              </p:par>
                            </p:childTnLst>
                          </p:cTn>
                        </p:par>
                        <p:par>
                          <p:cTn id="8" fill="hold" nodeType="afterGroup">
                            <p:stCondLst>
                              <p:cond delay="500"/>
                            </p:stCondLst>
                            <p:childTnLst>
                              <p:par>
                                <p:cTn id="9" presetID="55" presetClass="entr" presetSubtype="0" fill="hold" grpId="0" nodeType="afterEffect">
                                  <p:stCondLst>
                                    <p:cond delay="0"/>
                                  </p:stCondLst>
                                  <p:childTnLst>
                                    <p:set>
                                      <p:cBhvr>
                                        <p:cTn id="10" dur="1" fill="hold">
                                          <p:stCondLst>
                                            <p:cond delay="0"/>
                                          </p:stCondLst>
                                        </p:cTn>
                                        <p:tgtEl>
                                          <p:spTgt spid="77835">
                                            <p:txEl>
                                              <p:pRg st="0" end="0"/>
                                            </p:txEl>
                                          </p:spTgt>
                                        </p:tgtEl>
                                        <p:attrNameLst>
                                          <p:attrName>style.visibility</p:attrName>
                                        </p:attrNameLst>
                                      </p:cBhvr>
                                      <p:to>
                                        <p:strVal val="visible"/>
                                      </p:to>
                                    </p:set>
                                    <p:anim calcmode="lin" valueType="num">
                                      <p:cBhvr>
                                        <p:cTn id="11" dur="1000" fill="hold"/>
                                        <p:tgtEl>
                                          <p:spTgt spid="77835">
                                            <p:txEl>
                                              <p:pRg st="0" end="0"/>
                                            </p:txEl>
                                          </p:spTgt>
                                        </p:tgtEl>
                                        <p:attrNameLst>
                                          <p:attrName>ppt_w</p:attrName>
                                        </p:attrNameLst>
                                      </p:cBhvr>
                                      <p:tavLst>
                                        <p:tav tm="0">
                                          <p:val>
                                            <p:strVal val="#ppt_w*0.70"/>
                                          </p:val>
                                        </p:tav>
                                        <p:tav tm="100000">
                                          <p:val>
                                            <p:strVal val="#ppt_w"/>
                                          </p:val>
                                        </p:tav>
                                      </p:tavLst>
                                    </p:anim>
                                    <p:anim calcmode="lin" valueType="num">
                                      <p:cBhvr>
                                        <p:cTn id="12" dur="1000" fill="hold"/>
                                        <p:tgtEl>
                                          <p:spTgt spid="77835">
                                            <p:txEl>
                                              <p:pRg st="0" end="0"/>
                                            </p:txEl>
                                          </p:spTgt>
                                        </p:tgtEl>
                                        <p:attrNameLst>
                                          <p:attrName>ppt_h</p:attrName>
                                        </p:attrNameLst>
                                      </p:cBhvr>
                                      <p:tavLst>
                                        <p:tav tm="0">
                                          <p:val>
                                            <p:strVal val="#ppt_h"/>
                                          </p:val>
                                        </p:tav>
                                        <p:tav tm="100000">
                                          <p:val>
                                            <p:strVal val="#ppt_h"/>
                                          </p:val>
                                        </p:tav>
                                      </p:tavLst>
                                    </p:anim>
                                    <p:animEffect transition="in" filter="fade">
                                      <p:cBhvr>
                                        <p:cTn id="13" dur="1000"/>
                                        <p:tgtEl>
                                          <p:spTgt spid="77835">
                                            <p:txEl>
                                              <p:pRg st="0" end="0"/>
                                            </p:txEl>
                                          </p:spTgt>
                                        </p:tgtEl>
                                      </p:cBhvr>
                                    </p:animEffect>
                                  </p:childTnLst>
                                </p:cTn>
                              </p:par>
                            </p:childTnLst>
                          </p:cTn>
                        </p:par>
                        <p:par>
                          <p:cTn id="14" fill="hold" nodeType="afterGroup">
                            <p:stCondLst>
                              <p:cond delay="1500"/>
                            </p:stCondLst>
                            <p:childTnLst>
                              <p:par>
                                <p:cTn id="15" presetID="27" presetClass="entr" presetSubtype="0" fill="hold" grpId="0" nodeType="afterEffect">
                                  <p:stCondLst>
                                    <p:cond delay="0"/>
                                  </p:stCondLst>
                                  <p:iterate type="lt">
                                    <p:tmPct val="50000"/>
                                  </p:iterate>
                                  <p:childTnLst>
                                    <p:set>
                                      <p:cBhvr>
                                        <p:cTn id="16" dur="1" fill="hold">
                                          <p:stCondLst>
                                            <p:cond delay="0"/>
                                          </p:stCondLst>
                                        </p:cTn>
                                        <p:tgtEl>
                                          <p:spTgt spid="77838"/>
                                        </p:tgtEl>
                                        <p:attrNameLst>
                                          <p:attrName>style.visibility</p:attrName>
                                        </p:attrNameLst>
                                      </p:cBhvr>
                                      <p:to>
                                        <p:strVal val="visible"/>
                                      </p:to>
                                    </p:set>
                                    <p:anim calcmode="discrete" valueType="clr">
                                      <p:cBhvr override="childStyle">
                                        <p:cTn id="17" dur="80"/>
                                        <p:tgtEl>
                                          <p:spTgt spid="77838"/>
                                        </p:tgtEl>
                                        <p:attrNameLst>
                                          <p:attrName>style.color</p:attrName>
                                        </p:attrNameLst>
                                      </p:cBhvr>
                                      <p:tavLst>
                                        <p:tav tm="0">
                                          <p:val>
                                            <p:clrVal>
                                              <a:schemeClr val="accent2"/>
                                            </p:clrVal>
                                          </p:val>
                                        </p:tav>
                                        <p:tav tm="50000">
                                          <p:val>
                                            <p:clrVal>
                                              <a:schemeClr val="hlink"/>
                                            </p:clrVal>
                                          </p:val>
                                        </p:tav>
                                      </p:tavLst>
                                    </p:anim>
                                    <p:anim calcmode="discrete" valueType="clr">
                                      <p:cBhvr>
                                        <p:cTn id="18" dur="80"/>
                                        <p:tgtEl>
                                          <p:spTgt spid="77838"/>
                                        </p:tgtEl>
                                        <p:attrNameLst>
                                          <p:attrName>fillcolor</p:attrName>
                                        </p:attrNameLst>
                                      </p:cBhvr>
                                      <p:tavLst>
                                        <p:tav tm="0">
                                          <p:val>
                                            <p:clrVal>
                                              <a:schemeClr val="accent2"/>
                                            </p:clrVal>
                                          </p:val>
                                        </p:tav>
                                        <p:tav tm="50000">
                                          <p:val>
                                            <p:clrVal>
                                              <a:schemeClr val="hlink"/>
                                            </p:clrVal>
                                          </p:val>
                                        </p:tav>
                                      </p:tavLst>
                                    </p:anim>
                                    <p:set>
                                      <p:cBhvr>
                                        <p:cTn id="19" dur="80"/>
                                        <p:tgtEl>
                                          <p:spTgt spid="77838"/>
                                        </p:tgtEl>
                                        <p:attrNameLst>
                                          <p:attrName>fill.type</p:attrName>
                                        </p:attrNameLst>
                                      </p:cBhvr>
                                      <p:to>
                                        <p:strVal val="solid"/>
                                      </p:to>
                                    </p:set>
                                  </p:childTnLst>
                                </p:cTn>
                              </p:par>
                            </p:childTnLst>
                          </p:cTn>
                        </p:par>
                        <p:par>
                          <p:cTn id="20" fill="hold" nodeType="afterGroup">
                            <p:stCondLst>
                              <p:cond delay="10460"/>
                            </p:stCondLst>
                            <p:childTnLst>
                              <p:par>
                                <p:cTn id="21" presetID="1" presetClass="entr" presetSubtype="0" fill="hold" grpId="0" nodeType="afterEffect">
                                  <p:stCondLst>
                                    <p:cond delay="0"/>
                                  </p:stCondLst>
                                  <p:childTnLst>
                                    <p:set>
                                      <p:cBhvr>
                                        <p:cTn id="22" dur="1" fill="hold">
                                          <p:stCondLst>
                                            <p:cond delay="0"/>
                                          </p:stCondLst>
                                        </p:cTn>
                                        <p:tgtEl>
                                          <p:spTgt spid="778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34" grpId="0"/>
      <p:bldP spid="77835" grpId="0" build="p"/>
      <p:bldP spid="77838" grpId="0"/>
      <p:bldP spid="77839"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a:extLst>
              <a:ext uri="{FF2B5EF4-FFF2-40B4-BE49-F238E27FC236}">
                <a16:creationId xmlns:a16="http://schemas.microsoft.com/office/drawing/2014/main" id="{030DC1F2-D136-3555-AAB6-9573A9AEE332}"/>
              </a:ext>
            </a:extLst>
          </p:cNvPr>
          <p:cNvSpPr>
            <a:spLocks noGrp="1" noChangeArrowheads="1"/>
          </p:cNvSpPr>
          <p:nvPr>
            <p:ph type="title"/>
          </p:nvPr>
        </p:nvSpPr>
        <p:spPr>
          <a:xfrm>
            <a:off x="2268538" y="188913"/>
            <a:ext cx="6418262" cy="919162"/>
          </a:xfrm>
        </p:spPr>
        <p:txBody>
          <a:bodyPr/>
          <a:lstStyle/>
          <a:p>
            <a:pPr eaLnBrk="1" hangingPunct="1">
              <a:defRPr/>
            </a:pPr>
            <a:r>
              <a:rPr lang="es-MX" sz="1800" b="1" dirty="0">
                <a:solidFill>
                  <a:srgbClr val="FFFF00"/>
                </a:solidFill>
                <a:latin typeface="Agency FB" pitchFamily="34" charset="0"/>
              </a:rPr>
              <a:t>INSTITUTO PANAMERICANO DE INGENIERIA NAVAL</a:t>
            </a:r>
            <a:br>
              <a:rPr lang="es-MX" sz="1800" b="1" dirty="0">
                <a:solidFill>
                  <a:srgbClr val="FFFF00"/>
                </a:solidFill>
                <a:latin typeface="Agency FB" pitchFamily="34" charset="0"/>
              </a:rPr>
            </a:br>
            <a:r>
              <a:rPr lang="es-ES" sz="1800" b="1" dirty="0">
                <a:solidFill>
                  <a:srgbClr val="FFFF00"/>
                </a:solidFill>
                <a:latin typeface="Agency FB" pitchFamily="34" charset="0"/>
              </a:rPr>
              <a:t>PAN-AMERICAN INSTITUTE OF NAVAL ENGINEERING</a:t>
            </a:r>
            <a:br>
              <a:rPr lang="es-ES" sz="1800" b="1" dirty="0">
                <a:solidFill>
                  <a:srgbClr val="FFFF00"/>
                </a:solidFill>
                <a:latin typeface="Agency FB" pitchFamily="34" charset="0"/>
              </a:rPr>
            </a:br>
            <a:r>
              <a:rPr lang="pt-BR" sz="1800" b="1" dirty="0">
                <a:solidFill>
                  <a:srgbClr val="FFFF00"/>
                </a:solidFill>
                <a:latin typeface="Agency FB" pitchFamily="34" charset="0"/>
              </a:rPr>
              <a:t>INSTITUTO PAN-AMERICANO DE ENGENHARIA NAVAL</a:t>
            </a:r>
            <a:endParaRPr lang="es-ES" sz="1800" b="1" dirty="0">
              <a:solidFill>
                <a:srgbClr val="FFFF00"/>
              </a:solidFill>
              <a:latin typeface="Agency FB" pitchFamily="34" charset="0"/>
            </a:endParaRPr>
          </a:p>
        </p:txBody>
      </p:sp>
      <p:sp>
        <p:nvSpPr>
          <p:cNvPr id="77834" name="Text Box 10">
            <a:extLst>
              <a:ext uri="{FF2B5EF4-FFF2-40B4-BE49-F238E27FC236}">
                <a16:creationId xmlns:a16="http://schemas.microsoft.com/office/drawing/2014/main" id="{7F95E086-4CD8-4855-BC40-893CAA6FFB43}"/>
              </a:ext>
            </a:extLst>
          </p:cNvPr>
          <p:cNvSpPr txBox="1">
            <a:spLocks noChangeArrowheads="1"/>
          </p:cNvSpPr>
          <p:nvPr/>
        </p:nvSpPr>
        <p:spPr bwMode="auto">
          <a:xfrm>
            <a:off x="612775" y="2182813"/>
            <a:ext cx="7127875" cy="669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60000"/>
              <a:buFont typeface="Wingdings" pitchFamily="2" charset="2"/>
              <a:buChar char="n"/>
              <a:defRPr sz="3200">
                <a:solidFill>
                  <a:schemeClr val="tx1"/>
                </a:solidFill>
                <a:latin typeface="Verdana" panose="020B060403050404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itchFamily="2" charset="2"/>
              <a:buChar char="n"/>
              <a:defRPr sz="2400">
                <a:solidFill>
                  <a:schemeClr val="tx1"/>
                </a:solidFill>
                <a:latin typeface="Verdana" panose="020B060403050404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9pPr>
          </a:lstStyle>
          <a:p>
            <a:pPr eaLnBrk="1" hangingPunct="1">
              <a:spcBef>
                <a:spcPct val="50000"/>
              </a:spcBef>
              <a:buClrTx/>
              <a:buSzTx/>
              <a:buFontTx/>
              <a:buNone/>
            </a:pPr>
            <a:r>
              <a:rPr lang="es-MX" altLang="es-MX" sz="1500" b="1">
                <a:solidFill>
                  <a:srgbClr val="FF9900"/>
                </a:solidFill>
                <a:latin typeface="Arial" panose="020B0604020202020204" pitchFamily="34" charset="0"/>
              </a:rPr>
              <a:t>SEDE: </a:t>
            </a:r>
            <a:r>
              <a:rPr lang="es-MX" altLang="es-MX" sz="1500" b="1">
                <a:solidFill>
                  <a:srgbClr val="FFFF00"/>
                </a:solidFill>
                <a:latin typeface="Arial" panose="020B0604020202020204" pitchFamily="34" charset="0"/>
              </a:rPr>
              <a:t>MONTEVIDEO, URUGUAY.</a:t>
            </a:r>
          </a:p>
          <a:p>
            <a:pPr eaLnBrk="1" hangingPunct="1">
              <a:spcBef>
                <a:spcPct val="50000"/>
              </a:spcBef>
              <a:buClrTx/>
              <a:buSzTx/>
              <a:buFontTx/>
              <a:buNone/>
            </a:pPr>
            <a:r>
              <a:rPr lang="es-MX" altLang="es-MX" sz="1500" b="1">
                <a:solidFill>
                  <a:srgbClr val="FF9900"/>
                </a:solidFill>
                <a:latin typeface="Arial" panose="020B0604020202020204" pitchFamily="34" charset="0"/>
              </a:rPr>
              <a:t>FECHA</a:t>
            </a:r>
            <a:r>
              <a:rPr lang="es-MX" altLang="es-MX" sz="1500" b="1">
                <a:solidFill>
                  <a:srgbClr val="FFFF00"/>
                </a:solidFill>
                <a:latin typeface="Arial" panose="020B0604020202020204" pitchFamily="34" charset="0"/>
              </a:rPr>
              <a:t>: </a:t>
            </a:r>
            <a:r>
              <a:rPr lang="es-ES" altLang="es-MX" sz="1500" b="1">
                <a:solidFill>
                  <a:srgbClr val="FFFF00"/>
                </a:solidFill>
                <a:latin typeface="Arial" panose="020B0604020202020204" pitchFamily="34" charset="0"/>
              </a:rPr>
              <a:t>DEL 18  AL 22 DE OCTUBRE DE 2015</a:t>
            </a:r>
          </a:p>
        </p:txBody>
      </p:sp>
      <p:sp>
        <p:nvSpPr>
          <p:cNvPr id="77835" name="Rectangle 11">
            <a:extLst>
              <a:ext uri="{FF2B5EF4-FFF2-40B4-BE49-F238E27FC236}">
                <a16:creationId xmlns:a16="http://schemas.microsoft.com/office/drawing/2014/main" id="{A716914C-5FDC-8E46-9900-9C88ADE207E2}"/>
              </a:ext>
            </a:extLst>
          </p:cNvPr>
          <p:cNvSpPr>
            <a:spLocks noChangeArrowheads="1"/>
          </p:cNvSpPr>
          <p:nvPr/>
        </p:nvSpPr>
        <p:spPr bwMode="auto">
          <a:xfrm>
            <a:off x="611188" y="1412875"/>
            <a:ext cx="3744912" cy="504825"/>
          </a:xfrm>
          <a:prstGeom prst="rect">
            <a:avLst/>
          </a:prstGeom>
          <a:noFill/>
          <a:ln>
            <a:noFill/>
          </a:ln>
          <a:effectLst/>
        </p:spPr>
        <p:txBody>
          <a:bodyPr/>
          <a:lstStyle/>
          <a:p>
            <a:pPr marL="342900" indent="-342900" eaLnBrk="1" hangingPunct="1">
              <a:spcBef>
                <a:spcPct val="20000"/>
              </a:spcBef>
              <a:buClr>
                <a:schemeClr val="hlink"/>
              </a:buClr>
              <a:buSzPct val="60000"/>
              <a:buFont typeface="Wingdings" pitchFamily="2" charset="2"/>
              <a:buNone/>
              <a:defRPr/>
            </a:pPr>
            <a:r>
              <a:rPr lang="es-MX" sz="4000" dirty="0">
                <a:solidFill>
                  <a:srgbClr val="FF9900"/>
                </a:solidFill>
                <a:effectLst>
                  <a:outerShdw blurRad="38100" dist="38100" dir="2700000" algn="tl">
                    <a:srgbClr val="000000"/>
                  </a:outerShdw>
                </a:effectLst>
                <a:latin typeface="Impact" pitchFamily="34" charset="0"/>
              </a:rPr>
              <a:t>XXIV COPINAVAL</a:t>
            </a:r>
            <a:endParaRPr lang="es-ES" sz="4000" dirty="0">
              <a:solidFill>
                <a:srgbClr val="FF9900"/>
              </a:solidFill>
              <a:effectLst>
                <a:outerShdw blurRad="38100" dist="38100" dir="2700000" algn="tl">
                  <a:srgbClr val="000000"/>
                </a:outerShdw>
              </a:effectLst>
              <a:latin typeface="Impact" pitchFamily="34" charset="0"/>
            </a:endParaRPr>
          </a:p>
        </p:txBody>
      </p:sp>
      <p:pic>
        <p:nvPicPr>
          <p:cNvPr id="63492" name="Picture 12" descr="IPIN-002-colores">
            <a:extLst>
              <a:ext uri="{FF2B5EF4-FFF2-40B4-BE49-F238E27FC236}">
                <a16:creationId xmlns:a16="http://schemas.microsoft.com/office/drawing/2014/main" id="{A7A27A40-9473-840C-7210-682D953EB442}"/>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27088" y="188913"/>
            <a:ext cx="935037"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3" name="Line 13">
            <a:extLst>
              <a:ext uri="{FF2B5EF4-FFF2-40B4-BE49-F238E27FC236}">
                <a16:creationId xmlns:a16="http://schemas.microsoft.com/office/drawing/2014/main" id="{1B7F2525-FA69-1097-4854-4A769555A5BE}"/>
              </a:ext>
            </a:extLst>
          </p:cNvPr>
          <p:cNvSpPr>
            <a:spLocks noChangeShapeType="1"/>
          </p:cNvSpPr>
          <p:nvPr/>
        </p:nvSpPr>
        <p:spPr bwMode="auto">
          <a:xfrm>
            <a:off x="179388" y="1268413"/>
            <a:ext cx="8785225" cy="0"/>
          </a:xfrm>
          <a:prstGeom prst="line">
            <a:avLst/>
          </a:prstGeom>
          <a:noFill/>
          <a:ln w="381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CO"/>
          </a:p>
        </p:txBody>
      </p:sp>
      <p:sp>
        <p:nvSpPr>
          <p:cNvPr id="77838" name="Text Box 14">
            <a:extLst>
              <a:ext uri="{FF2B5EF4-FFF2-40B4-BE49-F238E27FC236}">
                <a16:creationId xmlns:a16="http://schemas.microsoft.com/office/drawing/2014/main" id="{C9DAF6FB-C8B9-1762-0246-648F144761E4}"/>
              </a:ext>
            </a:extLst>
          </p:cNvPr>
          <p:cNvSpPr txBox="1">
            <a:spLocks noChangeArrowheads="1"/>
          </p:cNvSpPr>
          <p:nvPr/>
        </p:nvSpPr>
        <p:spPr bwMode="auto">
          <a:xfrm>
            <a:off x="719138" y="4838700"/>
            <a:ext cx="7704137" cy="1903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60000"/>
              <a:buFont typeface="Wingdings" pitchFamily="2" charset="2"/>
              <a:buChar char="n"/>
              <a:tabLst>
                <a:tab pos="2241550" algn="l"/>
                <a:tab pos="5649913" algn="l"/>
              </a:tabLst>
              <a:defRPr sz="3200">
                <a:solidFill>
                  <a:schemeClr val="tx1"/>
                </a:solidFill>
                <a:latin typeface="Verdana" panose="020B0604030504040204" pitchFamily="34" charset="0"/>
              </a:defRPr>
            </a:lvl1pPr>
            <a:lvl2pPr marL="742950" indent="-285750">
              <a:spcBef>
                <a:spcPct val="20000"/>
              </a:spcBef>
              <a:buClr>
                <a:schemeClr val="tx1"/>
              </a:buClr>
              <a:buChar char="•"/>
              <a:tabLst>
                <a:tab pos="2241550" algn="l"/>
                <a:tab pos="5649913" algn="l"/>
              </a:tabLst>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itchFamily="2" charset="2"/>
              <a:buChar char="n"/>
              <a:tabLst>
                <a:tab pos="2241550" algn="l"/>
                <a:tab pos="5649913" algn="l"/>
              </a:tabLst>
              <a:defRPr sz="2400">
                <a:solidFill>
                  <a:schemeClr val="tx1"/>
                </a:solidFill>
                <a:latin typeface="Verdana" panose="020B0604030504040204" pitchFamily="34" charset="0"/>
              </a:defRPr>
            </a:lvl3pPr>
            <a:lvl4pPr marL="1600200" indent="-228600">
              <a:spcBef>
                <a:spcPct val="20000"/>
              </a:spcBef>
              <a:buClr>
                <a:schemeClr val="tx2"/>
              </a:buClr>
              <a:buChar char="•"/>
              <a:tabLst>
                <a:tab pos="2241550" algn="l"/>
                <a:tab pos="5649913" algn="l"/>
              </a:tabLst>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itchFamily="2" charset="2"/>
              <a:buChar char="n"/>
              <a:tabLst>
                <a:tab pos="2241550" algn="l"/>
                <a:tab pos="5649913" algn="l"/>
              </a:tabLst>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itchFamily="2" charset="2"/>
              <a:buChar char="n"/>
              <a:tabLst>
                <a:tab pos="2241550" algn="l"/>
                <a:tab pos="5649913" algn="l"/>
              </a:tabLst>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itchFamily="2" charset="2"/>
              <a:buChar char="n"/>
              <a:tabLst>
                <a:tab pos="2241550" algn="l"/>
                <a:tab pos="5649913" algn="l"/>
              </a:tabLst>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itchFamily="2" charset="2"/>
              <a:buChar char="n"/>
              <a:tabLst>
                <a:tab pos="2241550" algn="l"/>
                <a:tab pos="5649913" algn="l"/>
              </a:tabLst>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itchFamily="2" charset="2"/>
              <a:buChar char="n"/>
              <a:tabLst>
                <a:tab pos="2241550" algn="l"/>
                <a:tab pos="5649913" algn="l"/>
              </a:tabLst>
              <a:defRPr sz="2000">
                <a:solidFill>
                  <a:schemeClr val="tx1"/>
                </a:solidFill>
                <a:latin typeface="Verdana" panose="020B0604030504040204" pitchFamily="34" charset="0"/>
              </a:defRPr>
            </a:lvl9pPr>
          </a:lstStyle>
          <a:p>
            <a:pPr algn="just">
              <a:buFont typeface="Wingdings" pitchFamily="2" charset="2"/>
              <a:buNone/>
            </a:pPr>
            <a:r>
              <a:rPr lang="es-MX" altLang="es-MX" sz="1400" b="1">
                <a:solidFill>
                  <a:srgbClr val="FFFF00"/>
                </a:solidFill>
                <a:latin typeface="Arial" panose="020B0604020202020204" pitchFamily="34" charset="0"/>
              </a:rPr>
              <a:t>En las instalaciones hotel Radisson Montevideo, de los días 18 – 22 de Octubre   se realizo el XXIV COPINAVAL.</a:t>
            </a:r>
          </a:p>
          <a:p>
            <a:pPr algn="just">
              <a:buFont typeface="Wingdings" pitchFamily="2" charset="2"/>
              <a:buNone/>
            </a:pPr>
            <a:r>
              <a:rPr lang="es-MX" altLang="es-MX" sz="1400" b="1">
                <a:solidFill>
                  <a:srgbClr val="FFFF00"/>
                </a:solidFill>
                <a:latin typeface="Arial" panose="020B0604020202020204" pitchFamily="34" charset="0"/>
              </a:rPr>
              <a:t>Se presentaron 5 Conferencias Magistrales y 57 Ponencias  sobre los temas convocados. Asistieron 236 profesionistas, se llevó acabo también la Marinexpo 2015, donde en los stands se mostraran las empresas navieras del Sector Naval así como los astilleros del mundo y proveedores de maquinaria y Equipo Marítimo</a:t>
            </a:r>
            <a:r>
              <a:rPr lang="es-MX" altLang="es-MX" sz="1400"/>
              <a:t>.</a:t>
            </a:r>
          </a:p>
          <a:p>
            <a:pPr algn="just">
              <a:buFont typeface="Wingdings" pitchFamily="2" charset="2"/>
              <a:buNone/>
            </a:pPr>
            <a:r>
              <a:rPr lang="en-US" altLang="es-MX" sz="1400" b="1">
                <a:solidFill>
                  <a:srgbClr val="FFFF00"/>
                </a:solidFill>
                <a:latin typeface="Arial" panose="020B0604020202020204" pitchFamily="34" charset="0"/>
              </a:rPr>
              <a:t>Se aprobo en la </a:t>
            </a:r>
            <a:r>
              <a:rPr lang="es-MX" altLang="es-MX" sz="1400" b="1">
                <a:solidFill>
                  <a:srgbClr val="FFFF00"/>
                </a:solidFill>
                <a:latin typeface="Arial" panose="020B0604020202020204" pitchFamily="34" charset="0"/>
              </a:rPr>
              <a:t>asamblea</a:t>
            </a:r>
            <a:r>
              <a:rPr lang="en-US" altLang="es-MX" sz="1400" b="1">
                <a:solidFill>
                  <a:srgbClr val="FFFF00"/>
                </a:solidFill>
                <a:latin typeface="Arial" panose="020B0604020202020204" pitchFamily="34" charset="0"/>
              </a:rPr>
              <a:t> el </a:t>
            </a:r>
            <a:r>
              <a:rPr lang="en-US" altLang="es-MX" sz="1400" b="1" noProof="1">
                <a:solidFill>
                  <a:srgbClr val="FFFF00"/>
                </a:solidFill>
                <a:latin typeface="Arial" panose="020B0604020202020204" pitchFamily="34" charset="0"/>
              </a:rPr>
              <a:t>cambio</a:t>
            </a:r>
            <a:r>
              <a:rPr lang="en-US" altLang="es-MX" sz="1400" b="1">
                <a:solidFill>
                  <a:srgbClr val="FFFF00"/>
                </a:solidFill>
                <a:latin typeface="Arial" panose="020B0604020202020204" pitchFamily="34" charset="0"/>
              </a:rPr>
              <a:t> de la </a:t>
            </a:r>
            <a:r>
              <a:rPr lang="en-US" altLang="es-MX" sz="1400" b="1" noProof="1">
                <a:solidFill>
                  <a:srgbClr val="FFFF00"/>
                </a:solidFill>
                <a:latin typeface="Arial" panose="020B0604020202020204" pitchFamily="34" charset="0"/>
              </a:rPr>
              <a:t>sede</a:t>
            </a:r>
            <a:r>
              <a:rPr lang="en-US" altLang="es-MX" sz="1400" b="1">
                <a:solidFill>
                  <a:srgbClr val="FFFF00"/>
                </a:solidFill>
                <a:latin typeface="Arial" panose="020B0604020202020204" pitchFamily="34" charset="0"/>
              </a:rPr>
              <a:t> de la </a:t>
            </a:r>
            <a:r>
              <a:rPr lang="es-MX" altLang="es-MX" sz="1400" b="1">
                <a:solidFill>
                  <a:srgbClr val="FFFF00"/>
                </a:solidFill>
                <a:latin typeface="Arial" panose="020B0604020202020204" pitchFamily="34" charset="0"/>
              </a:rPr>
              <a:t>secretaria</a:t>
            </a:r>
            <a:r>
              <a:rPr lang="en-US" altLang="es-MX" sz="1400" b="1">
                <a:solidFill>
                  <a:srgbClr val="FFFF00"/>
                </a:solidFill>
                <a:latin typeface="Arial" panose="020B0604020202020204" pitchFamily="34" charset="0"/>
              </a:rPr>
              <a:t> del IPIN, de Rio de Janeiro, a Cartagena de indias, </a:t>
            </a:r>
            <a:r>
              <a:rPr lang="en-US" altLang="es-MX" sz="1400" b="1" noProof="1">
                <a:solidFill>
                  <a:srgbClr val="FFFF00"/>
                </a:solidFill>
                <a:latin typeface="Arial" panose="020B0604020202020204" pitchFamily="34" charset="0"/>
              </a:rPr>
              <a:t>Colombia.</a:t>
            </a:r>
          </a:p>
        </p:txBody>
      </p:sp>
      <p:sp>
        <p:nvSpPr>
          <p:cNvPr id="8" name="Text Box 14">
            <a:extLst>
              <a:ext uri="{FF2B5EF4-FFF2-40B4-BE49-F238E27FC236}">
                <a16:creationId xmlns:a16="http://schemas.microsoft.com/office/drawing/2014/main" id="{924D2A4B-2762-1C19-E36A-A7574888F05A}"/>
              </a:ext>
            </a:extLst>
          </p:cNvPr>
          <p:cNvSpPr txBox="1">
            <a:spLocks noChangeArrowheads="1"/>
          </p:cNvSpPr>
          <p:nvPr/>
        </p:nvSpPr>
        <p:spPr bwMode="auto">
          <a:xfrm>
            <a:off x="717550" y="3141663"/>
            <a:ext cx="7704138" cy="161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60000"/>
              <a:buFont typeface="Wingdings" pitchFamily="2" charset="2"/>
              <a:buChar char="n"/>
              <a:tabLst>
                <a:tab pos="2241550" algn="l"/>
                <a:tab pos="5649913" algn="l"/>
              </a:tabLst>
              <a:defRPr sz="3200">
                <a:solidFill>
                  <a:schemeClr val="tx1"/>
                </a:solidFill>
                <a:latin typeface="Verdana" panose="020B0604030504040204" pitchFamily="34" charset="0"/>
              </a:defRPr>
            </a:lvl1pPr>
            <a:lvl2pPr marL="742950" indent="-285750">
              <a:spcBef>
                <a:spcPct val="20000"/>
              </a:spcBef>
              <a:buClr>
                <a:schemeClr val="tx1"/>
              </a:buClr>
              <a:buChar char="•"/>
              <a:tabLst>
                <a:tab pos="2241550" algn="l"/>
                <a:tab pos="5649913" algn="l"/>
              </a:tabLst>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itchFamily="2" charset="2"/>
              <a:buChar char="n"/>
              <a:tabLst>
                <a:tab pos="2241550" algn="l"/>
                <a:tab pos="5649913" algn="l"/>
              </a:tabLst>
              <a:defRPr sz="2400">
                <a:solidFill>
                  <a:schemeClr val="tx1"/>
                </a:solidFill>
                <a:latin typeface="Verdana" panose="020B0604030504040204" pitchFamily="34" charset="0"/>
              </a:defRPr>
            </a:lvl3pPr>
            <a:lvl4pPr marL="1600200" indent="-228600">
              <a:spcBef>
                <a:spcPct val="20000"/>
              </a:spcBef>
              <a:buClr>
                <a:schemeClr val="tx2"/>
              </a:buClr>
              <a:buChar char="•"/>
              <a:tabLst>
                <a:tab pos="2241550" algn="l"/>
                <a:tab pos="5649913" algn="l"/>
              </a:tabLst>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itchFamily="2" charset="2"/>
              <a:buChar char="n"/>
              <a:tabLst>
                <a:tab pos="2241550" algn="l"/>
                <a:tab pos="5649913" algn="l"/>
              </a:tabLst>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itchFamily="2" charset="2"/>
              <a:buChar char="n"/>
              <a:tabLst>
                <a:tab pos="2241550" algn="l"/>
                <a:tab pos="5649913" algn="l"/>
              </a:tabLst>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itchFamily="2" charset="2"/>
              <a:buChar char="n"/>
              <a:tabLst>
                <a:tab pos="2241550" algn="l"/>
                <a:tab pos="5649913" algn="l"/>
              </a:tabLst>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itchFamily="2" charset="2"/>
              <a:buChar char="n"/>
              <a:tabLst>
                <a:tab pos="2241550" algn="l"/>
                <a:tab pos="5649913" algn="l"/>
              </a:tabLst>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itchFamily="2" charset="2"/>
              <a:buChar char="n"/>
              <a:tabLst>
                <a:tab pos="2241550" algn="l"/>
                <a:tab pos="5649913" algn="l"/>
              </a:tabLst>
              <a:defRPr sz="2000">
                <a:solidFill>
                  <a:schemeClr val="tx1"/>
                </a:solidFill>
                <a:latin typeface="Verdana" panose="020B0604030504040204" pitchFamily="34" charset="0"/>
              </a:defRPr>
            </a:lvl9pPr>
          </a:lstStyle>
          <a:p>
            <a:pPr eaLnBrk="1" hangingPunct="1">
              <a:lnSpc>
                <a:spcPct val="70000"/>
              </a:lnSpc>
              <a:spcBef>
                <a:spcPct val="50000"/>
              </a:spcBef>
              <a:buClrTx/>
              <a:buSzTx/>
              <a:buFont typeface="Wingdings" pitchFamily="2" charset="2"/>
              <a:buNone/>
            </a:pPr>
            <a:r>
              <a:rPr lang="es-ES" altLang="es-MX" sz="1800" b="1">
                <a:solidFill>
                  <a:srgbClr val="FFFF00"/>
                </a:solidFill>
                <a:latin typeface="Arial Narrow" panose="020B0604020202020204" pitchFamily="34" charset="0"/>
              </a:rPr>
              <a:t>Presidente.	Julio Cesar Coppola	(Uruguay)</a:t>
            </a:r>
          </a:p>
          <a:p>
            <a:pPr eaLnBrk="1" hangingPunct="1">
              <a:lnSpc>
                <a:spcPct val="70000"/>
              </a:lnSpc>
              <a:spcBef>
                <a:spcPct val="50000"/>
              </a:spcBef>
              <a:buClrTx/>
              <a:buSzTx/>
              <a:buFontTx/>
              <a:buNone/>
            </a:pPr>
            <a:r>
              <a:rPr lang="es-ES" altLang="es-MX" sz="1800" b="1">
                <a:solidFill>
                  <a:srgbClr val="FFFF00"/>
                </a:solidFill>
                <a:latin typeface="Arial Narrow" panose="020B0604020202020204" pitchFamily="34" charset="0"/>
              </a:rPr>
              <a:t>Vicepresidente 1°.	Adán Vega	(Panamá)</a:t>
            </a:r>
          </a:p>
          <a:p>
            <a:pPr eaLnBrk="1" hangingPunct="1">
              <a:lnSpc>
                <a:spcPct val="70000"/>
              </a:lnSpc>
              <a:spcBef>
                <a:spcPct val="50000"/>
              </a:spcBef>
              <a:buClrTx/>
              <a:buSzTx/>
              <a:buFontTx/>
              <a:buNone/>
            </a:pPr>
            <a:r>
              <a:rPr lang="es-ES" altLang="es-MX" sz="1800" b="1">
                <a:solidFill>
                  <a:srgbClr val="FFFF00"/>
                </a:solidFill>
                <a:latin typeface="Arial Narrow" panose="020B0604020202020204" pitchFamily="34" charset="0"/>
              </a:rPr>
              <a:t>Vicepresidente 2°.	</a:t>
            </a:r>
            <a:r>
              <a:rPr lang="es-MX" altLang="es-MX" sz="1800" b="1">
                <a:solidFill>
                  <a:srgbClr val="FFFF00"/>
                </a:solidFill>
                <a:latin typeface="Arial Narrow" panose="020B0604020202020204" pitchFamily="34" charset="0"/>
              </a:rPr>
              <a:t>Jorge Enrique Carreño	(Colombia)</a:t>
            </a:r>
          </a:p>
          <a:p>
            <a:pPr eaLnBrk="1" hangingPunct="1">
              <a:lnSpc>
                <a:spcPct val="70000"/>
              </a:lnSpc>
              <a:spcBef>
                <a:spcPct val="50000"/>
              </a:spcBef>
              <a:buClrTx/>
              <a:buSzTx/>
              <a:buFontTx/>
              <a:buNone/>
            </a:pPr>
            <a:r>
              <a:rPr lang="es-ES" altLang="es-MX" sz="1800" b="1">
                <a:solidFill>
                  <a:srgbClr val="FFFF00"/>
                </a:solidFill>
                <a:latin typeface="Arial Narrow" panose="020B0604020202020204" pitchFamily="34" charset="0"/>
              </a:rPr>
              <a:t>Directo Técnico.	</a:t>
            </a:r>
            <a:r>
              <a:rPr lang="es-MX" altLang="es-MX" sz="1800" b="1">
                <a:solidFill>
                  <a:srgbClr val="FFFF00"/>
                </a:solidFill>
                <a:latin typeface="Arial Narrow" panose="020B0604020202020204" pitchFamily="34" charset="0"/>
              </a:rPr>
              <a:t>Dennyc de la Torre Cortez</a:t>
            </a:r>
            <a:r>
              <a:rPr lang="es-ES" altLang="es-MX" sz="1800" b="1">
                <a:solidFill>
                  <a:srgbClr val="FFFF00"/>
                </a:solidFill>
                <a:latin typeface="Arial Narrow" panose="020B0604020202020204" pitchFamily="34" charset="0"/>
              </a:rPr>
              <a:t>	(Perú)</a:t>
            </a:r>
          </a:p>
          <a:p>
            <a:pPr eaLnBrk="1" hangingPunct="1">
              <a:lnSpc>
                <a:spcPct val="70000"/>
              </a:lnSpc>
              <a:spcBef>
                <a:spcPct val="50000"/>
              </a:spcBef>
              <a:buClrTx/>
              <a:buSzTx/>
              <a:buFont typeface="Wingdings" pitchFamily="2" charset="2"/>
              <a:buNone/>
            </a:pPr>
            <a:r>
              <a:rPr lang="es-ES" altLang="es-MX" sz="1800" b="1">
                <a:solidFill>
                  <a:srgbClr val="FFFF00"/>
                </a:solidFill>
                <a:latin typeface="Arial Narrow" panose="020B0604020202020204" pitchFamily="34" charset="0"/>
              </a:rPr>
              <a:t>Director Tesorero.	</a:t>
            </a:r>
            <a:r>
              <a:rPr lang="es-MX" altLang="es-MX" sz="1800" b="1">
                <a:solidFill>
                  <a:srgbClr val="FFFF00"/>
                </a:solidFill>
                <a:latin typeface="Arial Narrow" panose="020B0604020202020204" pitchFamily="34" charset="0"/>
              </a:rPr>
              <a:t>Sergio Chertkoff</a:t>
            </a:r>
            <a:r>
              <a:rPr lang="es-ES" altLang="es-MX" sz="1800" b="1">
                <a:solidFill>
                  <a:srgbClr val="FFFF00"/>
                </a:solidFill>
                <a:latin typeface="Arial Narrow" panose="020B0604020202020204" pitchFamily="34" charset="0"/>
              </a:rPr>
              <a:t>	(Uruguay)</a:t>
            </a:r>
          </a:p>
        </p:txBody>
      </p:sp>
      <p:pic>
        <p:nvPicPr>
          <p:cNvPr id="63496" name="Imagen 1">
            <a:extLst>
              <a:ext uri="{FF2B5EF4-FFF2-40B4-BE49-F238E27FC236}">
                <a16:creationId xmlns:a16="http://schemas.microsoft.com/office/drawing/2014/main" id="{C87E9D30-8D94-2737-CE25-4FAF6F9903EF}"/>
              </a:ext>
            </a:extLst>
          </p:cNvPr>
          <p:cNvPicPr>
            <a:picLocks noChangeAspect="1"/>
          </p:cNvPicPr>
          <p:nvPr/>
        </p:nvPicPr>
        <p:blipFill>
          <a:blip r:embed="rId3">
            <a:extLst>
              <a:ext uri="{28A0092B-C50C-407E-A947-70E740481C1C}">
                <a14:useLocalDpi xmlns:a14="http://schemas.microsoft.com/office/drawing/2010/main" val="0"/>
              </a:ext>
            </a:extLst>
          </a:blip>
          <a:srcRect l="5113" t="4842" r="16927" b="19894"/>
          <a:stretch>
            <a:fillRect/>
          </a:stretch>
        </p:blipFill>
        <p:spPr bwMode="auto">
          <a:xfrm>
            <a:off x="5076825" y="1341438"/>
            <a:ext cx="3344863" cy="167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77834"/>
                                        </p:tgtEl>
                                        <p:attrNameLst>
                                          <p:attrName>style.visibility</p:attrName>
                                        </p:attrNameLst>
                                      </p:cBhvr>
                                      <p:to>
                                        <p:strVal val="visible"/>
                                      </p:to>
                                    </p:set>
                                    <p:animEffect transition="in" filter="checkerboard(across)">
                                      <p:cBhvr>
                                        <p:cTn id="7" dur="500"/>
                                        <p:tgtEl>
                                          <p:spTgt spid="77834"/>
                                        </p:tgtEl>
                                      </p:cBhvr>
                                    </p:animEffect>
                                  </p:childTnLst>
                                </p:cTn>
                              </p:par>
                            </p:childTnLst>
                          </p:cTn>
                        </p:par>
                        <p:par>
                          <p:cTn id="8" fill="hold" nodeType="afterGroup">
                            <p:stCondLst>
                              <p:cond delay="500"/>
                            </p:stCondLst>
                            <p:childTnLst>
                              <p:par>
                                <p:cTn id="9" presetID="55" presetClass="entr" presetSubtype="0" fill="hold" grpId="0" nodeType="afterEffect">
                                  <p:stCondLst>
                                    <p:cond delay="0"/>
                                  </p:stCondLst>
                                  <p:childTnLst>
                                    <p:set>
                                      <p:cBhvr>
                                        <p:cTn id="10" dur="1" fill="hold">
                                          <p:stCondLst>
                                            <p:cond delay="0"/>
                                          </p:stCondLst>
                                        </p:cTn>
                                        <p:tgtEl>
                                          <p:spTgt spid="77835">
                                            <p:txEl>
                                              <p:pRg st="0" end="0"/>
                                            </p:txEl>
                                          </p:spTgt>
                                        </p:tgtEl>
                                        <p:attrNameLst>
                                          <p:attrName>style.visibility</p:attrName>
                                        </p:attrNameLst>
                                      </p:cBhvr>
                                      <p:to>
                                        <p:strVal val="visible"/>
                                      </p:to>
                                    </p:set>
                                    <p:anim calcmode="lin" valueType="num">
                                      <p:cBhvr>
                                        <p:cTn id="11" dur="1000" fill="hold"/>
                                        <p:tgtEl>
                                          <p:spTgt spid="77835">
                                            <p:txEl>
                                              <p:pRg st="0" end="0"/>
                                            </p:txEl>
                                          </p:spTgt>
                                        </p:tgtEl>
                                        <p:attrNameLst>
                                          <p:attrName>ppt_w</p:attrName>
                                        </p:attrNameLst>
                                      </p:cBhvr>
                                      <p:tavLst>
                                        <p:tav tm="0">
                                          <p:val>
                                            <p:strVal val="#ppt_w*0.70"/>
                                          </p:val>
                                        </p:tav>
                                        <p:tav tm="100000">
                                          <p:val>
                                            <p:strVal val="#ppt_w"/>
                                          </p:val>
                                        </p:tav>
                                      </p:tavLst>
                                    </p:anim>
                                    <p:anim calcmode="lin" valueType="num">
                                      <p:cBhvr>
                                        <p:cTn id="12" dur="1000" fill="hold"/>
                                        <p:tgtEl>
                                          <p:spTgt spid="77835">
                                            <p:txEl>
                                              <p:pRg st="0" end="0"/>
                                            </p:txEl>
                                          </p:spTgt>
                                        </p:tgtEl>
                                        <p:attrNameLst>
                                          <p:attrName>ppt_h</p:attrName>
                                        </p:attrNameLst>
                                      </p:cBhvr>
                                      <p:tavLst>
                                        <p:tav tm="0">
                                          <p:val>
                                            <p:strVal val="#ppt_h"/>
                                          </p:val>
                                        </p:tav>
                                        <p:tav tm="100000">
                                          <p:val>
                                            <p:strVal val="#ppt_h"/>
                                          </p:val>
                                        </p:tav>
                                      </p:tavLst>
                                    </p:anim>
                                    <p:animEffect transition="in" filter="fade">
                                      <p:cBhvr>
                                        <p:cTn id="13" dur="1000"/>
                                        <p:tgtEl>
                                          <p:spTgt spid="77835">
                                            <p:txEl>
                                              <p:pRg st="0" end="0"/>
                                            </p:txEl>
                                          </p:spTgt>
                                        </p:tgtEl>
                                      </p:cBhvr>
                                    </p:animEffect>
                                  </p:childTnLst>
                                </p:cTn>
                              </p:par>
                            </p:childTnLst>
                          </p:cTn>
                        </p:par>
                        <p:par>
                          <p:cTn id="14" fill="hold" nodeType="afterGroup">
                            <p:stCondLst>
                              <p:cond delay="1500"/>
                            </p:stCondLst>
                            <p:childTnLst>
                              <p:par>
                                <p:cTn id="15" presetID="27" presetClass="entr" presetSubtype="0" fill="hold" grpId="0" nodeType="afterEffect">
                                  <p:stCondLst>
                                    <p:cond delay="0"/>
                                  </p:stCondLst>
                                  <p:iterate type="lt">
                                    <p:tmPct val="50000"/>
                                  </p:iterate>
                                  <p:childTnLst>
                                    <p:set>
                                      <p:cBhvr>
                                        <p:cTn id="16" dur="1" fill="hold">
                                          <p:stCondLst>
                                            <p:cond delay="0"/>
                                          </p:stCondLst>
                                        </p:cTn>
                                        <p:tgtEl>
                                          <p:spTgt spid="77838"/>
                                        </p:tgtEl>
                                        <p:attrNameLst>
                                          <p:attrName>style.visibility</p:attrName>
                                        </p:attrNameLst>
                                      </p:cBhvr>
                                      <p:to>
                                        <p:strVal val="visible"/>
                                      </p:to>
                                    </p:set>
                                    <p:anim calcmode="discrete" valueType="clr">
                                      <p:cBhvr override="childStyle">
                                        <p:cTn id="17" dur="80"/>
                                        <p:tgtEl>
                                          <p:spTgt spid="77838"/>
                                        </p:tgtEl>
                                        <p:attrNameLst>
                                          <p:attrName>style.color</p:attrName>
                                        </p:attrNameLst>
                                      </p:cBhvr>
                                      <p:tavLst>
                                        <p:tav tm="0">
                                          <p:val>
                                            <p:clrVal>
                                              <a:schemeClr val="accent2"/>
                                            </p:clrVal>
                                          </p:val>
                                        </p:tav>
                                        <p:tav tm="50000">
                                          <p:val>
                                            <p:clrVal>
                                              <a:schemeClr val="hlink"/>
                                            </p:clrVal>
                                          </p:val>
                                        </p:tav>
                                      </p:tavLst>
                                    </p:anim>
                                    <p:anim calcmode="discrete" valueType="clr">
                                      <p:cBhvr>
                                        <p:cTn id="18" dur="80"/>
                                        <p:tgtEl>
                                          <p:spTgt spid="77838"/>
                                        </p:tgtEl>
                                        <p:attrNameLst>
                                          <p:attrName>fillcolor</p:attrName>
                                        </p:attrNameLst>
                                      </p:cBhvr>
                                      <p:tavLst>
                                        <p:tav tm="0">
                                          <p:val>
                                            <p:clrVal>
                                              <a:schemeClr val="accent2"/>
                                            </p:clrVal>
                                          </p:val>
                                        </p:tav>
                                        <p:tav tm="50000">
                                          <p:val>
                                            <p:clrVal>
                                              <a:schemeClr val="hlink"/>
                                            </p:clrVal>
                                          </p:val>
                                        </p:tav>
                                      </p:tavLst>
                                    </p:anim>
                                    <p:set>
                                      <p:cBhvr>
                                        <p:cTn id="19" dur="80"/>
                                        <p:tgtEl>
                                          <p:spTgt spid="77838"/>
                                        </p:tgtEl>
                                        <p:attrNameLst>
                                          <p:attrName>fill.type</p:attrName>
                                        </p:attrNameLst>
                                      </p:cBhvr>
                                      <p:to>
                                        <p:strVal val="solid"/>
                                      </p:to>
                                    </p:set>
                                  </p:childTnLst>
                                </p:cTn>
                              </p:par>
                            </p:childTnLst>
                          </p:cTn>
                        </p:par>
                        <p:par>
                          <p:cTn id="20" fill="hold" nodeType="afterGroup">
                            <p:stCondLst>
                              <p:cond delay="19740"/>
                            </p:stCondLst>
                            <p:childTnLst>
                              <p:par>
                                <p:cTn id="21" presetID="27" presetClass="entr" presetSubtype="0" fill="hold" grpId="0" nodeType="afterEffect">
                                  <p:stCondLst>
                                    <p:cond delay="0"/>
                                  </p:stCondLst>
                                  <p:iterate type="lt">
                                    <p:tmPct val="50000"/>
                                  </p:iterate>
                                  <p:childTnLst>
                                    <p:set>
                                      <p:cBhvr>
                                        <p:cTn id="22" dur="1" fill="hold">
                                          <p:stCondLst>
                                            <p:cond delay="0"/>
                                          </p:stCondLst>
                                        </p:cTn>
                                        <p:tgtEl>
                                          <p:spTgt spid="8"/>
                                        </p:tgtEl>
                                        <p:attrNameLst>
                                          <p:attrName>style.visibility</p:attrName>
                                        </p:attrNameLst>
                                      </p:cBhvr>
                                      <p:to>
                                        <p:strVal val="visible"/>
                                      </p:to>
                                    </p:set>
                                    <p:anim calcmode="discrete" valueType="clr">
                                      <p:cBhvr override="childStyle">
                                        <p:cTn id="23" dur="80"/>
                                        <p:tgtEl>
                                          <p:spTgt spid="8"/>
                                        </p:tgtEl>
                                        <p:attrNameLst>
                                          <p:attrName>style.color</p:attrName>
                                        </p:attrNameLst>
                                      </p:cBhvr>
                                      <p:tavLst>
                                        <p:tav tm="0">
                                          <p:val>
                                            <p:clrVal>
                                              <a:schemeClr val="accent2"/>
                                            </p:clrVal>
                                          </p:val>
                                        </p:tav>
                                        <p:tav tm="50000">
                                          <p:val>
                                            <p:clrVal>
                                              <a:schemeClr val="hlink"/>
                                            </p:clrVal>
                                          </p:val>
                                        </p:tav>
                                      </p:tavLst>
                                    </p:anim>
                                    <p:anim calcmode="discrete" valueType="clr">
                                      <p:cBhvr>
                                        <p:cTn id="24" dur="80"/>
                                        <p:tgtEl>
                                          <p:spTgt spid="8"/>
                                        </p:tgtEl>
                                        <p:attrNameLst>
                                          <p:attrName>fillcolor</p:attrName>
                                        </p:attrNameLst>
                                      </p:cBhvr>
                                      <p:tavLst>
                                        <p:tav tm="0">
                                          <p:val>
                                            <p:clrVal>
                                              <a:schemeClr val="accent2"/>
                                            </p:clrVal>
                                          </p:val>
                                        </p:tav>
                                        <p:tav tm="50000">
                                          <p:val>
                                            <p:clrVal>
                                              <a:schemeClr val="hlink"/>
                                            </p:clrVal>
                                          </p:val>
                                        </p:tav>
                                      </p:tavLst>
                                    </p:anim>
                                    <p:set>
                                      <p:cBhvr>
                                        <p:cTn id="25" dur="80"/>
                                        <p:tgtEl>
                                          <p:spTgt spid="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34" grpId="0"/>
      <p:bldP spid="77835" grpId="0" build="p"/>
      <p:bldP spid="77838" grpId="0"/>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409" name="object 2">
            <a:extLst>
              <a:ext uri="{FF2B5EF4-FFF2-40B4-BE49-F238E27FC236}">
                <a16:creationId xmlns:a16="http://schemas.microsoft.com/office/drawing/2014/main" id="{65D28902-F59C-906A-D570-26285E7EC334}"/>
              </a:ext>
            </a:extLst>
          </p:cNvPr>
          <p:cNvGrpSpPr>
            <a:grpSpLocks/>
          </p:cNvGrpSpPr>
          <p:nvPr/>
        </p:nvGrpSpPr>
        <p:grpSpPr bwMode="auto">
          <a:xfrm>
            <a:off x="0" y="0"/>
            <a:ext cx="9144000" cy="6858000"/>
            <a:chOff x="0" y="0"/>
            <a:chExt cx="13004800" cy="9753600"/>
          </a:xfrm>
        </p:grpSpPr>
        <p:sp>
          <p:nvSpPr>
            <p:cNvPr id="17457" name="object 3">
              <a:extLst>
                <a:ext uri="{FF2B5EF4-FFF2-40B4-BE49-F238E27FC236}">
                  <a16:creationId xmlns:a16="http://schemas.microsoft.com/office/drawing/2014/main" id="{76DE7C69-2DE9-6810-B757-E53100FAC49C}"/>
                </a:ext>
              </a:extLst>
            </p:cNvPr>
            <p:cNvSpPr>
              <a:spLocks/>
            </p:cNvSpPr>
            <p:nvPr/>
          </p:nvSpPr>
          <p:spPr bwMode="auto">
            <a:xfrm>
              <a:off x="0" y="0"/>
              <a:ext cx="13004800" cy="9753600"/>
            </a:xfrm>
            <a:custGeom>
              <a:avLst/>
              <a:gdLst>
                <a:gd name="T0" fmla="*/ 171518 w 13004800"/>
                <a:gd name="T1" fmla="*/ 9461500 h 9753600"/>
                <a:gd name="T2" fmla="*/ 439704 w 13004800"/>
                <a:gd name="T3" fmla="*/ 9677400 h 9753600"/>
                <a:gd name="T4" fmla="*/ 11724473 w 13004800"/>
                <a:gd name="T5" fmla="*/ 9613900 h 9753600"/>
                <a:gd name="T6" fmla="*/ 5349260 w 13004800"/>
                <a:gd name="T7" fmla="*/ 9537700 h 9753600"/>
                <a:gd name="T8" fmla="*/ 5025256 w 13004800"/>
                <a:gd name="T9" fmla="*/ 9499600 h 9753600"/>
                <a:gd name="T10" fmla="*/ 4082714 w 13004800"/>
                <a:gd name="T11" fmla="*/ 9283700 h 9753600"/>
                <a:gd name="T12" fmla="*/ 3581050 w 13004800"/>
                <a:gd name="T13" fmla="*/ 9118600 h 9753600"/>
                <a:gd name="T14" fmla="*/ 3192581 w 13004800"/>
                <a:gd name="T15" fmla="*/ 8953500 h 9753600"/>
                <a:gd name="T16" fmla="*/ 2321508 w 13004800"/>
                <a:gd name="T17" fmla="*/ 8483600 h 9753600"/>
                <a:gd name="T18" fmla="*/ 1936948 w 13004800"/>
                <a:gd name="T19" fmla="*/ 8216900 h 9753600"/>
                <a:gd name="T20" fmla="*/ 1651496 w 13004800"/>
                <a:gd name="T21" fmla="*/ 7988300 h 9753600"/>
                <a:gd name="T22" fmla="*/ 1265759 w 13004800"/>
                <a:gd name="T23" fmla="*/ 7632700 h 9753600"/>
                <a:gd name="T24" fmla="*/ 907591 w 13004800"/>
                <a:gd name="T25" fmla="*/ 7264400 h 9753600"/>
                <a:gd name="T26" fmla="*/ 674246 w 13004800"/>
                <a:gd name="T27" fmla="*/ 6972300 h 9753600"/>
                <a:gd name="T28" fmla="*/ 486165 w 13004800"/>
                <a:gd name="T29" fmla="*/ 6731000 h 9753600"/>
                <a:gd name="T30" fmla="*/ 309506 w 13004800"/>
                <a:gd name="T31" fmla="*/ 6464300 h 9753600"/>
                <a:gd name="T32" fmla="*/ 144661 w 13004800"/>
                <a:gd name="T33" fmla="*/ 6197600 h 9753600"/>
                <a:gd name="T34" fmla="*/ 0 w 13004800"/>
                <a:gd name="T35" fmla="*/ 5943600 h 9753600"/>
                <a:gd name="T36" fmla="*/ 12319092 w 13004800"/>
                <a:gd name="T37" fmla="*/ 177800 h 9753600"/>
                <a:gd name="T38" fmla="*/ 12432686 w 13004800"/>
                <a:gd name="T39" fmla="*/ 469900 h 9753600"/>
                <a:gd name="T40" fmla="*/ 12532741 w 13004800"/>
                <a:gd name="T41" fmla="*/ 774700 h 9753600"/>
                <a:gd name="T42" fmla="*/ 12618880 w 13004800"/>
                <a:gd name="T43" fmla="*/ 1079500 h 9753600"/>
                <a:gd name="T44" fmla="*/ 12690727 w 13004800"/>
                <a:gd name="T45" fmla="*/ 1397000 h 9753600"/>
                <a:gd name="T46" fmla="*/ 12747909 w 13004800"/>
                <a:gd name="T47" fmla="*/ 1714500 h 9753600"/>
                <a:gd name="T48" fmla="*/ 12790049 w 13004800"/>
                <a:gd name="T49" fmla="*/ 2044700 h 9753600"/>
                <a:gd name="T50" fmla="*/ 12816772 w 13004800"/>
                <a:gd name="T51" fmla="*/ 2374900 h 9753600"/>
                <a:gd name="T52" fmla="*/ 12827703 w 13004800"/>
                <a:gd name="T53" fmla="*/ 2705100 h 9753600"/>
                <a:gd name="T54" fmla="*/ 12822278 w 13004800"/>
                <a:gd name="T55" fmla="*/ 3035300 h 9753600"/>
                <a:gd name="T56" fmla="*/ 12800651 w 13004800"/>
                <a:gd name="T57" fmla="*/ 3378200 h 9753600"/>
                <a:gd name="T58" fmla="*/ 12763223 w 13004800"/>
                <a:gd name="T59" fmla="*/ 3708400 h 9753600"/>
                <a:gd name="T60" fmla="*/ 12710364 w 13004800"/>
                <a:gd name="T61" fmla="*/ 4038600 h 9753600"/>
                <a:gd name="T62" fmla="*/ 12642443 w 13004800"/>
                <a:gd name="T63" fmla="*/ 4356100 h 9753600"/>
                <a:gd name="T64" fmla="*/ 12559830 w 13004800"/>
                <a:gd name="T65" fmla="*/ 4660900 h 9753600"/>
                <a:gd name="T66" fmla="*/ 12462894 w 13004800"/>
                <a:gd name="T67" fmla="*/ 4978400 h 9753600"/>
                <a:gd name="T68" fmla="*/ 12352004 w 13004800"/>
                <a:gd name="T69" fmla="*/ 5270500 h 9753600"/>
                <a:gd name="T70" fmla="*/ 12227531 w 13004800"/>
                <a:gd name="T71" fmla="*/ 5575300 h 9753600"/>
                <a:gd name="T72" fmla="*/ 12089843 w 13004800"/>
                <a:gd name="T73" fmla="*/ 5854700 h 9753600"/>
                <a:gd name="T74" fmla="*/ 11939309 w 13004800"/>
                <a:gd name="T75" fmla="*/ 6134100 h 9753600"/>
                <a:gd name="T76" fmla="*/ 11776300 w 13004800"/>
                <a:gd name="T77" fmla="*/ 6413500 h 9753600"/>
                <a:gd name="T78" fmla="*/ 11601185 w 13004800"/>
                <a:gd name="T79" fmla="*/ 6667500 h 9753600"/>
                <a:gd name="T80" fmla="*/ 11414333 w 13004800"/>
                <a:gd name="T81" fmla="*/ 6921500 h 9753600"/>
                <a:gd name="T82" fmla="*/ 11216114 w 13004800"/>
                <a:gd name="T83" fmla="*/ 7162800 h 9753600"/>
                <a:gd name="T84" fmla="*/ 10824415 w 13004800"/>
                <a:gd name="T85" fmla="*/ 7594600 h 9753600"/>
                <a:gd name="T86" fmla="*/ 10438163 w 13004800"/>
                <a:gd name="T87" fmla="*/ 7950200 h 9753600"/>
                <a:gd name="T88" fmla="*/ 10151645 w 13004800"/>
                <a:gd name="T89" fmla="*/ 8178800 h 9753600"/>
                <a:gd name="T90" fmla="*/ 9852505 w 13004800"/>
                <a:gd name="T91" fmla="*/ 8394700 h 9753600"/>
                <a:gd name="T92" fmla="*/ 9077075 w 13004800"/>
                <a:gd name="T93" fmla="*/ 8851900 h 9753600"/>
                <a:gd name="T94" fmla="*/ 8591166 w 13004800"/>
                <a:gd name="T95" fmla="*/ 9067800 h 9753600"/>
                <a:gd name="T96" fmla="*/ 8289938 w 13004800"/>
                <a:gd name="T97" fmla="*/ 9182100 h 9753600"/>
                <a:gd name="T98" fmla="*/ 7184429 w 13004800"/>
                <a:gd name="T99" fmla="*/ 9461500 h 9753600"/>
                <a:gd name="T100" fmla="*/ 6744644 w 13004800"/>
                <a:gd name="T101" fmla="*/ 9525000 h 9753600"/>
                <a:gd name="T102" fmla="*/ 11807021 w 13004800"/>
                <a:gd name="T103" fmla="*/ 9563100 h 9753600"/>
                <a:gd name="T104" fmla="*/ 12080088 w 13004800"/>
                <a:gd name="T105" fmla="*/ 9334500 h 9753600"/>
                <a:gd name="T106" fmla="*/ 12296702 w 13004800"/>
                <a:gd name="T107" fmla="*/ 9131300 h 9753600"/>
                <a:gd name="T108" fmla="*/ 12499769 w 13004800"/>
                <a:gd name="T109" fmla="*/ 8915400 h 9753600"/>
                <a:gd name="T110" fmla="*/ 12753635 w 13004800"/>
                <a:gd name="T111" fmla="*/ 8610600 h 9753600"/>
                <a:gd name="T112" fmla="*/ 13004800 w 13004800"/>
                <a:gd name="T113" fmla="*/ 8509000 h 975360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004800" h="9753600">
                  <a:moveTo>
                    <a:pt x="0" y="5943600"/>
                  </a:moveTo>
                  <a:lnTo>
                    <a:pt x="0" y="9321800"/>
                  </a:lnTo>
                  <a:lnTo>
                    <a:pt x="51988" y="9372600"/>
                  </a:lnTo>
                  <a:lnTo>
                    <a:pt x="91403" y="9398000"/>
                  </a:lnTo>
                  <a:lnTo>
                    <a:pt x="131246" y="9436100"/>
                  </a:lnTo>
                  <a:lnTo>
                    <a:pt x="171518" y="9461500"/>
                  </a:lnTo>
                  <a:lnTo>
                    <a:pt x="212220" y="9499600"/>
                  </a:lnTo>
                  <a:lnTo>
                    <a:pt x="253353" y="9525000"/>
                  </a:lnTo>
                  <a:lnTo>
                    <a:pt x="294918" y="9563100"/>
                  </a:lnTo>
                  <a:lnTo>
                    <a:pt x="379347" y="9613900"/>
                  </a:lnTo>
                  <a:lnTo>
                    <a:pt x="417722" y="9652000"/>
                  </a:lnTo>
                  <a:lnTo>
                    <a:pt x="439704" y="9677400"/>
                  </a:lnTo>
                  <a:lnTo>
                    <a:pt x="447218" y="9715500"/>
                  </a:lnTo>
                  <a:lnTo>
                    <a:pt x="442188" y="9753600"/>
                  </a:lnTo>
                  <a:lnTo>
                    <a:pt x="11648325" y="9753600"/>
                  </a:lnTo>
                  <a:lnTo>
                    <a:pt x="11645626" y="9715500"/>
                  </a:lnTo>
                  <a:lnTo>
                    <a:pt x="11656849" y="9677400"/>
                  </a:lnTo>
                  <a:lnTo>
                    <a:pt x="11724473" y="9613900"/>
                  </a:lnTo>
                  <a:lnTo>
                    <a:pt x="11807021" y="9563100"/>
                  </a:lnTo>
                  <a:lnTo>
                    <a:pt x="5677524" y="9563100"/>
                  </a:lnTo>
                  <a:lnTo>
                    <a:pt x="5622534" y="9550400"/>
                  </a:lnTo>
                  <a:lnTo>
                    <a:pt x="5512884" y="9550400"/>
                  </a:lnTo>
                  <a:lnTo>
                    <a:pt x="5458227" y="9537700"/>
                  </a:lnTo>
                  <a:lnTo>
                    <a:pt x="5349260" y="9537700"/>
                  </a:lnTo>
                  <a:lnTo>
                    <a:pt x="5294953" y="9525000"/>
                  </a:lnTo>
                  <a:lnTo>
                    <a:pt x="5240766" y="9525000"/>
                  </a:lnTo>
                  <a:lnTo>
                    <a:pt x="5186701" y="9512300"/>
                  </a:lnTo>
                  <a:lnTo>
                    <a:pt x="5132760" y="9512300"/>
                  </a:lnTo>
                  <a:lnTo>
                    <a:pt x="5078944" y="9499600"/>
                  </a:lnTo>
                  <a:lnTo>
                    <a:pt x="5025256" y="9499600"/>
                  </a:lnTo>
                  <a:lnTo>
                    <a:pt x="4918269" y="9474200"/>
                  </a:lnTo>
                  <a:lnTo>
                    <a:pt x="4864974" y="9474200"/>
                  </a:lnTo>
                  <a:lnTo>
                    <a:pt x="4705903" y="9436100"/>
                  </a:lnTo>
                  <a:lnTo>
                    <a:pt x="4653157" y="9436100"/>
                  </a:lnTo>
                  <a:lnTo>
                    <a:pt x="4133800" y="9309100"/>
                  </a:lnTo>
                  <a:lnTo>
                    <a:pt x="4082714" y="9283700"/>
                  </a:lnTo>
                  <a:lnTo>
                    <a:pt x="3930434" y="9245600"/>
                  </a:lnTo>
                  <a:lnTo>
                    <a:pt x="3880006" y="9220200"/>
                  </a:lnTo>
                  <a:lnTo>
                    <a:pt x="3779659" y="9194800"/>
                  </a:lnTo>
                  <a:lnTo>
                    <a:pt x="3729743" y="9169400"/>
                  </a:lnTo>
                  <a:lnTo>
                    <a:pt x="3630437" y="9144000"/>
                  </a:lnTo>
                  <a:lnTo>
                    <a:pt x="3581050" y="9118600"/>
                  </a:lnTo>
                  <a:lnTo>
                    <a:pt x="3531843" y="9105900"/>
                  </a:lnTo>
                  <a:lnTo>
                    <a:pt x="3433975" y="9055100"/>
                  </a:lnTo>
                  <a:lnTo>
                    <a:pt x="3385319" y="9042400"/>
                  </a:lnTo>
                  <a:lnTo>
                    <a:pt x="3336849" y="9017000"/>
                  </a:lnTo>
                  <a:lnTo>
                    <a:pt x="3288568" y="9004300"/>
                  </a:lnTo>
                  <a:lnTo>
                    <a:pt x="3192581" y="8953500"/>
                  </a:lnTo>
                  <a:lnTo>
                    <a:pt x="3144877" y="8940800"/>
                  </a:lnTo>
                  <a:lnTo>
                    <a:pt x="2909339" y="8813800"/>
                  </a:lnTo>
                  <a:lnTo>
                    <a:pt x="2862840" y="8801100"/>
                  </a:lnTo>
                  <a:lnTo>
                    <a:pt x="2543241" y="8623300"/>
                  </a:lnTo>
                  <a:lnTo>
                    <a:pt x="2498448" y="8585200"/>
                  </a:lnTo>
                  <a:lnTo>
                    <a:pt x="2321508" y="8483600"/>
                  </a:lnTo>
                  <a:lnTo>
                    <a:pt x="2277841" y="8445500"/>
                  </a:lnTo>
                  <a:lnTo>
                    <a:pt x="2148228" y="8369300"/>
                  </a:lnTo>
                  <a:lnTo>
                    <a:pt x="2105493" y="8331200"/>
                  </a:lnTo>
                  <a:lnTo>
                    <a:pt x="2062996" y="8305800"/>
                  </a:lnTo>
                  <a:lnTo>
                    <a:pt x="2020738" y="8267700"/>
                  </a:lnTo>
                  <a:lnTo>
                    <a:pt x="1936948" y="8216900"/>
                  </a:lnTo>
                  <a:lnTo>
                    <a:pt x="1895420" y="8178800"/>
                  </a:lnTo>
                  <a:lnTo>
                    <a:pt x="1854139" y="8153400"/>
                  </a:lnTo>
                  <a:lnTo>
                    <a:pt x="1813106" y="8115300"/>
                  </a:lnTo>
                  <a:lnTo>
                    <a:pt x="1772323" y="8089900"/>
                  </a:lnTo>
                  <a:lnTo>
                    <a:pt x="1691517" y="8013700"/>
                  </a:lnTo>
                  <a:lnTo>
                    <a:pt x="1651496" y="7988300"/>
                  </a:lnTo>
                  <a:lnTo>
                    <a:pt x="1572230" y="7912100"/>
                  </a:lnTo>
                  <a:lnTo>
                    <a:pt x="1532988" y="7886700"/>
                  </a:lnTo>
                  <a:lnTo>
                    <a:pt x="1455294" y="7810500"/>
                  </a:lnTo>
                  <a:lnTo>
                    <a:pt x="1416847" y="7785100"/>
                  </a:lnTo>
                  <a:lnTo>
                    <a:pt x="1340758" y="7708900"/>
                  </a:lnTo>
                  <a:lnTo>
                    <a:pt x="1265759" y="7632700"/>
                  </a:lnTo>
                  <a:lnTo>
                    <a:pt x="1191862" y="7556500"/>
                  </a:lnTo>
                  <a:lnTo>
                    <a:pt x="1155331" y="7531100"/>
                  </a:lnTo>
                  <a:lnTo>
                    <a:pt x="1083115" y="7454900"/>
                  </a:lnTo>
                  <a:lnTo>
                    <a:pt x="1012039" y="7378700"/>
                  </a:lnTo>
                  <a:lnTo>
                    <a:pt x="942116" y="7302500"/>
                  </a:lnTo>
                  <a:lnTo>
                    <a:pt x="907591" y="7264400"/>
                  </a:lnTo>
                  <a:lnTo>
                    <a:pt x="873360" y="7213600"/>
                  </a:lnTo>
                  <a:lnTo>
                    <a:pt x="805787" y="7137400"/>
                  </a:lnTo>
                  <a:lnTo>
                    <a:pt x="772449" y="7099300"/>
                  </a:lnTo>
                  <a:lnTo>
                    <a:pt x="739411" y="7061200"/>
                  </a:lnTo>
                  <a:lnTo>
                    <a:pt x="706676" y="7023100"/>
                  </a:lnTo>
                  <a:lnTo>
                    <a:pt x="674246" y="6972300"/>
                  </a:lnTo>
                  <a:lnTo>
                    <a:pt x="642123" y="6934200"/>
                  </a:lnTo>
                  <a:lnTo>
                    <a:pt x="610307" y="6896100"/>
                  </a:lnTo>
                  <a:lnTo>
                    <a:pt x="578802" y="6858000"/>
                  </a:lnTo>
                  <a:lnTo>
                    <a:pt x="547609" y="6807200"/>
                  </a:lnTo>
                  <a:lnTo>
                    <a:pt x="516729" y="6769100"/>
                  </a:lnTo>
                  <a:lnTo>
                    <a:pt x="486165" y="6731000"/>
                  </a:lnTo>
                  <a:lnTo>
                    <a:pt x="455918" y="6680200"/>
                  </a:lnTo>
                  <a:lnTo>
                    <a:pt x="425990" y="6642100"/>
                  </a:lnTo>
                  <a:lnTo>
                    <a:pt x="396383" y="6604000"/>
                  </a:lnTo>
                  <a:lnTo>
                    <a:pt x="367099" y="6553200"/>
                  </a:lnTo>
                  <a:lnTo>
                    <a:pt x="338139" y="6515100"/>
                  </a:lnTo>
                  <a:lnTo>
                    <a:pt x="309506" y="6464300"/>
                  </a:lnTo>
                  <a:lnTo>
                    <a:pt x="281201" y="6426200"/>
                  </a:lnTo>
                  <a:lnTo>
                    <a:pt x="253226" y="6375400"/>
                  </a:lnTo>
                  <a:lnTo>
                    <a:pt x="225582" y="6337300"/>
                  </a:lnTo>
                  <a:lnTo>
                    <a:pt x="198272" y="6286500"/>
                  </a:lnTo>
                  <a:lnTo>
                    <a:pt x="171298" y="6248400"/>
                  </a:lnTo>
                  <a:lnTo>
                    <a:pt x="144661" y="6197600"/>
                  </a:lnTo>
                  <a:lnTo>
                    <a:pt x="118362" y="6159500"/>
                  </a:lnTo>
                  <a:lnTo>
                    <a:pt x="92405" y="6108700"/>
                  </a:lnTo>
                  <a:lnTo>
                    <a:pt x="66790" y="6057900"/>
                  </a:lnTo>
                  <a:lnTo>
                    <a:pt x="41520" y="6019800"/>
                  </a:lnTo>
                  <a:lnTo>
                    <a:pt x="16596" y="5969000"/>
                  </a:lnTo>
                  <a:lnTo>
                    <a:pt x="0" y="5943600"/>
                  </a:lnTo>
                  <a:close/>
                </a:path>
                <a:path w="13004800" h="9753600">
                  <a:moveTo>
                    <a:pt x="13004800" y="0"/>
                  </a:moveTo>
                  <a:lnTo>
                    <a:pt x="12246103" y="0"/>
                  </a:lnTo>
                  <a:lnTo>
                    <a:pt x="12257334" y="25400"/>
                  </a:lnTo>
                  <a:lnTo>
                    <a:pt x="12278282" y="76200"/>
                  </a:lnTo>
                  <a:lnTo>
                    <a:pt x="12298869" y="127000"/>
                  </a:lnTo>
                  <a:lnTo>
                    <a:pt x="12319092" y="177800"/>
                  </a:lnTo>
                  <a:lnTo>
                    <a:pt x="12338948" y="228600"/>
                  </a:lnTo>
                  <a:lnTo>
                    <a:pt x="12358438" y="279400"/>
                  </a:lnTo>
                  <a:lnTo>
                    <a:pt x="12377558" y="317500"/>
                  </a:lnTo>
                  <a:lnTo>
                    <a:pt x="12396307" y="368300"/>
                  </a:lnTo>
                  <a:lnTo>
                    <a:pt x="12414684" y="419100"/>
                  </a:lnTo>
                  <a:lnTo>
                    <a:pt x="12432686" y="469900"/>
                  </a:lnTo>
                  <a:lnTo>
                    <a:pt x="12450313" y="520700"/>
                  </a:lnTo>
                  <a:lnTo>
                    <a:pt x="12467561" y="571500"/>
                  </a:lnTo>
                  <a:lnTo>
                    <a:pt x="12484430" y="622300"/>
                  </a:lnTo>
                  <a:lnTo>
                    <a:pt x="12500917" y="673100"/>
                  </a:lnTo>
                  <a:lnTo>
                    <a:pt x="12517021" y="723900"/>
                  </a:lnTo>
                  <a:lnTo>
                    <a:pt x="12532741" y="774700"/>
                  </a:lnTo>
                  <a:lnTo>
                    <a:pt x="12548074" y="825500"/>
                  </a:lnTo>
                  <a:lnTo>
                    <a:pt x="12563018" y="876300"/>
                  </a:lnTo>
                  <a:lnTo>
                    <a:pt x="12577573" y="927100"/>
                  </a:lnTo>
                  <a:lnTo>
                    <a:pt x="12591736" y="977900"/>
                  </a:lnTo>
                  <a:lnTo>
                    <a:pt x="12605505" y="1028700"/>
                  </a:lnTo>
                  <a:lnTo>
                    <a:pt x="12618880" y="1079500"/>
                  </a:lnTo>
                  <a:lnTo>
                    <a:pt x="12631857" y="1130300"/>
                  </a:lnTo>
                  <a:lnTo>
                    <a:pt x="12644435" y="1181100"/>
                  </a:lnTo>
                  <a:lnTo>
                    <a:pt x="12656613" y="1244600"/>
                  </a:lnTo>
                  <a:lnTo>
                    <a:pt x="12668389" y="1295400"/>
                  </a:lnTo>
                  <a:lnTo>
                    <a:pt x="12679761" y="1346200"/>
                  </a:lnTo>
                  <a:lnTo>
                    <a:pt x="12690727" y="1397000"/>
                  </a:lnTo>
                  <a:lnTo>
                    <a:pt x="12701286" y="1447800"/>
                  </a:lnTo>
                  <a:lnTo>
                    <a:pt x="12711436" y="1498600"/>
                  </a:lnTo>
                  <a:lnTo>
                    <a:pt x="12721175" y="1549400"/>
                  </a:lnTo>
                  <a:lnTo>
                    <a:pt x="12730501" y="1612900"/>
                  </a:lnTo>
                  <a:lnTo>
                    <a:pt x="12739413" y="1663700"/>
                  </a:lnTo>
                  <a:lnTo>
                    <a:pt x="12747909" y="1714500"/>
                  </a:lnTo>
                  <a:lnTo>
                    <a:pt x="12755987" y="1765300"/>
                  </a:lnTo>
                  <a:lnTo>
                    <a:pt x="12763645" y="1828800"/>
                  </a:lnTo>
                  <a:lnTo>
                    <a:pt x="12770883" y="1879600"/>
                  </a:lnTo>
                  <a:lnTo>
                    <a:pt x="12777697" y="1930400"/>
                  </a:lnTo>
                  <a:lnTo>
                    <a:pt x="12784086" y="1981200"/>
                  </a:lnTo>
                  <a:lnTo>
                    <a:pt x="12790049" y="2044700"/>
                  </a:lnTo>
                  <a:lnTo>
                    <a:pt x="12795584" y="2095500"/>
                  </a:lnTo>
                  <a:lnTo>
                    <a:pt x="12800688" y="2146300"/>
                  </a:lnTo>
                  <a:lnTo>
                    <a:pt x="12805361" y="2209800"/>
                  </a:lnTo>
                  <a:lnTo>
                    <a:pt x="12809601" y="2260600"/>
                  </a:lnTo>
                  <a:lnTo>
                    <a:pt x="12813405" y="2311400"/>
                  </a:lnTo>
                  <a:lnTo>
                    <a:pt x="12816772" y="2374900"/>
                  </a:lnTo>
                  <a:lnTo>
                    <a:pt x="12819701" y="2425700"/>
                  </a:lnTo>
                  <a:lnTo>
                    <a:pt x="12822189" y="2476500"/>
                  </a:lnTo>
                  <a:lnTo>
                    <a:pt x="12824235" y="2540000"/>
                  </a:lnTo>
                  <a:lnTo>
                    <a:pt x="12825837" y="2590800"/>
                  </a:lnTo>
                  <a:lnTo>
                    <a:pt x="12826994" y="2641600"/>
                  </a:lnTo>
                  <a:lnTo>
                    <a:pt x="12827703" y="2705100"/>
                  </a:lnTo>
                  <a:lnTo>
                    <a:pt x="12827964" y="2755900"/>
                  </a:lnTo>
                  <a:lnTo>
                    <a:pt x="12827735" y="2819400"/>
                  </a:lnTo>
                  <a:lnTo>
                    <a:pt x="12827050" y="2870200"/>
                  </a:lnTo>
                  <a:lnTo>
                    <a:pt x="12825911" y="2933700"/>
                  </a:lnTo>
                  <a:lnTo>
                    <a:pt x="12824320" y="2984500"/>
                  </a:lnTo>
                  <a:lnTo>
                    <a:pt x="12822278" y="3035300"/>
                  </a:lnTo>
                  <a:lnTo>
                    <a:pt x="12819786" y="3098800"/>
                  </a:lnTo>
                  <a:lnTo>
                    <a:pt x="12816847" y="3149600"/>
                  </a:lnTo>
                  <a:lnTo>
                    <a:pt x="12813462" y="3213100"/>
                  </a:lnTo>
                  <a:lnTo>
                    <a:pt x="12809634" y="3263900"/>
                  </a:lnTo>
                  <a:lnTo>
                    <a:pt x="12805362" y="3314700"/>
                  </a:lnTo>
                  <a:lnTo>
                    <a:pt x="12800651" y="3378200"/>
                  </a:lnTo>
                  <a:lnTo>
                    <a:pt x="12795500" y="3429000"/>
                  </a:lnTo>
                  <a:lnTo>
                    <a:pt x="12789912" y="3492500"/>
                  </a:lnTo>
                  <a:lnTo>
                    <a:pt x="12783889" y="3543300"/>
                  </a:lnTo>
                  <a:lnTo>
                    <a:pt x="12777432" y="3594100"/>
                  </a:lnTo>
                  <a:lnTo>
                    <a:pt x="12770543" y="3657600"/>
                  </a:lnTo>
                  <a:lnTo>
                    <a:pt x="12763223" y="3708400"/>
                  </a:lnTo>
                  <a:lnTo>
                    <a:pt x="12755475" y="3759200"/>
                  </a:lnTo>
                  <a:lnTo>
                    <a:pt x="12747300" y="3810000"/>
                  </a:lnTo>
                  <a:lnTo>
                    <a:pt x="12738699" y="3873500"/>
                  </a:lnTo>
                  <a:lnTo>
                    <a:pt x="12729675" y="3924300"/>
                  </a:lnTo>
                  <a:lnTo>
                    <a:pt x="12720230" y="3975100"/>
                  </a:lnTo>
                  <a:lnTo>
                    <a:pt x="12710364" y="4038600"/>
                  </a:lnTo>
                  <a:lnTo>
                    <a:pt x="12700080" y="4089400"/>
                  </a:lnTo>
                  <a:lnTo>
                    <a:pt x="12689379" y="4140200"/>
                  </a:lnTo>
                  <a:lnTo>
                    <a:pt x="12678263" y="4191000"/>
                  </a:lnTo>
                  <a:lnTo>
                    <a:pt x="12666734" y="4241800"/>
                  </a:lnTo>
                  <a:lnTo>
                    <a:pt x="12654794" y="4305300"/>
                  </a:lnTo>
                  <a:lnTo>
                    <a:pt x="12642443" y="4356100"/>
                  </a:lnTo>
                  <a:lnTo>
                    <a:pt x="12629685" y="4406900"/>
                  </a:lnTo>
                  <a:lnTo>
                    <a:pt x="12616520" y="4457700"/>
                  </a:lnTo>
                  <a:lnTo>
                    <a:pt x="12602950" y="4508500"/>
                  </a:lnTo>
                  <a:lnTo>
                    <a:pt x="12588977" y="4559300"/>
                  </a:lnTo>
                  <a:lnTo>
                    <a:pt x="12574604" y="4610100"/>
                  </a:lnTo>
                  <a:lnTo>
                    <a:pt x="12559830" y="4660900"/>
                  </a:lnTo>
                  <a:lnTo>
                    <a:pt x="12544659" y="4724400"/>
                  </a:lnTo>
                  <a:lnTo>
                    <a:pt x="12529091" y="4775200"/>
                  </a:lnTo>
                  <a:lnTo>
                    <a:pt x="12513129" y="4826000"/>
                  </a:lnTo>
                  <a:lnTo>
                    <a:pt x="12496775" y="4876800"/>
                  </a:lnTo>
                  <a:lnTo>
                    <a:pt x="12480029" y="4927600"/>
                  </a:lnTo>
                  <a:lnTo>
                    <a:pt x="12462894" y="4978400"/>
                  </a:lnTo>
                  <a:lnTo>
                    <a:pt x="12445371" y="5029200"/>
                  </a:lnTo>
                  <a:lnTo>
                    <a:pt x="12427463" y="5080000"/>
                  </a:lnTo>
                  <a:lnTo>
                    <a:pt x="12409170" y="5130800"/>
                  </a:lnTo>
                  <a:lnTo>
                    <a:pt x="12390495" y="5181600"/>
                  </a:lnTo>
                  <a:lnTo>
                    <a:pt x="12371439" y="5232400"/>
                  </a:lnTo>
                  <a:lnTo>
                    <a:pt x="12352004" y="5270500"/>
                  </a:lnTo>
                  <a:lnTo>
                    <a:pt x="12332192" y="5321300"/>
                  </a:lnTo>
                  <a:lnTo>
                    <a:pt x="12312004" y="5372100"/>
                  </a:lnTo>
                  <a:lnTo>
                    <a:pt x="12291442" y="5422900"/>
                  </a:lnTo>
                  <a:lnTo>
                    <a:pt x="12270509" y="5473700"/>
                  </a:lnTo>
                  <a:lnTo>
                    <a:pt x="12249204" y="5524500"/>
                  </a:lnTo>
                  <a:lnTo>
                    <a:pt x="12227531" y="5575300"/>
                  </a:lnTo>
                  <a:lnTo>
                    <a:pt x="12205490" y="5613400"/>
                  </a:lnTo>
                  <a:lnTo>
                    <a:pt x="12183085" y="5664200"/>
                  </a:lnTo>
                  <a:lnTo>
                    <a:pt x="12160315" y="5715000"/>
                  </a:lnTo>
                  <a:lnTo>
                    <a:pt x="12137184" y="5765800"/>
                  </a:lnTo>
                  <a:lnTo>
                    <a:pt x="12113693" y="5803900"/>
                  </a:lnTo>
                  <a:lnTo>
                    <a:pt x="12089843" y="5854700"/>
                  </a:lnTo>
                  <a:lnTo>
                    <a:pt x="12065636" y="5905500"/>
                  </a:lnTo>
                  <a:lnTo>
                    <a:pt x="12041074" y="5956300"/>
                  </a:lnTo>
                  <a:lnTo>
                    <a:pt x="12016159" y="5994400"/>
                  </a:lnTo>
                  <a:lnTo>
                    <a:pt x="11990892" y="6045200"/>
                  </a:lnTo>
                  <a:lnTo>
                    <a:pt x="11965275" y="6096000"/>
                  </a:lnTo>
                  <a:lnTo>
                    <a:pt x="11939309" y="6134100"/>
                  </a:lnTo>
                  <a:lnTo>
                    <a:pt x="11912998" y="6184900"/>
                  </a:lnTo>
                  <a:lnTo>
                    <a:pt x="11886341" y="6223000"/>
                  </a:lnTo>
                  <a:lnTo>
                    <a:pt x="11859341" y="6273800"/>
                  </a:lnTo>
                  <a:lnTo>
                    <a:pt x="11832000" y="6324600"/>
                  </a:lnTo>
                  <a:lnTo>
                    <a:pt x="11804319" y="6362700"/>
                  </a:lnTo>
                  <a:lnTo>
                    <a:pt x="11776300" y="6413500"/>
                  </a:lnTo>
                  <a:lnTo>
                    <a:pt x="11747945" y="6451600"/>
                  </a:lnTo>
                  <a:lnTo>
                    <a:pt x="11719256" y="6502400"/>
                  </a:lnTo>
                  <a:lnTo>
                    <a:pt x="11690233" y="6540500"/>
                  </a:lnTo>
                  <a:lnTo>
                    <a:pt x="11660879" y="6578600"/>
                  </a:lnTo>
                  <a:lnTo>
                    <a:pt x="11631196" y="6629400"/>
                  </a:lnTo>
                  <a:lnTo>
                    <a:pt x="11601185" y="6667500"/>
                  </a:lnTo>
                  <a:lnTo>
                    <a:pt x="11570848" y="6718300"/>
                  </a:lnTo>
                  <a:lnTo>
                    <a:pt x="11540187" y="6756400"/>
                  </a:lnTo>
                  <a:lnTo>
                    <a:pt x="11509203" y="6794500"/>
                  </a:lnTo>
                  <a:lnTo>
                    <a:pt x="11477899" y="6845300"/>
                  </a:lnTo>
                  <a:lnTo>
                    <a:pt x="11446275" y="6883400"/>
                  </a:lnTo>
                  <a:lnTo>
                    <a:pt x="11414333" y="6921500"/>
                  </a:lnTo>
                  <a:lnTo>
                    <a:pt x="11382076" y="6959600"/>
                  </a:lnTo>
                  <a:lnTo>
                    <a:pt x="11349505" y="7010400"/>
                  </a:lnTo>
                  <a:lnTo>
                    <a:pt x="11316621" y="7048500"/>
                  </a:lnTo>
                  <a:lnTo>
                    <a:pt x="11283427" y="7086600"/>
                  </a:lnTo>
                  <a:lnTo>
                    <a:pt x="11249924" y="7124700"/>
                  </a:lnTo>
                  <a:lnTo>
                    <a:pt x="11216114" y="7162800"/>
                  </a:lnTo>
                  <a:lnTo>
                    <a:pt x="11181998" y="7213600"/>
                  </a:lnTo>
                  <a:lnTo>
                    <a:pt x="11112857" y="7289800"/>
                  </a:lnTo>
                  <a:lnTo>
                    <a:pt x="11042514" y="7366000"/>
                  </a:lnTo>
                  <a:lnTo>
                    <a:pt x="10970984" y="7442200"/>
                  </a:lnTo>
                  <a:lnTo>
                    <a:pt x="10898280" y="7518400"/>
                  </a:lnTo>
                  <a:lnTo>
                    <a:pt x="10824415" y="7594600"/>
                  </a:lnTo>
                  <a:lnTo>
                    <a:pt x="10749403" y="7670800"/>
                  </a:lnTo>
                  <a:lnTo>
                    <a:pt x="10711472" y="7696200"/>
                  </a:lnTo>
                  <a:lnTo>
                    <a:pt x="10634765" y="7772400"/>
                  </a:lnTo>
                  <a:lnTo>
                    <a:pt x="10556947" y="7848600"/>
                  </a:lnTo>
                  <a:lnTo>
                    <a:pt x="10517625" y="7874000"/>
                  </a:lnTo>
                  <a:lnTo>
                    <a:pt x="10438163" y="7950200"/>
                  </a:lnTo>
                  <a:lnTo>
                    <a:pt x="10398027" y="7975600"/>
                  </a:lnTo>
                  <a:lnTo>
                    <a:pt x="10316953" y="8051800"/>
                  </a:lnTo>
                  <a:lnTo>
                    <a:pt x="10276018" y="8077200"/>
                  </a:lnTo>
                  <a:lnTo>
                    <a:pt x="10234821" y="8115300"/>
                  </a:lnTo>
                  <a:lnTo>
                    <a:pt x="10193363" y="8140700"/>
                  </a:lnTo>
                  <a:lnTo>
                    <a:pt x="10151645" y="8178800"/>
                  </a:lnTo>
                  <a:lnTo>
                    <a:pt x="10109670" y="8204200"/>
                  </a:lnTo>
                  <a:lnTo>
                    <a:pt x="10067439" y="8242300"/>
                  </a:lnTo>
                  <a:lnTo>
                    <a:pt x="10024954" y="8267700"/>
                  </a:lnTo>
                  <a:lnTo>
                    <a:pt x="9982216" y="8305800"/>
                  </a:lnTo>
                  <a:lnTo>
                    <a:pt x="9895990" y="8356600"/>
                  </a:lnTo>
                  <a:lnTo>
                    <a:pt x="9852505" y="8394700"/>
                  </a:lnTo>
                  <a:lnTo>
                    <a:pt x="9764800" y="8445500"/>
                  </a:lnTo>
                  <a:lnTo>
                    <a:pt x="9720583" y="8483600"/>
                  </a:lnTo>
                  <a:lnTo>
                    <a:pt x="9541328" y="8585200"/>
                  </a:lnTo>
                  <a:lnTo>
                    <a:pt x="9495926" y="8623300"/>
                  </a:lnTo>
                  <a:lnTo>
                    <a:pt x="9404428" y="8674100"/>
                  </a:lnTo>
                  <a:lnTo>
                    <a:pt x="9077075" y="8851900"/>
                  </a:lnTo>
                  <a:lnTo>
                    <a:pt x="9029430" y="8864600"/>
                  </a:lnTo>
                  <a:lnTo>
                    <a:pt x="8836721" y="8966200"/>
                  </a:lnTo>
                  <a:lnTo>
                    <a:pt x="8788019" y="8978900"/>
                  </a:lnTo>
                  <a:lnTo>
                    <a:pt x="8689998" y="9029700"/>
                  </a:lnTo>
                  <a:lnTo>
                    <a:pt x="8640683" y="9042400"/>
                  </a:lnTo>
                  <a:lnTo>
                    <a:pt x="8591166" y="9067800"/>
                  </a:lnTo>
                  <a:lnTo>
                    <a:pt x="8541450" y="9080500"/>
                  </a:lnTo>
                  <a:lnTo>
                    <a:pt x="8491537" y="9105900"/>
                  </a:lnTo>
                  <a:lnTo>
                    <a:pt x="8441427" y="9118600"/>
                  </a:lnTo>
                  <a:lnTo>
                    <a:pt x="8391123" y="9144000"/>
                  </a:lnTo>
                  <a:lnTo>
                    <a:pt x="8340626" y="9156700"/>
                  </a:lnTo>
                  <a:lnTo>
                    <a:pt x="8289938" y="9182100"/>
                  </a:lnTo>
                  <a:lnTo>
                    <a:pt x="8187997" y="9207500"/>
                  </a:lnTo>
                  <a:lnTo>
                    <a:pt x="8136747" y="9232900"/>
                  </a:lnTo>
                  <a:lnTo>
                    <a:pt x="8033696" y="9258300"/>
                  </a:lnTo>
                  <a:lnTo>
                    <a:pt x="7981899" y="9283700"/>
                  </a:lnTo>
                  <a:lnTo>
                    <a:pt x="7238730" y="9461500"/>
                  </a:lnTo>
                  <a:lnTo>
                    <a:pt x="7184429" y="9461500"/>
                  </a:lnTo>
                  <a:lnTo>
                    <a:pt x="7075368" y="9486900"/>
                  </a:lnTo>
                  <a:lnTo>
                    <a:pt x="7020612" y="9486900"/>
                  </a:lnTo>
                  <a:lnTo>
                    <a:pt x="6910657" y="9512300"/>
                  </a:lnTo>
                  <a:lnTo>
                    <a:pt x="6855462" y="9512300"/>
                  </a:lnTo>
                  <a:lnTo>
                    <a:pt x="6800124" y="9525000"/>
                  </a:lnTo>
                  <a:lnTo>
                    <a:pt x="6744644" y="9525000"/>
                  </a:lnTo>
                  <a:lnTo>
                    <a:pt x="6689025" y="9537700"/>
                  </a:lnTo>
                  <a:lnTo>
                    <a:pt x="6577374" y="9537700"/>
                  </a:lnTo>
                  <a:lnTo>
                    <a:pt x="6521346" y="9550400"/>
                  </a:lnTo>
                  <a:lnTo>
                    <a:pt x="6352474" y="9550400"/>
                  </a:lnTo>
                  <a:lnTo>
                    <a:pt x="6295925" y="9563100"/>
                  </a:lnTo>
                  <a:lnTo>
                    <a:pt x="11807021" y="9563100"/>
                  </a:lnTo>
                  <a:lnTo>
                    <a:pt x="11847507" y="9525000"/>
                  </a:lnTo>
                  <a:lnTo>
                    <a:pt x="11887482" y="9499600"/>
                  </a:lnTo>
                  <a:lnTo>
                    <a:pt x="11926957" y="9461500"/>
                  </a:lnTo>
                  <a:lnTo>
                    <a:pt x="12004454" y="9410700"/>
                  </a:lnTo>
                  <a:lnTo>
                    <a:pt x="12042498" y="9372600"/>
                  </a:lnTo>
                  <a:lnTo>
                    <a:pt x="12080088" y="9334500"/>
                  </a:lnTo>
                  <a:lnTo>
                    <a:pt x="12117233" y="9309100"/>
                  </a:lnTo>
                  <a:lnTo>
                    <a:pt x="12153947" y="9271000"/>
                  </a:lnTo>
                  <a:lnTo>
                    <a:pt x="12190239" y="9245600"/>
                  </a:lnTo>
                  <a:lnTo>
                    <a:pt x="12226122" y="9207500"/>
                  </a:lnTo>
                  <a:lnTo>
                    <a:pt x="12261606" y="9169400"/>
                  </a:lnTo>
                  <a:lnTo>
                    <a:pt x="12296702" y="9131300"/>
                  </a:lnTo>
                  <a:lnTo>
                    <a:pt x="12331422" y="9105900"/>
                  </a:lnTo>
                  <a:lnTo>
                    <a:pt x="12365777" y="9067800"/>
                  </a:lnTo>
                  <a:lnTo>
                    <a:pt x="12399778" y="9029700"/>
                  </a:lnTo>
                  <a:lnTo>
                    <a:pt x="12433436" y="8991600"/>
                  </a:lnTo>
                  <a:lnTo>
                    <a:pt x="12466763" y="8953500"/>
                  </a:lnTo>
                  <a:lnTo>
                    <a:pt x="12499769" y="8915400"/>
                  </a:lnTo>
                  <a:lnTo>
                    <a:pt x="12532467" y="8877300"/>
                  </a:lnTo>
                  <a:lnTo>
                    <a:pt x="12564866" y="8839200"/>
                  </a:lnTo>
                  <a:lnTo>
                    <a:pt x="12596979" y="8801100"/>
                  </a:lnTo>
                  <a:lnTo>
                    <a:pt x="12628816" y="8763000"/>
                  </a:lnTo>
                  <a:lnTo>
                    <a:pt x="12691709" y="8686800"/>
                  </a:lnTo>
                  <a:lnTo>
                    <a:pt x="12753635" y="8610600"/>
                  </a:lnTo>
                  <a:lnTo>
                    <a:pt x="12784263" y="8572500"/>
                  </a:lnTo>
                  <a:lnTo>
                    <a:pt x="12822869" y="8534400"/>
                  </a:lnTo>
                  <a:lnTo>
                    <a:pt x="12862201" y="8509000"/>
                  </a:lnTo>
                  <a:lnTo>
                    <a:pt x="13004800" y="8509000"/>
                  </a:lnTo>
                  <a:lnTo>
                    <a:pt x="13004800" y="0"/>
                  </a:lnTo>
                  <a:close/>
                </a:path>
                <a:path w="13004800" h="9753600">
                  <a:moveTo>
                    <a:pt x="13004800" y="8509000"/>
                  </a:moveTo>
                  <a:lnTo>
                    <a:pt x="12906512" y="8509000"/>
                  </a:lnTo>
                  <a:lnTo>
                    <a:pt x="12960056" y="8534400"/>
                  </a:lnTo>
                  <a:lnTo>
                    <a:pt x="13004800" y="8547100"/>
                  </a:lnTo>
                  <a:lnTo>
                    <a:pt x="13004800" y="8509000"/>
                  </a:lnTo>
                  <a:close/>
                </a:path>
              </a:pathLst>
            </a:custGeom>
            <a:solidFill>
              <a:srgbClr val="EDD299"/>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O"/>
            </a:p>
          </p:txBody>
        </p:sp>
        <p:sp>
          <p:nvSpPr>
            <p:cNvPr id="17458" name="object 4">
              <a:extLst>
                <a:ext uri="{FF2B5EF4-FFF2-40B4-BE49-F238E27FC236}">
                  <a16:creationId xmlns:a16="http://schemas.microsoft.com/office/drawing/2014/main" id="{F268C933-C542-F66D-1835-37D8A2301649}"/>
                </a:ext>
              </a:extLst>
            </p:cNvPr>
            <p:cNvSpPr>
              <a:spLocks/>
            </p:cNvSpPr>
            <p:nvPr/>
          </p:nvSpPr>
          <p:spPr bwMode="auto">
            <a:xfrm>
              <a:off x="0" y="1785683"/>
              <a:ext cx="13004800" cy="5481320"/>
            </a:xfrm>
            <a:custGeom>
              <a:avLst/>
              <a:gdLst>
                <a:gd name="T0" fmla="*/ 13004800 w 13004800"/>
                <a:gd name="T1" fmla="*/ 3835387 h 5481320"/>
                <a:gd name="T2" fmla="*/ 0 w 13004800"/>
                <a:gd name="T3" fmla="*/ 3835387 h 5481320"/>
                <a:gd name="T4" fmla="*/ 0 w 13004800"/>
                <a:gd name="T5" fmla="*/ 5480824 h 5481320"/>
                <a:gd name="T6" fmla="*/ 13004800 w 13004800"/>
                <a:gd name="T7" fmla="*/ 5480824 h 5481320"/>
                <a:gd name="T8" fmla="*/ 13004800 w 13004800"/>
                <a:gd name="T9" fmla="*/ 3835387 h 5481320"/>
                <a:gd name="T10" fmla="*/ 13004800 w 13004800"/>
                <a:gd name="T11" fmla="*/ 0 h 5481320"/>
                <a:gd name="T12" fmla="*/ 0 w 13004800"/>
                <a:gd name="T13" fmla="*/ 0 h 5481320"/>
                <a:gd name="T14" fmla="*/ 0 w 13004800"/>
                <a:gd name="T15" fmla="*/ 1681416 h 5481320"/>
                <a:gd name="T16" fmla="*/ 13004800 w 13004800"/>
                <a:gd name="T17" fmla="*/ 1681416 h 5481320"/>
                <a:gd name="T18" fmla="*/ 13004800 w 13004800"/>
                <a:gd name="T19" fmla="*/ 0 h 54813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3004800" h="5481320">
                  <a:moveTo>
                    <a:pt x="13004800" y="3835387"/>
                  </a:moveTo>
                  <a:lnTo>
                    <a:pt x="0" y="3835387"/>
                  </a:lnTo>
                  <a:lnTo>
                    <a:pt x="0" y="5480824"/>
                  </a:lnTo>
                  <a:lnTo>
                    <a:pt x="13004800" y="5480824"/>
                  </a:lnTo>
                  <a:lnTo>
                    <a:pt x="13004800" y="3835387"/>
                  </a:lnTo>
                  <a:close/>
                </a:path>
                <a:path w="13004800" h="5481320">
                  <a:moveTo>
                    <a:pt x="13004800" y="0"/>
                  </a:moveTo>
                  <a:lnTo>
                    <a:pt x="0" y="0"/>
                  </a:lnTo>
                  <a:lnTo>
                    <a:pt x="0" y="1681416"/>
                  </a:lnTo>
                  <a:lnTo>
                    <a:pt x="13004800" y="1681416"/>
                  </a:lnTo>
                  <a:lnTo>
                    <a:pt x="13004800" y="0"/>
                  </a:lnTo>
                  <a:close/>
                </a:path>
              </a:pathLst>
            </a:custGeom>
            <a:solidFill>
              <a:srgbClr val="DDA433"/>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O"/>
            </a:p>
          </p:txBody>
        </p:sp>
        <p:sp>
          <p:nvSpPr>
            <p:cNvPr id="17459" name="object 5">
              <a:extLst>
                <a:ext uri="{FF2B5EF4-FFF2-40B4-BE49-F238E27FC236}">
                  <a16:creationId xmlns:a16="http://schemas.microsoft.com/office/drawing/2014/main" id="{B0A65B62-AE19-AAA4-C6B6-4E18C1A35A86}"/>
                </a:ext>
              </a:extLst>
            </p:cNvPr>
            <p:cNvSpPr>
              <a:spLocks/>
            </p:cNvSpPr>
            <p:nvPr/>
          </p:nvSpPr>
          <p:spPr bwMode="auto">
            <a:xfrm>
              <a:off x="647700" y="4095749"/>
              <a:ext cx="11607800" cy="0"/>
            </a:xfrm>
            <a:custGeom>
              <a:avLst/>
              <a:gdLst>
                <a:gd name="T0" fmla="*/ 0 w 11607800"/>
                <a:gd name="T1" fmla="*/ 11607800 w 11607800"/>
                <a:gd name="T2" fmla="*/ 0 60000 65536"/>
                <a:gd name="T3" fmla="*/ 0 60000 65536"/>
              </a:gdLst>
              <a:ahLst/>
              <a:cxnLst>
                <a:cxn ang="T2">
                  <a:pos x="T0" y="0"/>
                </a:cxn>
                <a:cxn ang="T3">
                  <a:pos x="T1" y="0"/>
                </a:cxn>
              </a:cxnLst>
              <a:rect l="0" t="0" r="r" b="b"/>
              <a:pathLst>
                <a:path w="11607800">
                  <a:moveTo>
                    <a:pt x="0" y="0"/>
                  </a:moveTo>
                  <a:lnTo>
                    <a:pt x="11607800" y="0"/>
                  </a:lnTo>
                </a:path>
              </a:pathLst>
            </a:custGeom>
            <a:noFill/>
            <a:ln w="63500">
              <a:solidFill>
                <a:srgbClr val="D48E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s-CO"/>
            </a:p>
          </p:txBody>
        </p:sp>
      </p:grpSp>
      <p:sp>
        <p:nvSpPr>
          <p:cNvPr id="6" name="object 6">
            <a:extLst>
              <a:ext uri="{FF2B5EF4-FFF2-40B4-BE49-F238E27FC236}">
                <a16:creationId xmlns:a16="http://schemas.microsoft.com/office/drawing/2014/main" id="{8D89EAB8-354B-12EC-687F-A0B263042B00}"/>
              </a:ext>
            </a:extLst>
          </p:cNvPr>
          <p:cNvSpPr txBox="1"/>
          <p:nvPr/>
        </p:nvSpPr>
        <p:spPr>
          <a:xfrm>
            <a:off x="976313" y="3116263"/>
            <a:ext cx="874712" cy="288925"/>
          </a:xfrm>
          <a:prstGeom prst="rect">
            <a:avLst/>
          </a:prstGeom>
          <a:solidFill>
            <a:srgbClr val="D48E00"/>
          </a:solidFill>
        </p:spPr>
        <p:txBody>
          <a:bodyPr lIns="0" tIns="17859" rIns="0" bIns="0">
            <a:spAutoFit/>
          </a:bodyPr>
          <a:lstStyle/>
          <a:p>
            <a:pPr marL="192428">
              <a:spcBef>
                <a:spcPts val="141"/>
              </a:spcBef>
              <a:defRPr/>
            </a:pPr>
            <a:r>
              <a:rPr sz="1758" spc="-21" dirty="0">
                <a:latin typeface="Trebuchet MS"/>
                <a:cs typeface="Trebuchet MS"/>
              </a:rPr>
              <a:t>1985</a:t>
            </a:r>
            <a:endParaRPr sz="1758">
              <a:latin typeface="Trebuchet MS"/>
              <a:cs typeface="Trebuchet MS"/>
            </a:endParaRPr>
          </a:p>
        </p:txBody>
      </p:sp>
      <p:sp>
        <p:nvSpPr>
          <p:cNvPr id="7" name="object 7">
            <a:extLst>
              <a:ext uri="{FF2B5EF4-FFF2-40B4-BE49-F238E27FC236}">
                <a16:creationId xmlns:a16="http://schemas.microsoft.com/office/drawing/2014/main" id="{3A617330-CFED-8F7C-1E0D-E2613FF2BC39}"/>
              </a:ext>
            </a:extLst>
          </p:cNvPr>
          <p:cNvSpPr txBox="1"/>
          <p:nvPr/>
        </p:nvSpPr>
        <p:spPr>
          <a:xfrm>
            <a:off x="3124200" y="3116263"/>
            <a:ext cx="874713" cy="288925"/>
          </a:xfrm>
          <a:prstGeom prst="rect">
            <a:avLst/>
          </a:prstGeom>
          <a:solidFill>
            <a:srgbClr val="D48E00"/>
          </a:solidFill>
        </p:spPr>
        <p:txBody>
          <a:bodyPr lIns="0" tIns="17859" rIns="0" bIns="0">
            <a:spAutoFit/>
          </a:bodyPr>
          <a:lstStyle/>
          <a:p>
            <a:pPr marL="187070">
              <a:spcBef>
                <a:spcPts val="141"/>
              </a:spcBef>
              <a:defRPr/>
            </a:pPr>
            <a:r>
              <a:rPr sz="1758" spc="-21" dirty="0">
                <a:latin typeface="Trebuchet MS"/>
                <a:cs typeface="Trebuchet MS"/>
              </a:rPr>
              <a:t>1987</a:t>
            </a:r>
            <a:endParaRPr sz="1758">
              <a:latin typeface="Trebuchet MS"/>
              <a:cs typeface="Trebuchet MS"/>
            </a:endParaRPr>
          </a:p>
        </p:txBody>
      </p:sp>
      <p:sp>
        <p:nvSpPr>
          <p:cNvPr id="8" name="object 8">
            <a:extLst>
              <a:ext uri="{FF2B5EF4-FFF2-40B4-BE49-F238E27FC236}">
                <a16:creationId xmlns:a16="http://schemas.microsoft.com/office/drawing/2014/main" id="{5850A81E-E2F4-14F0-92C4-3CA4E688EE71}"/>
              </a:ext>
            </a:extLst>
          </p:cNvPr>
          <p:cNvSpPr txBox="1"/>
          <p:nvPr/>
        </p:nvSpPr>
        <p:spPr>
          <a:xfrm>
            <a:off x="5400675" y="3116263"/>
            <a:ext cx="874713" cy="288925"/>
          </a:xfrm>
          <a:prstGeom prst="rect">
            <a:avLst/>
          </a:prstGeom>
          <a:solidFill>
            <a:srgbClr val="D48E00"/>
          </a:solidFill>
        </p:spPr>
        <p:txBody>
          <a:bodyPr lIns="0" tIns="17859" rIns="0" bIns="0">
            <a:spAutoFit/>
          </a:bodyPr>
          <a:lstStyle/>
          <a:p>
            <a:pPr marL="223681">
              <a:spcBef>
                <a:spcPts val="141"/>
              </a:spcBef>
              <a:defRPr/>
            </a:pPr>
            <a:r>
              <a:rPr sz="1758" spc="-21" dirty="0">
                <a:latin typeface="Trebuchet MS"/>
                <a:cs typeface="Trebuchet MS"/>
              </a:rPr>
              <a:t>1989</a:t>
            </a:r>
            <a:endParaRPr sz="1758">
              <a:latin typeface="Trebuchet MS"/>
              <a:cs typeface="Trebuchet MS"/>
            </a:endParaRPr>
          </a:p>
        </p:txBody>
      </p:sp>
      <p:sp>
        <p:nvSpPr>
          <p:cNvPr id="9" name="object 9">
            <a:extLst>
              <a:ext uri="{FF2B5EF4-FFF2-40B4-BE49-F238E27FC236}">
                <a16:creationId xmlns:a16="http://schemas.microsoft.com/office/drawing/2014/main" id="{754D8454-448C-16CD-A065-AD2928AE85B4}"/>
              </a:ext>
            </a:extLst>
          </p:cNvPr>
          <p:cNvSpPr txBox="1"/>
          <p:nvPr/>
        </p:nvSpPr>
        <p:spPr>
          <a:xfrm>
            <a:off x="7435850" y="3116263"/>
            <a:ext cx="874713" cy="288925"/>
          </a:xfrm>
          <a:prstGeom prst="rect">
            <a:avLst/>
          </a:prstGeom>
          <a:solidFill>
            <a:srgbClr val="D48E00"/>
          </a:solidFill>
        </p:spPr>
        <p:txBody>
          <a:bodyPr lIns="0" tIns="17859" rIns="0" bIns="0">
            <a:spAutoFit/>
          </a:bodyPr>
          <a:lstStyle/>
          <a:p>
            <a:pPr marL="205822">
              <a:spcBef>
                <a:spcPts val="141"/>
              </a:spcBef>
              <a:defRPr/>
            </a:pPr>
            <a:r>
              <a:rPr sz="1758" spc="-21" dirty="0">
                <a:latin typeface="Trebuchet MS"/>
                <a:cs typeface="Trebuchet MS"/>
              </a:rPr>
              <a:t>1991</a:t>
            </a:r>
            <a:endParaRPr sz="1758">
              <a:latin typeface="Trebuchet MS"/>
              <a:cs typeface="Trebuchet MS"/>
            </a:endParaRPr>
          </a:p>
        </p:txBody>
      </p:sp>
      <p:grpSp>
        <p:nvGrpSpPr>
          <p:cNvPr id="17414" name="object 10">
            <a:extLst>
              <a:ext uri="{FF2B5EF4-FFF2-40B4-BE49-F238E27FC236}">
                <a16:creationId xmlns:a16="http://schemas.microsoft.com/office/drawing/2014/main" id="{34FEEF7C-CD1D-3FE9-73AF-1F5CBB9E56D5}"/>
              </a:ext>
            </a:extLst>
          </p:cNvPr>
          <p:cNvGrpSpPr>
            <a:grpSpLocks/>
          </p:cNvGrpSpPr>
          <p:nvPr/>
        </p:nvGrpSpPr>
        <p:grpSpPr bwMode="auto">
          <a:xfrm>
            <a:off x="417513" y="2392363"/>
            <a:ext cx="8229600" cy="3192462"/>
            <a:chOff x="594777" y="3403600"/>
            <a:chExt cx="11703050" cy="4540250"/>
          </a:xfrm>
        </p:grpSpPr>
        <p:pic>
          <p:nvPicPr>
            <p:cNvPr id="17448" name="object 11">
              <a:extLst>
                <a:ext uri="{FF2B5EF4-FFF2-40B4-BE49-F238E27FC236}">
                  <a16:creationId xmlns:a16="http://schemas.microsoft.com/office/drawing/2014/main" id="{F4916A3C-F896-BC7B-5530-2B016C3D5B7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127" y="4051300"/>
              <a:ext cx="88900" cy="8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49" name="object 12">
              <a:extLst>
                <a:ext uri="{FF2B5EF4-FFF2-40B4-BE49-F238E27FC236}">
                  <a16:creationId xmlns:a16="http://schemas.microsoft.com/office/drawing/2014/main" id="{57E7B165-CFD4-9227-CA6C-6B5813469BF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208927" y="4051300"/>
              <a:ext cx="88900" cy="8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50" name="object 13">
              <a:extLst>
                <a:ext uri="{FF2B5EF4-FFF2-40B4-BE49-F238E27FC236}">
                  <a16:creationId xmlns:a16="http://schemas.microsoft.com/office/drawing/2014/main" id="{CC79C6EA-C954-FF15-1D68-B511970B2C6A}"/>
                </a:ext>
              </a:extLst>
            </p:cNvPr>
            <p:cNvSpPr>
              <a:spLocks/>
            </p:cNvSpPr>
            <p:nvPr/>
          </p:nvSpPr>
          <p:spPr bwMode="auto">
            <a:xfrm>
              <a:off x="2032000" y="3467100"/>
              <a:ext cx="0" cy="635000"/>
            </a:xfrm>
            <a:custGeom>
              <a:avLst/>
              <a:gdLst>
                <a:gd name="T0" fmla="*/ 635000 h 635000"/>
                <a:gd name="T1" fmla="*/ 0 h 635000"/>
                <a:gd name="T2" fmla="*/ 0 60000 65536"/>
                <a:gd name="T3" fmla="*/ 0 60000 65536"/>
              </a:gdLst>
              <a:ahLst/>
              <a:cxnLst>
                <a:cxn ang="T2">
                  <a:pos x="0" y="T0"/>
                </a:cxn>
                <a:cxn ang="T3">
                  <a:pos x="0" y="T1"/>
                </a:cxn>
              </a:cxnLst>
              <a:rect l="0" t="0" r="r" b="b"/>
              <a:pathLst>
                <a:path h="635000">
                  <a:moveTo>
                    <a:pt x="0" y="635000"/>
                  </a:moveTo>
                  <a:lnTo>
                    <a:pt x="0" y="0"/>
                  </a:lnTo>
                </a:path>
              </a:pathLst>
            </a:custGeom>
            <a:noFill/>
            <a:ln w="50800">
              <a:solidFill>
                <a:srgbClr val="D48E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s-CO"/>
            </a:p>
          </p:txBody>
        </p:sp>
        <p:sp>
          <p:nvSpPr>
            <p:cNvPr id="17451" name="object 14">
              <a:extLst>
                <a:ext uri="{FF2B5EF4-FFF2-40B4-BE49-F238E27FC236}">
                  <a16:creationId xmlns:a16="http://schemas.microsoft.com/office/drawing/2014/main" id="{AEA39158-E514-3C33-A81F-3647C6E864AE}"/>
                </a:ext>
              </a:extLst>
            </p:cNvPr>
            <p:cNvSpPr>
              <a:spLocks/>
            </p:cNvSpPr>
            <p:nvPr/>
          </p:nvSpPr>
          <p:spPr bwMode="auto">
            <a:xfrm>
              <a:off x="5105400" y="3429000"/>
              <a:ext cx="0" cy="635000"/>
            </a:xfrm>
            <a:custGeom>
              <a:avLst/>
              <a:gdLst>
                <a:gd name="T0" fmla="*/ 635000 h 635000"/>
                <a:gd name="T1" fmla="*/ 0 h 635000"/>
                <a:gd name="T2" fmla="*/ 0 60000 65536"/>
                <a:gd name="T3" fmla="*/ 0 60000 65536"/>
              </a:gdLst>
              <a:ahLst/>
              <a:cxnLst>
                <a:cxn ang="T2">
                  <a:pos x="0" y="T0"/>
                </a:cxn>
                <a:cxn ang="T3">
                  <a:pos x="0" y="T1"/>
                </a:cxn>
              </a:cxnLst>
              <a:rect l="0" t="0" r="r" b="b"/>
              <a:pathLst>
                <a:path h="635000">
                  <a:moveTo>
                    <a:pt x="0" y="635000"/>
                  </a:moveTo>
                  <a:lnTo>
                    <a:pt x="0" y="0"/>
                  </a:lnTo>
                </a:path>
              </a:pathLst>
            </a:custGeom>
            <a:noFill/>
            <a:ln w="50800">
              <a:solidFill>
                <a:srgbClr val="D48E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s-CO"/>
            </a:p>
          </p:txBody>
        </p:sp>
        <p:sp>
          <p:nvSpPr>
            <p:cNvPr id="17452" name="object 15">
              <a:extLst>
                <a:ext uri="{FF2B5EF4-FFF2-40B4-BE49-F238E27FC236}">
                  <a16:creationId xmlns:a16="http://schemas.microsoft.com/office/drawing/2014/main" id="{3A1FCF3E-17B8-4681-F07C-DE10AD35B921}"/>
                </a:ext>
              </a:extLst>
            </p:cNvPr>
            <p:cNvSpPr>
              <a:spLocks/>
            </p:cNvSpPr>
            <p:nvPr/>
          </p:nvSpPr>
          <p:spPr bwMode="auto">
            <a:xfrm>
              <a:off x="8382000" y="3467100"/>
              <a:ext cx="0" cy="635000"/>
            </a:xfrm>
            <a:custGeom>
              <a:avLst/>
              <a:gdLst>
                <a:gd name="T0" fmla="*/ 635000 h 635000"/>
                <a:gd name="T1" fmla="*/ 0 h 635000"/>
                <a:gd name="T2" fmla="*/ 0 60000 65536"/>
                <a:gd name="T3" fmla="*/ 0 60000 65536"/>
              </a:gdLst>
              <a:ahLst/>
              <a:cxnLst>
                <a:cxn ang="T2">
                  <a:pos x="0" y="T0"/>
                </a:cxn>
                <a:cxn ang="T3">
                  <a:pos x="0" y="T1"/>
                </a:cxn>
              </a:cxnLst>
              <a:rect l="0" t="0" r="r" b="b"/>
              <a:pathLst>
                <a:path h="635000">
                  <a:moveTo>
                    <a:pt x="0" y="635000"/>
                  </a:moveTo>
                  <a:lnTo>
                    <a:pt x="0" y="0"/>
                  </a:lnTo>
                </a:path>
              </a:pathLst>
            </a:custGeom>
            <a:noFill/>
            <a:ln w="50800">
              <a:solidFill>
                <a:srgbClr val="D48E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s-CO"/>
            </a:p>
          </p:txBody>
        </p:sp>
        <p:sp>
          <p:nvSpPr>
            <p:cNvPr id="17453" name="object 16">
              <a:extLst>
                <a:ext uri="{FF2B5EF4-FFF2-40B4-BE49-F238E27FC236}">
                  <a16:creationId xmlns:a16="http://schemas.microsoft.com/office/drawing/2014/main" id="{39B16434-D46A-681D-F25F-538CFD466EF7}"/>
                </a:ext>
              </a:extLst>
            </p:cNvPr>
            <p:cNvSpPr>
              <a:spLocks/>
            </p:cNvSpPr>
            <p:nvPr/>
          </p:nvSpPr>
          <p:spPr bwMode="auto">
            <a:xfrm>
              <a:off x="11214100" y="3467100"/>
              <a:ext cx="0" cy="635000"/>
            </a:xfrm>
            <a:custGeom>
              <a:avLst/>
              <a:gdLst>
                <a:gd name="T0" fmla="*/ 635000 h 635000"/>
                <a:gd name="T1" fmla="*/ 0 h 635000"/>
                <a:gd name="T2" fmla="*/ 0 60000 65536"/>
                <a:gd name="T3" fmla="*/ 0 60000 65536"/>
              </a:gdLst>
              <a:ahLst/>
              <a:cxnLst>
                <a:cxn ang="T2">
                  <a:pos x="0" y="T0"/>
                </a:cxn>
                <a:cxn ang="T3">
                  <a:pos x="0" y="T1"/>
                </a:cxn>
              </a:cxnLst>
              <a:rect l="0" t="0" r="r" b="b"/>
              <a:pathLst>
                <a:path h="635000">
                  <a:moveTo>
                    <a:pt x="0" y="635000"/>
                  </a:moveTo>
                  <a:lnTo>
                    <a:pt x="0" y="0"/>
                  </a:lnTo>
                </a:path>
              </a:pathLst>
            </a:custGeom>
            <a:noFill/>
            <a:ln w="50800">
              <a:solidFill>
                <a:srgbClr val="D48E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s-CO"/>
            </a:p>
          </p:txBody>
        </p:sp>
        <p:sp>
          <p:nvSpPr>
            <p:cNvPr id="17454" name="object 17">
              <a:extLst>
                <a:ext uri="{FF2B5EF4-FFF2-40B4-BE49-F238E27FC236}">
                  <a16:creationId xmlns:a16="http://schemas.microsoft.com/office/drawing/2014/main" id="{11706ACC-F592-2CBC-9249-5809A44EA612}"/>
                </a:ext>
              </a:extLst>
            </p:cNvPr>
            <p:cNvSpPr>
              <a:spLocks/>
            </p:cNvSpPr>
            <p:nvPr/>
          </p:nvSpPr>
          <p:spPr bwMode="auto">
            <a:xfrm>
              <a:off x="647700" y="7893050"/>
              <a:ext cx="11607800" cy="0"/>
            </a:xfrm>
            <a:custGeom>
              <a:avLst/>
              <a:gdLst>
                <a:gd name="T0" fmla="*/ 0 w 11607800"/>
                <a:gd name="T1" fmla="*/ 11607800 w 11607800"/>
                <a:gd name="T2" fmla="*/ 0 60000 65536"/>
                <a:gd name="T3" fmla="*/ 0 60000 65536"/>
              </a:gdLst>
              <a:ahLst/>
              <a:cxnLst>
                <a:cxn ang="T2">
                  <a:pos x="T0" y="0"/>
                </a:cxn>
                <a:cxn ang="T3">
                  <a:pos x="T1" y="0"/>
                </a:cxn>
              </a:cxnLst>
              <a:rect l="0" t="0" r="r" b="b"/>
              <a:pathLst>
                <a:path w="11607800">
                  <a:moveTo>
                    <a:pt x="0" y="0"/>
                  </a:moveTo>
                  <a:lnTo>
                    <a:pt x="11607800" y="0"/>
                  </a:lnTo>
                </a:path>
              </a:pathLst>
            </a:custGeom>
            <a:noFill/>
            <a:ln w="63500">
              <a:solidFill>
                <a:srgbClr val="D48E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s-CO"/>
            </a:p>
          </p:txBody>
        </p:sp>
        <p:pic>
          <p:nvPicPr>
            <p:cNvPr id="17455" name="object 18">
              <a:extLst>
                <a:ext uri="{FF2B5EF4-FFF2-40B4-BE49-F238E27FC236}">
                  <a16:creationId xmlns:a16="http://schemas.microsoft.com/office/drawing/2014/main" id="{D57ED009-4628-2B92-1F6F-2550CDA69A0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777" y="7842250"/>
              <a:ext cx="101600" cy="10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56" name="object 19">
              <a:extLst>
                <a:ext uri="{FF2B5EF4-FFF2-40B4-BE49-F238E27FC236}">
                  <a16:creationId xmlns:a16="http://schemas.microsoft.com/office/drawing/2014/main" id="{F713589A-81E9-E6A5-4BFC-DBF63EA9013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208927" y="7848600"/>
              <a:ext cx="88900" cy="8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0" name="object 20">
            <a:extLst>
              <a:ext uri="{FF2B5EF4-FFF2-40B4-BE49-F238E27FC236}">
                <a16:creationId xmlns:a16="http://schemas.microsoft.com/office/drawing/2014/main" id="{135CFABC-CA64-62CB-359A-1FBF2D5B2EB9}"/>
              </a:ext>
            </a:extLst>
          </p:cNvPr>
          <p:cNvSpPr txBox="1"/>
          <p:nvPr/>
        </p:nvSpPr>
        <p:spPr>
          <a:xfrm>
            <a:off x="976313" y="5795963"/>
            <a:ext cx="874712" cy="279400"/>
          </a:xfrm>
          <a:prstGeom prst="rect">
            <a:avLst/>
          </a:prstGeom>
          <a:solidFill>
            <a:srgbClr val="D48E00"/>
          </a:solidFill>
        </p:spPr>
        <p:txBody>
          <a:bodyPr lIns="0" tIns="8930" rIns="0" bIns="0">
            <a:spAutoFit/>
          </a:bodyPr>
          <a:lstStyle/>
          <a:p>
            <a:pPr marL="192428">
              <a:spcBef>
                <a:spcPts val="70"/>
              </a:spcBef>
              <a:defRPr/>
            </a:pPr>
            <a:r>
              <a:rPr sz="1758" spc="-21" dirty="0">
                <a:latin typeface="Trebuchet MS"/>
                <a:cs typeface="Trebuchet MS"/>
              </a:rPr>
              <a:t>1993</a:t>
            </a:r>
            <a:endParaRPr sz="1758">
              <a:latin typeface="Trebuchet MS"/>
              <a:cs typeface="Trebuchet MS"/>
            </a:endParaRPr>
          </a:p>
        </p:txBody>
      </p:sp>
      <p:sp>
        <p:nvSpPr>
          <p:cNvPr id="21" name="object 21">
            <a:extLst>
              <a:ext uri="{FF2B5EF4-FFF2-40B4-BE49-F238E27FC236}">
                <a16:creationId xmlns:a16="http://schemas.microsoft.com/office/drawing/2014/main" id="{276A6E26-5536-9AA4-0A63-7C0EF8F1E0B2}"/>
              </a:ext>
            </a:extLst>
          </p:cNvPr>
          <p:cNvSpPr txBox="1"/>
          <p:nvPr/>
        </p:nvSpPr>
        <p:spPr>
          <a:xfrm>
            <a:off x="3124200" y="5795963"/>
            <a:ext cx="874713" cy="279400"/>
          </a:xfrm>
          <a:prstGeom prst="rect">
            <a:avLst/>
          </a:prstGeom>
          <a:solidFill>
            <a:srgbClr val="D48E00"/>
          </a:solidFill>
        </p:spPr>
        <p:txBody>
          <a:bodyPr lIns="0" tIns="8930" rIns="0" bIns="0">
            <a:spAutoFit/>
          </a:bodyPr>
          <a:lstStyle/>
          <a:p>
            <a:pPr marL="187070">
              <a:spcBef>
                <a:spcPts val="70"/>
              </a:spcBef>
              <a:defRPr/>
            </a:pPr>
            <a:r>
              <a:rPr sz="1758" spc="-21" dirty="0">
                <a:latin typeface="Trebuchet MS"/>
                <a:cs typeface="Trebuchet MS"/>
              </a:rPr>
              <a:t>1995</a:t>
            </a:r>
            <a:endParaRPr sz="1758">
              <a:latin typeface="Trebuchet MS"/>
              <a:cs typeface="Trebuchet MS"/>
            </a:endParaRPr>
          </a:p>
        </p:txBody>
      </p:sp>
      <p:sp>
        <p:nvSpPr>
          <p:cNvPr id="22" name="object 22">
            <a:extLst>
              <a:ext uri="{FF2B5EF4-FFF2-40B4-BE49-F238E27FC236}">
                <a16:creationId xmlns:a16="http://schemas.microsoft.com/office/drawing/2014/main" id="{BF49D9C0-BB5C-08C1-0D9A-E4487DF42918}"/>
              </a:ext>
            </a:extLst>
          </p:cNvPr>
          <p:cNvSpPr txBox="1"/>
          <p:nvPr/>
        </p:nvSpPr>
        <p:spPr>
          <a:xfrm>
            <a:off x="5400675" y="5795963"/>
            <a:ext cx="874713" cy="279400"/>
          </a:xfrm>
          <a:prstGeom prst="rect">
            <a:avLst/>
          </a:prstGeom>
          <a:solidFill>
            <a:srgbClr val="D48E00"/>
          </a:solidFill>
        </p:spPr>
        <p:txBody>
          <a:bodyPr lIns="0" tIns="8930" rIns="0" bIns="0">
            <a:spAutoFit/>
          </a:bodyPr>
          <a:lstStyle/>
          <a:p>
            <a:pPr marL="223681">
              <a:spcBef>
                <a:spcPts val="70"/>
              </a:spcBef>
              <a:defRPr/>
            </a:pPr>
            <a:r>
              <a:rPr sz="1758" spc="-21" dirty="0">
                <a:latin typeface="Trebuchet MS"/>
                <a:cs typeface="Trebuchet MS"/>
              </a:rPr>
              <a:t>1997</a:t>
            </a:r>
            <a:endParaRPr sz="1758">
              <a:latin typeface="Trebuchet MS"/>
              <a:cs typeface="Trebuchet MS"/>
            </a:endParaRPr>
          </a:p>
        </p:txBody>
      </p:sp>
      <p:sp>
        <p:nvSpPr>
          <p:cNvPr id="23" name="object 23">
            <a:extLst>
              <a:ext uri="{FF2B5EF4-FFF2-40B4-BE49-F238E27FC236}">
                <a16:creationId xmlns:a16="http://schemas.microsoft.com/office/drawing/2014/main" id="{A28CA10B-6F39-841D-CC78-82FFEA88FBFA}"/>
              </a:ext>
            </a:extLst>
          </p:cNvPr>
          <p:cNvSpPr txBox="1"/>
          <p:nvPr/>
        </p:nvSpPr>
        <p:spPr>
          <a:xfrm>
            <a:off x="7435850" y="5795963"/>
            <a:ext cx="874713" cy="279400"/>
          </a:xfrm>
          <a:prstGeom prst="rect">
            <a:avLst/>
          </a:prstGeom>
          <a:solidFill>
            <a:srgbClr val="D48E00"/>
          </a:solidFill>
        </p:spPr>
        <p:txBody>
          <a:bodyPr lIns="0" tIns="8930" rIns="0" bIns="0">
            <a:spAutoFit/>
          </a:bodyPr>
          <a:lstStyle/>
          <a:p>
            <a:pPr marL="205822">
              <a:spcBef>
                <a:spcPts val="70"/>
              </a:spcBef>
              <a:defRPr/>
            </a:pPr>
            <a:r>
              <a:rPr sz="1758" spc="-21" dirty="0">
                <a:latin typeface="Trebuchet MS"/>
                <a:cs typeface="Trebuchet MS"/>
              </a:rPr>
              <a:t>1999</a:t>
            </a:r>
            <a:endParaRPr sz="1758">
              <a:latin typeface="Trebuchet MS"/>
              <a:cs typeface="Trebuchet MS"/>
            </a:endParaRPr>
          </a:p>
        </p:txBody>
      </p:sp>
      <p:sp>
        <p:nvSpPr>
          <p:cNvPr id="17419" name="object 24">
            <a:extLst>
              <a:ext uri="{FF2B5EF4-FFF2-40B4-BE49-F238E27FC236}">
                <a16:creationId xmlns:a16="http://schemas.microsoft.com/office/drawing/2014/main" id="{9DF62E0C-15D3-BD22-B920-E8F494DCF3D2}"/>
              </a:ext>
            </a:extLst>
          </p:cNvPr>
          <p:cNvSpPr txBox="1">
            <a:spLocks noChangeArrowheads="1"/>
          </p:cNvSpPr>
          <p:nvPr/>
        </p:nvSpPr>
        <p:spPr bwMode="auto">
          <a:xfrm>
            <a:off x="0" y="3952875"/>
            <a:ext cx="2633663" cy="1100138"/>
          </a:xfrm>
          <a:prstGeom prst="rect">
            <a:avLst/>
          </a:prstGeom>
          <a:solidFill>
            <a:srgbClr val="DDA433"/>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124123" rIns="0" bIns="0">
            <a:spAutoFit/>
          </a:bodyPr>
          <a:lstStyle>
            <a:lvl1pPr marL="211138">
              <a:spcBef>
                <a:spcPct val="20000"/>
              </a:spcBef>
              <a:buClr>
                <a:schemeClr val="hlink"/>
              </a:buClr>
              <a:buSzPct val="60000"/>
              <a:buFont typeface="Wingdings" pitchFamily="2" charset="2"/>
              <a:buChar char="n"/>
              <a:defRPr sz="3200">
                <a:solidFill>
                  <a:schemeClr val="tx1"/>
                </a:solidFill>
                <a:latin typeface="Verdana" panose="020B060403050404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itchFamily="2" charset="2"/>
              <a:buChar char="n"/>
              <a:defRPr sz="2400">
                <a:solidFill>
                  <a:schemeClr val="tx1"/>
                </a:solidFill>
                <a:latin typeface="Verdana" panose="020B060403050404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9pPr>
          </a:lstStyle>
          <a:p>
            <a:pPr algn="ctr">
              <a:lnSpc>
                <a:spcPts val="1900"/>
              </a:lnSpc>
              <a:spcBef>
                <a:spcPts val="975"/>
              </a:spcBef>
              <a:buClrTx/>
              <a:buSzTx/>
              <a:buFontTx/>
              <a:buNone/>
            </a:pPr>
            <a:r>
              <a:rPr lang="es-CO" altLang="es-CO" sz="1600">
                <a:solidFill>
                  <a:srgbClr val="FFFFFF"/>
                </a:solidFill>
                <a:latin typeface="Trebuchet MS" panose="020B0703020202090204" pitchFamily="34" charset="0"/>
                <a:ea typeface="Trebuchet MS" panose="020B0703020202090204" pitchFamily="34" charset="0"/>
                <a:cs typeface="Trebuchet MS" panose="020B0703020202090204" pitchFamily="34" charset="0"/>
              </a:rPr>
              <a:t>VENEZUELA</a:t>
            </a:r>
            <a:endParaRPr lang="es-CO" altLang="es-CO" sz="1600">
              <a:latin typeface="Trebuchet MS" panose="020B0703020202090204" pitchFamily="34" charset="0"/>
              <a:ea typeface="Trebuchet MS" panose="020B0703020202090204" pitchFamily="34" charset="0"/>
              <a:cs typeface="Trebuchet MS" panose="020B0703020202090204" pitchFamily="34" charset="0"/>
            </a:endParaRPr>
          </a:p>
          <a:p>
            <a:pPr algn="ctr">
              <a:lnSpc>
                <a:spcPts val="1438"/>
              </a:lnSpc>
              <a:spcBef>
                <a:spcPts val="75"/>
              </a:spcBef>
              <a:buClrTx/>
              <a:buSzTx/>
              <a:buFontTx/>
              <a:buNone/>
            </a:pPr>
            <a:r>
              <a:rPr lang="es-CO" altLang="es-CO" sz="1200">
                <a:solidFill>
                  <a:srgbClr val="FFFFFF"/>
                </a:solidFill>
                <a:latin typeface="Trebuchet MS" panose="020B0703020202090204" pitchFamily="34" charset="0"/>
                <a:ea typeface="Trebuchet MS" panose="020B0703020202090204" pitchFamily="34" charset="0"/>
                <a:cs typeface="Trebuchet MS" panose="020B0703020202090204" pitchFamily="34" charset="0"/>
              </a:rPr>
              <a:t>DEL 7 AL 10 DE JUNIO  </a:t>
            </a:r>
            <a:r>
              <a:rPr lang="es-CO" altLang="es-CO" sz="1100">
                <a:solidFill>
                  <a:srgbClr val="FFFFFF"/>
                </a:solidFill>
                <a:latin typeface="Trebuchet MS" panose="020B0703020202090204" pitchFamily="34" charset="0"/>
                <a:ea typeface="Trebuchet MS" panose="020B0703020202090204" pitchFamily="34" charset="0"/>
                <a:cs typeface="Trebuchet MS" panose="020B0703020202090204" pitchFamily="34" charset="0"/>
              </a:rPr>
              <a:t>TRABAJOS TECNICOS : 72  ASISTENTES: 230  MARINEXPO: SI</a:t>
            </a:r>
            <a:endParaRPr lang="es-CO" altLang="es-CO" sz="1100">
              <a:latin typeface="Trebuchet MS" panose="020B0703020202090204" pitchFamily="34" charset="0"/>
              <a:ea typeface="Trebuchet MS" panose="020B0703020202090204" pitchFamily="34" charset="0"/>
              <a:cs typeface="Trebuchet MS" panose="020B0703020202090204" pitchFamily="34" charset="0"/>
            </a:endParaRPr>
          </a:p>
        </p:txBody>
      </p:sp>
      <p:sp>
        <p:nvSpPr>
          <p:cNvPr id="25" name="object 25">
            <a:extLst>
              <a:ext uri="{FF2B5EF4-FFF2-40B4-BE49-F238E27FC236}">
                <a16:creationId xmlns:a16="http://schemas.microsoft.com/office/drawing/2014/main" id="{97561D20-67E0-9AAA-0983-2B6CC678AE11}"/>
              </a:ext>
            </a:extLst>
          </p:cNvPr>
          <p:cNvSpPr txBox="1"/>
          <p:nvPr/>
        </p:nvSpPr>
        <p:spPr>
          <a:xfrm>
            <a:off x="4813300" y="3952875"/>
            <a:ext cx="1982788" cy="1108075"/>
          </a:xfrm>
          <a:prstGeom prst="rect">
            <a:avLst/>
          </a:prstGeom>
          <a:solidFill>
            <a:srgbClr val="DDA433"/>
          </a:solidFill>
        </p:spPr>
        <p:txBody>
          <a:bodyPr lIns="0" tIns="88404" rIns="0" bIns="0">
            <a:spAutoFit/>
          </a:bodyPr>
          <a:lstStyle/>
          <a:p>
            <a:pPr marL="86168" algn="ctr">
              <a:lnSpc>
                <a:spcPts val="1891"/>
              </a:lnSpc>
              <a:spcBef>
                <a:spcPts val="696"/>
              </a:spcBef>
              <a:defRPr/>
            </a:pPr>
            <a:r>
              <a:rPr sz="1617" spc="-49" dirty="0">
                <a:solidFill>
                  <a:srgbClr val="FFFFFF"/>
                </a:solidFill>
                <a:latin typeface="Trebuchet MS"/>
                <a:cs typeface="Trebuchet MS"/>
              </a:rPr>
              <a:t>URUGUAY</a:t>
            </a:r>
            <a:endParaRPr sz="1617">
              <a:latin typeface="Trebuchet MS"/>
              <a:cs typeface="Trebuchet MS"/>
            </a:endParaRPr>
          </a:p>
          <a:p>
            <a:pPr marL="86168" algn="ctr">
              <a:lnSpc>
                <a:spcPts val="1301"/>
              </a:lnSpc>
              <a:defRPr/>
            </a:pPr>
            <a:r>
              <a:rPr sz="1125" spc="-11" dirty="0">
                <a:solidFill>
                  <a:srgbClr val="FFFFFF"/>
                </a:solidFill>
                <a:latin typeface="Trebuchet MS"/>
                <a:cs typeface="Trebuchet MS"/>
              </a:rPr>
              <a:t>DEL</a:t>
            </a:r>
            <a:r>
              <a:rPr sz="1125" spc="-102" dirty="0">
                <a:solidFill>
                  <a:srgbClr val="FFFFFF"/>
                </a:solidFill>
                <a:latin typeface="Trebuchet MS"/>
                <a:cs typeface="Trebuchet MS"/>
              </a:rPr>
              <a:t> </a:t>
            </a:r>
            <a:r>
              <a:rPr sz="1125" spc="-14" dirty="0">
                <a:solidFill>
                  <a:srgbClr val="FFFFFF"/>
                </a:solidFill>
                <a:latin typeface="Trebuchet MS"/>
                <a:cs typeface="Trebuchet MS"/>
              </a:rPr>
              <a:t>11</a:t>
            </a:r>
            <a:r>
              <a:rPr sz="1125" spc="-102" dirty="0">
                <a:solidFill>
                  <a:srgbClr val="FFFFFF"/>
                </a:solidFill>
                <a:latin typeface="Trebuchet MS"/>
                <a:cs typeface="Trebuchet MS"/>
              </a:rPr>
              <a:t> </a:t>
            </a:r>
            <a:r>
              <a:rPr sz="1125" spc="-7" dirty="0">
                <a:solidFill>
                  <a:srgbClr val="FFFFFF"/>
                </a:solidFill>
                <a:latin typeface="Trebuchet MS"/>
                <a:cs typeface="Trebuchet MS"/>
              </a:rPr>
              <a:t>AL</a:t>
            </a:r>
            <a:r>
              <a:rPr sz="1125" spc="-102" dirty="0">
                <a:solidFill>
                  <a:srgbClr val="FFFFFF"/>
                </a:solidFill>
                <a:latin typeface="Trebuchet MS"/>
                <a:cs typeface="Trebuchet MS"/>
              </a:rPr>
              <a:t> </a:t>
            </a:r>
            <a:r>
              <a:rPr sz="1125" spc="-14" dirty="0">
                <a:solidFill>
                  <a:srgbClr val="FFFFFF"/>
                </a:solidFill>
                <a:latin typeface="Trebuchet MS"/>
                <a:cs typeface="Trebuchet MS"/>
              </a:rPr>
              <a:t>14</a:t>
            </a:r>
            <a:r>
              <a:rPr sz="1125" spc="-102" dirty="0">
                <a:solidFill>
                  <a:srgbClr val="FFFFFF"/>
                </a:solidFill>
                <a:latin typeface="Trebuchet MS"/>
                <a:cs typeface="Trebuchet MS"/>
              </a:rPr>
              <a:t> </a:t>
            </a:r>
            <a:r>
              <a:rPr sz="1125" spc="4" dirty="0">
                <a:solidFill>
                  <a:srgbClr val="FFFFFF"/>
                </a:solidFill>
                <a:latin typeface="Trebuchet MS"/>
                <a:cs typeface="Trebuchet MS"/>
              </a:rPr>
              <a:t>DE</a:t>
            </a:r>
            <a:r>
              <a:rPr sz="1125" spc="-102" dirty="0">
                <a:solidFill>
                  <a:srgbClr val="FFFFFF"/>
                </a:solidFill>
                <a:latin typeface="Trebuchet MS"/>
                <a:cs typeface="Trebuchet MS"/>
              </a:rPr>
              <a:t> </a:t>
            </a:r>
            <a:r>
              <a:rPr sz="1125" spc="-14" dirty="0">
                <a:solidFill>
                  <a:srgbClr val="FFFFFF"/>
                </a:solidFill>
                <a:latin typeface="Trebuchet MS"/>
                <a:cs typeface="Trebuchet MS"/>
              </a:rPr>
              <a:t>NOVIEMBRE</a:t>
            </a:r>
            <a:endParaRPr sz="1125">
              <a:latin typeface="Trebuchet MS"/>
              <a:cs typeface="Trebuchet MS"/>
            </a:endParaRPr>
          </a:p>
          <a:p>
            <a:pPr marL="86168" algn="ctr">
              <a:defRPr/>
            </a:pPr>
            <a:r>
              <a:rPr sz="1125" spc="-74" dirty="0">
                <a:solidFill>
                  <a:srgbClr val="FFFFFF"/>
                </a:solidFill>
                <a:latin typeface="Trebuchet MS"/>
                <a:cs typeface="Trebuchet MS"/>
              </a:rPr>
              <a:t>T</a:t>
            </a:r>
            <a:r>
              <a:rPr sz="1125" spc="-70" dirty="0">
                <a:solidFill>
                  <a:srgbClr val="FFFFFF"/>
                </a:solidFill>
                <a:latin typeface="Trebuchet MS"/>
                <a:cs typeface="Trebuchet MS"/>
              </a:rPr>
              <a:t>R</a:t>
            </a:r>
            <a:r>
              <a:rPr sz="1125" spc="7" dirty="0">
                <a:solidFill>
                  <a:srgbClr val="FFFFFF"/>
                </a:solidFill>
                <a:latin typeface="Trebuchet MS"/>
                <a:cs typeface="Trebuchet MS"/>
              </a:rPr>
              <a:t>AB</a:t>
            </a:r>
            <a:r>
              <a:rPr sz="1125" spc="28" dirty="0">
                <a:solidFill>
                  <a:srgbClr val="FFFFFF"/>
                </a:solidFill>
                <a:latin typeface="Trebuchet MS"/>
                <a:cs typeface="Trebuchet MS"/>
              </a:rPr>
              <a:t>A</a:t>
            </a:r>
            <a:r>
              <a:rPr sz="1125" spc="-32" dirty="0">
                <a:solidFill>
                  <a:srgbClr val="FFFFFF"/>
                </a:solidFill>
                <a:latin typeface="Trebuchet MS"/>
                <a:cs typeface="Trebuchet MS"/>
              </a:rPr>
              <a:t>JOS</a:t>
            </a:r>
            <a:r>
              <a:rPr sz="1125" spc="-148" dirty="0">
                <a:solidFill>
                  <a:srgbClr val="FFFFFF"/>
                </a:solidFill>
                <a:latin typeface="Trebuchet MS"/>
                <a:cs typeface="Trebuchet MS"/>
              </a:rPr>
              <a:t> </a:t>
            </a:r>
            <a:r>
              <a:rPr sz="1125" spc="-35" dirty="0">
                <a:solidFill>
                  <a:srgbClr val="FFFFFF"/>
                </a:solidFill>
                <a:latin typeface="Trebuchet MS"/>
                <a:cs typeface="Trebuchet MS"/>
              </a:rPr>
              <a:t>TECNI</a:t>
            </a:r>
            <a:r>
              <a:rPr sz="1125" spc="-63" dirty="0">
                <a:solidFill>
                  <a:srgbClr val="FFFFFF"/>
                </a:solidFill>
                <a:latin typeface="Trebuchet MS"/>
                <a:cs typeface="Trebuchet MS"/>
              </a:rPr>
              <a:t>C</a:t>
            </a:r>
            <a:r>
              <a:rPr sz="1125" spc="14" dirty="0">
                <a:solidFill>
                  <a:srgbClr val="FFFFFF"/>
                </a:solidFill>
                <a:latin typeface="Trebuchet MS"/>
                <a:cs typeface="Trebuchet MS"/>
              </a:rPr>
              <a:t>OS</a:t>
            </a:r>
            <a:r>
              <a:rPr sz="1125" spc="-102" dirty="0">
                <a:solidFill>
                  <a:srgbClr val="FFFFFF"/>
                </a:solidFill>
                <a:latin typeface="Trebuchet MS"/>
                <a:cs typeface="Trebuchet MS"/>
              </a:rPr>
              <a:t> </a:t>
            </a:r>
            <a:r>
              <a:rPr sz="1125" spc="-183" dirty="0">
                <a:solidFill>
                  <a:srgbClr val="FFFFFF"/>
                </a:solidFill>
                <a:latin typeface="Trebuchet MS"/>
                <a:cs typeface="Trebuchet MS"/>
              </a:rPr>
              <a:t>:</a:t>
            </a:r>
            <a:r>
              <a:rPr sz="1125" spc="-102" dirty="0">
                <a:solidFill>
                  <a:srgbClr val="FFFFFF"/>
                </a:solidFill>
                <a:latin typeface="Trebuchet MS"/>
                <a:cs typeface="Trebuchet MS"/>
              </a:rPr>
              <a:t> </a:t>
            </a:r>
            <a:r>
              <a:rPr sz="1125" spc="-14" dirty="0">
                <a:solidFill>
                  <a:srgbClr val="FFFFFF"/>
                </a:solidFill>
                <a:latin typeface="Trebuchet MS"/>
                <a:cs typeface="Trebuchet MS"/>
              </a:rPr>
              <a:t>62</a:t>
            </a:r>
            <a:endParaRPr sz="1125">
              <a:latin typeface="Trebuchet MS"/>
              <a:cs typeface="Trebuchet MS"/>
            </a:endParaRPr>
          </a:p>
          <a:p>
            <a:pPr marL="86168" algn="ctr">
              <a:lnSpc>
                <a:spcPts val="1680"/>
              </a:lnSpc>
              <a:spcBef>
                <a:spcPts val="56"/>
              </a:spcBef>
              <a:defRPr/>
            </a:pPr>
            <a:r>
              <a:rPr sz="1406" spc="-49" dirty="0">
                <a:solidFill>
                  <a:srgbClr val="FFFFFF"/>
                </a:solidFill>
                <a:latin typeface="Trebuchet MS"/>
                <a:cs typeface="Trebuchet MS"/>
              </a:rPr>
              <a:t>ASISTENTES:</a:t>
            </a:r>
            <a:r>
              <a:rPr sz="1406" spc="-127" dirty="0">
                <a:solidFill>
                  <a:srgbClr val="FFFFFF"/>
                </a:solidFill>
                <a:latin typeface="Trebuchet MS"/>
                <a:cs typeface="Trebuchet MS"/>
              </a:rPr>
              <a:t> </a:t>
            </a:r>
            <a:r>
              <a:rPr sz="1406" spc="-18" dirty="0">
                <a:solidFill>
                  <a:srgbClr val="FFFFFF"/>
                </a:solidFill>
                <a:latin typeface="Trebuchet MS"/>
                <a:cs typeface="Trebuchet MS"/>
              </a:rPr>
              <a:t>200</a:t>
            </a:r>
            <a:endParaRPr sz="1406">
              <a:latin typeface="Trebuchet MS"/>
              <a:cs typeface="Trebuchet MS"/>
            </a:endParaRPr>
          </a:p>
          <a:p>
            <a:pPr marL="86168" algn="ctr">
              <a:lnSpc>
                <a:spcPts val="1596"/>
              </a:lnSpc>
              <a:defRPr/>
            </a:pPr>
            <a:r>
              <a:rPr sz="1336" spc="109" dirty="0">
                <a:solidFill>
                  <a:srgbClr val="FFFFFF"/>
                </a:solidFill>
                <a:latin typeface="Trebuchet MS"/>
                <a:cs typeface="Trebuchet MS"/>
              </a:rPr>
              <a:t>M</a:t>
            </a:r>
            <a:r>
              <a:rPr sz="1336" spc="-39" dirty="0">
                <a:solidFill>
                  <a:srgbClr val="FFFFFF"/>
                </a:solidFill>
                <a:latin typeface="Trebuchet MS"/>
                <a:cs typeface="Trebuchet MS"/>
              </a:rPr>
              <a:t>ARINEXPO:</a:t>
            </a:r>
            <a:r>
              <a:rPr sz="1336" spc="-120" dirty="0">
                <a:solidFill>
                  <a:srgbClr val="FFFFFF"/>
                </a:solidFill>
                <a:latin typeface="Trebuchet MS"/>
                <a:cs typeface="Trebuchet MS"/>
              </a:rPr>
              <a:t> </a:t>
            </a:r>
            <a:r>
              <a:rPr sz="1336" spc="-21" dirty="0">
                <a:solidFill>
                  <a:srgbClr val="FFFFFF"/>
                </a:solidFill>
                <a:latin typeface="Trebuchet MS"/>
                <a:cs typeface="Trebuchet MS"/>
              </a:rPr>
              <a:t>SI</a:t>
            </a:r>
            <a:endParaRPr sz="1336">
              <a:latin typeface="Trebuchet MS"/>
              <a:cs typeface="Trebuchet MS"/>
            </a:endParaRPr>
          </a:p>
        </p:txBody>
      </p:sp>
      <p:sp>
        <p:nvSpPr>
          <p:cNvPr id="26" name="object 26">
            <a:extLst>
              <a:ext uri="{FF2B5EF4-FFF2-40B4-BE49-F238E27FC236}">
                <a16:creationId xmlns:a16="http://schemas.microsoft.com/office/drawing/2014/main" id="{C4493ECA-8325-7E26-EDFC-4E6F7C75859B}"/>
              </a:ext>
            </a:extLst>
          </p:cNvPr>
          <p:cNvSpPr txBox="1"/>
          <p:nvPr/>
        </p:nvSpPr>
        <p:spPr>
          <a:xfrm>
            <a:off x="4813300" y="1255713"/>
            <a:ext cx="1982788" cy="1060450"/>
          </a:xfrm>
          <a:prstGeom prst="rect">
            <a:avLst/>
          </a:prstGeom>
          <a:solidFill>
            <a:srgbClr val="DDA433"/>
          </a:solidFill>
        </p:spPr>
        <p:txBody>
          <a:bodyPr lIns="0" tIns="9376" rIns="0" bIns="0">
            <a:spAutoFit/>
          </a:bodyPr>
          <a:lstStyle/>
          <a:p>
            <a:pPr marL="86168" algn="ctr">
              <a:lnSpc>
                <a:spcPts val="1912"/>
              </a:lnSpc>
              <a:spcBef>
                <a:spcPts val="74"/>
              </a:spcBef>
              <a:defRPr/>
            </a:pPr>
            <a:r>
              <a:rPr sz="1617" spc="-46" dirty="0">
                <a:solidFill>
                  <a:srgbClr val="FFFFFF"/>
                </a:solidFill>
                <a:latin typeface="Trebuchet MS"/>
                <a:cs typeface="Trebuchet MS"/>
              </a:rPr>
              <a:t>CHILE</a:t>
            </a:r>
            <a:endParaRPr sz="1617">
              <a:latin typeface="Trebuchet MS"/>
              <a:cs typeface="Trebuchet MS"/>
            </a:endParaRPr>
          </a:p>
          <a:p>
            <a:pPr marL="86168" algn="ctr">
              <a:lnSpc>
                <a:spcPts val="1554"/>
              </a:lnSpc>
              <a:defRPr/>
            </a:pPr>
            <a:r>
              <a:rPr sz="1336" spc="-32" dirty="0">
                <a:solidFill>
                  <a:srgbClr val="FFFFFF"/>
                </a:solidFill>
                <a:latin typeface="Trebuchet MS"/>
                <a:cs typeface="Trebuchet MS"/>
              </a:rPr>
              <a:t>JUNIO</a:t>
            </a:r>
            <a:endParaRPr sz="1336">
              <a:latin typeface="Trebuchet MS"/>
              <a:cs typeface="Trebuchet MS"/>
            </a:endParaRPr>
          </a:p>
          <a:p>
            <a:pPr marL="86168" algn="ctr">
              <a:lnSpc>
                <a:spcPts val="1328"/>
              </a:lnSpc>
              <a:defRPr/>
            </a:pPr>
            <a:r>
              <a:rPr sz="1125" spc="-74" dirty="0">
                <a:solidFill>
                  <a:srgbClr val="FFFFFF"/>
                </a:solidFill>
                <a:latin typeface="Trebuchet MS"/>
                <a:cs typeface="Trebuchet MS"/>
              </a:rPr>
              <a:t>T</a:t>
            </a:r>
            <a:r>
              <a:rPr sz="1125" spc="-70" dirty="0">
                <a:solidFill>
                  <a:srgbClr val="FFFFFF"/>
                </a:solidFill>
                <a:latin typeface="Trebuchet MS"/>
                <a:cs typeface="Trebuchet MS"/>
              </a:rPr>
              <a:t>R</a:t>
            </a:r>
            <a:r>
              <a:rPr sz="1125" spc="7" dirty="0">
                <a:solidFill>
                  <a:srgbClr val="FFFFFF"/>
                </a:solidFill>
                <a:latin typeface="Trebuchet MS"/>
                <a:cs typeface="Trebuchet MS"/>
              </a:rPr>
              <a:t>AB</a:t>
            </a:r>
            <a:r>
              <a:rPr sz="1125" spc="28" dirty="0">
                <a:solidFill>
                  <a:srgbClr val="FFFFFF"/>
                </a:solidFill>
                <a:latin typeface="Trebuchet MS"/>
                <a:cs typeface="Trebuchet MS"/>
              </a:rPr>
              <a:t>A</a:t>
            </a:r>
            <a:r>
              <a:rPr sz="1125" spc="-32" dirty="0">
                <a:solidFill>
                  <a:srgbClr val="FFFFFF"/>
                </a:solidFill>
                <a:latin typeface="Trebuchet MS"/>
                <a:cs typeface="Trebuchet MS"/>
              </a:rPr>
              <a:t>JOS</a:t>
            </a:r>
            <a:r>
              <a:rPr sz="1125" spc="-148" dirty="0">
                <a:solidFill>
                  <a:srgbClr val="FFFFFF"/>
                </a:solidFill>
                <a:latin typeface="Trebuchet MS"/>
                <a:cs typeface="Trebuchet MS"/>
              </a:rPr>
              <a:t> </a:t>
            </a:r>
            <a:r>
              <a:rPr sz="1125" spc="-35" dirty="0">
                <a:solidFill>
                  <a:srgbClr val="FFFFFF"/>
                </a:solidFill>
                <a:latin typeface="Trebuchet MS"/>
                <a:cs typeface="Trebuchet MS"/>
              </a:rPr>
              <a:t>TECNI</a:t>
            </a:r>
            <a:r>
              <a:rPr sz="1125" spc="-63" dirty="0">
                <a:solidFill>
                  <a:srgbClr val="FFFFFF"/>
                </a:solidFill>
                <a:latin typeface="Trebuchet MS"/>
                <a:cs typeface="Trebuchet MS"/>
              </a:rPr>
              <a:t>C</a:t>
            </a:r>
            <a:r>
              <a:rPr sz="1125" spc="14" dirty="0">
                <a:solidFill>
                  <a:srgbClr val="FFFFFF"/>
                </a:solidFill>
                <a:latin typeface="Trebuchet MS"/>
                <a:cs typeface="Trebuchet MS"/>
              </a:rPr>
              <a:t>OS</a:t>
            </a:r>
            <a:r>
              <a:rPr sz="1125" spc="-102" dirty="0">
                <a:solidFill>
                  <a:srgbClr val="FFFFFF"/>
                </a:solidFill>
                <a:latin typeface="Trebuchet MS"/>
                <a:cs typeface="Trebuchet MS"/>
              </a:rPr>
              <a:t> </a:t>
            </a:r>
            <a:r>
              <a:rPr sz="1125" spc="-183" dirty="0">
                <a:solidFill>
                  <a:srgbClr val="FFFFFF"/>
                </a:solidFill>
                <a:latin typeface="Trebuchet MS"/>
                <a:cs typeface="Trebuchet MS"/>
              </a:rPr>
              <a:t>:</a:t>
            </a:r>
            <a:r>
              <a:rPr sz="1125" spc="-102" dirty="0">
                <a:solidFill>
                  <a:srgbClr val="FFFFFF"/>
                </a:solidFill>
                <a:latin typeface="Trebuchet MS"/>
                <a:cs typeface="Trebuchet MS"/>
              </a:rPr>
              <a:t> </a:t>
            </a:r>
            <a:r>
              <a:rPr sz="1125" spc="-14" dirty="0">
                <a:solidFill>
                  <a:srgbClr val="FFFFFF"/>
                </a:solidFill>
                <a:latin typeface="Trebuchet MS"/>
                <a:cs typeface="Trebuchet MS"/>
              </a:rPr>
              <a:t>187</a:t>
            </a:r>
            <a:endParaRPr sz="1125">
              <a:latin typeface="Trebuchet MS"/>
              <a:cs typeface="Trebuchet MS"/>
            </a:endParaRPr>
          </a:p>
          <a:p>
            <a:pPr marL="86168" algn="ctr">
              <a:lnSpc>
                <a:spcPts val="1680"/>
              </a:lnSpc>
              <a:spcBef>
                <a:spcPts val="56"/>
              </a:spcBef>
              <a:defRPr/>
            </a:pPr>
            <a:r>
              <a:rPr sz="1406" spc="-49" dirty="0">
                <a:solidFill>
                  <a:srgbClr val="FFFFFF"/>
                </a:solidFill>
                <a:latin typeface="Trebuchet MS"/>
                <a:cs typeface="Trebuchet MS"/>
              </a:rPr>
              <a:t>ASISTENTES:</a:t>
            </a:r>
            <a:r>
              <a:rPr sz="1406" spc="-127" dirty="0">
                <a:solidFill>
                  <a:srgbClr val="FFFFFF"/>
                </a:solidFill>
                <a:latin typeface="Trebuchet MS"/>
                <a:cs typeface="Trebuchet MS"/>
              </a:rPr>
              <a:t> </a:t>
            </a:r>
            <a:r>
              <a:rPr sz="1406" spc="-18" dirty="0">
                <a:solidFill>
                  <a:srgbClr val="FFFFFF"/>
                </a:solidFill>
                <a:latin typeface="Trebuchet MS"/>
                <a:cs typeface="Trebuchet MS"/>
              </a:rPr>
              <a:t>242</a:t>
            </a:r>
            <a:endParaRPr sz="1406">
              <a:latin typeface="Trebuchet MS"/>
              <a:cs typeface="Trebuchet MS"/>
            </a:endParaRPr>
          </a:p>
          <a:p>
            <a:pPr marL="86168" algn="ctr">
              <a:lnSpc>
                <a:spcPts val="1596"/>
              </a:lnSpc>
              <a:defRPr/>
            </a:pPr>
            <a:r>
              <a:rPr sz="1336" spc="109" dirty="0">
                <a:solidFill>
                  <a:srgbClr val="FFFFFF"/>
                </a:solidFill>
                <a:latin typeface="Trebuchet MS"/>
                <a:cs typeface="Trebuchet MS"/>
              </a:rPr>
              <a:t>M</a:t>
            </a:r>
            <a:r>
              <a:rPr sz="1336" spc="-39" dirty="0">
                <a:solidFill>
                  <a:srgbClr val="FFFFFF"/>
                </a:solidFill>
                <a:latin typeface="Trebuchet MS"/>
                <a:cs typeface="Trebuchet MS"/>
              </a:rPr>
              <a:t>ARINEXPO:</a:t>
            </a:r>
            <a:r>
              <a:rPr sz="1336" spc="-120" dirty="0">
                <a:solidFill>
                  <a:srgbClr val="FFFFFF"/>
                </a:solidFill>
                <a:latin typeface="Trebuchet MS"/>
                <a:cs typeface="Trebuchet MS"/>
              </a:rPr>
              <a:t> </a:t>
            </a:r>
            <a:r>
              <a:rPr sz="1336" spc="-21" dirty="0">
                <a:solidFill>
                  <a:srgbClr val="FFFFFF"/>
                </a:solidFill>
                <a:latin typeface="Trebuchet MS"/>
                <a:cs typeface="Trebuchet MS"/>
              </a:rPr>
              <a:t>SI</a:t>
            </a:r>
            <a:endParaRPr sz="1336">
              <a:latin typeface="Trebuchet MS"/>
              <a:cs typeface="Trebuchet MS"/>
            </a:endParaRPr>
          </a:p>
        </p:txBody>
      </p:sp>
      <p:sp>
        <p:nvSpPr>
          <p:cNvPr id="17422" name="object 27">
            <a:extLst>
              <a:ext uri="{FF2B5EF4-FFF2-40B4-BE49-F238E27FC236}">
                <a16:creationId xmlns:a16="http://schemas.microsoft.com/office/drawing/2014/main" id="{CA592A7C-395D-23F7-6C4B-B723C9A54D6B}"/>
              </a:ext>
            </a:extLst>
          </p:cNvPr>
          <p:cNvSpPr txBox="1">
            <a:spLocks noChangeArrowheads="1"/>
          </p:cNvSpPr>
          <p:nvPr/>
        </p:nvSpPr>
        <p:spPr bwMode="auto">
          <a:xfrm>
            <a:off x="6804025" y="3952875"/>
            <a:ext cx="2339975" cy="882650"/>
          </a:xfrm>
          <a:prstGeom prst="rect">
            <a:avLst/>
          </a:prstGeom>
          <a:solidFill>
            <a:srgbClr val="DDA433"/>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83046" rIns="0" bIns="0">
            <a:spAutoFit/>
          </a:bodyPr>
          <a:lstStyle>
            <a:lvl1pPr>
              <a:spcBef>
                <a:spcPct val="20000"/>
              </a:spcBef>
              <a:buClr>
                <a:schemeClr val="hlink"/>
              </a:buClr>
              <a:buSzPct val="60000"/>
              <a:buFont typeface="Wingdings" pitchFamily="2" charset="2"/>
              <a:buChar char="n"/>
              <a:defRPr sz="3200">
                <a:solidFill>
                  <a:schemeClr val="tx1"/>
                </a:solidFill>
                <a:latin typeface="Verdana" panose="020B060403050404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itchFamily="2" charset="2"/>
              <a:buChar char="n"/>
              <a:defRPr sz="2400">
                <a:solidFill>
                  <a:schemeClr val="tx1"/>
                </a:solidFill>
                <a:latin typeface="Verdana" panose="020B060403050404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9pPr>
          </a:lstStyle>
          <a:p>
            <a:pPr algn="ctr">
              <a:lnSpc>
                <a:spcPts val="2038"/>
              </a:lnSpc>
              <a:spcBef>
                <a:spcPts val="650"/>
              </a:spcBef>
              <a:buClrTx/>
              <a:buSzTx/>
              <a:buFontTx/>
              <a:buNone/>
            </a:pPr>
            <a:r>
              <a:rPr lang="es-CO" altLang="es-CO" sz="1700">
                <a:solidFill>
                  <a:srgbClr val="FFFFFF"/>
                </a:solidFill>
                <a:latin typeface="Trebuchet MS" panose="020B0703020202090204" pitchFamily="34" charset="0"/>
                <a:ea typeface="Trebuchet MS" panose="020B0703020202090204" pitchFamily="34" charset="0"/>
                <a:cs typeface="Trebuchet MS" panose="020B0703020202090204" pitchFamily="34" charset="0"/>
              </a:rPr>
              <a:t>COLOMBIA</a:t>
            </a:r>
            <a:endParaRPr lang="es-CO" altLang="es-CO" sz="1700">
              <a:latin typeface="Trebuchet MS" panose="020B0703020202090204" pitchFamily="34" charset="0"/>
              <a:ea typeface="Trebuchet MS" panose="020B0703020202090204" pitchFamily="34" charset="0"/>
              <a:cs typeface="Trebuchet MS" panose="020B0703020202090204" pitchFamily="34" charset="0"/>
            </a:endParaRPr>
          </a:p>
          <a:p>
            <a:pPr algn="ctr">
              <a:lnSpc>
                <a:spcPts val="1100"/>
              </a:lnSpc>
              <a:spcBef>
                <a:spcPct val="0"/>
              </a:spcBef>
              <a:buClrTx/>
              <a:buSzTx/>
              <a:buFontTx/>
              <a:buNone/>
            </a:pPr>
            <a:r>
              <a:rPr lang="es-CO" altLang="es-CO" sz="900">
                <a:solidFill>
                  <a:srgbClr val="FFFFFF"/>
                </a:solidFill>
                <a:latin typeface="Trebuchet MS" panose="020B0703020202090204" pitchFamily="34" charset="0"/>
                <a:ea typeface="Trebuchet MS" panose="020B0703020202090204" pitchFamily="34" charset="0"/>
                <a:cs typeface="Trebuchet MS" panose="020B0703020202090204" pitchFamily="34" charset="0"/>
              </a:rPr>
              <a:t>DEL 19 AL 22 DE OCTUBRE</a:t>
            </a:r>
            <a:endParaRPr lang="es-CO" altLang="es-CO" sz="900">
              <a:latin typeface="Trebuchet MS" panose="020B0703020202090204" pitchFamily="34" charset="0"/>
              <a:ea typeface="Trebuchet MS" panose="020B0703020202090204" pitchFamily="34" charset="0"/>
              <a:cs typeface="Trebuchet MS" panose="020B0703020202090204" pitchFamily="34" charset="0"/>
            </a:endParaRPr>
          </a:p>
          <a:p>
            <a:pPr algn="ctr">
              <a:spcBef>
                <a:spcPts val="50"/>
              </a:spcBef>
              <a:buClrTx/>
              <a:buSzTx/>
              <a:buFontTx/>
              <a:buNone/>
            </a:pPr>
            <a:r>
              <a:rPr lang="es-CO" altLang="es-CO" sz="1200">
                <a:solidFill>
                  <a:srgbClr val="FFFFFF"/>
                </a:solidFill>
                <a:latin typeface="Trebuchet MS" panose="020B0703020202090204" pitchFamily="34" charset="0"/>
                <a:ea typeface="Trebuchet MS" panose="020B0703020202090204" pitchFamily="34" charset="0"/>
                <a:cs typeface="Trebuchet MS" panose="020B0703020202090204" pitchFamily="34" charset="0"/>
              </a:rPr>
              <a:t>ASISTENTES: 228  MARINEXPO: SI</a:t>
            </a:r>
            <a:endParaRPr lang="es-CO" altLang="es-CO" sz="1200">
              <a:latin typeface="Trebuchet MS" panose="020B0703020202090204" pitchFamily="34" charset="0"/>
              <a:ea typeface="Trebuchet MS" panose="020B0703020202090204" pitchFamily="34" charset="0"/>
              <a:cs typeface="Trebuchet MS" panose="020B0703020202090204" pitchFamily="34" charset="0"/>
            </a:endParaRPr>
          </a:p>
        </p:txBody>
      </p:sp>
      <p:sp>
        <p:nvSpPr>
          <p:cNvPr id="17423" name="object 28">
            <a:extLst>
              <a:ext uri="{FF2B5EF4-FFF2-40B4-BE49-F238E27FC236}">
                <a16:creationId xmlns:a16="http://schemas.microsoft.com/office/drawing/2014/main" id="{255C693F-841D-EC1B-2FBC-A02BBE96A0D0}"/>
              </a:ext>
            </a:extLst>
          </p:cNvPr>
          <p:cNvSpPr txBox="1">
            <a:spLocks noChangeArrowheads="1"/>
          </p:cNvSpPr>
          <p:nvPr/>
        </p:nvSpPr>
        <p:spPr bwMode="auto">
          <a:xfrm>
            <a:off x="6804025" y="1255713"/>
            <a:ext cx="2339975" cy="1074737"/>
          </a:xfrm>
          <a:prstGeom prst="rect">
            <a:avLst/>
          </a:prstGeom>
          <a:solidFill>
            <a:srgbClr val="DDA433"/>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41522" rIns="0" bIns="0">
            <a:spAutoFit/>
          </a:bodyPr>
          <a:lstStyle>
            <a:lvl1pPr>
              <a:spcBef>
                <a:spcPct val="20000"/>
              </a:spcBef>
              <a:buClr>
                <a:schemeClr val="hlink"/>
              </a:buClr>
              <a:buSzPct val="60000"/>
              <a:buFont typeface="Wingdings" pitchFamily="2" charset="2"/>
              <a:buChar char="n"/>
              <a:defRPr sz="3200">
                <a:solidFill>
                  <a:schemeClr val="tx1"/>
                </a:solidFill>
                <a:latin typeface="Verdana" panose="020B060403050404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itchFamily="2" charset="2"/>
              <a:buChar char="n"/>
              <a:defRPr sz="2400">
                <a:solidFill>
                  <a:schemeClr val="tx1"/>
                </a:solidFill>
                <a:latin typeface="Verdana" panose="020B060403050404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9pPr>
          </a:lstStyle>
          <a:p>
            <a:pPr algn="ctr">
              <a:lnSpc>
                <a:spcPts val="2050"/>
              </a:lnSpc>
              <a:spcBef>
                <a:spcPts val="325"/>
              </a:spcBef>
              <a:buClrTx/>
              <a:buSzTx/>
              <a:buFontTx/>
              <a:buNone/>
            </a:pPr>
            <a:r>
              <a:rPr lang="es-CO" altLang="es-CO" sz="1700">
                <a:solidFill>
                  <a:srgbClr val="FFFFFF"/>
                </a:solidFill>
                <a:latin typeface="Trebuchet MS" panose="020B0703020202090204" pitchFamily="34" charset="0"/>
                <a:ea typeface="Trebuchet MS" panose="020B0703020202090204" pitchFamily="34" charset="0"/>
                <a:cs typeface="Trebuchet MS" panose="020B0703020202090204" pitchFamily="34" charset="0"/>
              </a:rPr>
              <a:t>ARGENTINA</a:t>
            </a:r>
            <a:endParaRPr lang="es-CO" altLang="es-CO" sz="1700">
              <a:latin typeface="Trebuchet MS" panose="020B0703020202090204" pitchFamily="34" charset="0"/>
              <a:ea typeface="Trebuchet MS" panose="020B0703020202090204" pitchFamily="34" charset="0"/>
              <a:cs typeface="Trebuchet MS" panose="020B0703020202090204" pitchFamily="34" charset="0"/>
            </a:endParaRPr>
          </a:p>
          <a:p>
            <a:pPr algn="ctr">
              <a:lnSpc>
                <a:spcPts val="1375"/>
              </a:lnSpc>
              <a:spcBef>
                <a:spcPct val="0"/>
              </a:spcBef>
              <a:buClrTx/>
              <a:buSzTx/>
              <a:buFontTx/>
              <a:buNone/>
            </a:pPr>
            <a:r>
              <a:rPr lang="es-CO" altLang="es-CO" sz="1100">
                <a:solidFill>
                  <a:srgbClr val="FFFFFF"/>
                </a:solidFill>
                <a:latin typeface="Trebuchet MS" panose="020B0703020202090204" pitchFamily="34" charset="0"/>
                <a:ea typeface="Trebuchet MS" panose="020B0703020202090204" pitchFamily="34" charset="0"/>
                <a:cs typeface="Trebuchet MS" panose="020B0703020202090204" pitchFamily="34" charset="0"/>
              </a:rPr>
              <a:t>21 AL 25 DE JUNIO</a:t>
            </a:r>
            <a:endParaRPr lang="es-CO" altLang="es-CO" sz="1100">
              <a:latin typeface="Trebuchet MS" panose="020B0703020202090204" pitchFamily="34" charset="0"/>
              <a:ea typeface="Trebuchet MS" panose="020B0703020202090204" pitchFamily="34" charset="0"/>
              <a:cs typeface="Trebuchet MS" panose="020B0703020202090204" pitchFamily="34" charset="0"/>
            </a:endParaRPr>
          </a:p>
          <a:p>
            <a:pPr algn="ctr">
              <a:spcBef>
                <a:spcPts val="13"/>
              </a:spcBef>
              <a:buClrTx/>
              <a:buSzTx/>
              <a:buFontTx/>
              <a:buNone/>
            </a:pPr>
            <a:r>
              <a:rPr lang="es-CO" altLang="es-CO" sz="1200">
                <a:solidFill>
                  <a:srgbClr val="FFFFFF"/>
                </a:solidFill>
                <a:latin typeface="Trebuchet MS" panose="020B0703020202090204" pitchFamily="34" charset="0"/>
                <a:ea typeface="Trebuchet MS" panose="020B0703020202090204" pitchFamily="34" charset="0"/>
                <a:cs typeface="Trebuchet MS" panose="020B0703020202090204" pitchFamily="34" charset="0"/>
              </a:rPr>
              <a:t>TRABAJOS TECNICOS : 60  ASISTENTES: 200  MARINEXPO: SI</a:t>
            </a:r>
            <a:endParaRPr lang="es-CO" altLang="es-CO" sz="1200">
              <a:latin typeface="Trebuchet MS" panose="020B0703020202090204" pitchFamily="34" charset="0"/>
              <a:ea typeface="Trebuchet MS" panose="020B0703020202090204" pitchFamily="34" charset="0"/>
              <a:cs typeface="Trebuchet MS" panose="020B0703020202090204" pitchFamily="34" charset="0"/>
            </a:endParaRPr>
          </a:p>
        </p:txBody>
      </p:sp>
      <p:sp>
        <p:nvSpPr>
          <p:cNvPr id="17424" name="object 29">
            <a:extLst>
              <a:ext uri="{FF2B5EF4-FFF2-40B4-BE49-F238E27FC236}">
                <a16:creationId xmlns:a16="http://schemas.microsoft.com/office/drawing/2014/main" id="{007A15FE-CAFE-82BA-08A5-79A90D54A3EC}"/>
              </a:ext>
            </a:extLst>
          </p:cNvPr>
          <p:cNvSpPr txBox="1">
            <a:spLocks noChangeArrowheads="1"/>
          </p:cNvSpPr>
          <p:nvPr/>
        </p:nvSpPr>
        <p:spPr bwMode="auto">
          <a:xfrm>
            <a:off x="2643188" y="4067175"/>
            <a:ext cx="2160587" cy="1001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8930" rIns="0" bIns="0">
            <a:spAutoFit/>
          </a:bodyPr>
          <a:lstStyle>
            <a:lvl1pPr>
              <a:spcBef>
                <a:spcPct val="20000"/>
              </a:spcBef>
              <a:buClr>
                <a:schemeClr val="hlink"/>
              </a:buClr>
              <a:buSzPct val="60000"/>
              <a:buFont typeface="Wingdings" pitchFamily="2" charset="2"/>
              <a:buChar char="n"/>
              <a:defRPr sz="3200">
                <a:solidFill>
                  <a:schemeClr val="tx1"/>
                </a:solidFill>
                <a:latin typeface="Verdana" panose="020B060403050404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itchFamily="2" charset="2"/>
              <a:buChar char="n"/>
              <a:defRPr sz="2400">
                <a:solidFill>
                  <a:schemeClr val="tx1"/>
                </a:solidFill>
                <a:latin typeface="Verdana" panose="020B060403050404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9pPr>
          </a:lstStyle>
          <a:p>
            <a:pPr algn="ctr">
              <a:lnSpc>
                <a:spcPts val="1888"/>
              </a:lnSpc>
              <a:spcBef>
                <a:spcPts val="75"/>
              </a:spcBef>
              <a:buClrTx/>
              <a:buSzTx/>
              <a:buFontTx/>
              <a:buNone/>
            </a:pPr>
            <a:r>
              <a:rPr lang="es-CO" altLang="es-CO" sz="1600">
                <a:solidFill>
                  <a:srgbClr val="FFFFFF"/>
                </a:solidFill>
                <a:latin typeface="Trebuchet MS" panose="020B0703020202090204" pitchFamily="34" charset="0"/>
                <a:ea typeface="Trebuchet MS" panose="020B0703020202090204" pitchFamily="34" charset="0"/>
                <a:cs typeface="Trebuchet MS" panose="020B0703020202090204" pitchFamily="34" charset="0"/>
              </a:rPr>
              <a:t>PERÚ</a:t>
            </a:r>
            <a:endParaRPr lang="es-CO" altLang="es-CO" sz="1600">
              <a:latin typeface="Trebuchet MS" panose="020B0703020202090204" pitchFamily="34" charset="0"/>
              <a:ea typeface="Trebuchet MS" panose="020B0703020202090204" pitchFamily="34" charset="0"/>
              <a:cs typeface="Trebuchet MS" panose="020B0703020202090204" pitchFamily="34" charset="0"/>
            </a:endParaRPr>
          </a:p>
          <a:p>
            <a:pPr algn="ctr">
              <a:lnSpc>
                <a:spcPts val="1300"/>
              </a:lnSpc>
              <a:spcBef>
                <a:spcPct val="0"/>
              </a:spcBef>
              <a:buClrTx/>
              <a:buSzTx/>
              <a:buFontTx/>
              <a:buNone/>
            </a:pPr>
            <a:r>
              <a:rPr lang="es-CO" altLang="es-CO" sz="1100">
                <a:solidFill>
                  <a:srgbClr val="FFFFFF"/>
                </a:solidFill>
                <a:latin typeface="Trebuchet MS" panose="020B0703020202090204" pitchFamily="34" charset="0"/>
                <a:ea typeface="Trebuchet MS" panose="020B0703020202090204" pitchFamily="34" charset="0"/>
                <a:cs typeface="Trebuchet MS" panose="020B0703020202090204" pitchFamily="34" charset="0"/>
              </a:rPr>
              <a:t>DEL 13 AL 16 DE JUNIO</a:t>
            </a:r>
            <a:endParaRPr lang="es-CO" altLang="es-CO" sz="1100">
              <a:latin typeface="Trebuchet MS" panose="020B0703020202090204" pitchFamily="34" charset="0"/>
              <a:ea typeface="Trebuchet MS" panose="020B0703020202090204" pitchFamily="34" charset="0"/>
              <a:cs typeface="Trebuchet MS" panose="020B0703020202090204" pitchFamily="34" charset="0"/>
            </a:endParaRPr>
          </a:p>
          <a:p>
            <a:pPr algn="ctr">
              <a:spcBef>
                <a:spcPts val="13"/>
              </a:spcBef>
              <a:buClrTx/>
              <a:buSzTx/>
              <a:buFontTx/>
              <a:buNone/>
            </a:pPr>
            <a:r>
              <a:rPr lang="es-CO" altLang="es-CO" sz="1100">
                <a:solidFill>
                  <a:srgbClr val="FFFFFF"/>
                </a:solidFill>
                <a:latin typeface="Trebuchet MS" panose="020B0703020202090204" pitchFamily="34" charset="0"/>
                <a:ea typeface="Trebuchet MS" panose="020B0703020202090204" pitchFamily="34" charset="0"/>
                <a:cs typeface="Trebuchet MS" panose="020B0703020202090204" pitchFamily="34" charset="0"/>
              </a:rPr>
              <a:t>TRABAJOS TECNICOS : 76</a:t>
            </a:r>
            <a:endParaRPr lang="es-CO" altLang="es-CO" sz="1100">
              <a:latin typeface="Trebuchet MS" panose="020B0703020202090204" pitchFamily="34" charset="0"/>
              <a:ea typeface="Trebuchet MS" panose="020B0703020202090204" pitchFamily="34" charset="0"/>
              <a:cs typeface="Trebuchet MS" panose="020B0703020202090204" pitchFamily="34" charset="0"/>
            </a:endParaRPr>
          </a:p>
          <a:p>
            <a:pPr algn="ctr">
              <a:lnSpc>
                <a:spcPts val="1600"/>
              </a:lnSpc>
              <a:spcBef>
                <a:spcPts val="25"/>
              </a:spcBef>
              <a:buClrTx/>
              <a:buSzTx/>
              <a:buFontTx/>
              <a:buNone/>
            </a:pPr>
            <a:r>
              <a:rPr lang="es-CO" altLang="es-CO" sz="1300">
                <a:solidFill>
                  <a:srgbClr val="FFFFFF"/>
                </a:solidFill>
                <a:latin typeface="Trebuchet MS" panose="020B0703020202090204" pitchFamily="34" charset="0"/>
                <a:ea typeface="Trebuchet MS" panose="020B0703020202090204" pitchFamily="34" charset="0"/>
                <a:cs typeface="Trebuchet MS" panose="020B0703020202090204" pitchFamily="34" charset="0"/>
              </a:rPr>
              <a:t>ASISTENTES: 300</a:t>
            </a:r>
            <a:endParaRPr lang="es-CO" altLang="es-CO" sz="1300">
              <a:latin typeface="Trebuchet MS" panose="020B0703020202090204" pitchFamily="34" charset="0"/>
              <a:ea typeface="Trebuchet MS" panose="020B0703020202090204" pitchFamily="34" charset="0"/>
              <a:cs typeface="Trebuchet MS" panose="020B0703020202090204" pitchFamily="34" charset="0"/>
            </a:endParaRPr>
          </a:p>
          <a:p>
            <a:pPr algn="ctr">
              <a:lnSpc>
                <a:spcPts val="1513"/>
              </a:lnSpc>
              <a:spcBef>
                <a:spcPct val="0"/>
              </a:spcBef>
              <a:buClrTx/>
              <a:buSzTx/>
              <a:buFontTx/>
              <a:buNone/>
            </a:pPr>
            <a:r>
              <a:rPr lang="es-CO" altLang="es-CO" sz="1200">
                <a:solidFill>
                  <a:srgbClr val="FFFFFF"/>
                </a:solidFill>
                <a:latin typeface="Trebuchet MS" panose="020B0703020202090204" pitchFamily="34" charset="0"/>
                <a:ea typeface="Trebuchet MS" panose="020B0703020202090204" pitchFamily="34" charset="0"/>
                <a:cs typeface="Trebuchet MS" panose="020B0703020202090204" pitchFamily="34" charset="0"/>
              </a:rPr>
              <a:t>MARINEXPO: SI</a:t>
            </a:r>
            <a:endParaRPr lang="es-CO" altLang="es-CO" sz="1200">
              <a:latin typeface="Trebuchet MS" panose="020B0703020202090204" pitchFamily="34" charset="0"/>
              <a:ea typeface="Trebuchet MS" panose="020B0703020202090204" pitchFamily="34" charset="0"/>
              <a:cs typeface="Trebuchet MS" panose="020B0703020202090204" pitchFamily="34" charset="0"/>
            </a:endParaRPr>
          </a:p>
        </p:txBody>
      </p:sp>
      <p:grpSp>
        <p:nvGrpSpPr>
          <p:cNvPr id="17425" name="object 30">
            <a:extLst>
              <a:ext uri="{FF2B5EF4-FFF2-40B4-BE49-F238E27FC236}">
                <a16:creationId xmlns:a16="http://schemas.microsoft.com/office/drawing/2014/main" id="{5358ECDD-5559-31F3-CDE6-BC1382FAC55F}"/>
              </a:ext>
            </a:extLst>
          </p:cNvPr>
          <p:cNvGrpSpPr>
            <a:grpSpLocks/>
          </p:cNvGrpSpPr>
          <p:nvPr/>
        </p:nvGrpSpPr>
        <p:grpSpPr bwMode="auto">
          <a:xfrm>
            <a:off x="1411288" y="5062538"/>
            <a:ext cx="6491287" cy="509587"/>
            <a:chOff x="2006600" y="7200900"/>
            <a:chExt cx="9232900" cy="723900"/>
          </a:xfrm>
        </p:grpSpPr>
        <p:sp>
          <p:nvSpPr>
            <p:cNvPr id="17440" name="object 31">
              <a:extLst>
                <a:ext uri="{FF2B5EF4-FFF2-40B4-BE49-F238E27FC236}">
                  <a16:creationId xmlns:a16="http://schemas.microsoft.com/office/drawing/2014/main" id="{F37A723C-B3C1-3202-5431-5397E2F4EDDA}"/>
                </a:ext>
              </a:extLst>
            </p:cNvPr>
            <p:cNvSpPr>
              <a:spLocks/>
            </p:cNvSpPr>
            <p:nvPr/>
          </p:nvSpPr>
          <p:spPr bwMode="auto">
            <a:xfrm>
              <a:off x="2032000" y="7264400"/>
              <a:ext cx="0" cy="635000"/>
            </a:xfrm>
            <a:custGeom>
              <a:avLst/>
              <a:gdLst>
                <a:gd name="T0" fmla="*/ 0 h 635000"/>
                <a:gd name="T1" fmla="*/ 635000 h 635000"/>
                <a:gd name="T2" fmla="*/ 0 60000 65536"/>
                <a:gd name="T3" fmla="*/ 0 60000 65536"/>
              </a:gdLst>
              <a:ahLst/>
              <a:cxnLst>
                <a:cxn ang="T2">
                  <a:pos x="0" y="T0"/>
                </a:cxn>
                <a:cxn ang="T3">
                  <a:pos x="0" y="T1"/>
                </a:cxn>
              </a:cxnLst>
              <a:rect l="0" t="0" r="r" b="b"/>
              <a:pathLst>
                <a:path h="635000">
                  <a:moveTo>
                    <a:pt x="0" y="0"/>
                  </a:moveTo>
                  <a:lnTo>
                    <a:pt x="0" y="635000"/>
                  </a:ln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O"/>
            </a:p>
          </p:txBody>
        </p:sp>
        <p:sp>
          <p:nvSpPr>
            <p:cNvPr id="17441" name="object 32">
              <a:extLst>
                <a:ext uri="{FF2B5EF4-FFF2-40B4-BE49-F238E27FC236}">
                  <a16:creationId xmlns:a16="http://schemas.microsoft.com/office/drawing/2014/main" id="{F6C35ACB-B8CD-D842-9C81-CE6CECE656B6}"/>
                </a:ext>
              </a:extLst>
            </p:cNvPr>
            <p:cNvSpPr>
              <a:spLocks/>
            </p:cNvSpPr>
            <p:nvPr/>
          </p:nvSpPr>
          <p:spPr bwMode="auto">
            <a:xfrm>
              <a:off x="2032000" y="7264400"/>
              <a:ext cx="0" cy="635000"/>
            </a:xfrm>
            <a:custGeom>
              <a:avLst/>
              <a:gdLst>
                <a:gd name="T0" fmla="*/ 635000 h 635000"/>
                <a:gd name="T1" fmla="*/ 0 h 635000"/>
                <a:gd name="T2" fmla="*/ 0 60000 65536"/>
                <a:gd name="T3" fmla="*/ 0 60000 65536"/>
              </a:gdLst>
              <a:ahLst/>
              <a:cxnLst>
                <a:cxn ang="T2">
                  <a:pos x="0" y="T0"/>
                </a:cxn>
                <a:cxn ang="T3">
                  <a:pos x="0" y="T1"/>
                </a:cxn>
              </a:cxnLst>
              <a:rect l="0" t="0" r="r" b="b"/>
              <a:pathLst>
                <a:path h="635000">
                  <a:moveTo>
                    <a:pt x="0" y="635000"/>
                  </a:moveTo>
                  <a:lnTo>
                    <a:pt x="0" y="0"/>
                  </a:lnTo>
                </a:path>
              </a:pathLst>
            </a:custGeom>
            <a:noFill/>
            <a:ln w="50800">
              <a:solidFill>
                <a:srgbClr val="D48E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s-CO"/>
            </a:p>
          </p:txBody>
        </p:sp>
        <p:sp>
          <p:nvSpPr>
            <p:cNvPr id="17442" name="object 33">
              <a:extLst>
                <a:ext uri="{FF2B5EF4-FFF2-40B4-BE49-F238E27FC236}">
                  <a16:creationId xmlns:a16="http://schemas.microsoft.com/office/drawing/2014/main" id="{C4E29A3C-934F-087E-15E5-9FD7638585D1}"/>
                </a:ext>
              </a:extLst>
            </p:cNvPr>
            <p:cNvSpPr>
              <a:spLocks/>
            </p:cNvSpPr>
            <p:nvPr/>
          </p:nvSpPr>
          <p:spPr bwMode="auto">
            <a:xfrm>
              <a:off x="5105400" y="7226300"/>
              <a:ext cx="0" cy="635000"/>
            </a:xfrm>
            <a:custGeom>
              <a:avLst/>
              <a:gdLst>
                <a:gd name="T0" fmla="*/ 0 h 635000"/>
                <a:gd name="T1" fmla="*/ 635000 h 635000"/>
                <a:gd name="T2" fmla="*/ 0 60000 65536"/>
                <a:gd name="T3" fmla="*/ 0 60000 65536"/>
              </a:gdLst>
              <a:ahLst/>
              <a:cxnLst>
                <a:cxn ang="T2">
                  <a:pos x="0" y="T0"/>
                </a:cxn>
                <a:cxn ang="T3">
                  <a:pos x="0" y="T1"/>
                </a:cxn>
              </a:cxnLst>
              <a:rect l="0" t="0" r="r" b="b"/>
              <a:pathLst>
                <a:path h="635000">
                  <a:moveTo>
                    <a:pt x="0" y="0"/>
                  </a:moveTo>
                  <a:lnTo>
                    <a:pt x="0" y="635000"/>
                  </a:ln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O"/>
            </a:p>
          </p:txBody>
        </p:sp>
        <p:sp>
          <p:nvSpPr>
            <p:cNvPr id="17443" name="object 34">
              <a:extLst>
                <a:ext uri="{FF2B5EF4-FFF2-40B4-BE49-F238E27FC236}">
                  <a16:creationId xmlns:a16="http://schemas.microsoft.com/office/drawing/2014/main" id="{7BCA4294-9EEC-EFA8-7E3B-2B991BEE112E}"/>
                </a:ext>
              </a:extLst>
            </p:cNvPr>
            <p:cNvSpPr>
              <a:spLocks/>
            </p:cNvSpPr>
            <p:nvPr/>
          </p:nvSpPr>
          <p:spPr bwMode="auto">
            <a:xfrm>
              <a:off x="5105400" y="7226300"/>
              <a:ext cx="0" cy="635000"/>
            </a:xfrm>
            <a:custGeom>
              <a:avLst/>
              <a:gdLst>
                <a:gd name="T0" fmla="*/ 635000 h 635000"/>
                <a:gd name="T1" fmla="*/ 0 h 635000"/>
                <a:gd name="T2" fmla="*/ 0 60000 65536"/>
                <a:gd name="T3" fmla="*/ 0 60000 65536"/>
              </a:gdLst>
              <a:ahLst/>
              <a:cxnLst>
                <a:cxn ang="T2">
                  <a:pos x="0" y="T0"/>
                </a:cxn>
                <a:cxn ang="T3">
                  <a:pos x="0" y="T1"/>
                </a:cxn>
              </a:cxnLst>
              <a:rect l="0" t="0" r="r" b="b"/>
              <a:pathLst>
                <a:path h="635000">
                  <a:moveTo>
                    <a:pt x="0" y="635000"/>
                  </a:moveTo>
                  <a:lnTo>
                    <a:pt x="0" y="0"/>
                  </a:lnTo>
                </a:path>
              </a:pathLst>
            </a:custGeom>
            <a:noFill/>
            <a:ln w="50800">
              <a:solidFill>
                <a:srgbClr val="D48E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s-CO"/>
            </a:p>
          </p:txBody>
        </p:sp>
        <p:sp>
          <p:nvSpPr>
            <p:cNvPr id="17444" name="object 35">
              <a:extLst>
                <a:ext uri="{FF2B5EF4-FFF2-40B4-BE49-F238E27FC236}">
                  <a16:creationId xmlns:a16="http://schemas.microsoft.com/office/drawing/2014/main" id="{BA415757-DC0A-461F-B002-6FCCA3E41A11}"/>
                </a:ext>
              </a:extLst>
            </p:cNvPr>
            <p:cNvSpPr>
              <a:spLocks/>
            </p:cNvSpPr>
            <p:nvPr/>
          </p:nvSpPr>
          <p:spPr bwMode="auto">
            <a:xfrm>
              <a:off x="8382000" y="7264400"/>
              <a:ext cx="0" cy="635000"/>
            </a:xfrm>
            <a:custGeom>
              <a:avLst/>
              <a:gdLst>
                <a:gd name="T0" fmla="*/ 0 h 635000"/>
                <a:gd name="T1" fmla="*/ 635000 h 635000"/>
                <a:gd name="T2" fmla="*/ 0 60000 65536"/>
                <a:gd name="T3" fmla="*/ 0 60000 65536"/>
              </a:gdLst>
              <a:ahLst/>
              <a:cxnLst>
                <a:cxn ang="T2">
                  <a:pos x="0" y="T0"/>
                </a:cxn>
                <a:cxn ang="T3">
                  <a:pos x="0" y="T1"/>
                </a:cxn>
              </a:cxnLst>
              <a:rect l="0" t="0" r="r" b="b"/>
              <a:pathLst>
                <a:path h="635000">
                  <a:moveTo>
                    <a:pt x="0" y="0"/>
                  </a:moveTo>
                  <a:lnTo>
                    <a:pt x="0" y="635000"/>
                  </a:ln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O"/>
            </a:p>
          </p:txBody>
        </p:sp>
        <p:sp>
          <p:nvSpPr>
            <p:cNvPr id="17445" name="object 36">
              <a:extLst>
                <a:ext uri="{FF2B5EF4-FFF2-40B4-BE49-F238E27FC236}">
                  <a16:creationId xmlns:a16="http://schemas.microsoft.com/office/drawing/2014/main" id="{91FF598D-F4B4-3D19-5559-93BCFF7C4AE2}"/>
                </a:ext>
              </a:extLst>
            </p:cNvPr>
            <p:cNvSpPr>
              <a:spLocks/>
            </p:cNvSpPr>
            <p:nvPr/>
          </p:nvSpPr>
          <p:spPr bwMode="auto">
            <a:xfrm>
              <a:off x="8382000" y="7264400"/>
              <a:ext cx="0" cy="635000"/>
            </a:xfrm>
            <a:custGeom>
              <a:avLst/>
              <a:gdLst>
                <a:gd name="T0" fmla="*/ 635000 h 635000"/>
                <a:gd name="T1" fmla="*/ 0 h 635000"/>
                <a:gd name="T2" fmla="*/ 0 60000 65536"/>
                <a:gd name="T3" fmla="*/ 0 60000 65536"/>
              </a:gdLst>
              <a:ahLst/>
              <a:cxnLst>
                <a:cxn ang="T2">
                  <a:pos x="0" y="T0"/>
                </a:cxn>
                <a:cxn ang="T3">
                  <a:pos x="0" y="T1"/>
                </a:cxn>
              </a:cxnLst>
              <a:rect l="0" t="0" r="r" b="b"/>
              <a:pathLst>
                <a:path h="635000">
                  <a:moveTo>
                    <a:pt x="0" y="635000"/>
                  </a:moveTo>
                  <a:lnTo>
                    <a:pt x="0" y="0"/>
                  </a:lnTo>
                </a:path>
              </a:pathLst>
            </a:custGeom>
            <a:noFill/>
            <a:ln w="50800">
              <a:solidFill>
                <a:srgbClr val="D48E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s-CO"/>
            </a:p>
          </p:txBody>
        </p:sp>
        <p:sp>
          <p:nvSpPr>
            <p:cNvPr id="17446" name="object 37">
              <a:extLst>
                <a:ext uri="{FF2B5EF4-FFF2-40B4-BE49-F238E27FC236}">
                  <a16:creationId xmlns:a16="http://schemas.microsoft.com/office/drawing/2014/main" id="{4B4E1DA0-DF63-AD7C-1AEB-87B01352A169}"/>
                </a:ext>
              </a:extLst>
            </p:cNvPr>
            <p:cNvSpPr>
              <a:spLocks/>
            </p:cNvSpPr>
            <p:nvPr/>
          </p:nvSpPr>
          <p:spPr bwMode="auto">
            <a:xfrm>
              <a:off x="11214100" y="7264400"/>
              <a:ext cx="0" cy="635000"/>
            </a:xfrm>
            <a:custGeom>
              <a:avLst/>
              <a:gdLst>
                <a:gd name="T0" fmla="*/ 0 h 635000"/>
                <a:gd name="T1" fmla="*/ 635000 h 635000"/>
                <a:gd name="T2" fmla="*/ 0 60000 65536"/>
                <a:gd name="T3" fmla="*/ 0 60000 65536"/>
              </a:gdLst>
              <a:ahLst/>
              <a:cxnLst>
                <a:cxn ang="T2">
                  <a:pos x="0" y="T0"/>
                </a:cxn>
                <a:cxn ang="T3">
                  <a:pos x="0" y="T1"/>
                </a:cxn>
              </a:cxnLst>
              <a:rect l="0" t="0" r="r" b="b"/>
              <a:pathLst>
                <a:path h="635000">
                  <a:moveTo>
                    <a:pt x="0" y="0"/>
                  </a:moveTo>
                  <a:lnTo>
                    <a:pt x="0" y="635000"/>
                  </a:ln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O"/>
            </a:p>
          </p:txBody>
        </p:sp>
        <p:sp>
          <p:nvSpPr>
            <p:cNvPr id="17447" name="object 38">
              <a:extLst>
                <a:ext uri="{FF2B5EF4-FFF2-40B4-BE49-F238E27FC236}">
                  <a16:creationId xmlns:a16="http://schemas.microsoft.com/office/drawing/2014/main" id="{01858302-DA80-01AA-C91D-9F0452F0617B}"/>
                </a:ext>
              </a:extLst>
            </p:cNvPr>
            <p:cNvSpPr>
              <a:spLocks/>
            </p:cNvSpPr>
            <p:nvPr/>
          </p:nvSpPr>
          <p:spPr bwMode="auto">
            <a:xfrm>
              <a:off x="11214100" y="7264400"/>
              <a:ext cx="0" cy="635000"/>
            </a:xfrm>
            <a:custGeom>
              <a:avLst/>
              <a:gdLst>
                <a:gd name="T0" fmla="*/ 635000 h 635000"/>
                <a:gd name="T1" fmla="*/ 0 h 635000"/>
                <a:gd name="T2" fmla="*/ 0 60000 65536"/>
                <a:gd name="T3" fmla="*/ 0 60000 65536"/>
              </a:gdLst>
              <a:ahLst/>
              <a:cxnLst>
                <a:cxn ang="T2">
                  <a:pos x="0" y="T0"/>
                </a:cxn>
                <a:cxn ang="T3">
                  <a:pos x="0" y="T1"/>
                </a:cxn>
              </a:cxnLst>
              <a:rect l="0" t="0" r="r" b="b"/>
              <a:pathLst>
                <a:path h="635000">
                  <a:moveTo>
                    <a:pt x="0" y="635000"/>
                  </a:moveTo>
                  <a:lnTo>
                    <a:pt x="0" y="0"/>
                  </a:lnTo>
                </a:path>
              </a:pathLst>
            </a:custGeom>
            <a:noFill/>
            <a:ln w="50800">
              <a:solidFill>
                <a:srgbClr val="D48E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s-CO"/>
            </a:p>
          </p:txBody>
        </p:sp>
      </p:grpSp>
      <p:sp>
        <p:nvSpPr>
          <p:cNvPr id="17426" name="object 39">
            <a:extLst>
              <a:ext uri="{FF2B5EF4-FFF2-40B4-BE49-F238E27FC236}">
                <a16:creationId xmlns:a16="http://schemas.microsoft.com/office/drawing/2014/main" id="{3105651E-2602-9201-401F-3B1CF77F6B24}"/>
              </a:ext>
            </a:extLst>
          </p:cNvPr>
          <p:cNvSpPr txBox="1">
            <a:spLocks noChangeArrowheads="1"/>
          </p:cNvSpPr>
          <p:nvPr/>
        </p:nvSpPr>
        <p:spPr bwMode="auto">
          <a:xfrm>
            <a:off x="0" y="1255713"/>
            <a:ext cx="2633663" cy="1168400"/>
          </a:xfrm>
          <a:prstGeom prst="rect">
            <a:avLst/>
          </a:prstGeom>
          <a:solidFill>
            <a:srgbClr val="DDA433"/>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79474" rIns="0" bIns="0">
            <a:spAutoFit/>
          </a:bodyPr>
          <a:lstStyle>
            <a:lvl1pPr marL="354013">
              <a:spcBef>
                <a:spcPct val="20000"/>
              </a:spcBef>
              <a:buClr>
                <a:schemeClr val="hlink"/>
              </a:buClr>
              <a:buSzPct val="60000"/>
              <a:buFont typeface="Wingdings" pitchFamily="2" charset="2"/>
              <a:buChar char="n"/>
              <a:defRPr sz="3200">
                <a:solidFill>
                  <a:schemeClr val="tx1"/>
                </a:solidFill>
                <a:latin typeface="Verdana" panose="020B060403050404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itchFamily="2" charset="2"/>
              <a:buChar char="n"/>
              <a:defRPr sz="2400">
                <a:solidFill>
                  <a:schemeClr val="tx1"/>
                </a:solidFill>
                <a:latin typeface="Verdana" panose="020B060403050404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9pPr>
          </a:lstStyle>
          <a:p>
            <a:pPr algn="ctr">
              <a:lnSpc>
                <a:spcPts val="1913"/>
              </a:lnSpc>
              <a:spcBef>
                <a:spcPts val="625"/>
              </a:spcBef>
              <a:buClrTx/>
              <a:buSzTx/>
              <a:buFontTx/>
              <a:buNone/>
            </a:pPr>
            <a:r>
              <a:rPr lang="es-CO" altLang="es-CO" sz="1600">
                <a:solidFill>
                  <a:srgbClr val="FFFFFF"/>
                </a:solidFill>
                <a:latin typeface="Trebuchet MS" panose="020B0703020202090204" pitchFamily="34" charset="0"/>
                <a:ea typeface="Trebuchet MS" panose="020B0703020202090204" pitchFamily="34" charset="0"/>
                <a:cs typeface="Trebuchet MS" panose="020B0703020202090204" pitchFamily="34" charset="0"/>
              </a:rPr>
              <a:t>ECUADOR</a:t>
            </a:r>
            <a:endParaRPr lang="es-CO" altLang="es-CO" sz="1600">
              <a:latin typeface="Trebuchet MS" panose="020B0703020202090204" pitchFamily="34" charset="0"/>
              <a:ea typeface="Trebuchet MS" panose="020B0703020202090204" pitchFamily="34" charset="0"/>
              <a:cs typeface="Trebuchet MS" panose="020B0703020202090204" pitchFamily="34" charset="0"/>
            </a:endParaRPr>
          </a:p>
          <a:p>
            <a:pPr algn="ctr">
              <a:lnSpc>
                <a:spcPts val="1550"/>
              </a:lnSpc>
              <a:spcBef>
                <a:spcPct val="0"/>
              </a:spcBef>
              <a:buClrTx/>
              <a:buSzTx/>
              <a:buFontTx/>
              <a:buNone/>
            </a:pPr>
            <a:r>
              <a:rPr lang="es-CO" altLang="es-CO" sz="1300">
                <a:solidFill>
                  <a:srgbClr val="FFFFFF"/>
                </a:solidFill>
                <a:latin typeface="Trebuchet MS" panose="020B0703020202090204" pitchFamily="34" charset="0"/>
                <a:ea typeface="Trebuchet MS" panose="020B0703020202090204" pitchFamily="34" charset="0"/>
                <a:cs typeface="Trebuchet MS" panose="020B0703020202090204" pitchFamily="34" charset="0"/>
              </a:rPr>
              <a:t>DEL 15 AL 18 DE JULIO</a:t>
            </a:r>
            <a:endParaRPr lang="es-CO" altLang="es-CO" sz="1300">
              <a:latin typeface="Trebuchet MS" panose="020B0703020202090204" pitchFamily="34" charset="0"/>
              <a:ea typeface="Trebuchet MS" panose="020B0703020202090204" pitchFamily="34" charset="0"/>
              <a:cs typeface="Trebuchet MS" panose="020B0703020202090204" pitchFamily="34" charset="0"/>
            </a:endParaRPr>
          </a:p>
          <a:p>
            <a:pPr algn="ctr">
              <a:lnSpc>
                <a:spcPts val="1238"/>
              </a:lnSpc>
              <a:spcBef>
                <a:spcPct val="0"/>
              </a:spcBef>
              <a:buClrTx/>
              <a:buSzTx/>
              <a:buFontTx/>
              <a:buNone/>
            </a:pPr>
            <a:r>
              <a:rPr lang="es-CO" altLang="es-CO" sz="1000">
                <a:solidFill>
                  <a:srgbClr val="FFFFFF"/>
                </a:solidFill>
                <a:latin typeface="Trebuchet MS" panose="020B0703020202090204" pitchFamily="34" charset="0"/>
                <a:ea typeface="Trebuchet MS" panose="020B0703020202090204" pitchFamily="34" charset="0"/>
                <a:cs typeface="Trebuchet MS" panose="020B0703020202090204" pitchFamily="34" charset="0"/>
              </a:rPr>
              <a:t>MARINEXPO: SI</a:t>
            </a:r>
            <a:endParaRPr lang="es-CO" altLang="es-CO" sz="1000">
              <a:latin typeface="Trebuchet MS" panose="020B0703020202090204" pitchFamily="34" charset="0"/>
              <a:ea typeface="Trebuchet MS" panose="020B0703020202090204" pitchFamily="34" charset="0"/>
              <a:cs typeface="Trebuchet MS" panose="020B0703020202090204" pitchFamily="34" charset="0"/>
            </a:endParaRPr>
          </a:p>
          <a:p>
            <a:pPr algn="just">
              <a:spcBef>
                <a:spcPts val="625"/>
              </a:spcBef>
              <a:buClrTx/>
              <a:buSzTx/>
              <a:buFontTx/>
              <a:buNone/>
            </a:pPr>
            <a:r>
              <a:rPr lang="es-CO" altLang="es-CO" sz="900">
                <a:solidFill>
                  <a:srgbClr val="FFFFFF"/>
                </a:solidFill>
                <a:latin typeface="Trebuchet MS" panose="020B0703020202090204" pitchFamily="34" charset="0"/>
                <a:ea typeface="Trebuchet MS" panose="020B0703020202090204" pitchFamily="34" charset="0"/>
                <a:cs typeface="Trebuchet MS" panose="020B0703020202090204" pitchFamily="34" charset="0"/>
              </a:rPr>
              <a:t>se realizo el primer simposio panamerica-  no sobre educación en Ingeniería Naval  SYMMEDUC</a:t>
            </a:r>
            <a:endParaRPr lang="es-CO" altLang="es-CO" sz="900">
              <a:latin typeface="Trebuchet MS" panose="020B0703020202090204" pitchFamily="34" charset="0"/>
              <a:ea typeface="Trebuchet MS" panose="020B0703020202090204" pitchFamily="34" charset="0"/>
              <a:cs typeface="Trebuchet MS" panose="020B0703020202090204" pitchFamily="34" charset="0"/>
            </a:endParaRPr>
          </a:p>
        </p:txBody>
      </p:sp>
      <p:sp>
        <p:nvSpPr>
          <p:cNvPr id="17427" name="object 40">
            <a:extLst>
              <a:ext uri="{FF2B5EF4-FFF2-40B4-BE49-F238E27FC236}">
                <a16:creationId xmlns:a16="http://schemas.microsoft.com/office/drawing/2014/main" id="{4BD59142-3FD5-D177-1DD2-7342B034ED38}"/>
              </a:ext>
            </a:extLst>
          </p:cNvPr>
          <p:cNvSpPr txBox="1">
            <a:spLocks noChangeArrowheads="1"/>
          </p:cNvSpPr>
          <p:nvPr/>
        </p:nvSpPr>
        <p:spPr bwMode="auto">
          <a:xfrm>
            <a:off x="2643188" y="1255713"/>
            <a:ext cx="2160587" cy="106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8930" rIns="0" bIns="0">
            <a:spAutoFit/>
          </a:bodyPr>
          <a:lstStyle>
            <a:lvl1pPr>
              <a:spcBef>
                <a:spcPct val="20000"/>
              </a:spcBef>
              <a:buClr>
                <a:schemeClr val="hlink"/>
              </a:buClr>
              <a:buSzPct val="60000"/>
              <a:buFont typeface="Wingdings" pitchFamily="2" charset="2"/>
              <a:buChar char="n"/>
              <a:defRPr sz="3200">
                <a:solidFill>
                  <a:schemeClr val="tx1"/>
                </a:solidFill>
                <a:latin typeface="Verdana" panose="020B060403050404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itchFamily="2" charset="2"/>
              <a:buChar char="n"/>
              <a:defRPr sz="2400">
                <a:solidFill>
                  <a:schemeClr val="tx1"/>
                </a:solidFill>
                <a:latin typeface="Verdana" panose="020B060403050404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9pPr>
          </a:lstStyle>
          <a:p>
            <a:pPr algn="ctr">
              <a:lnSpc>
                <a:spcPts val="1888"/>
              </a:lnSpc>
              <a:spcBef>
                <a:spcPts val="75"/>
              </a:spcBef>
              <a:buClrTx/>
              <a:buSzTx/>
              <a:buFontTx/>
              <a:buNone/>
            </a:pPr>
            <a:r>
              <a:rPr lang="es-CO" altLang="es-CO" sz="1600">
                <a:solidFill>
                  <a:srgbClr val="FFFFFF"/>
                </a:solidFill>
                <a:latin typeface="Trebuchet MS" panose="020B0703020202090204" pitchFamily="34" charset="0"/>
                <a:ea typeface="Trebuchet MS" panose="020B0703020202090204" pitchFamily="34" charset="0"/>
                <a:cs typeface="Trebuchet MS" panose="020B0703020202090204" pitchFamily="34" charset="0"/>
              </a:rPr>
              <a:t>BRASIL</a:t>
            </a:r>
            <a:endParaRPr lang="es-CO" altLang="es-CO" sz="1600">
              <a:latin typeface="Trebuchet MS" panose="020B0703020202090204" pitchFamily="34" charset="0"/>
              <a:ea typeface="Trebuchet MS" panose="020B0703020202090204" pitchFamily="34" charset="0"/>
              <a:cs typeface="Trebuchet MS" panose="020B0703020202090204" pitchFamily="34" charset="0"/>
            </a:endParaRPr>
          </a:p>
          <a:p>
            <a:pPr algn="ctr">
              <a:lnSpc>
                <a:spcPts val="1300"/>
              </a:lnSpc>
              <a:spcBef>
                <a:spcPct val="0"/>
              </a:spcBef>
              <a:buClrTx/>
              <a:buSzTx/>
              <a:buFontTx/>
              <a:buNone/>
            </a:pPr>
            <a:r>
              <a:rPr lang="es-CO" altLang="es-CO" sz="1100">
                <a:solidFill>
                  <a:srgbClr val="FFFFFF"/>
                </a:solidFill>
                <a:latin typeface="Trebuchet MS" panose="020B0703020202090204" pitchFamily="34" charset="0"/>
                <a:ea typeface="Trebuchet MS" panose="020B0703020202090204" pitchFamily="34" charset="0"/>
                <a:cs typeface="Trebuchet MS" panose="020B0703020202090204" pitchFamily="34" charset="0"/>
              </a:rPr>
              <a:t>DEL 21 AL 25 DE JUNIO</a:t>
            </a:r>
            <a:endParaRPr lang="es-CO" altLang="es-CO" sz="1100">
              <a:latin typeface="Trebuchet MS" panose="020B0703020202090204" pitchFamily="34" charset="0"/>
              <a:ea typeface="Trebuchet MS" panose="020B0703020202090204" pitchFamily="34" charset="0"/>
              <a:cs typeface="Trebuchet MS" panose="020B0703020202090204" pitchFamily="34" charset="0"/>
            </a:endParaRPr>
          </a:p>
          <a:p>
            <a:pPr algn="ctr">
              <a:spcBef>
                <a:spcPct val="0"/>
              </a:spcBef>
              <a:buClrTx/>
              <a:buSzTx/>
              <a:buFontTx/>
              <a:buNone/>
            </a:pPr>
            <a:r>
              <a:rPr lang="es-CO" altLang="es-CO" sz="1100">
                <a:solidFill>
                  <a:srgbClr val="FFFFFF"/>
                </a:solidFill>
                <a:latin typeface="Trebuchet MS" panose="020B0703020202090204" pitchFamily="34" charset="0"/>
                <a:ea typeface="Trebuchet MS" panose="020B0703020202090204" pitchFamily="34" charset="0"/>
                <a:cs typeface="Trebuchet MS" panose="020B0703020202090204" pitchFamily="34" charset="0"/>
              </a:rPr>
              <a:t>ASISTENTES: 300  MARINEXPO: SI</a:t>
            </a:r>
            <a:endParaRPr lang="es-CO" altLang="es-CO" sz="1100">
              <a:latin typeface="Trebuchet MS" panose="020B0703020202090204" pitchFamily="34" charset="0"/>
              <a:ea typeface="Trebuchet MS" panose="020B0703020202090204" pitchFamily="34" charset="0"/>
              <a:cs typeface="Trebuchet MS" panose="020B0703020202090204" pitchFamily="34" charset="0"/>
            </a:endParaRPr>
          </a:p>
          <a:p>
            <a:pPr>
              <a:lnSpc>
                <a:spcPts val="1175"/>
              </a:lnSpc>
              <a:spcBef>
                <a:spcPct val="0"/>
              </a:spcBef>
              <a:buClrTx/>
              <a:buSzTx/>
              <a:buFontTx/>
              <a:buNone/>
            </a:pPr>
            <a:r>
              <a:rPr lang="es-CO" altLang="es-CO" sz="900">
                <a:solidFill>
                  <a:srgbClr val="FFFFFF"/>
                </a:solidFill>
                <a:latin typeface="Trebuchet MS" panose="020B0703020202090204" pitchFamily="34" charset="0"/>
                <a:ea typeface="Trebuchet MS" panose="020B0703020202090204" pitchFamily="34" charset="0"/>
                <a:cs typeface="Trebuchet MS" panose="020B0703020202090204" pitchFamily="34" charset="0"/>
              </a:rPr>
              <a:t>se realizo el primer Simposio sobre cons-  trucción de buques militares SYMMISSEL</a:t>
            </a:r>
            <a:endParaRPr lang="es-CO" altLang="es-CO" sz="900">
              <a:latin typeface="Trebuchet MS" panose="020B0703020202090204" pitchFamily="34" charset="0"/>
              <a:ea typeface="Trebuchet MS" panose="020B0703020202090204" pitchFamily="34" charset="0"/>
              <a:cs typeface="Trebuchet MS" panose="020B0703020202090204" pitchFamily="34" charset="0"/>
            </a:endParaRPr>
          </a:p>
        </p:txBody>
      </p:sp>
      <p:sp>
        <p:nvSpPr>
          <p:cNvPr id="17428" name="object 41">
            <a:extLst>
              <a:ext uri="{FF2B5EF4-FFF2-40B4-BE49-F238E27FC236}">
                <a16:creationId xmlns:a16="http://schemas.microsoft.com/office/drawing/2014/main" id="{AFBCD630-6510-5266-DAF9-8B64A0F9CFA7}"/>
              </a:ext>
            </a:extLst>
          </p:cNvPr>
          <p:cNvSpPr txBox="1">
            <a:spLocks noChangeArrowheads="1"/>
          </p:cNvSpPr>
          <p:nvPr/>
        </p:nvSpPr>
        <p:spPr bwMode="auto">
          <a:xfrm>
            <a:off x="2771775" y="6153150"/>
            <a:ext cx="188118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8930" rIns="0" bIns="0">
            <a:spAutoFit/>
          </a:bodyPr>
          <a:lstStyle>
            <a:lvl1pPr marL="7938">
              <a:spcBef>
                <a:spcPct val="20000"/>
              </a:spcBef>
              <a:buClr>
                <a:schemeClr val="hlink"/>
              </a:buClr>
              <a:buSzPct val="60000"/>
              <a:buFont typeface="Wingdings" pitchFamily="2" charset="2"/>
              <a:buChar char="n"/>
              <a:defRPr sz="3200">
                <a:solidFill>
                  <a:schemeClr val="tx1"/>
                </a:solidFill>
                <a:latin typeface="Verdana" panose="020B060403050404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itchFamily="2" charset="2"/>
              <a:buChar char="n"/>
              <a:defRPr sz="2400">
                <a:solidFill>
                  <a:schemeClr val="tx1"/>
                </a:solidFill>
                <a:latin typeface="Verdana" panose="020B060403050404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9pPr>
          </a:lstStyle>
          <a:p>
            <a:pPr algn="just">
              <a:spcBef>
                <a:spcPts val="75"/>
              </a:spcBef>
              <a:buClrTx/>
              <a:buSzTx/>
              <a:buFontTx/>
              <a:buNone/>
            </a:pPr>
            <a:r>
              <a:rPr lang="es-CO" altLang="es-CO" sz="1000">
                <a:solidFill>
                  <a:srgbClr val="8B6139"/>
                </a:solidFill>
                <a:latin typeface="Trebuchet MS" panose="020B0703020202090204" pitchFamily="34" charset="0"/>
                <a:ea typeface="Trebuchet MS" panose="020B0703020202090204" pitchFamily="34" charset="0"/>
                <a:cs typeface="Trebuchet MS" panose="020B0703020202090204" pitchFamily="34" charset="0"/>
              </a:rPr>
              <a:t>La Ceremonia Inaugural estuvo  presidida por el Presidente del  Perú Alberto Fujimori.</a:t>
            </a:r>
            <a:endParaRPr lang="es-CO" altLang="es-CO" sz="1000">
              <a:latin typeface="Trebuchet MS" panose="020B0703020202090204" pitchFamily="34" charset="0"/>
              <a:ea typeface="Trebuchet MS" panose="020B0703020202090204" pitchFamily="34" charset="0"/>
              <a:cs typeface="Trebuchet MS" panose="020B0703020202090204" pitchFamily="34" charset="0"/>
            </a:endParaRPr>
          </a:p>
        </p:txBody>
      </p:sp>
      <p:sp>
        <p:nvSpPr>
          <p:cNvPr id="17429" name="object 42">
            <a:extLst>
              <a:ext uri="{FF2B5EF4-FFF2-40B4-BE49-F238E27FC236}">
                <a16:creationId xmlns:a16="http://schemas.microsoft.com/office/drawing/2014/main" id="{B277E2CE-F976-0722-0257-2BC9FA5D188B}"/>
              </a:ext>
            </a:extLst>
          </p:cNvPr>
          <p:cNvSpPr>
            <a:spLocks/>
          </p:cNvSpPr>
          <p:nvPr/>
        </p:nvSpPr>
        <p:spPr bwMode="auto">
          <a:xfrm>
            <a:off x="2201863" y="0"/>
            <a:ext cx="4741862" cy="925513"/>
          </a:xfrm>
          <a:custGeom>
            <a:avLst/>
            <a:gdLst>
              <a:gd name="T0" fmla="*/ 4741621 w 6743700"/>
              <a:gd name="T1" fmla="*/ 0 h 1316355"/>
              <a:gd name="T2" fmla="*/ 0 w 6743700"/>
              <a:gd name="T3" fmla="*/ 0 h 1316355"/>
              <a:gd name="T4" fmla="*/ 0 w 6743700"/>
              <a:gd name="T5" fmla="*/ 925102 h 1316355"/>
              <a:gd name="T6" fmla="*/ 4741621 w 6743700"/>
              <a:gd name="T7" fmla="*/ 925102 h 1316355"/>
              <a:gd name="T8" fmla="*/ 4741621 w 6743700"/>
              <a:gd name="T9" fmla="*/ 0 h 131635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43700" h="1316355">
                <a:moveTo>
                  <a:pt x="6743357" y="0"/>
                </a:moveTo>
                <a:lnTo>
                  <a:pt x="0" y="0"/>
                </a:lnTo>
                <a:lnTo>
                  <a:pt x="0" y="1315770"/>
                </a:lnTo>
                <a:lnTo>
                  <a:pt x="6743357" y="1315770"/>
                </a:lnTo>
                <a:lnTo>
                  <a:pt x="6743357" y="0"/>
                </a:lnTo>
                <a:close/>
              </a:path>
            </a:pathLst>
          </a:custGeom>
          <a:solidFill>
            <a:srgbClr val="D48E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O"/>
          </a:p>
        </p:txBody>
      </p:sp>
      <p:grpSp>
        <p:nvGrpSpPr>
          <p:cNvPr id="17430" name="object 44">
            <a:extLst>
              <a:ext uri="{FF2B5EF4-FFF2-40B4-BE49-F238E27FC236}">
                <a16:creationId xmlns:a16="http://schemas.microsoft.com/office/drawing/2014/main" id="{253901AA-BDA9-1D5D-840F-7416BEFBAE2A}"/>
              </a:ext>
            </a:extLst>
          </p:cNvPr>
          <p:cNvGrpSpPr>
            <a:grpSpLocks/>
          </p:cNvGrpSpPr>
          <p:nvPr/>
        </p:nvGrpSpPr>
        <p:grpSpPr bwMode="auto">
          <a:xfrm>
            <a:off x="2197100" y="0"/>
            <a:ext cx="4749800" cy="5111750"/>
            <a:chOff x="3124377" y="0"/>
            <a:chExt cx="6756400" cy="7270750"/>
          </a:xfrm>
        </p:grpSpPr>
        <p:sp>
          <p:nvSpPr>
            <p:cNvPr id="17432" name="object 45">
              <a:extLst>
                <a:ext uri="{FF2B5EF4-FFF2-40B4-BE49-F238E27FC236}">
                  <a16:creationId xmlns:a16="http://schemas.microsoft.com/office/drawing/2014/main" id="{5A5E3987-F659-9838-95B0-C233A6EB2B97}"/>
                </a:ext>
              </a:extLst>
            </p:cNvPr>
            <p:cNvSpPr>
              <a:spLocks/>
            </p:cNvSpPr>
            <p:nvPr/>
          </p:nvSpPr>
          <p:spPr bwMode="auto">
            <a:xfrm>
              <a:off x="8744889" y="12"/>
              <a:ext cx="1129665" cy="452755"/>
            </a:xfrm>
            <a:custGeom>
              <a:avLst/>
              <a:gdLst>
                <a:gd name="T0" fmla="*/ 757801 w 1129665"/>
                <a:gd name="T1" fmla="*/ 112146 h 452755"/>
                <a:gd name="T2" fmla="*/ 666139 w 1129665"/>
                <a:gd name="T3" fmla="*/ 97404 h 452755"/>
                <a:gd name="T4" fmla="*/ 579392 w 1129665"/>
                <a:gd name="T5" fmla="*/ 69545 h 452755"/>
                <a:gd name="T6" fmla="*/ 498688 w 1129665"/>
                <a:gd name="T7" fmla="*/ 29589 h 452755"/>
                <a:gd name="T8" fmla="*/ 453760 w 1129665"/>
                <a:gd name="T9" fmla="*/ 0 h 452755"/>
                <a:gd name="T10" fmla="*/ 1078942 w 1129665"/>
                <a:gd name="T11" fmla="*/ 53349 h 452755"/>
                <a:gd name="T12" fmla="*/ 993233 w 1129665"/>
                <a:gd name="T13" fmla="*/ 86921 h 452755"/>
                <a:gd name="T14" fmla="*/ 901604 w 1129665"/>
                <a:gd name="T15" fmla="*/ 107593 h 452755"/>
                <a:gd name="T16" fmla="*/ 805123 w 1129665"/>
                <a:gd name="T17" fmla="*/ 114281 h 452755"/>
                <a:gd name="T18" fmla="*/ 20440 w 1129665"/>
                <a:gd name="T19" fmla="*/ 32404 h 452755"/>
                <a:gd name="T20" fmla="*/ 54731 w 1129665"/>
                <a:gd name="T21" fmla="*/ 81781 h 452755"/>
                <a:gd name="T22" fmla="*/ 65056 w 1129665"/>
                <a:gd name="T23" fmla="*/ 79584 h 452755"/>
                <a:gd name="T24" fmla="*/ 127632 w 1129665"/>
                <a:gd name="T25" fmla="*/ 52195 h 452755"/>
                <a:gd name="T26" fmla="*/ 190151 w 1129665"/>
                <a:gd name="T27" fmla="*/ 24682 h 452755"/>
                <a:gd name="T28" fmla="*/ 203613 w 1129665"/>
                <a:gd name="T29" fmla="*/ 21850 h 452755"/>
                <a:gd name="T30" fmla="*/ 276087 w 1129665"/>
                <a:gd name="T31" fmla="*/ 99607 h 452755"/>
                <a:gd name="T32" fmla="*/ 309379 w 1129665"/>
                <a:gd name="T33" fmla="*/ 128466 h 452755"/>
                <a:gd name="T34" fmla="*/ 293342 w 1129665"/>
                <a:gd name="T35" fmla="*/ 167067 h 452755"/>
                <a:gd name="T36" fmla="*/ 267549 w 1129665"/>
                <a:gd name="T37" fmla="*/ 229743 h 452755"/>
                <a:gd name="T38" fmla="*/ 250743 w 1129665"/>
                <a:gd name="T39" fmla="*/ 269678 h 452755"/>
                <a:gd name="T40" fmla="*/ 303093 w 1129665"/>
                <a:gd name="T41" fmla="*/ 307546 h 452755"/>
                <a:gd name="T42" fmla="*/ 393266 w 1129665"/>
                <a:gd name="T43" fmla="*/ 357679 h 452755"/>
                <a:gd name="T44" fmla="*/ 447263 w 1129665"/>
                <a:gd name="T45" fmla="*/ 382898 h 452755"/>
                <a:gd name="T46" fmla="*/ 455530 w 1129665"/>
                <a:gd name="T47" fmla="*/ 375697 h 452755"/>
                <a:gd name="T48" fmla="*/ 495466 w 1129665"/>
                <a:gd name="T49" fmla="*/ 321457 h 452755"/>
                <a:gd name="T50" fmla="*/ 535210 w 1129665"/>
                <a:gd name="T51" fmla="*/ 267074 h 452755"/>
                <a:gd name="T52" fmla="*/ 544640 w 1129665"/>
                <a:gd name="T53" fmla="*/ 259240 h 452755"/>
                <a:gd name="T54" fmla="*/ 556813 w 1129665"/>
                <a:gd name="T55" fmla="*/ 261016 h 452755"/>
                <a:gd name="T56" fmla="*/ 611839 w 1129665"/>
                <a:gd name="T57" fmla="*/ 279722 h 452755"/>
                <a:gd name="T58" fmla="*/ 669056 w 1129665"/>
                <a:gd name="T59" fmla="*/ 290150 h 452755"/>
                <a:gd name="T60" fmla="*/ 679457 w 1129665"/>
                <a:gd name="T61" fmla="*/ 295065 h 452755"/>
                <a:gd name="T62" fmla="*/ 684428 w 1129665"/>
                <a:gd name="T63" fmla="*/ 336599 h 452755"/>
                <a:gd name="T64" fmla="*/ 692826 w 1129665"/>
                <a:gd name="T65" fmla="*/ 404844 h 452755"/>
                <a:gd name="T66" fmla="*/ 697580 w 1129665"/>
                <a:gd name="T67" fmla="*/ 444595 h 452755"/>
                <a:gd name="T68" fmla="*/ 705022 w 1129665"/>
                <a:gd name="T69" fmla="*/ 447440 h 452755"/>
                <a:gd name="T70" fmla="*/ 747803 w 1129665"/>
                <a:gd name="T71" fmla="*/ 450837 h 452755"/>
                <a:gd name="T72" fmla="*/ 790556 w 1129665"/>
                <a:gd name="T73" fmla="*/ 452748 h 452755"/>
                <a:gd name="T74" fmla="*/ 854037 w 1129665"/>
                <a:gd name="T75" fmla="*/ 450658 h 452755"/>
                <a:gd name="T76" fmla="*/ 917518 w 1129665"/>
                <a:gd name="T77" fmla="*/ 447490 h 452755"/>
                <a:gd name="T78" fmla="*/ 926662 w 1129665"/>
                <a:gd name="T79" fmla="*/ 443579 h 452755"/>
                <a:gd name="T80" fmla="*/ 931588 w 1129665"/>
                <a:gd name="T81" fmla="*/ 402438 h 452755"/>
                <a:gd name="T82" fmla="*/ 949002 w 1129665"/>
                <a:gd name="T83" fmla="*/ 292322 h 452755"/>
                <a:gd name="T84" fmla="*/ 982873 w 1129665"/>
                <a:gd name="T85" fmla="*/ 288156 h 452755"/>
                <a:gd name="T86" fmla="*/ 1043331 w 1129665"/>
                <a:gd name="T87" fmla="*/ 271490 h 452755"/>
                <a:gd name="T88" fmla="*/ 1080510 w 1129665"/>
                <a:gd name="T89" fmla="*/ 257422 h 452755"/>
                <a:gd name="T90" fmla="*/ 1089464 w 1129665"/>
                <a:gd name="T91" fmla="*/ 265284 h 452755"/>
                <a:gd name="T92" fmla="*/ 1129194 w 1129665"/>
                <a:gd name="T93" fmla="*/ 319907 h 45275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129665" h="452755">
                  <a:moveTo>
                    <a:pt x="805123" y="114281"/>
                  </a:moveTo>
                  <a:lnTo>
                    <a:pt x="757801" y="112146"/>
                  </a:lnTo>
                  <a:lnTo>
                    <a:pt x="711426" y="106478"/>
                  </a:lnTo>
                  <a:lnTo>
                    <a:pt x="666139" y="97404"/>
                  </a:lnTo>
                  <a:lnTo>
                    <a:pt x="622081" y="85051"/>
                  </a:lnTo>
                  <a:lnTo>
                    <a:pt x="579392" y="69545"/>
                  </a:lnTo>
                  <a:lnTo>
                    <a:pt x="538214" y="51016"/>
                  </a:lnTo>
                  <a:lnTo>
                    <a:pt x="498688" y="29589"/>
                  </a:lnTo>
                  <a:lnTo>
                    <a:pt x="460955" y="5394"/>
                  </a:lnTo>
                  <a:lnTo>
                    <a:pt x="453760" y="0"/>
                  </a:lnTo>
                </a:path>
                <a:path w="1129665" h="452755">
                  <a:moveTo>
                    <a:pt x="1129194" y="25825"/>
                  </a:moveTo>
                  <a:lnTo>
                    <a:pt x="1078942" y="53349"/>
                  </a:lnTo>
                  <a:lnTo>
                    <a:pt x="1036894" y="71680"/>
                  </a:lnTo>
                  <a:lnTo>
                    <a:pt x="993233" y="86921"/>
                  </a:lnTo>
                  <a:lnTo>
                    <a:pt x="948092" y="98937"/>
                  </a:lnTo>
                  <a:lnTo>
                    <a:pt x="901604" y="107593"/>
                  </a:lnTo>
                  <a:lnTo>
                    <a:pt x="853904" y="112753"/>
                  </a:lnTo>
                  <a:lnTo>
                    <a:pt x="805123" y="114281"/>
                  </a:lnTo>
                </a:path>
                <a:path w="1129665" h="452755">
                  <a:moveTo>
                    <a:pt x="0" y="0"/>
                  </a:moveTo>
                  <a:lnTo>
                    <a:pt x="20440" y="32404"/>
                  </a:lnTo>
                  <a:lnTo>
                    <a:pt x="50299" y="75622"/>
                  </a:lnTo>
                  <a:lnTo>
                    <a:pt x="54731" y="81781"/>
                  </a:lnTo>
                  <a:lnTo>
                    <a:pt x="58325" y="82581"/>
                  </a:lnTo>
                  <a:lnTo>
                    <a:pt x="65056" y="79584"/>
                  </a:lnTo>
                  <a:lnTo>
                    <a:pt x="96322" y="65835"/>
                  </a:lnTo>
                  <a:lnTo>
                    <a:pt x="127632" y="52195"/>
                  </a:lnTo>
                  <a:lnTo>
                    <a:pt x="158929" y="38524"/>
                  </a:lnTo>
                  <a:lnTo>
                    <a:pt x="190151" y="24682"/>
                  </a:lnTo>
                  <a:lnTo>
                    <a:pt x="198825" y="20796"/>
                  </a:lnTo>
                  <a:lnTo>
                    <a:pt x="203613" y="21850"/>
                  </a:lnTo>
                  <a:lnTo>
                    <a:pt x="229767" y="54806"/>
                  </a:lnTo>
                  <a:lnTo>
                    <a:pt x="276087" y="99607"/>
                  </a:lnTo>
                  <a:lnTo>
                    <a:pt x="309176" y="123907"/>
                  </a:lnTo>
                  <a:lnTo>
                    <a:pt x="309379" y="128466"/>
                  </a:lnTo>
                  <a:lnTo>
                    <a:pt x="306331" y="135769"/>
                  </a:lnTo>
                  <a:lnTo>
                    <a:pt x="293342" y="167067"/>
                  </a:lnTo>
                  <a:lnTo>
                    <a:pt x="280466" y="198413"/>
                  </a:lnTo>
                  <a:lnTo>
                    <a:pt x="267549" y="229743"/>
                  </a:lnTo>
                  <a:lnTo>
                    <a:pt x="254439" y="260991"/>
                  </a:lnTo>
                  <a:lnTo>
                    <a:pt x="250743" y="269678"/>
                  </a:lnTo>
                  <a:lnTo>
                    <a:pt x="252470" y="273983"/>
                  </a:lnTo>
                  <a:lnTo>
                    <a:pt x="303093" y="307546"/>
                  </a:lnTo>
                  <a:lnTo>
                    <a:pt x="347585" y="333679"/>
                  </a:lnTo>
                  <a:lnTo>
                    <a:pt x="393266" y="357679"/>
                  </a:lnTo>
                  <a:lnTo>
                    <a:pt x="440062" y="379698"/>
                  </a:lnTo>
                  <a:lnTo>
                    <a:pt x="447263" y="382898"/>
                  </a:lnTo>
                  <a:lnTo>
                    <a:pt x="450920" y="382047"/>
                  </a:lnTo>
                  <a:lnTo>
                    <a:pt x="455530" y="375697"/>
                  </a:lnTo>
                  <a:lnTo>
                    <a:pt x="475438" y="348536"/>
                  </a:lnTo>
                  <a:lnTo>
                    <a:pt x="495466" y="321457"/>
                  </a:lnTo>
                  <a:lnTo>
                    <a:pt x="515445" y="294343"/>
                  </a:lnTo>
                  <a:lnTo>
                    <a:pt x="535210" y="267074"/>
                  </a:lnTo>
                  <a:lnTo>
                    <a:pt x="539864" y="261825"/>
                  </a:lnTo>
                  <a:lnTo>
                    <a:pt x="544640" y="259240"/>
                  </a:lnTo>
                  <a:lnTo>
                    <a:pt x="550101" y="259057"/>
                  </a:lnTo>
                  <a:lnTo>
                    <a:pt x="556813" y="261016"/>
                  </a:lnTo>
                  <a:lnTo>
                    <a:pt x="584113" y="271114"/>
                  </a:lnTo>
                  <a:lnTo>
                    <a:pt x="611839" y="279722"/>
                  </a:lnTo>
                  <a:lnTo>
                    <a:pt x="640113" y="286261"/>
                  </a:lnTo>
                  <a:lnTo>
                    <a:pt x="669056" y="290150"/>
                  </a:lnTo>
                  <a:lnTo>
                    <a:pt x="677107" y="290798"/>
                  </a:lnTo>
                  <a:lnTo>
                    <a:pt x="679457" y="295065"/>
                  </a:lnTo>
                  <a:lnTo>
                    <a:pt x="680320" y="302469"/>
                  </a:lnTo>
                  <a:lnTo>
                    <a:pt x="684428" y="336599"/>
                  </a:lnTo>
                  <a:lnTo>
                    <a:pt x="688629" y="370721"/>
                  </a:lnTo>
                  <a:lnTo>
                    <a:pt x="692826" y="404844"/>
                  </a:lnTo>
                  <a:lnTo>
                    <a:pt x="696919" y="438981"/>
                  </a:lnTo>
                  <a:lnTo>
                    <a:pt x="697580" y="444595"/>
                  </a:lnTo>
                  <a:lnTo>
                    <a:pt x="699256" y="447084"/>
                  </a:lnTo>
                  <a:lnTo>
                    <a:pt x="705022" y="447440"/>
                  </a:lnTo>
                  <a:lnTo>
                    <a:pt x="726414" y="449044"/>
                  </a:lnTo>
                  <a:lnTo>
                    <a:pt x="747803" y="450837"/>
                  </a:lnTo>
                  <a:lnTo>
                    <a:pt x="769185" y="452258"/>
                  </a:lnTo>
                  <a:lnTo>
                    <a:pt x="790556" y="452748"/>
                  </a:lnTo>
                  <a:lnTo>
                    <a:pt x="822299" y="452036"/>
                  </a:lnTo>
                  <a:lnTo>
                    <a:pt x="854037" y="450658"/>
                  </a:lnTo>
                  <a:lnTo>
                    <a:pt x="885775" y="449010"/>
                  </a:lnTo>
                  <a:lnTo>
                    <a:pt x="917518" y="447490"/>
                  </a:lnTo>
                  <a:lnTo>
                    <a:pt x="924808" y="447186"/>
                  </a:lnTo>
                  <a:lnTo>
                    <a:pt x="926662" y="443579"/>
                  </a:lnTo>
                  <a:lnTo>
                    <a:pt x="927450" y="436835"/>
                  </a:lnTo>
                  <a:lnTo>
                    <a:pt x="931588" y="402438"/>
                  </a:lnTo>
                  <a:lnTo>
                    <a:pt x="940232" y="333692"/>
                  </a:lnTo>
                  <a:lnTo>
                    <a:pt x="949002" y="292322"/>
                  </a:lnTo>
                  <a:lnTo>
                    <a:pt x="951491" y="292157"/>
                  </a:lnTo>
                  <a:lnTo>
                    <a:pt x="982873" y="288156"/>
                  </a:lnTo>
                  <a:lnTo>
                    <a:pt x="1013416" y="280997"/>
                  </a:lnTo>
                  <a:lnTo>
                    <a:pt x="1043331" y="271490"/>
                  </a:lnTo>
                  <a:lnTo>
                    <a:pt x="1072827" y="260445"/>
                  </a:lnTo>
                  <a:lnTo>
                    <a:pt x="1080510" y="257422"/>
                  </a:lnTo>
                  <a:lnTo>
                    <a:pt x="1084688" y="258629"/>
                  </a:lnTo>
                  <a:lnTo>
                    <a:pt x="1089464" y="265284"/>
                  </a:lnTo>
                  <a:lnTo>
                    <a:pt x="1109532" y="292988"/>
                  </a:lnTo>
                  <a:lnTo>
                    <a:pt x="1129194" y="319907"/>
                  </a:lnTo>
                </a:path>
              </a:pathLst>
            </a:custGeom>
            <a:noFill/>
            <a:ln w="12700">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s-CO"/>
            </a:p>
          </p:txBody>
        </p:sp>
        <p:sp>
          <p:nvSpPr>
            <p:cNvPr id="17433" name="object 46">
              <a:extLst>
                <a:ext uri="{FF2B5EF4-FFF2-40B4-BE49-F238E27FC236}">
                  <a16:creationId xmlns:a16="http://schemas.microsoft.com/office/drawing/2014/main" id="{8E4C14AF-EEED-FC39-EA04-E8C967FAB631}"/>
                </a:ext>
              </a:extLst>
            </p:cNvPr>
            <p:cNvSpPr>
              <a:spLocks/>
            </p:cNvSpPr>
            <p:nvPr/>
          </p:nvSpPr>
          <p:spPr bwMode="auto">
            <a:xfrm>
              <a:off x="3130727" y="863014"/>
              <a:ext cx="1129665" cy="453390"/>
            </a:xfrm>
            <a:custGeom>
              <a:avLst/>
              <a:gdLst>
                <a:gd name="T0" fmla="*/ 371381 w 1129664"/>
                <a:gd name="T1" fmla="*/ 340601 h 453390"/>
                <a:gd name="T2" fmla="*/ 463043 w 1129664"/>
                <a:gd name="T3" fmla="*/ 355344 h 453390"/>
                <a:gd name="T4" fmla="*/ 549790 w 1129664"/>
                <a:gd name="T5" fmla="*/ 383202 h 453390"/>
                <a:gd name="T6" fmla="*/ 630495 w 1129664"/>
                <a:gd name="T7" fmla="*/ 423158 h 453390"/>
                <a:gd name="T8" fmla="*/ 675450 w 1129664"/>
                <a:gd name="T9" fmla="*/ 452768 h 453390"/>
                <a:gd name="T10" fmla="*/ 50240 w 1129664"/>
                <a:gd name="T11" fmla="*/ 399398 h 453390"/>
                <a:gd name="T12" fmla="*/ 135949 w 1129664"/>
                <a:gd name="T13" fmla="*/ 365827 h 453390"/>
                <a:gd name="T14" fmla="*/ 227578 w 1129664"/>
                <a:gd name="T15" fmla="*/ 345154 h 453390"/>
                <a:gd name="T16" fmla="*/ 324059 w 1129664"/>
                <a:gd name="T17" fmla="*/ 338467 h 453390"/>
                <a:gd name="T18" fmla="*/ 1108743 w 1129664"/>
                <a:gd name="T19" fmla="*/ 420344 h 453390"/>
                <a:gd name="T20" fmla="*/ 1074452 w 1129664"/>
                <a:gd name="T21" fmla="*/ 370966 h 453390"/>
                <a:gd name="T22" fmla="*/ 1064127 w 1129664"/>
                <a:gd name="T23" fmla="*/ 373164 h 453390"/>
                <a:gd name="T24" fmla="*/ 1001551 w 1129664"/>
                <a:gd name="T25" fmla="*/ 400553 h 453390"/>
                <a:gd name="T26" fmla="*/ 939032 w 1129664"/>
                <a:gd name="T27" fmla="*/ 428066 h 453390"/>
                <a:gd name="T28" fmla="*/ 925570 w 1129664"/>
                <a:gd name="T29" fmla="*/ 430898 h 453390"/>
                <a:gd name="T30" fmla="*/ 853096 w 1129664"/>
                <a:gd name="T31" fmla="*/ 353140 h 453390"/>
                <a:gd name="T32" fmla="*/ 819804 w 1129664"/>
                <a:gd name="T33" fmla="*/ 324281 h 453390"/>
                <a:gd name="T34" fmla="*/ 835842 w 1129664"/>
                <a:gd name="T35" fmla="*/ 285681 h 453390"/>
                <a:gd name="T36" fmla="*/ 861634 w 1129664"/>
                <a:gd name="T37" fmla="*/ 223005 h 453390"/>
                <a:gd name="T38" fmla="*/ 878440 w 1129664"/>
                <a:gd name="T39" fmla="*/ 183070 h 453390"/>
                <a:gd name="T40" fmla="*/ 826090 w 1129664"/>
                <a:gd name="T41" fmla="*/ 145202 h 453390"/>
                <a:gd name="T42" fmla="*/ 735918 w 1129664"/>
                <a:gd name="T43" fmla="*/ 95069 h 453390"/>
                <a:gd name="T44" fmla="*/ 681920 w 1129664"/>
                <a:gd name="T45" fmla="*/ 69849 h 453390"/>
                <a:gd name="T46" fmla="*/ 673653 w 1129664"/>
                <a:gd name="T47" fmla="*/ 77050 h 453390"/>
                <a:gd name="T48" fmla="*/ 633718 w 1129664"/>
                <a:gd name="T49" fmla="*/ 131291 h 453390"/>
                <a:gd name="T50" fmla="*/ 593973 w 1129664"/>
                <a:gd name="T51" fmla="*/ 185673 h 453390"/>
                <a:gd name="T52" fmla="*/ 584543 w 1129664"/>
                <a:gd name="T53" fmla="*/ 193513 h 453390"/>
                <a:gd name="T54" fmla="*/ 572370 w 1129664"/>
                <a:gd name="T55" fmla="*/ 191731 h 453390"/>
                <a:gd name="T56" fmla="*/ 517343 w 1129664"/>
                <a:gd name="T57" fmla="*/ 173026 h 453390"/>
                <a:gd name="T58" fmla="*/ 460127 w 1129664"/>
                <a:gd name="T59" fmla="*/ 162598 h 453390"/>
                <a:gd name="T60" fmla="*/ 449725 w 1129664"/>
                <a:gd name="T61" fmla="*/ 157683 h 453390"/>
                <a:gd name="T62" fmla="*/ 444754 w 1129664"/>
                <a:gd name="T63" fmla="*/ 116149 h 453390"/>
                <a:gd name="T64" fmla="*/ 436357 w 1129664"/>
                <a:gd name="T65" fmla="*/ 47909 h 453390"/>
                <a:gd name="T66" fmla="*/ 431590 w 1129664"/>
                <a:gd name="T67" fmla="*/ 8153 h 453390"/>
                <a:gd name="T68" fmla="*/ 424160 w 1129664"/>
                <a:gd name="T69" fmla="*/ 5308 h 453390"/>
                <a:gd name="T70" fmla="*/ 381379 w 1129664"/>
                <a:gd name="T71" fmla="*/ 1911 h 453390"/>
                <a:gd name="T72" fmla="*/ 338626 w 1129664"/>
                <a:gd name="T73" fmla="*/ 0 h 453390"/>
                <a:gd name="T74" fmla="*/ 275145 w 1129664"/>
                <a:gd name="T75" fmla="*/ 2092 h 453390"/>
                <a:gd name="T76" fmla="*/ 211664 w 1129664"/>
                <a:gd name="T77" fmla="*/ 5270 h 453390"/>
                <a:gd name="T78" fmla="*/ 202520 w 1129664"/>
                <a:gd name="T79" fmla="*/ 9169 h 453390"/>
                <a:gd name="T80" fmla="*/ 197594 w 1129664"/>
                <a:gd name="T81" fmla="*/ 50310 h 453390"/>
                <a:gd name="T82" fmla="*/ 180181 w 1129664"/>
                <a:gd name="T83" fmla="*/ 160426 h 453390"/>
                <a:gd name="T84" fmla="*/ 146310 w 1129664"/>
                <a:gd name="T85" fmla="*/ 164598 h 453390"/>
                <a:gd name="T86" fmla="*/ 85851 w 1129664"/>
                <a:gd name="T87" fmla="*/ 181260 h 453390"/>
                <a:gd name="T88" fmla="*/ 48672 w 1129664"/>
                <a:gd name="T89" fmla="*/ 195325 h 453390"/>
                <a:gd name="T90" fmla="*/ 39719 w 1129664"/>
                <a:gd name="T91" fmla="*/ 187464 h 453390"/>
                <a:gd name="T92" fmla="*/ 0 w 1129664"/>
                <a:gd name="T93" fmla="*/ 132856 h 45339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129664" h="453390">
                  <a:moveTo>
                    <a:pt x="324059" y="338467"/>
                  </a:moveTo>
                  <a:lnTo>
                    <a:pt x="371381" y="340601"/>
                  </a:lnTo>
                  <a:lnTo>
                    <a:pt x="417756" y="346269"/>
                  </a:lnTo>
                  <a:lnTo>
                    <a:pt x="463043" y="355344"/>
                  </a:lnTo>
                  <a:lnTo>
                    <a:pt x="507101" y="367697"/>
                  </a:lnTo>
                  <a:lnTo>
                    <a:pt x="549790" y="383202"/>
                  </a:lnTo>
                  <a:lnTo>
                    <a:pt x="590968" y="401732"/>
                  </a:lnTo>
                  <a:lnTo>
                    <a:pt x="630494" y="423158"/>
                  </a:lnTo>
                  <a:lnTo>
                    <a:pt x="668227" y="447354"/>
                  </a:lnTo>
                  <a:lnTo>
                    <a:pt x="675449" y="452768"/>
                  </a:lnTo>
                </a:path>
                <a:path w="1129664" h="453390">
                  <a:moveTo>
                    <a:pt x="0" y="426916"/>
                  </a:moveTo>
                  <a:lnTo>
                    <a:pt x="50240" y="399398"/>
                  </a:lnTo>
                  <a:lnTo>
                    <a:pt x="92288" y="381068"/>
                  </a:lnTo>
                  <a:lnTo>
                    <a:pt x="135949" y="365827"/>
                  </a:lnTo>
                  <a:lnTo>
                    <a:pt x="181090" y="353811"/>
                  </a:lnTo>
                  <a:lnTo>
                    <a:pt x="227578" y="345154"/>
                  </a:lnTo>
                  <a:lnTo>
                    <a:pt x="275278" y="339995"/>
                  </a:lnTo>
                  <a:lnTo>
                    <a:pt x="324059" y="338467"/>
                  </a:lnTo>
                </a:path>
                <a:path w="1129664" h="453390">
                  <a:moveTo>
                    <a:pt x="1129195" y="452768"/>
                  </a:moveTo>
                  <a:lnTo>
                    <a:pt x="1108742" y="420344"/>
                  </a:lnTo>
                  <a:lnTo>
                    <a:pt x="1078883" y="377126"/>
                  </a:lnTo>
                  <a:lnTo>
                    <a:pt x="1074451" y="370966"/>
                  </a:lnTo>
                  <a:lnTo>
                    <a:pt x="1070857" y="370166"/>
                  </a:lnTo>
                  <a:lnTo>
                    <a:pt x="1064126" y="373164"/>
                  </a:lnTo>
                  <a:lnTo>
                    <a:pt x="1032861" y="386912"/>
                  </a:lnTo>
                  <a:lnTo>
                    <a:pt x="1001550" y="400553"/>
                  </a:lnTo>
                  <a:lnTo>
                    <a:pt x="970254" y="414224"/>
                  </a:lnTo>
                  <a:lnTo>
                    <a:pt x="939031" y="428066"/>
                  </a:lnTo>
                  <a:lnTo>
                    <a:pt x="930357" y="431952"/>
                  </a:lnTo>
                  <a:lnTo>
                    <a:pt x="925569" y="430898"/>
                  </a:lnTo>
                  <a:lnTo>
                    <a:pt x="899415" y="397941"/>
                  </a:lnTo>
                  <a:lnTo>
                    <a:pt x="853095" y="353140"/>
                  </a:lnTo>
                  <a:lnTo>
                    <a:pt x="820007" y="328853"/>
                  </a:lnTo>
                  <a:lnTo>
                    <a:pt x="819803" y="324281"/>
                  </a:lnTo>
                  <a:lnTo>
                    <a:pt x="822851" y="316979"/>
                  </a:lnTo>
                  <a:lnTo>
                    <a:pt x="835841" y="285681"/>
                  </a:lnTo>
                  <a:lnTo>
                    <a:pt x="848717" y="254334"/>
                  </a:lnTo>
                  <a:lnTo>
                    <a:pt x="861633" y="223005"/>
                  </a:lnTo>
                  <a:lnTo>
                    <a:pt x="874744" y="191757"/>
                  </a:lnTo>
                  <a:lnTo>
                    <a:pt x="878439" y="183070"/>
                  </a:lnTo>
                  <a:lnTo>
                    <a:pt x="876712" y="178765"/>
                  </a:lnTo>
                  <a:lnTo>
                    <a:pt x="826089" y="145202"/>
                  </a:lnTo>
                  <a:lnTo>
                    <a:pt x="781597" y="119068"/>
                  </a:lnTo>
                  <a:lnTo>
                    <a:pt x="735917" y="95069"/>
                  </a:lnTo>
                  <a:lnTo>
                    <a:pt x="689120" y="73050"/>
                  </a:lnTo>
                  <a:lnTo>
                    <a:pt x="681919" y="69849"/>
                  </a:lnTo>
                  <a:lnTo>
                    <a:pt x="678262" y="70713"/>
                  </a:lnTo>
                  <a:lnTo>
                    <a:pt x="673652" y="77050"/>
                  </a:lnTo>
                  <a:lnTo>
                    <a:pt x="653744" y="104212"/>
                  </a:lnTo>
                  <a:lnTo>
                    <a:pt x="633717" y="131291"/>
                  </a:lnTo>
                  <a:lnTo>
                    <a:pt x="613737" y="158405"/>
                  </a:lnTo>
                  <a:lnTo>
                    <a:pt x="593972" y="185673"/>
                  </a:lnTo>
                  <a:lnTo>
                    <a:pt x="589318" y="190924"/>
                  </a:lnTo>
                  <a:lnTo>
                    <a:pt x="584542" y="193513"/>
                  </a:lnTo>
                  <a:lnTo>
                    <a:pt x="579081" y="193696"/>
                  </a:lnTo>
                  <a:lnTo>
                    <a:pt x="572369" y="191731"/>
                  </a:lnTo>
                  <a:lnTo>
                    <a:pt x="545069" y="181634"/>
                  </a:lnTo>
                  <a:lnTo>
                    <a:pt x="517343" y="173026"/>
                  </a:lnTo>
                  <a:lnTo>
                    <a:pt x="489070" y="166487"/>
                  </a:lnTo>
                  <a:lnTo>
                    <a:pt x="460127" y="162598"/>
                  </a:lnTo>
                  <a:lnTo>
                    <a:pt x="452075" y="161950"/>
                  </a:lnTo>
                  <a:lnTo>
                    <a:pt x="449725" y="157683"/>
                  </a:lnTo>
                  <a:lnTo>
                    <a:pt x="448862" y="150279"/>
                  </a:lnTo>
                  <a:lnTo>
                    <a:pt x="444754" y="116149"/>
                  </a:lnTo>
                  <a:lnTo>
                    <a:pt x="440553" y="82029"/>
                  </a:lnTo>
                  <a:lnTo>
                    <a:pt x="436357" y="47909"/>
                  </a:lnTo>
                  <a:lnTo>
                    <a:pt x="432263" y="13779"/>
                  </a:lnTo>
                  <a:lnTo>
                    <a:pt x="431590" y="8153"/>
                  </a:lnTo>
                  <a:lnTo>
                    <a:pt x="429926" y="5664"/>
                  </a:lnTo>
                  <a:lnTo>
                    <a:pt x="424160" y="5308"/>
                  </a:lnTo>
                  <a:lnTo>
                    <a:pt x="402768" y="3704"/>
                  </a:lnTo>
                  <a:lnTo>
                    <a:pt x="381379" y="1911"/>
                  </a:lnTo>
                  <a:lnTo>
                    <a:pt x="359997" y="490"/>
                  </a:lnTo>
                  <a:lnTo>
                    <a:pt x="338626" y="0"/>
                  </a:lnTo>
                  <a:lnTo>
                    <a:pt x="306883" y="712"/>
                  </a:lnTo>
                  <a:lnTo>
                    <a:pt x="275145" y="2092"/>
                  </a:lnTo>
                  <a:lnTo>
                    <a:pt x="243407" y="3743"/>
                  </a:lnTo>
                  <a:lnTo>
                    <a:pt x="211664" y="5270"/>
                  </a:lnTo>
                  <a:lnTo>
                    <a:pt x="204374" y="5562"/>
                  </a:lnTo>
                  <a:lnTo>
                    <a:pt x="202520" y="9169"/>
                  </a:lnTo>
                  <a:lnTo>
                    <a:pt x="201732" y="15913"/>
                  </a:lnTo>
                  <a:lnTo>
                    <a:pt x="197594" y="50310"/>
                  </a:lnTo>
                  <a:lnTo>
                    <a:pt x="188951" y="119056"/>
                  </a:lnTo>
                  <a:lnTo>
                    <a:pt x="180181" y="160426"/>
                  </a:lnTo>
                  <a:lnTo>
                    <a:pt x="177691" y="160591"/>
                  </a:lnTo>
                  <a:lnTo>
                    <a:pt x="146310" y="164598"/>
                  </a:lnTo>
                  <a:lnTo>
                    <a:pt x="115766" y="171756"/>
                  </a:lnTo>
                  <a:lnTo>
                    <a:pt x="85851" y="181260"/>
                  </a:lnTo>
                  <a:lnTo>
                    <a:pt x="56356" y="192303"/>
                  </a:lnTo>
                  <a:lnTo>
                    <a:pt x="48672" y="195325"/>
                  </a:lnTo>
                  <a:lnTo>
                    <a:pt x="44494" y="194119"/>
                  </a:lnTo>
                  <a:lnTo>
                    <a:pt x="39719" y="187464"/>
                  </a:lnTo>
                  <a:lnTo>
                    <a:pt x="19650" y="159760"/>
                  </a:lnTo>
                  <a:lnTo>
                    <a:pt x="0" y="132856"/>
                  </a:lnTo>
                </a:path>
              </a:pathLst>
            </a:custGeom>
            <a:noFill/>
            <a:ln w="12700">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s-CO"/>
            </a:p>
          </p:txBody>
        </p:sp>
        <p:sp>
          <p:nvSpPr>
            <p:cNvPr id="17434" name="object 47">
              <a:extLst>
                <a:ext uri="{FF2B5EF4-FFF2-40B4-BE49-F238E27FC236}">
                  <a16:creationId xmlns:a16="http://schemas.microsoft.com/office/drawing/2014/main" id="{10178252-A300-D2D4-008F-B0BB63784082}"/>
                </a:ext>
              </a:extLst>
            </p:cNvPr>
            <p:cNvSpPr>
              <a:spLocks/>
            </p:cNvSpPr>
            <p:nvPr/>
          </p:nvSpPr>
          <p:spPr bwMode="auto">
            <a:xfrm>
              <a:off x="3752849" y="5626100"/>
              <a:ext cx="0" cy="1638300"/>
            </a:xfrm>
            <a:custGeom>
              <a:avLst/>
              <a:gdLst>
                <a:gd name="T0" fmla="*/ 0 h 1638300"/>
                <a:gd name="T1" fmla="*/ 1638300 h 1638300"/>
                <a:gd name="T2" fmla="*/ 0 60000 65536"/>
                <a:gd name="T3" fmla="*/ 0 60000 65536"/>
              </a:gdLst>
              <a:ahLst/>
              <a:cxnLst>
                <a:cxn ang="T2">
                  <a:pos x="0" y="T0"/>
                </a:cxn>
                <a:cxn ang="T3">
                  <a:pos x="0" y="T1"/>
                </a:cxn>
              </a:cxnLst>
              <a:rect l="0" t="0" r="r" b="b"/>
              <a:pathLst>
                <a:path h="1638300">
                  <a:moveTo>
                    <a:pt x="0" y="0"/>
                  </a:moveTo>
                  <a:lnTo>
                    <a:pt x="0" y="1638300"/>
                  </a:lnTo>
                </a:path>
              </a:pathLst>
            </a:custGeom>
            <a:noFill/>
            <a:ln w="12700">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s-CO"/>
            </a:p>
          </p:txBody>
        </p:sp>
        <p:sp>
          <p:nvSpPr>
            <p:cNvPr id="17435" name="object 48">
              <a:extLst>
                <a:ext uri="{FF2B5EF4-FFF2-40B4-BE49-F238E27FC236}">
                  <a16:creationId xmlns:a16="http://schemas.microsoft.com/office/drawing/2014/main" id="{C5644F33-6239-D5BE-C9F3-48EFC40095F2}"/>
                </a:ext>
              </a:extLst>
            </p:cNvPr>
            <p:cNvSpPr>
              <a:spLocks/>
            </p:cNvSpPr>
            <p:nvPr/>
          </p:nvSpPr>
          <p:spPr bwMode="auto">
            <a:xfrm>
              <a:off x="6838950" y="5626100"/>
              <a:ext cx="0" cy="1638300"/>
            </a:xfrm>
            <a:custGeom>
              <a:avLst/>
              <a:gdLst>
                <a:gd name="T0" fmla="*/ 0 h 1638300"/>
                <a:gd name="T1" fmla="*/ 1638300 h 1638300"/>
                <a:gd name="T2" fmla="*/ 0 60000 65536"/>
                <a:gd name="T3" fmla="*/ 0 60000 65536"/>
              </a:gdLst>
              <a:ahLst/>
              <a:cxnLst>
                <a:cxn ang="T2">
                  <a:pos x="0" y="T0"/>
                </a:cxn>
                <a:cxn ang="T3">
                  <a:pos x="0" y="T1"/>
                </a:cxn>
              </a:cxnLst>
              <a:rect l="0" t="0" r="r" b="b"/>
              <a:pathLst>
                <a:path h="1638300">
                  <a:moveTo>
                    <a:pt x="0" y="0"/>
                  </a:moveTo>
                  <a:lnTo>
                    <a:pt x="0" y="1638300"/>
                  </a:lnTo>
                </a:path>
              </a:pathLst>
            </a:custGeom>
            <a:noFill/>
            <a:ln w="12700">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s-CO"/>
            </a:p>
          </p:txBody>
        </p:sp>
        <p:sp>
          <p:nvSpPr>
            <p:cNvPr id="17436" name="object 49">
              <a:extLst>
                <a:ext uri="{FF2B5EF4-FFF2-40B4-BE49-F238E27FC236}">
                  <a16:creationId xmlns:a16="http://schemas.microsoft.com/office/drawing/2014/main" id="{D43C536F-4434-09D5-0156-5486AF9340C8}"/>
                </a:ext>
              </a:extLst>
            </p:cNvPr>
            <p:cNvSpPr>
              <a:spLocks/>
            </p:cNvSpPr>
            <p:nvPr/>
          </p:nvSpPr>
          <p:spPr bwMode="auto">
            <a:xfrm>
              <a:off x="9671049" y="5626100"/>
              <a:ext cx="0" cy="1638300"/>
            </a:xfrm>
            <a:custGeom>
              <a:avLst/>
              <a:gdLst>
                <a:gd name="T0" fmla="*/ 0 h 1638300"/>
                <a:gd name="T1" fmla="*/ 1638300 h 1638300"/>
                <a:gd name="T2" fmla="*/ 0 60000 65536"/>
                <a:gd name="T3" fmla="*/ 0 60000 65536"/>
              </a:gdLst>
              <a:ahLst/>
              <a:cxnLst>
                <a:cxn ang="T2">
                  <a:pos x="0" y="T0"/>
                </a:cxn>
                <a:cxn ang="T3">
                  <a:pos x="0" y="T1"/>
                </a:cxn>
              </a:cxnLst>
              <a:rect l="0" t="0" r="r" b="b"/>
              <a:pathLst>
                <a:path h="1638300">
                  <a:moveTo>
                    <a:pt x="0" y="0"/>
                  </a:moveTo>
                  <a:lnTo>
                    <a:pt x="0" y="1638300"/>
                  </a:lnTo>
                </a:path>
              </a:pathLst>
            </a:custGeom>
            <a:noFill/>
            <a:ln w="12700">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s-CO"/>
            </a:p>
          </p:txBody>
        </p:sp>
        <p:sp>
          <p:nvSpPr>
            <p:cNvPr id="17437" name="object 50">
              <a:extLst>
                <a:ext uri="{FF2B5EF4-FFF2-40B4-BE49-F238E27FC236}">
                  <a16:creationId xmlns:a16="http://schemas.microsoft.com/office/drawing/2014/main" id="{2626437C-459A-3740-7AD4-BD525638499D}"/>
                </a:ext>
              </a:extLst>
            </p:cNvPr>
            <p:cNvSpPr>
              <a:spLocks/>
            </p:cNvSpPr>
            <p:nvPr/>
          </p:nvSpPr>
          <p:spPr bwMode="auto">
            <a:xfrm>
              <a:off x="3752849" y="1790699"/>
              <a:ext cx="0" cy="1676400"/>
            </a:xfrm>
            <a:custGeom>
              <a:avLst/>
              <a:gdLst>
                <a:gd name="T0" fmla="*/ 0 h 1676400"/>
                <a:gd name="T1" fmla="*/ 1676400 h 1676400"/>
                <a:gd name="T2" fmla="*/ 0 60000 65536"/>
                <a:gd name="T3" fmla="*/ 0 60000 65536"/>
              </a:gdLst>
              <a:ahLst/>
              <a:cxnLst>
                <a:cxn ang="T2">
                  <a:pos x="0" y="T0"/>
                </a:cxn>
                <a:cxn ang="T3">
                  <a:pos x="0" y="T1"/>
                </a:cxn>
              </a:cxnLst>
              <a:rect l="0" t="0" r="r" b="b"/>
              <a:pathLst>
                <a:path h="1676400">
                  <a:moveTo>
                    <a:pt x="0" y="0"/>
                  </a:moveTo>
                  <a:lnTo>
                    <a:pt x="0" y="1676400"/>
                  </a:lnTo>
                </a:path>
              </a:pathLst>
            </a:custGeom>
            <a:noFill/>
            <a:ln w="12700">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s-CO"/>
            </a:p>
          </p:txBody>
        </p:sp>
        <p:sp>
          <p:nvSpPr>
            <p:cNvPr id="17438" name="object 51">
              <a:extLst>
                <a:ext uri="{FF2B5EF4-FFF2-40B4-BE49-F238E27FC236}">
                  <a16:creationId xmlns:a16="http://schemas.microsoft.com/office/drawing/2014/main" id="{1DC526D4-B5D0-154A-BBA7-8400551D46BF}"/>
                </a:ext>
              </a:extLst>
            </p:cNvPr>
            <p:cNvSpPr>
              <a:spLocks/>
            </p:cNvSpPr>
            <p:nvPr/>
          </p:nvSpPr>
          <p:spPr bwMode="auto">
            <a:xfrm>
              <a:off x="6838950" y="1790699"/>
              <a:ext cx="0" cy="1676400"/>
            </a:xfrm>
            <a:custGeom>
              <a:avLst/>
              <a:gdLst>
                <a:gd name="T0" fmla="*/ 0 h 1676400"/>
                <a:gd name="T1" fmla="*/ 1676400 h 1676400"/>
                <a:gd name="T2" fmla="*/ 0 60000 65536"/>
                <a:gd name="T3" fmla="*/ 0 60000 65536"/>
              </a:gdLst>
              <a:ahLst/>
              <a:cxnLst>
                <a:cxn ang="T2">
                  <a:pos x="0" y="T0"/>
                </a:cxn>
                <a:cxn ang="T3">
                  <a:pos x="0" y="T1"/>
                </a:cxn>
              </a:cxnLst>
              <a:rect l="0" t="0" r="r" b="b"/>
              <a:pathLst>
                <a:path h="1676400">
                  <a:moveTo>
                    <a:pt x="0" y="0"/>
                  </a:moveTo>
                  <a:lnTo>
                    <a:pt x="0" y="1676400"/>
                  </a:lnTo>
                </a:path>
              </a:pathLst>
            </a:custGeom>
            <a:noFill/>
            <a:ln w="12700">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s-CO"/>
            </a:p>
          </p:txBody>
        </p:sp>
        <p:sp>
          <p:nvSpPr>
            <p:cNvPr id="17439" name="object 52">
              <a:extLst>
                <a:ext uri="{FF2B5EF4-FFF2-40B4-BE49-F238E27FC236}">
                  <a16:creationId xmlns:a16="http://schemas.microsoft.com/office/drawing/2014/main" id="{2588BD85-4163-4250-522C-E9DD6D195881}"/>
                </a:ext>
              </a:extLst>
            </p:cNvPr>
            <p:cNvSpPr>
              <a:spLocks/>
            </p:cNvSpPr>
            <p:nvPr/>
          </p:nvSpPr>
          <p:spPr bwMode="auto">
            <a:xfrm>
              <a:off x="9671049" y="1790699"/>
              <a:ext cx="0" cy="1676400"/>
            </a:xfrm>
            <a:custGeom>
              <a:avLst/>
              <a:gdLst>
                <a:gd name="T0" fmla="*/ 0 h 1676400"/>
                <a:gd name="T1" fmla="*/ 1676400 h 1676400"/>
                <a:gd name="T2" fmla="*/ 0 60000 65536"/>
                <a:gd name="T3" fmla="*/ 0 60000 65536"/>
              </a:gdLst>
              <a:ahLst/>
              <a:cxnLst>
                <a:cxn ang="T2">
                  <a:pos x="0" y="T0"/>
                </a:cxn>
                <a:cxn ang="T3">
                  <a:pos x="0" y="T1"/>
                </a:cxn>
              </a:cxnLst>
              <a:rect l="0" t="0" r="r" b="b"/>
              <a:pathLst>
                <a:path h="1676400">
                  <a:moveTo>
                    <a:pt x="0" y="0"/>
                  </a:moveTo>
                  <a:lnTo>
                    <a:pt x="0" y="1676400"/>
                  </a:lnTo>
                </a:path>
              </a:pathLst>
            </a:custGeom>
            <a:noFill/>
            <a:ln w="12700">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s-CO"/>
            </a:p>
          </p:txBody>
        </p:sp>
      </p:grpSp>
      <p:sp>
        <p:nvSpPr>
          <p:cNvPr id="53" name="Título 52">
            <a:extLst>
              <a:ext uri="{FF2B5EF4-FFF2-40B4-BE49-F238E27FC236}">
                <a16:creationId xmlns:a16="http://schemas.microsoft.com/office/drawing/2014/main" id="{8CC4630B-F9C3-8DA9-BE53-CABA457CCC10}"/>
              </a:ext>
            </a:extLst>
          </p:cNvPr>
          <p:cNvSpPr>
            <a:spLocks noGrp="1"/>
          </p:cNvSpPr>
          <p:nvPr>
            <p:ph type="title"/>
          </p:nvPr>
        </p:nvSpPr>
        <p:spPr/>
        <p:txBody>
          <a:bodyPr/>
          <a:lstStyle/>
          <a:p>
            <a:pPr>
              <a:defRPr/>
            </a:pPr>
            <a:endParaRPr lang="es-CO"/>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4" name="Picture 4" descr="IPIN0001">
            <a:extLst>
              <a:ext uri="{FF2B5EF4-FFF2-40B4-BE49-F238E27FC236}">
                <a16:creationId xmlns:a16="http://schemas.microsoft.com/office/drawing/2014/main" id="{D92285D1-1D5D-E129-E443-2BDD0B9766C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0913" y="2781300"/>
            <a:ext cx="2376487" cy="1943100"/>
          </a:xfrm>
          <a:prstGeom prst="rect">
            <a:avLst/>
          </a:prstGeom>
          <a:noFill/>
          <a:ln w="635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76805" name="Picture 5" descr="arg6">
            <a:extLst>
              <a:ext uri="{FF2B5EF4-FFF2-40B4-BE49-F238E27FC236}">
                <a16:creationId xmlns:a16="http://schemas.microsoft.com/office/drawing/2014/main" id="{73B5D120-90A8-0F69-7DE5-58FB810C16B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3221" t="7346" r="20503" b="59363"/>
          <a:stretch>
            <a:fillRect/>
          </a:stretch>
        </p:blipFill>
        <p:spPr bwMode="auto">
          <a:xfrm>
            <a:off x="900113" y="692150"/>
            <a:ext cx="2376487" cy="1873250"/>
          </a:xfrm>
          <a:prstGeom prst="rect">
            <a:avLst/>
          </a:prstGeom>
          <a:noFill/>
          <a:ln w="635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76806" name="Picture 6" descr="Imagen 006">
            <a:extLst>
              <a:ext uri="{FF2B5EF4-FFF2-40B4-BE49-F238E27FC236}">
                <a16:creationId xmlns:a16="http://schemas.microsoft.com/office/drawing/2014/main" id="{C82F09D3-4D68-E410-2E34-6B760CD6C52E}"/>
              </a:ext>
            </a:extLst>
          </p:cNvPr>
          <p:cNvPicPr>
            <a:picLocks noChangeAspect="1" noChangeArrowheads="1"/>
          </p:cNvPicPr>
          <p:nvPr>
            <p:ph type="body" idx="1"/>
          </p:nvPr>
        </p:nvPicPr>
        <p:blipFill>
          <a:blip r:embed="rId4">
            <a:extLst>
              <a:ext uri="{28A0092B-C50C-407E-A947-70E740481C1C}">
                <a14:useLocalDpi xmlns:a14="http://schemas.microsoft.com/office/drawing/2010/main" val="0"/>
              </a:ext>
            </a:extLst>
          </a:blip>
          <a:srcRect l="1939" t="45692" r="16484" b="14427"/>
          <a:stretch>
            <a:fillRect/>
          </a:stretch>
        </p:blipFill>
        <p:spPr>
          <a:xfrm>
            <a:off x="900113" y="2781300"/>
            <a:ext cx="2376487" cy="1981200"/>
          </a:xfrm>
          <a:noFill/>
          <a:ln w="6350" algn="ctr">
            <a:solidFill>
              <a:srgbClr val="00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6808" name="Picture 8" descr="IPIN0002">
            <a:extLst>
              <a:ext uri="{FF2B5EF4-FFF2-40B4-BE49-F238E27FC236}">
                <a16:creationId xmlns:a16="http://schemas.microsoft.com/office/drawing/2014/main" id="{7ED45E9C-2BC2-10B1-D03A-0D05D488598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90913" y="692150"/>
            <a:ext cx="2376487" cy="1868488"/>
          </a:xfrm>
          <a:prstGeom prst="rect">
            <a:avLst/>
          </a:prstGeom>
          <a:noFill/>
          <a:ln w="635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76809" name="Picture 9" descr="IPIN0002">
            <a:extLst>
              <a:ext uri="{FF2B5EF4-FFF2-40B4-BE49-F238E27FC236}">
                <a16:creationId xmlns:a16="http://schemas.microsoft.com/office/drawing/2014/main" id="{D0E89D05-DEEB-C973-D265-3D926992435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84888" y="692150"/>
            <a:ext cx="2232025" cy="1873250"/>
          </a:xfrm>
          <a:prstGeom prst="rect">
            <a:avLst/>
          </a:prstGeom>
          <a:noFill/>
          <a:ln w="635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76810" name="Picture 10" descr="IPIN0001">
            <a:extLst>
              <a:ext uri="{FF2B5EF4-FFF2-40B4-BE49-F238E27FC236}">
                <a16:creationId xmlns:a16="http://schemas.microsoft.com/office/drawing/2014/main" id="{7E12A2C0-1B17-0574-A2DB-35E56E649C5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84888" y="2781300"/>
            <a:ext cx="2232025" cy="1943100"/>
          </a:xfrm>
          <a:prstGeom prst="rect">
            <a:avLst/>
          </a:prstGeom>
          <a:noFill/>
          <a:ln w="635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76811" name="Picture 11" descr="IPIN0002">
            <a:extLst>
              <a:ext uri="{FF2B5EF4-FFF2-40B4-BE49-F238E27FC236}">
                <a16:creationId xmlns:a16="http://schemas.microsoft.com/office/drawing/2014/main" id="{76B1656C-32EB-943C-BF8F-D9D5F0A1DD2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00113" y="5013325"/>
            <a:ext cx="2376487" cy="1665288"/>
          </a:xfrm>
          <a:prstGeom prst="rect">
            <a:avLst/>
          </a:prstGeom>
          <a:noFill/>
          <a:ln w="635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76812" name="Picture 12" descr="IPIN0002">
            <a:extLst>
              <a:ext uri="{FF2B5EF4-FFF2-40B4-BE49-F238E27FC236}">
                <a16:creationId xmlns:a16="http://schemas.microsoft.com/office/drawing/2014/main" id="{6EC1B8EB-2FB7-3D90-54FC-C6467B54AA67}"/>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492500" y="5013325"/>
            <a:ext cx="2374900" cy="1674813"/>
          </a:xfrm>
          <a:prstGeom prst="rect">
            <a:avLst/>
          </a:prstGeom>
          <a:noFill/>
          <a:ln w="635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76813" name="Picture 13" descr="scan0001">
            <a:extLst>
              <a:ext uri="{FF2B5EF4-FFF2-40B4-BE49-F238E27FC236}">
                <a16:creationId xmlns:a16="http://schemas.microsoft.com/office/drawing/2014/main" id="{4250F727-D90E-8D87-663B-F5CBC4BAD5F9}"/>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l="10158" t="7913" r="4321" b="55014"/>
          <a:stretch>
            <a:fillRect/>
          </a:stretch>
        </p:blipFill>
        <p:spPr bwMode="auto">
          <a:xfrm>
            <a:off x="6084888" y="4941888"/>
            <a:ext cx="2232025" cy="1727200"/>
          </a:xfrm>
          <a:prstGeom prst="rect">
            <a:avLst/>
          </a:prstGeom>
          <a:noFill/>
          <a:ln w="635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76804"/>
                                        </p:tgtEl>
                                        <p:attrNameLst>
                                          <p:attrName>style.visibility</p:attrName>
                                        </p:attrNameLst>
                                      </p:cBhvr>
                                      <p:to>
                                        <p:strVal val="visible"/>
                                      </p:to>
                                    </p:set>
                                    <p:animEffect transition="in" filter="fade">
                                      <p:cBhvr>
                                        <p:cTn id="7" dur="2000"/>
                                        <p:tgtEl>
                                          <p:spTgt spid="76804"/>
                                        </p:tgtEl>
                                      </p:cBhvr>
                                    </p:animEffect>
                                  </p:childTnLst>
                                </p:cTn>
                              </p:par>
                            </p:childTnLst>
                          </p:cTn>
                        </p:par>
                        <p:par>
                          <p:cTn id="8" fill="hold" nodeType="afterGroup">
                            <p:stCondLst>
                              <p:cond delay="2000"/>
                            </p:stCondLst>
                            <p:childTnLst>
                              <p:par>
                                <p:cTn id="9" presetID="10" presetClass="exit" presetSubtype="0" fill="hold" nodeType="afterEffect">
                                  <p:stCondLst>
                                    <p:cond delay="7000"/>
                                  </p:stCondLst>
                                  <p:childTnLst>
                                    <p:animEffect transition="out" filter="fade">
                                      <p:cBhvr>
                                        <p:cTn id="10" dur="2000"/>
                                        <p:tgtEl>
                                          <p:spTgt spid="76804"/>
                                        </p:tgtEl>
                                      </p:cBhvr>
                                    </p:animEffect>
                                    <p:set>
                                      <p:cBhvr>
                                        <p:cTn id="11" dur="1" fill="hold">
                                          <p:stCondLst>
                                            <p:cond delay="1999"/>
                                          </p:stCondLst>
                                        </p:cTn>
                                        <p:tgtEl>
                                          <p:spTgt spid="76804"/>
                                        </p:tgtEl>
                                        <p:attrNameLst>
                                          <p:attrName>style.visibility</p:attrName>
                                        </p:attrNameLst>
                                      </p:cBhvr>
                                      <p:to>
                                        <p:strVal val="hidden"/>
                                      </p:to>
                                    </p:set>
                                  </p:childTnLst>
                                </p:cTn>
                              </p:par>
                            </p:childTnLst>
                          </p:cTn>
                        </p:par>
                        <p:par>
                          <p:cTn id="12" fill="hold" nodeType="afterGroup">
                            <p:stCondLst>
                              <p:cond delay="11000"/>
                            </p:stCondLst>
                            <p:childTnLst>
                              <p:par>
                                <p:cTn id="13" presetID="10" presetClass="entr" presetSubtype="0" fill="hold" nodeType="afterEffect">
                                  <p:stCondLst>
                                    <p:cond delay="0"/>
                                  </p:stCondLst>
                                  <p:childTnLst>
                                    <p:set>
                                      <p:cBhvr>
                                        <p:cTn id="14" dur="1" fill="hold">
                                          <p:stCondLst>
                                            <p:cond delay="0"/>
                                          </p:stCondLst>
                                        </p:cTn>
                                        <p:tgtEl>
                                          <p:spTgt spid="76805"/>
                                        </p:tgtEl>
                                        <p:attrNameLst>
                                          <p:attrName>style.visibility</p:attrName>
                                        </p:attrNameLst>
                                      </p:cBhvr>
                                      <p:to>
                                        <p:strVal val="visible"/>
                                      </p:to>
                                    </p:set>
                                    <p:animEffect transition="in" filter="fade">
                                      <p:cBhvr>
                                        <p:cTn id="15" dur="2000"/>
                                        <p:tgtEl>
                                          <p:spTgt spid="76805"/>
                                        </p:tgtEl>
                                      </p:cBhvr>
                                    </p:animEffect>
                                  </p:childTnLst>
                                </p:cTn>
                              </p:par>
                            </p:childTnLst>
                          </p:cTn>
                        </p:par>
                        <p:par>
                          <p:cTn id="16" fill="hold" nodeType="afterGroup">
                            <p:stCondLst>
                              <p:cond delay="13000"/>
                            </p:stCondLst>
                            <p:childTnLst>
                              <p:par>
                                <p:cTn id="17" presetID="10" presetClass="entr" presetSubtype="0" fill="hold" nodeType="afterEffect">
                                  <p:stCondLst>
                                    <p:cond delay="0"/>
                                  </p:stCondLst>
                                  <p:childTnLst>
                                    <p:set>
                                      <p:cBhvr>
                                        <p:cTn id="18" dur="1" fill="hold">
                                          <p:stCondLst>
                                            <p:cond delay="0"/>
                                          </p:stCondLst>
                                        </p:cTn>
                                        <p:tgtEl>
                                          <p:spTgt spid="76806"/>
                                        </p:tgtEl>
                                        <p:attrNameLst>
                                          <p:attrName>style.visibility</p:attrName>
                                        </p:attrNameLst>
                                      </p:cBhvr>
                                      <p:to>
                                        <p:strVal val="visible"/>
                                      </p:to>
                                    </p:set>
                                    <p:animEffect transition="in" filter="fade">
                                      <p:cBhvr>
                                        <p:cTn id="19" dur="2000"/>
                                        <p:tgtEl>
                                          <p:spTgt spid="76806"/>
                                        </p:tgtEl>
                                      </p:cBhvr>
                                    </p:animEffect>
                                  </p:childTnLst>
                                </p:cTn>
                              </p:par>
                            </p:childTnLst>
                          </p:cTn>
                        </p:par>
                        <p:par>
                          <p:cTn id="20" fill="hold" nodeType="afterGroup">
                            <p:stCondLst>
                              <p:cond delay="15000"/>
                            </p:stCondLst>
                            <p:childTnLst>
                              <p:par>
                                <p:cTn id="21" presetID="10" presetClass="entr" presetSubtype="0" fill="hold" nodeType="afterEffect">
                                  <p:stCondLst>
                                    <p:cond delay="0"/>
                                  </p:stCondLst>
                                  <p:childTnLst>
                                    <p:set>
                                      <p:cBhvr>
                                        <p:cTn id="22" dur="1" fill="hold">
                                          <p:stCondLst>
                                            <p:cond delay="0"/>
                                          </p:stCondLst>
                                        </p:cTn>
                                        <p:tgtEl>
                                          <p:spTgt spid="76808"/>
                                        </p:tgtEl>
                                        <p:attrNameLst>
                                          <p:attrName>style.visibility</p:attrName>
                                        </p:attrNameLst>
                                      </p:cBhvr>
                                      <p:to>
                                        <p:strVal val="visible"/>
                                      </p:to>
                                    </p:set>
                                    <p:animEffect transition="in" filter="fade">
                                      <p:cBhvr>
                                        <p:cTn id="23" dur="2000"/>
                                        <p:tgtEl>
                                          <p:spTgt spid="76808"/>
                                        </p:tgtEl>
                                      </p:cBhvr>
                                    </p:animEffect>
                                  </p:childTnLst>
                                </p:cTn>
                              </p:par>
                            </p:childTnLst>
                          </p:cTn>
                        </p:par>
                        <p:par>
                          <p:cTn id="24" fill="hold" nodeType="afterGroup">
                            <p:stCondLst>
                              <p:cond delay="17000"/>
                            </p:stCondLst>
                            <p:childTnLst>
                              <p:par>
                                <p:cTn id="25" presetID="10" presetClass="entr" presetSubtype="0" fill="hold" nodeType="afterEffect">
                                  <p:stCondLst>
                                    <p:cond delay="0"/>
                                  </p:stCondLst>
                                  <p:childTnLst>
                                    <p:set>
                                      <p:cBhvr>
                                        <p:cTn id="26" dur="1" fill="hold">
                                          <p:stCondLst>
                                            <p:cond delay="0"/>
                                          </p:stCondLst>
                                        </p:cTn>
                                        <p:tgtEl>
                                          <p:spTgt spid="76809"/>
                                        </p:tgtEl>
                                        <p:attrNameLst>
                                          <p:attrName>style.visibility</p:attrName>
                                        </p:attrNameLst>
                                      </p:cBhvr>
                                      <p:to>
                                        <p:strVal val="visible"/>
                                      </p:to>
                                    </p:set>
                                    <p:animEffect transition="in" filter="fade">
                                      <p:cBhvr>
                                        <p:cTn id="27" dur="2000"/>
                                        <p:tgtEl>
                                          <p:spTgt spid="76809"/>
                                        </p:tgtEl>
                                      </p:cBhvr>
                                    </p:animEffect>
                                  </p:childTnLst>
                                </p:cTn>
                              </p:par>
                            </p:childTnLst>
                          </p:cTn>
                        </p:par>
                        <p:par>
                          <p:cTn id="28" fill="hold" nodeType="afterGroup">
                            <p:stCondLst>
                              <p:cond delay="19000"/>
                            </p:stCondLst>
                            <p:childTnLst>
                              <p:par>
                                <p:cTn id="29" presetID="10" presetClass="entr" presetSubtype="0" fill="hold" nodeType="afterEffect">
                                  <p:stCondLst>
                                    <p:cond delay="0"/>
                                  </p:stCondLst>
                                  <p:childTnLst>
                                    <p:set>
                                      <p:cBhvr>
                                        <p:cTn id="30" dur="1" fill="hold">
                                          <p:stCondLst>
                                            <p:cond delay="0"/>
                                          </p:stCondLst>
                                        </p:cTn>
                                        <p:tgtEl>
                                          <p:spTgt spid="76810"/>
                                        </p:tgtEl>
                                        <p:attrNameLst>
                                          <p:attrName>style.visibility</p:attrName>
                                        </p:attrNameLst>
                                      </p:cBhvr>
                                      <p:to>
                                        <p:strVal val="visible"/>
                                      </p:to>
                                    </p:set>
                                    <p:animEffect transition="in" filter="fade">
                                      <p:cBhvr>
                                        <p:cTn id="31" dur="2000"/>
                                        <p:tgtEl>
                                          <p:spTgt spid="76810"/>
                                        </p:tgtEl>
                                      </p:cBhvr>
                                    </p:animEffect>
                                  </p:childTnLst>
                                </p:cTn>
                              </p:par>
                            </p:childTnLst>
                          </p:cTn>
                        </p:par>
                        <p:par>
                          <p:cTn id="32" fill="hold" nodeType="afterGroup">
                            <p:stCondLst>
                              <p:cond delay="21000"/>
                            </p:stCondLst>
                            <p:childTnLst>
                              <p:par>
                                <p:cTn id="33" presetID="10" presetClass="entr" presetSubtype="0" fill="hold" nodeType="afterEffect">
                                  <p:stCondLst>
                                    <p:cond delay="0"/>
                                  </p:stCondLst>
                                  <p:childTnLst>
                                    <p:set>
                                      <p:cBhvr>
                                        <p:cTn id="34" dur="1" fill="hold">
                                          <p:stCondLst>
                                            <p:cond delay="0"/>
                                          </p:stCondLst>
                                        </p:cTn>
                                        <p:tgtEl>
                                          <p:spTgt spid="76811"/>
                                        </p:tgtEl>
                                        <p:attrNameLst>
                                          <p:attrName>style.visibility</p:attrName>
                                        </p:attrNameLst>
                                      </p:cBhvr>
                                      <p:to>
                                        <p:strVal val="visible"/>
                                      </p:to>
                                    </p:set>
                                    <p:animEffect transition="in" filter="fade">
                                      <p:cBhvr>
                                        <p:cTn id="35" dur="2000"/>
                                        <p:tgtEl>
                                          <p:spTgt spid="76811"/>
                                        </p:tgtEl>
                                      </p:cBhvr>
                                    </p:animEffect>
                                  </p:childTnLst>
                                </p:cTn>
                              </p:par>
                            </p:childTnLst>
                          </p:cTn>
                        </p:par>
                        <p:par>
                          <p:cTn id="36" fill="hold" nodeType="afterGroup">
                            <p:stCondLst>
                              <p:cond delay="23000"/>
                            </p:stCondLst>
                            <p:childTnLst>
                              <p:par>
                                <p:cTn id="37" presetID="10" presetClass="entr" presetSubtype="0" fill="hold" nodeType="afterEffect">
                                  <p:stCondLst>
                                    <p:cond delay="0"/>
                                  </p:stCondLst>
                                  <p:childTnLst>
                                    <p:set>
                                      <p:cBhvr>
                                        <p:cTn id="38" dur="1" fill="hold">
                                          <p:stCondLst>
                                            <p:cond delay="0"/>
                                          </p:stCondLst>
                                        </p:cTn>
                                        <p:tgtEl>
                                          <p:spTgt spid="76812"/>
                                        </p:tgtEl>
                                        <p:attrNameLst>
                                          <p:attrName>style.visibility</p:attrName>
                                        </p:attrNameLst>
                                      </p:cBhvr>
                                      <p:to>
                                        <p:strVal val="visible"/>
                                      </p:to>
                                    </p:set>
                                    <p:animEffect transition="in" filter="fade">
                                      <p:cBhvr>
                                        <p:cTn id="39" dur="2000"/>
                                        <p:tgtEl>
                                          <p:spTgt spid="76812"/>
                                        </p:tgtEl>
                                      </p:cBhvr>
                                    </p:animEffect>
                                  </p:childTnLst>
                                </p:cTn>
                              </p:par>
                            </p:childTnLst>
                          </p:cTn>
                        </p:par>
                        <p:par>
                          <p:cTn id="40" fill="hold" nodeType="afterGroup">
                            <p:stCondLst>
                              <p:cond delay="25000"/>
                            </p:stCondLst>
                            <p:childTnLst>
                              <p:par>
                                <p:cTn id="41" presetID="10" presetClass="entr" presetSubtype="0" fill="hold" nodeType="afterEffect">
                                  <p:stCondLst>
                                    <p:cond delay="0"/>
                                  </p:stCondLst>
                                  <p:childTnLst>
                                    <p:set>
                                      <p:cBhvr>
                                        <p:cTn id="42" dur="1" fill="hold">
                                          <p:stCondLst>
                                            <p:cond delay="0"/>
                                          </p:stCondLst>
                                        </p:cTn>
                                        <p:tgtEl>
                                          <p:spTgt spid="76813"/>
                                        </p:tgtEl>
                                        <p:attrNameLst>
                                          <p:attrName>style.visibility</p:attrName>
                                        </p:attrNameLst>
                                      </p:cBhvr>
                                      <p:to>
                                        <p:strVal val="visible"/>
                                      </p:to>
                                    </p:set>
                                    <p:animEffect transition="in" filter="fade">
                                      <p:cBhvr>
                                        <p:cTn id="43" dur="2000"/>
                                        <p:tgtEl>
                                          <p:spTgt spid="768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84" name="Picture 12" descr="IPIN0001">
            <a:extLst>
              <a:ext uri="{FF2B5EF4-FFF2-40B4-BE49-F238E27FC236}">
                <a16:creationId xmlns:a16="http://schemas.microsoft.com/office/drawing/2014/main" id="{408AAE46-E94B-C3A5-D712-B3C6C08DB6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36259" t="9079" r="15277" b="26936"/>
          <a:stretch>
            <a:fillRect/>
          </a:stretch>
        </p:blipFill>
        <p:spPr bwMode="auto">
          <a:xfrm>
            <a:off x="395288" y="333375"/>
            <a:ext cx="1989137" cy="1735138"/>
          </a:xfrm>
          <a:prstGeom prst="rect">
            <a:avLst/>
          </a:prstGeom>
          <a:noFill/>
          <a:ln w="635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79884"/>
                                        </p:tgtEl>
                                        <p:attrNameLst>
                                          <p:attrName>style.visibility</p:attrName>
                                        </p:attrNameLst>
                                      </p:cBhvr>
                                      <p:to>
                                        <p:strVal val="visible"/>
                                      </p:to>
                                    </p:set>
                                    <p:animEffect transition="in" filter="fade">
                                      <p:cBhvr>
                                        <p:cTn id="7" dur="2000"/>
                                        <p:tgtEl>
                                          <p:spTgt spid="798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433" name="object 2">
            <a:extLst>
              <a:ext uri="{FF2B5EF4-FFF2-40B4-BE49-F238E27FC236}">
                <a16:creationId xmlns:a16="http://schemas.microsoft.com/office/drawing/2014/main" id="{F415DA18-F60F-A0E9-E4BA-A1E76CBF25FD}"/>
              </a:ext>
            </a:extLst>
          </p:cNvPr>
          <p:cNvGrpSpPr>
            <a:grpSpLocks/>
          </p:cNvGrpSpPr>
          <p:nvPr/>
        </p:nvGrpSpPr>
        <p:grpSpPr bwMode="auto">
          <a:xfrm>
            <a:off x="0" y="0"/>
            <a:ext cx="9144000" cy="6858000"/>
            <a:chOff x="0" y="0"/>
            <a:chExt cx="13004800" cy="9753600"/>
          </a:xfrm>
        </p:grpSpPr>
        <p:sp>
          <p:nvSpPr>
            <p:cNvPr id="18478" name="object 3">
              <a:extLst>
                <a:ext uri="{FF2B5EF4-FFF2-40B4-BE49-F238E27FC236}">
                  <a16:creationId xmlns:a16="http://schemas.microsoft.com/office/drawing/2014/main" id="{B6029191-0530-25D2-E570-CB527A1CABB9}"/>
                </a:ext>
              </a:extLst>
            </p:cNvPr>
            <p:cNvSpPr>
              <a:spLocks/>
            </p:cNvSpPr>
            <p:nvPr/>
          </p:nvSpPr>
          <p:spPr bwMode="auto">
            <a:xfrm>
              <a:off x="0" y="0"/>
              <a:ext cx="13004800" cy="9753600"/>
            </a:xfrm>
            <a:custGeom>
              <a:avLst/>
              <a:gdLst>
                <a:gd name="T0" fmla="*/ 171518 w 13004800"/>
                <a:gd name="T1" fmla="*/ 9461500 h 9753600"/>
                <a:gd name="T2" fmla="*/ 439704 w 13004800"/>
                <a:gd name="T3" fmla="*/ 9677400 h 9753600"/>
                <a:gd name="T4" fmla="*/ 11724473 w 13004800"/>
                <a:gd name="T5" fmla="*/ 9613900 h 9753600"/>
                <a:gd name="T6" fmla="*/ 5349260 w 13004800"/>
                <a:gd name="T7" fmla="*/ 9537700 h 9753600"/>
                <a:gd name="T8" fmla="*/ 5025256 w 13004800"/>
                <a:gd name="T9" fmla="*/ 9499600 h 9753600"/>
                <a:gd name="T10" fmla="*/ 4082714 w 13004800"/>
                <a:gd name="T11" fmla="*/ 9283700 h 9753600"/>
                <a:gd name="T12" fmla="*/ 3581050 w 13004800"/>
                <a:gd name="T13" fmla="*/ 9118600 h 9753600"/>
                <a:gd name="T14" fmla="*/ 3192581 w 13004800"/>
                <a:gd name="T15" fmla="*/ 8953500 h 9753600"/>
                <a:gd name="T16" fmla="*/ 2321508 w 13004800"/>
                <a:gd name="T17" fmla="*/ 8483600 h 9753600"/>
                <a:gd name="T18" fmla="*/ 1936948 w 13004800"/>
                <a:gd name="T19" fmla="*/ 8216900 h 9753600"/>
                <a:gd name="T20" fmla="*/ 1651496 w 13004800"/>
                <a:gd name="T21" fmla="*/ 7988300 h 9753600"/>
                <a:gd name="T22" fmla="*/ 1265759 w 13004800"/>
                <a:gd name="T23" fmla="*/ 7632700 h 9753600"/>
                <a:gd name="T24" fmla="*/ 907591 w 13004800"/>
                <a:gd name="T25" fmla="*/ 7264400 h 9753600"/>
                <a:gd name="T26" fmla="*/ 674246 w 13004800"/>
                <a:gd name="T27" fmla="*/ 6972300 h 9753600"/>
                <a:gd name="T28" fmla="*/ 486165 w 13004800"/>
                <a:gd name="T29" fmla="*/ 6731000 h 9753600"/>
                <a:gd name="T30" fmla="*/ 309506 w 13004800"/>
                <a:gd name="T31" fmla="*/ 6464300 h 9753600"/>
                <a:gd name="T32" fmla="*/ 144661 w 13004800"/>
                <a:gd name="T33" fmla="*/ 6197600 h 9753600"/>
                <a:gd name="T34" fmla="*/ 0 w 13004800"/>
                <a:gd name="T35" fmla="*/ 5943600 h 9753600"/>
                <a:gd name="T36" fmla="*/ 12319092 w 13004800"/>
                <a:gd name="T37" fmla="*/ 177800 h 9753600"/>
                <a:gd name="T38" fmla="*/ 12432686 w 13004800"/>
                <a:gd name="T39" fmla="*/ 469900 h 9753600"/>
                <a:gd name="T40" fmla="*/ 12532741 w 13004800"/>
                <a:gd name="T41" fmla="*/ 774700 h 9753600"/>
                <a:gd name="T42" fmla="*/ 12618880 w 13004800"/>
                <a:gd name="T43" fmla="*/ 1079500 h 9753600"/>
                <a:gd name="T44" fmla="*/ 12690727 w 13004800"/>
                <a:gd name="T45" fmla="*/ 1397000 h 9753600"/>
                <a:gd name="T46" fmla="*/ 12747909 w 13004800"/>
                <a:gd name="T47" fmla="*/ 1714500 h 9753600"/>
                <a:gd name="T48" fmla="*/ 12790049 w 13004800"/>
                <a:gd name="T49" fmla="*/ 2044700 h 9753600"/>
                <a:gd name="T50" fmla="*/ 12816772 w 13004800"/>
                <a:gd name="T51" fmla="*/ 2374900 h 9753600"/>
                <a:gd name="T52" fmla="*/ 12827703 w 13004800"/>
                <a:gd name="T53" fmla="*/ 2705100 h 9753600"/>
                <a:gd name="T54" fmla="*/ 12822278 w 13004800"/>
                <a:gd name="T55" fmla="*/ 3035300 h 9753600"/>
                <a:gd name="T56" fmla="*/ 12800651 w 13004800"/>
                <a:gd name="T57" fmla="*/ 3378200 h 9753600"/>
                <a:gd name="T58" fmla="*/ 12763223 w 13004800"/>
                <a:gd name="T59" fmla="*/ 3708400 h 9753600"/>
                <a:gd name="T60" fmla="*/ 12710364 w 13004800"/>
                <a:gd name="T61" fmla="*/ 4038600 h 9753600"/>
                <a:gd name="T62" fmla="*/ 12642443 w 13004800"/>
                <a:gd name="T63" fmla="*/ 4356100 h 9753600"/>
                <a:gd name="T64" fmla="*/ 12559830 w 13004800"/>
                <a:gd name="T65" fmla="*/ 4660900 h 9753600"/>
                <a:gd name="T66" fmla="*/ 12462894 w 13004800"/>
                <a:gd name="T67" fmla="*/ 4978400 h 9753600"/>
                <a:gd name="T68" fmla="*/ 12352004 w 13004800"/>
                <a:gd name="T69" fmla="*/ 5270500 h 9753600"/>
                <a:gd name="T70" fmla="*/ 12227531 w 13004800"/>
                <a:gd name="T71" fmla="*/ 5575300 h 9753600"/>
                <a:gd name="T72" fmla="*/ 12089843 w 13004800"/>
                <a:gd name="T73" fmla="*/ 5854700 h 9753600"/>
                <a:gd name="T74" fmla="*/ 11939309 w 13004800"/>
                <a:gd name="T75" fmla="*/ 6134100 h 9753600"/>
                <a:gd name="T76" fmla="*/ 11776300 w 13004800"/>
                <a:gd name="T77" fmla="*/ 6413500 h 9753600"/>
                <a:gd name="T78" fmla="*/ 11601185 w 13004800"/>
                <a:gd name="T79" fmla="*/ 6667500 h 9753600"/>
                <a:gd name="T80" fmla="*/ 11414333 w 13004800"/>
                <a:gd name="T81" fmla="*/ 6921500 h 9753600"/>
                <a:gd name="T82" fmla="*/ 11216114 w 13004800"/>
                <a:gd name="T83" fmla="*/ 7162800 h 9753600"/>
                <a:gd name="T84" fmla="*/ 10824415 w 13004800"/>
                <a:gd name="T85" fmla="*/ 7594600 h 9753600"/>
                <a:gd name="T86" fmla="*/ 10438163 w 13004800"/>
                <a:gd name="T87" fmla="*/ 7950200 h 9753600"/>
                <a:gd name="T88" fmla="*/ 10151645 w 13004800"/>
                <a:gd name="T89" fmla="*/ 8178800 h 9753600"/>
                <a:gd name="T90" fmla="*/ 9852505 w 13004800"/>
                <a:gd name="T91" fmla="*/ 8394700 h 9753600"/>
                <a:gd name="T92" fmla="*/ 9077075 w 13004800"/>
                <a:gd name="T93" fmla="*/ 8851900 h 9753600"/>
                <a:gd name="T94" fmla="*/ 8591166 w 13004800"/>
                <a:gd name="T95" fmla="*/ 9067800 h 9753600"/>
                <a:gd name="T96" fmla="*/ 8289938 w 13004800"/>
                <a:gd name="T97" fmla="*/ 9182100 h 9753600"/>
                <a:gd name="T98" fmla="*/ 7184429 w 13004800"/>
                <a:gd name="T99" fmla="*/ 9461500 h 9753600"/>
                <a:gd name="T100" fmla="*/ 6744644 w 13004800"/>
                <a:gd name="T101" fmla="*/ 9525000 h 9753600"/>
                <a:gd name="T102" fmla="*/ 11807021 w 13004800"/>
                <a:gd name="T103" fmla="*/ 9563100 h 9753600"/>
                <a:gd name="T104" fmla="*/ 12080088 w 13004800"/>
                <a:gd name="T105" fmla="*/ 9334500 h 9753600"/>
                <a:gd name="T106" fmla="*/ 12296702 w 13004800"/>
                <a:gd name="T107" fmla="*/ 9131300 h 9753600"/>
                <a:gd name="T108" fmla="*/ 12499769 w 13004800"/>
                <a:gd name="T109" fmla="*/ 8915400 h 9753600"/>
                <a:gd name="T110" fmla="*/ 12753635 w 13004800"/>
                <a:gd name="T111" fmla="*/ 8610600 h 9753600"/>
                <a:gd name="T112" fmla="*/ 13004800 w 13004800"/>
                <a:gd name="T113" fmla="*/ 8509000 h 975360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004800" h="9753600">
                  <a:moveTo>
                    <a:pt x="0" y="5943600"/>
                  </a:moveTo>
                  <a:lnTo>
                    <a:pt x="0" y="9321800"/>
                  </a:lnTo>
                  <a:lnTo>
                    <a:pt x="51988" y="9372600"/>
                  </a:lnTo>
                  <a:lnTo>
                    <a:pt x="91403" y="9398000"/>
                  </a:lnTo>
                  <a:lnTo>
                    <a:pt x="131246" y="9436100"/>
                  </a:lnTo>
                  <a:lnTo>
                    <a:pt x="171518" y="9461500"/>
                  </a:lnTo>
                  <a:lnTo>
                    <a:pt x="212220" y="9499600"/>
                  </a:lnTo>
                  <a:lnTo>
                    <a:pt x="253353" y="9525000"/>
                  </a:lnTo>
                  <a:lnTo>
                    <a:pt x="294918" y="9563100"/>
                  </a:lnTo>
                  <a:lnTo>
                    <a:pt x="379347" y="9613900"/>
                  </a:lnTo>
                  <a:lnTo>
                    <a:pt x="417722" y="9652000"/>
                  </a:lnTo>
                  <a:lnTo>
                    <a:pt x="439704" y="9677400"/>
                  </a:lnTo>
                  <a:lnTo>
                    <a:pt x="447218" y="9715500"/>
                  </a:lnTo>
                  <a:lnTo>
                    <a:pt x="442188" y="9753600"/>
                  </a:lnTo>
                  <a:lnTo>
                    <a:pt x="11648325" y="9753600"/>
                  </a:lnTo>
                  <a:lnTo>
                    <a:pt x="11645626" y="9715500"/>
                  </a:lnTo>
                  <a:lnTo>
                    <a:pt x="11656849" y="9677400"/>
                  </a:lnTo>
                  <a:lnTo>
                    <a:pt x="11724473" y="9613900"/>
                  </a:lnTo>
                  <a:lnTo>
                    <a:pt x="11807021" y="9563100"/>
                  </a:lnTo>
                  <a:lnTo>
                    <a:pt x="5677524" y="9563100"/>
                  </a:lnTo>
                  <a:lnTo>
                    <a:pt x="5622534" y="9550400"/>
                  </a:lnTo>
                  <a:lnTo>
                    <a:pt x="5512884" y="9550400"/>
                  </a:lnTo>
                  <a:lnTo>
                    <a:pt x="5458227" y="9537700"/>
                  </a:lnTo>
                  <a:lnTo>
                    <a:pt x="5349260" y="9537700"/>
                  </a:lnTo>
                  <a:lnTo>
                    <a:pt x="5294953" y="9525000"/>
                  </a:lnTo>
                  <a:lnTo>
                    <a:pt x="5240766" y="9525000"/>
                  </a:lnTo>
                  <a:lnTo>
                    <a:pt x="5186701" y="9512300"/>
                  </a:lnTo>
                  <a:lnTo>
                    <a:pt x="5132760" y="9512300"/>
                  </a:lnTo>
                  <a:lnTo>
                    <a:pt x="5078944" y="9499600"/>
                  </a:lnTo>
                  <a:lnTo>
                    <a:pt x="5025256" y="9499600"/>
                  </a:lnTo>
                  <a:lnTo>
                    <a:pt x="4918269" y="9474200"/>
                  </a:lnTo>
                  <a:lnTo>
                    <a:pt x="4864974" y="9474200"/>
                  </a:lnTo>
                  <a:lnTo>
                    <a:pt x="4705903" y="9436100"/>
                  </a:lnTo>
                  <a:lnTo>
                    <a:pt x="4653157" y="9436100"/>
                  </a:lnTo>
                  <a:lnTo>
                    <a:pt x="4133800" y="9309100"/>
                  </a:lnTo>
                  <a:lnTo>
                    <a:pt x="4082714" y="9283700"/>
                  </a:lnTo>
                  <a:lnTo>
                    <a:pt x="3930434" y="9245600"/>
                  </a:lnTo>
                  <a:lnTo>
                    <a:pt x="3880006" y="9220200"/>
                  </a:lnTo>
                  <a:lnTo>
                    <a:pt x="3779659" y="9194800"/>
                  </a:lnTo>
                  <a:lnTo>
                    <a:pt x="3729743" y="9169400"/>
                  </a:lnTo>
                  <a:lnTo>
                    <a:pt x="3630437" y="9144000"/>
                  </a:lnTo>
                  <a:lnTo>
                    <a:pt x="3581050" y="9118600"/>
                  </a:lnTo>
                  <a:lnTo>
                    <a:pt x="3531843" y="9105900"/>
                  </a:lnTo>
                  <a:lnTo>
                    <a:pt x="3433975" y="9055100"/>
                  </a:lnTo>
                  <a:lnTo>
                    <a:pt x="3385319" y="9042400"/>
                  </a:lnTo>
                  <a:lnTo>
                    <a:pt x="3336849" y="9017000"/>
                  </a:lnTo>
                  <a:lnTo>
                    <a:pt x="3288568" y="9004300"/>
                  </a:lnTo>
                  <a:lnTo>
                    <a:pt x="3192581" y="8953500"/>
                  </a:lnTo>
                  <a:lnTo>
                    <a:pt x="3144877" y="8940800"/>
                  </a:lnTo>
                  <a:lnTo>
                    <a:pt x="2909339" y="8813800"/>
                  </a:lnTo>
                  <a:lnTo>
                    <a:pt x="2862840" y="8801100"/>
                  </a:lnTo>
                  <a:lnTo>
                    <a:pt x="2543241" y="8623300"/>
                  </a:lnTo>
                  <a:lnTo>
                    <a:pt x="2498448" y="8585200"/>
                  </a:lnTo>
                  <a:lnTo>
                    <a:pt x="2321508" y="8483600"/>
                  </a:lnTo>
                  <a:lnTo>
                    <a:pt x="2277841" y="8445500"/>
                  </a:lnTo>
                  <a:lnTo>
                    <a:pt x="2148228" y="8369300"/>
                  </a:lnTo>
                  <a:lnTo>
                    <a:pt x="2105493" y="8331200"/>
                  </a:lnTo>
                  <a:lnTo>
                    <a:pt x="2062996" y="8305800"/>
                  </a:lnTo>
                  <a:lnTo>
                    <a:pt x="2020738" y="8267700"/>
                  </a:lnTo>
                  <a:lnTo>
                    <a:pt x="1936948" y="8216900"/>
                  </a:lnTo>
                  <a:lnTo>
                    <a:pt x="1895420" y="8178800"/>
                  </a:lnTo>
                  <a:lnTo>
                    <a:pt x="1854139" y="8153400"/>
                  </a:lnTo>
                  <a:lnTo>
                    <a:pt x="1813106" y="8115300"/>
                  </a:lnTo>
                  <a:lnTo>
                    <a:pt x="1772323" y="8089900"/>
                  </a:lnTo>
                  <a:lnTo>
                    <a:pt x="1691517" y="8013700"/>
                  </a:lnTo>
                  <a:lnTo>
                    <a:pt x="1651496" y="7988300"/>
                  </a:lnTo>
                  <a:lnTo>
                    <a:pt x="1572230" y="7912100"/>
                  </a:lnTo>
                  <a:lnTo>
                    <a:pt x="1532988" y="7886700"/>
                  </a:lnTo>
                  <a:lnTo>
                    <a:pt x="1455294" y="7810500"/>
                  </a:lnTo>
                  <a:lnTo>
                    <a:pt x="1416847" y="7785100"/>
                  </a:lnTo>
                  <a:lnTo>
                    <a:pt x="1340758" y="7708900"/>
                  </a:lnTo>
                  <a:lnTo>
                    <a:pt x="1265759" y="7632700"/>
                  </a:lnTo>
                  <a:lnTo>
                    <a:pt x="1191862" y="7556500"/>
                  </a:lnTo>
                  <a:lnTo>
                    <a:pt x="1155331" y="7531100"/>
                  </a:lnTo>
                  <a:lnTo>
                    <a:pt x="1083115" y="7454900"/>
                  </a:lnTo>
                  <a:lnTo>
                    <a:pt x="1012039" y="7378700"/>
                  </a:lnTo>
                  <a:lnTo>
                    <a:pt x="942116" y="7302500"/>
                  </a:lnTo>
                  <a:lnTo>
                    <a:pt x="907591" y="7264400"/>
                  </a:lnTo>
                  <a:lnTo>
                    <a:pt x="873360" y="7213600"/>
                  </a:lnTo>
                  <a:lnTo>
                    <a:pt x="805787" y="7137400"/>
                  </a:lnTo>
                  <a:lnTo>
                    <a:pt x="772449" y="7099300"/>
                  </a:lnTo>
                  <a:lnTo>
                    <a:pt x="739411" y="7061200"/>
                  </a:lnTo>
                  <a:lnTo>
                    <a:pt x="706676" y="7023100"/>
                  </a:lnTo>
                  <a:lnTo>
                    <a:pt x="674246" y="6972300"/>
                  </a:lnTo>
                  <a:lnTo>
                    <a:pt x="642123" y="6934200"/>
                  </a:lnTo>
                  <a:lnTo>
                    <a:pt x="610307" y="6896100"/>
                  </a:lnTo>
                  <a:lnTo>
                    <a:pt x="578802" y="6858000"/>
                  </a:lnTo>
                  <a:lnTo>
                    <a:pt x="547609" y="6807200"/>
                  </a:lnTo>
                  <a:lnTo>
                    <a:pt x="516729" y="6769100"/>
                  </a:lnTo>
                  <a:lnTo>
                    <a:pt x="486165" y="6731000"/>
                  </a:lnTo>
                  <a:lnTo>
                    <a:pt x="455918" y="6680200"/>
                  </a:lnTo>
                  <a:lnTo>
                    <a:pt x="425990" y="6642100"/>
                  </a:lnTo>
                  <a:lnTo>
                    <a:pt x="396383" y="6604000"/>
                  </a:lnTo>
                  <a:lnTo>
                    <a:pt x="367099" y="6553200"/>
                  </a:lnTo>
                  <a:lnTo>
                    <a:pt x="338139" y="6515100"/>
                  </a:lnTo>
                  <a:lnTo>
                    <a:pt x="309506" y="6464300"/>
                  </a:lnTo>
                  <a:lnTo>
                    <a:pt x="281201" y="6426200"/>
                  </a:lnTo>
                  <a:lnTo>
                    <a:pt x="253226" y="6375400"/>
                  </a:lnTo>
                  <a:lnTo>
                    <a:pt x="225582" y="6337300"/>
                  </a:lnTo>
                  <a:lnTo>
                    <a:pt x="198272" y="6286500"/>
                  </a:lnTo>
                  <a:lnTo>
                    <a:pt x="171298" y="6248400"/>
                  </a:lnTo>
                  <a:lnTo>
                    <a:pt x="144661" y="6197600"/>
                  </a:lnTo>
                  <a:lnTo>
                    <a:pt x="118362" y="6159500"/>
                  </a:lnTo>
                  <a:lnTo>
                    <a:pt x="92405" y="6108700"/>
                  </a:lnTo>
                  <a:lnTo>
                    <a:pt x="66790" y="6057900"/>
                  </a:lnTo>
                  <a:lnTo>
                    <a:pt x="41520" y="6019800"/>
                  </a:lnTo>
                  <a:lnTo>
                    <a:pt x="16596" y="5969000"/>
                  </a:lnTo>
                  <a:lnTo>
                    <a:pt x="0" y="5943600"/>
                  </a:lnTo>
                  <a:close/>
                </a:path>
                <a:path w="13004800" h="9753600">
                  <a:moveTo>
                    <a:pt x="13004800" y="0"/>
                  </a:moveTo>
                  <a:lnTo>
                    <a:pt x="12246103" y="0"/>
                  </a:lnTo>
                  <a:lnTo>
                    <a:pt x="12257334" y="25400"/>
                  </a:lnTo>
                  <a:lnTo>
                    <a:pt x="12278282" y="76200"/>
                  </a:lnTo>
                  <a:lnTo>
                    <a:pt x="12298869" y="127000"/>
                  </a:lnTo>
                  <a:lnTo>
                    <a:pt x="12319092" y="177800"/>
                  </a:lnTo>
                  <a:lnTo>
                    <a:pt x="12338948" y="228600"/>
                  </a:lnTo>
                  <a:lnTo>
                    <a:pt x="12358438" y="279400"/>
                  </a:lnTo>
                  <a:lnTo>
                    <a:pt x="12377558" y="317500"/>
                  </a:lnTo>
                  <a:lnTo>
                    <a:pt x="12396307" y="368300"/>
                  </a:lnTo>
                  <a:lnTo>
                    <a:pt x="12414684" y="419100"/>
                  </a:lnTo>
                  <a:lnTo>
                    <a:pt x="12432686" y="469900"/>
                  </a:lnTo>
                  <a:lnTo>
                    <a:pt x="12450313" y="520700"/>
                  </a:lnTo>
                  <a:lnTo>
                    <a:pt x="12467561" y="571500"/>
                  </a:lnTo>
                  <a:lnTo>
                    <a:pt x="12484430" y="622300"/>
                  </a:lnTo>
                  <a:lnTo>
                    <a:pt x="12500917" y="673100"/>
                  </a:lnTo>
                  <a:lnTo>
                    <a:pt x="12517021" y="723900"/>
                  </a:lnTo>
                  <a:lnTo>
                    <a:pt x="12532741" y="774700"/>
                  </a:lnTo>
                  <a:lnTo>
                    <a:pt x="12548074" y="825500"/>
                  </a:lnTo>
                  <a:lnTo>
                    <a:pt x="12563018" y="876300"/>
                  </a:lnTo>
                  <a:lnTo>
                    <a:pt x="12577573" y="927100"/>
                  </a:lnTo>
                  <a:lnTo>
                    <a:pt x="12591736" y="977900"/>
                  </a:lnTo>
                  <a:lnTo>
                    <a:pt x="12605505" y="1028700"/>
                  </a:lnTo>
                  <a:lnTo>
                    <a:pt x="12618880" y="1079500"/>
                  </a:lnTo>
                  <a:lnTo>
                    <a:pt x="12631857" y="1130300"/>
                  </a:lnTo>
                  <a:lnTo>
                    <a:pt x="12644435" y="1181100"/>
                  </a:lnTo>
                  <a:lnTo>
                    <a:pt x="12656613" y="1244600"/>
                  </a:lnTo>
                  <a:lnTo>
                    <a:pt x="12668389" y="1295400"/>
                  </a:lnTo>
                  <a:lnTo>
                    <a:pt x="12679761" y="1346200"/>
                  </a:lnTo>
                  <a:lnTo>
                    <a:pt x="12690727" y="1397000"/>
                  </a:lnTo>
                  <a:lnTo>
                    <a:pt x="12701286" y="1447800"/>
                  </a:lnTo>
                  <a:lnTo>
                    <a:pt x="12711436" y="1498600"/>
                  </a:lnTo>
                  <a:lnTo>
                    <a:pt x="12721175" y="1549400"/>
                  </a:lnTo>
                  <a:lnTo>
                    <a:pt x="12730501" y="1612900"/>
                  </a:lnTo>
                  <a:lnTo>
                    <a:pt x="12739413" y="1663700"/>
                  </a:lnTo>
                  <a:lnTo>
                    <a:pt x="12747909" y="1714500"/>
                  </a:lnTo>
                  <a:lnTo>
                    <a:pt x="12755987" y="1765300"/>
                  </a:lnTo>
                  <a:lnTo>
                    <a:pt x="12763645" y="1828800"/>
                  </a:lnTo>
                  <a:lnTo>
                    <a:pt x="12770883" y="1879600"/>
                  </a:lnTo>
                  <a:lnTo>
                    <a:pt x="12777697" y="1930400"/>
                  </a:lnTo>
                  <a:lnTo>
                    <a:pt x="12784086" y="1981200"/>
                  </a:lnTo>
                  <a:lnTo>
                    <a:pt x="12790049" y="2044700"/>
                  </a:lnTo>
                  <a:lnTo>
                    <a:pt x="12795584" y="2095500"/>
                  </a:lnTo>
                  <a:lnTo>
                    <a:pt x="12800688" y="2146300"/>
                  </a:lnTo>
                  <a:lnTo>
                    <a:pt x="12805361" y="2209800"/>
                  </a:lnTo>
                  <a:lnTo>
                    <a:pt x="12809601" y="2260600"/>
                  </a:lnTo>
                  <a:lnTo>
                    <a:pt x="12813405" y="2311400"/>
                  </a:lnTo>
                  <a:lnTo>
                    <a:pt x="12816772" y="2374900"/>
                  </a:lnTo>
                  <a:lnTo>
                    <a:pt x="12819701" y="2425700"/>
                  </a:lnTo>
                  <a:lnTo>
                    <a:pt x="12822189" y="2476500"/>
                  </a:lnTo>
                  <a:lnTo>
                    <a:pt x="12824235" y="2540000"/>
                  </a:lnTo>
                  <a:lnTo>
                    <a:pt x="12825837" y="2590800"/>
                  </a:lnTo>
                  <a:lnTo>
                    <a:pt x="12826994" y="2641600"/>
                  </a:lnTo>
                  <a:lnTo>
                    <a:pt x="12827703" y="2705100"/>
                  </a:lnTo>
                  <a:lnTo>
                    <a:pt x="12827964" y="2755900"/>
                  </a:lnTo>
                  <a:lnTo>
                    <a:pt x="12827735" y="2819400"/>
                  </a:lnTo>
                  <a:lnTo>
                    <a:pt x="12827050" y="2870200"/>
                  </a:lnTo>
                  <a:lnTo>
                    <a:pt x="12825911" y="2933700"/>
                  </a:lnTo>
                  <a:lnTo>
                    <a:pt x="12824320" y="2984500"/>
                  </a:lnTo>
                  <a:lnTo>
                    <a:pt x="12822278" y="3035300"/>
                  </a:lnTo>
                  <a:lnTo>
                    <a:pt x="12819786" y="3098800"/>
                  </a:lnTo>
                  <a:lnTo>
                    <a:pt x="12816847" y="3149600"/>
                  </a:lnTo>
                  <a:lnTo>
                    <a:pt x="12813462" y="3213100"/>
                  </a:lnTo>
                  <a:lnTo>
                    <a:pt x="12809634" y="3263900"/>
                  </a:lnTo>
                  <a:lnTo>
                    <a:pt x="12805362" y="3314700"/>
                  </a:lnTo>
                  <a:lnTo>
                    <a:pt x="12800651" y="3378200"/>
                  </a:lnTo>
                  <a:lnTo>
                    <a:pt x="12795500" y="3429000"/>
                  </a:lnTo>
                  <a:lnTo>
                    <a:pt x="12789912" y="3492500"/>
                  </a:lnTo>
                  <a:lnTo>
                    <a:pt x="12783889" y="3543300"/>
                  </a:lnTo>
                  <a:lnTo>
                    <a:pt x="12777432" y="3594100"/>
                  </a:lnTo>
                  <a:lnTo>
                    <a:pt x="12770543" y="3657600"/>
                  </a:lnTo>
                  <a:lnTo>
                    <a:pt x="12763223" y="3708400"/>
                  </a:lnTo>
                  <a:lnTo>
                    <a:pt x="12755475" y="3759200"/>
                  </a:lnTo>
                  <a:lnTo>
                    <a:pt x="12747300" y="3810000"/>
                  </a:lnTo>
                  <a:lnTo>
                    <a:pt x="12738699" y="3873500"/>
                  </a:lnTo>
                  <a:lnTo>
                    <a:pt x="12729675" y="3924300"/>
                  </a:lnTo>
                  <a:lnTo>
                    <a:pt x="12720230" y="3975100"/>
                  </a:lnTo>
                  <a:lnTo>
                    <a:pt x="12710364" y="4038600"/>
                  </a:lnTo>
                  <a:lnTo>
                    <a:pt x="12700080" y="4089400"/>
                  </a:lnTo>
                  <a:lnTo>
                    <a:pt x="12689379" y="4140200"/>
                  </a:lnTo>
                  <a:lnTo>
                    <a:pt x="12678263" y="4191000"/>
                  </a:lnTo>
                  <a:lnTo>
                    <a:pt x="12666734" y="4241800"/>
                  </a:lnTo>
                  <a:lnTo>
                    <a:pt x="12654794" y="4305300"/>
                  </a:lnTo>
                  <a:lnTo>
                    <a:pt x="12642443" y="4356100"/>
                  </a:lnTo>
                  <a:lnTo>
                    <a:pt x="12629685" y="4406900"/>
                  </a:lnTo>
                  <a:lnTo>
                    <a:pt x="12616520" y="4457700"/>
                  </a:lnTo>
                  <a:lnTo>
                    <a:pt x="12602950" y="4508500"/>
                  </a:lnTo>
                  <a:lnTo>
                    <a:pt x="12588977" y="4559300"/>
                  </a:lnTo>
                  <a:lnTo>
                    <a:pt x="12574604" y="4610100"/>
                  </a:lnTo>
                  <a:lnTo>
                    <a:pt x="12559830" y="4660900"/>
                  </a:lnTo>
                  <a:lnTo>
                    <a:pt x="12544659" y="4724400"/>
                  </a:lnTo>
                  <a:lnTo>
                    <a:pt x="12529091" y="4775200"/>
                  </a:lnTo>
                  <a:lnTo>
                    <a:pt x="12513129" y="4826000"/>
                  </a:lnTo>
                  <a:lnTo>
                    <a:pt x="12496775" y="4876800"/>
                  </a:lnTo>
                  <a:lnTo>
                    <a:pt x="12480029" y="4927600"/>
                  </a:lnTo>
                  <a:lnTo>
                    <a:pt x="12462894" y="4978400"/>
                  </a:lnTo>
                  <a:lnTo>
                    <a:pt x="12445371" y="5029200"/>
                  </a:lnTo>
                  <a:lnTo>
                    <a:pt x="12427463" y="5080000"/>
                  </a:lnTo>
                  <a:lnTo>
                    <a:pt x="12409170" y="5130800"/>
                  </a:lnTo>
                  <a:lnTo>
                    <a:pt x="12390495" y="5181600"/>
                  </a:lnTo>
                  <a:lnTo>
                    <a:pt x="12371439" y="5232400"/>
                  </a:lnTo>
                  <a:lnTo>
                    <a:pt x="12352004" y="5270500"/>
                  </a:lnTo>
                  <a:lnTo>
                    <a:pt x="12332192" y="5321300"/>
                  </a:lnTo>
                  <a:lnTo>
                    <a:pt x="12312004" y="5372100"/>
                  </a:lnTo>
                  <a:lnTo>
                    <a:pt x="12291442" y="5422900"/>
                  </a:lnTo>
                  <a:lnTo>
                    <a:pt x="12270509" y="5473700"/>
                  </a:lnTo>
                  <a:lnTo>
                    <a:pt x="12249204" y="5524500"/>
                  </a:lnTo>
                  <a:lnTo>
                    <a:pt x="12227531" y="5575300"/>
                  </a:lnTo>
                  <a:lnTo>
                    <a:pt x="12205490" y="5613400"/>
                  </a:lnTo>
                  <a:lnTo>
                    <a:pt x="12183085" y="5664200"/>
                  </a:lnTo>
                  <a:lnTo>
                    <a:pt x="12160315" y="5715000"/>
                  </a:lnTo>
                  <a:lnTo>
                    <a:pt x="12137184" y="5765800"/>
                  </a:lnTo>
                  <a:lnTo>
                    <a:pt x="12113693" y="5803900"/>
                  </a:lnTo>
                  <a:lnTo>
                    <a:pt x="12089843" y="5854700"/>
                  </a:lnTo>
                  <a:lnTo>
                    <a:pt x="12065636" y="5905500"/>
                  </a:lnTo>
                  <a:lnTo>
                    <a:pt x="12041074" y="5956300"/>
                  </a:lnTo>
                  <a:lnTo>
                    <a:pt x="12016159" y="5994400"/>
                  </a:lnTo>
                  <a:lnTo>
                    <a:pt x="11990892" y="6045200"/>
                  </a:lnTo>
                  <a:lnTo>
                    <a:pt x="11965275" y="6096000"/>
                  </a:lnTo>
                  <a:lnTo>
                    <a:pt x="11939309" y="6134100"/>
                  </a:lnTo>
                  <a:lnTo>
                    <a:pt x="11912998" y="6184900"/>
                  </a:lnTo>
                  <a:lnTo>
                    <a:pt x="11886341" y="6223000"/>
                  </a:lnTo>
                  <a:lnTo>
                    <a:pt x="11859341" y="6273800"/>
                  </a:lnTo>
                  <a:lnTo>
                    <a:pt x="11832000" y="6324600"/>
                  </a:lnTo>
                  <a:lnTo>
                    <a:pt x="11804319" y="6362700"/>
                  </a:lnTo>
                  <a:lnTo>
                    <a:pt x="11776300" y="6413500"/>
                  </a:lnTo>
                  <a:lnTo>
                    <a:pt x="11747945" y="6451600"/>
                  </a:lnTo>
                  <a:lnTo>
                    <a:pt x="11719256" y="6502400"/>
                  </a:lnTo>
                  <a:lnTo>
                    <a:pt x="11690233" y="6540500"/>
                  </a:lnTo>
                  <a:lnTo>
                    <a:pt x="11660879" y="6578600"/>
                  </a:lnTo>
                  <a:lnTo>
                    <a:pt x="11631196" y="6629400"/>
                  </a:lnTo>
                  <a:lnTo>
                    <a:pt x="11601185" y="6667500"/>
                  </a:lnTo>
                  <a:lnTo>
                    <a:pt x="11570848" y="6718300"/>
                  </a:lnTo>
                  <a:lnTo>
                    <a:pt x="11540187" y="6756400"/>
                  </a:lnTo>
                  <a:lnTo>
                    <a:pt x="11509203" y="6794500"/>
                  </a:lnTo>
                  <a:lnTo>
                    <a:pt x="11477899" y="6845300"/>
                  </a:lnTo>
                  <a:lnTo>
                    <a:pt x="11446275" y="6883400"/>
                  </a:lnTo>
                  <a:lnTo>
                    <a:pt x="11414333" y="6921500"/>
                  </a:lnTo>
                  <a:lnTo>
                    <a:pt x="11382076" y="6959600"/>
                  </a:lnTo>
                  <a:lnTo>
                    <a:pt x="11349505" y="7010400"/>
                  </a:lnTo>
                  <a:lnTo>
                    <a:pt x="11316621" y="7048500"/>
                  </a:lnTo>
                  <a:lnTo>
                    <a:pt x="11283427" y="7086600"/>
                  </a:lnTo>
                  <a:lnTo>
                    <a:pt x="11249924" y="7124700"/>
                  </a:lnTo>
                  <a:lnTo>
                    <a:pt x="11216114" y="7162800"/>
                  </a:lnTo>
                  <a:lnTo>
                    <a:pt x="11181998" y="7213600"/>
                  </a:lnTo>
                  <a:lnTo>
                    <a:pt x="11112857" y="7289800"/>
                  </a:lnTo>
                  <a:lnTo>
                    <a:pt x="11042514" y="7366000"/>
                  </a:lnTo>
                  <a:lnTo>
                    <a:pt x="10970984" y="7442200"/>
                  </a:lnTo>
                  <a:lnTo>
                    <a:pt x="10898280" y="7518400"/>
                  </a:lnTo>
                  <a:lnTo>
                    <a:pt x="10824415" y="7594600"/>
                  </a:lnTo>
                  <a:lnTo>
                    <a:pt x="10749403" y="7670800"/>
                  </a:lnTo>
                  <a:lnTo>
                    <a:pt x="10711472" y="7696200"/>
                  </a:lnTo>
                  <a:lnTo>
                    <a:pt x="10634765" y="7772400"/>
                  </a:lnTo>
                  <a:lnTo>
                    <a:pt x="10556947" y="7848600"/>
                  </a:lnTo>
                  <a:lnTo>
                    <a:pt x="10517625" y="7874000"/>
                  </a:lnTo>
                  <a:lnTo>
                    <a:pt x="10438163" y="7950200"/>
                  </a:lnTo>
                  <a:lnTo>
                    <a:pt x="10398027" y="7975600"/>
                  </a:lnTo>
                  <a:lnTo>
                    <a:pt x="10316953" y="8051800"/>
                  </a:lnTo>
                  <a:lnTo>
                    <a:pt x="10276018" y="8077200"/>
                  </a:lnTo>
                  <a:lnTo>
                    <a:pt x="10234821" y="8115300"/>
                  </a:lnTo>
                  <a:lnTo>
                    <a:pt x="10193363" y="8140700"/>
                  </a:lnTo>
                  <a:lnTo>
                    <a:pt x="10151645" y="8178800"/>
                  </a:lnTo>
                  <a:lnTo>
                    <a:pt x="10109670" y="8204200"/>
                  </a:lnTo>
                  <a:lnTo>
                    <a:pt x="10067439" y="8242300"/>
                  </a:lnTo>
                  <a:lnTo>
                    <a:pt x="10024954" y="8267700"/>
                  </a:lnTo>
                  <a:lnTo>
                    <a:pt x="9982216" y="8305800"/>
                  </a:lnTo>
                  <a:lnTo>
                    <a:pt x="9895990" y="8356600"/>
                  </a:lnTo>
                  <a:lnTo>
                    <a:pt x="9852505" y="8394700"/>
                  </a:lnTo>
                  <a:lnTo>
                    <a:pt x="9764800" y="8445500"/>
                  </a:lnTo>
                  <a:lnTo>
                    <a:pt x="9720583" y="8483600"/>
                  </a:lnTo>
                  <a:lnTo>
                    <a:pt x="9541328" y="8585200"/>
                  </a:lnTo>
                  <a:lnTo>
                    <a:pt x="9495926" y="8623300"/>
                  </a:lnTo>
                  <a:lnTo>
                    <a:pt x="9404428" y="8674100"/>
                  </a:lnTo>
                  <a:lnTo>
                    <a:pt x="9077075" y="8851900"/>
                  </a:lnTo>
                  <a:lnTo>
                    <a:pt x="9029430" y="8864600"/>
                  </a:lnTo>
                  <a:lnTo>
                    <a:pt x="8836721" y="8966200"/>
                  </a:lnTo>
                  <a:lnTo>
                    <a:pt x="8788019" y="8978900"/>
                  </a:lnTo>
                  <a:lnTo>
                    <a:pt x="8689998" y="9029700"/>
                  </a:lnTo>
                  <a:lnTo>
                    <a:pt x="8640683" y="9042400"/>
                  </a:lnTo>
                  <a:lnTo>
                    <a:pt x="8591166" y="9067800"/>
                  </a:lnTo>
                  <a:lnTo>
                    <a:pt x="8541450" y="9080500"/>
                  </a:lnTo>
                  <a:lnTo>
                    <a:pt x="8491537" y="9105900"/>
                  </a:lnTo>
                  <a:lnTo>
                    <a:pt x="8441427" y="9118600"/>
                  </a:lnTo>
                  <a:lnTo>
                    <a:pt x="8391123" y="9144000"/>
                  </a:lnTo>
                  <a:lnTo>
                    <a:pt x="8340626" y="9156700"/>
                  </a:lnTo>
                  <a:lnTo>
                    <a:pt x="8289938" y="9182100"/>
                  </a:lnTo>
                  <a:lnTo>
                    <a:pt x="8187997" y="9207500"/>
                  </a:lnTo>
                  <a:lnTo>
                    <a:pt x="8136747" y="9232900"/>
                  </a:lnTo>
                  <a:lnTo>
                    <a:pt x="8033696" y="9258300"/>
                  </a:lnTo>
                  <a:lnTo>
                    <a:pt x="7981899" y="9283700"/>
                  </a:lnTo>
                  <a:lnTo>
                    <a:pt x="7238730" y="9461500"/>
                  </a:lnTo>
                  <a:lnTo>
                    <a:pt x="7184429" y="9461500"/>
                  </a:lnTo>
                  <a:lnTo>
                    <a:pt x="7075368" y="9486900"/>
                  </a:lnTo>
                  <a:lnTo>
                    <a:pt x="7020612" y="9486900"/>
                  </a:lnTo>
                  <a:lnTo>
                    <a:pt x="6910657" y="9512300"/>
                  </a:lnTo>
                  <a:lnTo>
                    <a:pt x="6855462" y="9512300"/>
                  </a:lnTo>
                  <a:lnTo>
                    <a:pt x="6800124" y="9525000"/>
                  </a:lnTo>
                  <a:lnTo>
                    <a:pt x="6744644" y="9525000"/>
                  </a:lnTo>
                  <a:lnTo>
                    <a:pt x="6689025" y="9537700"/>
                  </a:lnTo>
                  <a:lnTo>
                    <a:pt x="6577374" y="9537700"/>
                  </a:lnTo>
                  <a:lnTo>
                    <a:pt x="6521346" y="9550400"/>
                  </a:lnTo>
                  <a:lnTo>
                    <a:pt x="6352474" y="9550400"/>
                  </a:lnTo>
                  <a:lnTo>
                    <a:pt x="6295925" y="9563100"/>
                  </a:lnTo>
                  <a:lnTo>
                    <a:pt x="11807021" y="9563100"/>
                  </a:lnTo>
                  <a:lnTo>
                    <a:pt x="11847507" y="9525000"/>
                  </a:lnTo>
                  <a:lnTo>
                    <a:pt x="11887482" y="9499600"/>
                  </a:lnTo>
                  <a:lnTo>
                    <a:pt x="11926957" y="9461500"/>
                  </a:lnTo>
                  <a:lnTo>
                    <a:pt x="12004454" y="9410700"/>
                  </a:lnTo>
                  <a:lnTo>
                    <a:pt x="12042498" y="9372600"/>
                  </a:lnTo>
                  <a:lnTo>
                    <a:pt x="12080088" y="9334500"/>
                  </a:lnTo>
                  <a:lnTo>
                    <a:pt x="12117233" y="9309100"/>
                  </a:lnTo>
                  <a:lnTo>
                    <a:pt x="12153947" y="9271000"/>
                  </a:lnTo>
                  <a:lnTo>
                    <a:pt x="12190239" y="9245600"/>
                  </a:lnTo>
                  <a:lnTo>
                    <a:pt x="12226122" y="9207500"/>
                  </a:lnTo>
                  <a:lnTo>
                    <a:pt x="12261606" y="9169400"/>
                  </a:lnTo>
                  <a:lnTo>
                    <a:pt x="12296702" y="9131300"/>
                  </a:lnTo>
                  <a:lnTo>
                    <a:pt x="12331422" y="9105900"/>
                  </a:lnTo>
                  <a:lnTo>
                    <a:pt x="12365777" y="9067800"/>
                  </a:lnTo>
                  <a:lnTo>
                    <a:pt x="12399778" y="9029700"/>
                  </a:lnTo>
                  <a:lnTo>
                    <a:pt x="12433436" y="8991600"/>
                  </a:lnTo>
                  <a:lnTo>
                    <a:pt x="12466763" y="8953500"/>
                  </a:lnTo>
                  <a:lnTo>
                    <a:pt x="12499769" y="8915400"/>
                  </a:lnTo>
                  <a:lnTo>
                    <a:pt x="12532467" y="8877300"/>
                  </a:lnTo>
                  <a:lnTo>
                    <a:pt x="12564866" y="8839200"/>
                  </a:lnTo>
                  <a:lnTo>
                    <a:pt x="12596979" y="8801100"/>
                  </a:lnTo>
                  <a:lnTo>
                    <a:pt x="12628816" y="8763000"/>
                  </a:lnTo>
                  <a:lnTo>
                    <a:pt x="12691709" y="8686800"/>
                  </a:lnTo>
                  <a:lnTo>
                    <a:pt x="12753635" y="8610600"/>
                  </a:lnTo>
                  <a:lnTo>
                    <a:pt x="12784263" y="8572500"/>
                  </a:lnTo>
                  <a:lnTo>
                    <a:pt x="12822869" y="8534400"/>
                  </a:lnTo>
                  <a:lnTo>
                    <a:pt x="12862201" y="8509000"/>
                  </a:lnTo>
                  <a:lnTo>
                    <a:pt x="13004800" y="8509000"/>
                  </a:lnTo>
                  <a:lnTo>
                    <a:pt x="13004800" y="0"/>
                  </a:lnTo>
                  <a:close/>
                </a:path>
                <a:path w="13004800" h="9753600">
                  <a:moveTo>
                    <a:pt x="13004800" y="8509000"/>
                  </a:moveTo>
                  <a:lnTo>
                    <a:pt x="12906512" y="8509000"/>
                  </a:lnTo>
                  <a:lnTo>
                    <a:pt x="12960056" y="8534400"/>
                  </a:lnTo>
                  <a:lnTo>
                    <a:pt x="13004800" y="8547100"/>
                  </a:lnTo>
                  <a:lnTo>
                    <a:pt x="13004800" y="8509000"/>
                  </a:lnTo>
                  <a:close/>
                </a:path>
              </a:pathLst>
            </a:custGeom>
            <a:solidFill>
              <a:srgbClr val="EDD299"/>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O"/>
            </a:p>
          </p:txBody>
        </p:sp>
        <p:sp>
          <p:nvSpPr>
            <p:cNvPr id="18479" name="object 4">
              <a:extLst>
                <a:ext uri="{FF2B5EF4-FFF2-40B4-BE49-F238E27FC236}">
                  <a16:creationId xmlns:a16="http://schemas.microsoft.com/office/drawing/2014/main" id="{66C86BC1-82FB-B90D-C0E7-D27D1612FC22}"/>
                </a:ext>
              </a:extLst>
            </p:cNvPr>
            <p:cNvSpPr>
              <a:spLocks/>
            </p:cNvSpPr>
            <p:nvPr/>
          </p:nvSpPr>
          <p:spPr bwMode="auto">
            <a:xfrm>
              <a:off x="0" y="1785683"/>
              <a:ext cx="13004800" cy="1645920"/>
            </a:xfrm>
            <a:custGeom>
              <a:avLst/>
              <a:gdLst>
                <a:gd name="T0" fmla="*/ 13004800 w 13004800"/>
                <a:gd name="T1" fmla="*/ 0 h 1645920"/>
                <a:gd name="T2" fmla="*/ 0 w 13004800"/>
                <a:gd name="T3" fmla="*/ 0 h 1645920"/>
                <a:gd name="T4" fmla="*/ 0 w 13004800"/>
                <a:gd name="T5" fmla="*/ 1645437 h 1645920"/>
                <a:gd name="T6" fmla="*/ 13004800 w 13004800"/>
                <a:gd name="T7" fmla="*/ 1645437 h 1645920"/>
                <a:gd name="T8" fmla="*/ 13004800 w 13004800"/>
                <a:gd name="T9" fmla="*/ 0 h 16459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004800" h="1645920">
                  <a:moveTo>
                    <a:pt x="13004800" y="0"/>
                  </a:moveTo>
                  <a:lnTo>
                    <a:pt x="0" y="0"/>
                  </a:lnTo>
                  <a:lnTo>
                    <a:pt x="0" y="1645437"/>
                  </a:lnTo>
                  <a:lnTo>
                    <a:pt x="13004800" y="1645437"/>
                  </a:lnTo>
                  <a:lnTo>
                    <a:pt x="13004800" y="0"/>
                  </a:lnTo>
                  <a:close/>
                </a:path>
              </a:pathLst>
            </a:custGeom>
            <a:solidFill>
              <a:srgbClr val="DDA433"/>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O"/>
            </a:p>
          </p:txBody>
        </p:sp>
        <p:sp>
          <p:nvSpPr>
            <p:cNvPr id="18480" name="object 5">
              <a:extLst>
                <a:ext uri="{FF2B5EF4-FFF2-40B4-BE49-F238E27FC236}">
                  <a16:creationId xmlns:a16="http://schemas.microsoft.com/office/drawing/2014/main" id="{6B16DF6D-FCBE-CCF0-09CD-531E3ADC6ABD}"/>
                </a:ext>
              </a:extLst>
            </p:cNvPr>
            <p:cNvSpPr>
              <a:spLocks/>
            </p:cNvSpPr>
            <p:nvPr/>
          </p:nvSpPr>
          <p:spPr bwMode="auto">
            <a:xfrm>
              <a:off x="3562349" y="1790699"/>
              <a:ext cx="0" cy="1638300"/>
            </a:xfrm>
            <a:custGeom>
              <a:avLst/>
              <a:gdLst>
                <a:gd name="T0" fmla="*/ 0 h 1638300"/>
                <a:gd name="T1" fmla="*/ 1638300 h 1638300"/>
                <a:gd name="T2" fmla="*/ 0 60000 65536"/>
                <a:gd name="T3" fmla="*/ 0 60000 65536"/>
              </a:gdLst>
              <a:ahLst/>
              <a:cxnLst>
                <a:cxn ang="T2">
                  <a:pos x="0" y="T0"/>
                </a:cxn>
                <a:cxn ang="T3">
                  <a:pos x="0" y="T1"/>
                </a:cxn>
              </a:cxnLst>
              <a:rect l="0" t="0" r="r" b="b"/>
              <a:pathLst>
                <a:path h="1638300">
                  <a:moveTo>
                    <a:pt x="0" y="0"/>
                  </a:moveTo>
                  <a:lnTo>
                    <a:pt x="0" y="1638300"/>
                  </a:lnTo>
                </a:path>
              </a:pathLst>
            </a:custGeom>
            <a:noFill/>
            <a:ln w="12700">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s-CO"/>
            </a:p>
          </p:txBody>
        </p:sp>
        <p:sp>
          <p:nvSpPr>
            <p:cNvPr id="18481" name="object 6">
              <a:extLst>
                <a:ext uri="{FF2B5EF4-FFF2-40B4-BE49-F238E27FC236}">
                  <a16:creationId xmlns:a16="http://schemas.microsoft.com/office/drawing/2014/main" id="{C2BCC16A-1F48-20E0-1A80-15B5672516D2}"/>
                </a:ext>
              </a:extLst>
            </p:cNvPr>
            <p:cNvSpPr>
              <a:spLocks/>
            </p:cNvSpPr>
            <p:nvPr/>
          </p:nvSpPr>
          <p:spPr bwMode="auto">
            <a:xfrm>
              <a:off x="6838949" y="1790699"/>
              <a:ext cx="0" cy="1638300"/>
            </a:xfrm>
            <a:custGeom>
              <a:avLst/>
              <a:gdLst>
                <a:gd name="T0" fmla="*/ 0 h 1638300"/>
                <a:gd name="T1" fmla="*/ 1638300 h 1638300"/>
                <a:gd name="T2" fmla="*/ 0 60000 65536"/>
                <a:gd name="T3" fmla="*/ 0 60000 65536"/>
              </a:gdLst>
              <a:ahLst/>
              <a:cxnLst>
                <a:cxn ang="T2">
                  <a:pos x="0" y="T0"/>
                </a:cxn>
                <a:cxn ang="T3">
                  <a:pos x="0" y="T1"/>
                </a:cxn>
              </a:cxnLst>
              <a:rect l="0" t="0" r="r" b="b"/>
              <a:pathLst>
                <a:path h="1638300">
                  <a:moveTo>
                    <a:pt x="0" y="0"/>
                  </a:moveTo>
                  <a:lnTo>
                    <a:pt x="0" y="1638300"/>
                  </a:lnTo>
                </a:path>
              </a:pathLst>
            </a:custGeom>
            <a:noFill/>
            <a:ln w="12700">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s-CO"/>
            </a:p>
          </p:txBody>
        </p:sp>
        <p:sp>
          <p:nvSpPr>
            <p:cNvPr id="18482" name="object 7">
              <a:extLst>
                <a:ext uri="{FF2B5EF4-FFF2-40B4-BE49-F238E27FC236}">
                  <a16:creationId xmlns:a16="http://schemas.microsoft.com/office/drawing/2014/main" id="{02EBBEC3-482A-02AA-688D-F2341C2DBBC5}"/>
                </a:ext>
              </a:extLst>
            </p:cNvPr>
            <p:cNvSpPr>
              <a:spLocks/>
            </p:cNvSpPr>
            <p:nvPr/>
          </p:nvSpPr>
          <p:spPr bwMode="auto">
            <a:xfrm>
              <a:off x="9671049" y="1790699"/>
              <a:ext cx="0" cy="1638300"/>
            </a:xfrm>
            <a:custGeom>
              <a:avLst/>
              <a:gdLst>
                <a:gd name="T0" fmla="*/ 0 h 1638300"/>
                <a:gd name="T1" fmla="*/ 1638300 h 1638300"/>
                <a:gd name="T2" fmla="*/ 0 60000 65536"/>
                <a:gd name="T3" fmla="*/ 0 60000 65536"/>
              </a:gdLst>
              <a:ahLst/>
              <a:cxnLst>
                <a:cxn ang="T2">
                  <a:pos x="0" y="T0"/>
                </a:cxn>
                <a:cxn ang="T3">
                  <a:pos x="0" y="T1"/>
                </a:cxn>
              </a:cxnLst>
              <a:rect l="0" t="0" r="r" b="b"/>
              <a:pathLst>
                <a:path h="1638300">
                  <a:moveTo>
                    <a:pt x="0" y="0"/>
                  </a:moveTo>
                  <a:lnTo>
                    <a:pt x="0" y="1638300"/>
                  </a:lnTo>
                </a:path>
              </a:pathLst>
            </a:custGeom>
            <a:noFill/>
            <a:ln w="12700">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s-CO"/>
            </a:p>
          </p:txBody>
        </p:sp>
        <p:sp>
          <p:nvSpPr>
            <p:cNvPr id="18483" name="object 8">
              <a:extLst>
                <a:ext uri="{FF2B5EF4-FFF2-40B4-BE49-F238E27FC236}">
                  <a16:creationId xmlns:a16="http://schemas.microsoft.com/office/drawing/2014/main" id="{21FD54C2-D8DF-945E-22A5-DE4F211E9016}"/>
                </a:ext>
              </a:extLst>
            </p:cNvPr>
            <p:cNvSpPr>
              <a:spLocks/>
            </p:cNvSpPr>
            <p:nvPr/>
          </p:nvSpPr>
          <p:spPr bwMode="auto">
            <a:xfrm>
              <a:off x="0" y="5621070"/>
              <a:ext cx="13004800" cy="1645920"/>
            </a:xfrm>
            <a:custGeom>
              <a:avLst/>
              <a:gdLst>
                <a:gd name="T0" fmla="*/ 13004800 w 13004800"/>
                <a:gd name="T1" fmla="*/ 0 h 1645920"/>
                <a:gd name="T2" fmla="*/ 0 w 13004800"/>
                <a:gd name="T3" fmla="*/ 0 h 1645920"/>
                <a:gd name="T4" fmla="*/ 0 w 13004800"/>
                <a:gd name="T5" fmla="*/ 1645437 h 1645920"/>
                <a:gd name="T6" fmla="*/ 13004800 w 13004800"/>
                <a:gd name="T7" fmla="*/ 1645437 h 1645920"/>
                <a:gd name="T8" fmla="*/ 13004800 w 13004800"/>
                <a:gd name="T9" fmla="*/ 0 h 16459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004800" h="1645920">
                  <a:moveTo>
                    <a:pt x="13004800" y="0"/>
                  </a:moveTo>
                  <a:lnTo>
                    <a:pt x="0" y="0"/>
                  </a:lnTo>
                  <a:lnTo>
                    <a:pt x="0" y="1645437"/>
                  </a:lnTo>
                  <a:lnTo>
                    <a:pt x="13004800" y="1645437"/>
                  </a:lnTo>
                  <a:lnTo>
                    <a:pt x="13004800" y="0"/>
                  </a:lnTo>
                  <a:close/>
                </a:path>
              </a:pathLst>
            </a:custGeom>
            <a:solidFill>
              <a:srgbClr val="DDA433"/>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O"/>
            </a:p>
          </p:txBody>
        </p:sp>
        <p:sp>
          <p:nvSpPr>
            <p:cNvPr id="18484" name="object 9">
              <a:extLst>
                <a:ext uri="{FF2B5EF4-FFF2-40B4-BE49-F238E27FC236}">
                  <a16:creationId xmlns:a16="http://schemas.microsoft.com/office/drawing/2014/main" id="{0C55C1B8-96FF-C730-9760-4C3D449BB265}"/>
                </a:ext>
              </a:extLst>
            </p:cNvPr>
            <p:cNvSpPr>
              <a:spLocks/>
            </p:cNvSpPr>
            <p:nvPr/>
          </p:nvSpPr>
          <p:spPr bwMode="auto">
            <a:xfrm>
              <a:off x="3752849" y="5626099"/>
              <a:ext cx="0" cy="1638300"/>
            </a:xfrm>
            <a:custGeom>
              <a:avLst/>
              <a:gdLst>
                <a:gd name="T0" fmla="*/ 0 h 1638300"/>
                <a:gd name="T1" fmla="*/ 1638300 h 1638300"/>
                <a:gd name="T2" fmla="*/ 0 60000 65536"/>
                <a:gd name="T3" fmla="*/ 0 60000 65536"/>
              </a:gdLst>
              <a:ahLst/>
              <a:cxnLst>
                <a:cxn ang="T2">
                  <a:pos x="0" y="T0"/>
                </a:cxn>
                <a:cxn ang="T3">
                  <a:pos x="0" y="T1"/>
                </a:cxn>
              </a:cxnLst>
              <a:rect l="0" t="0" r="r" b="b"/>
              <a:pathLst>
                <a:path h="1638300">
                  <a:moveTo>
                    <a:pt x="0" y="0"/>
                  </a:moveTo>
                  <a:lnTo>
                    <a:pt x="0" y="1638300"/>
                  </a:lnTo>
                </a:path>
              </a:pathLst>
            </a:custGeom>
            <a:noFill/>
            <a:ln w="12700">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s-CO"/>
            </a:p>
          </p:txBody>
        </p:sp>
        <p:sp>
          <p:nvSpPr>
            <p:cNvPr id="18485" name="object 10">
              <a:extLst>
                <a:ext uri="{FF2B5EF4-FFF2-40B4-BE49-F238E27FC236}">
                  <a16:creationId xmlns:a16="http://schemas.microsoft.com/office/drawing/2014/main" id="{E58A0D22-6F8D-D1ED-8DC6-ECA947C0C687}"/>
                </a:ext>
              </a:extLst>
            </p:cNvPr>
            <p:cNvSpPr>
              <a:spLocks/>
            </p:cNvSpPr>
            <p:nvPr/>
          </p:nvSpPr>
          <p:spPr bwMode="auto">
            <a:xfrm>
              <a:off x="6838949" y="5626099"/>
              <a:ext cx="0" cy="1638300"/>
            </a:xfrm>
            <a:custGeom>
              <a:avLst/>
              <a:gdLst>
                <a:gd name="T0" fmla="*/ 0 h 1638300"/>
                <a:gd name="T1" fmla="*/ 1638300 h 1638300"/>
                <a:gd name="T2" fmla="*/ 0 60000 65536"/>
                <a:gd name="T3" fmla="*/ 0 60000 65536"/>
              </a:gdLst>
              <a:ahLst/>
              <a:cxnLst>
                <a:cxn ang="T2">
                  <a:pos x="0" y="T0"/>
                </a:cxn>
                <a:cxn ang="T3">
                  <a:pos x="0" y="T1"/>
                </a:cxn>
              </a:cxnLst>
              <a:rect l="0" t="0" r="r" b="b"/>
              <a:pathLst>
                <a:path h="1638300">
                  <a:moveTo>
                    <a:pt x="0" y="0"/>
                  </a:moveTo>
                  <a:lnTo>
                    <a:pt x="0" y="1638300"/>
                  </a:lnTo>
                </a:path>
              </a:pathLst>
            </a:custGeom>
            <a:noFill/>
            <a:ln w="12700">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s-CO"/>
            </a:p>
          </p:txBody>
        </p:sp>
      </p:grpSp>
      <p:sp>
        <p:nvSpPr>
          <p:cNvPr id="11" name="object 11">
            <a:extLst>
              <a:ext uri="{FF2B5EF4-FFF2-40B4-BE49-F238E27FC236}">
                <a16:creationId xmlns:a16="http://schemas.microsoft.com/office/drawing/2014/main" id="{C7387E84-B344-8013-A101-C19B2A10A494}"/>
              </a:ext>
            </a:extLst>
          </p:cNvPr>
          <p:cNvSpPr txBox="1"/>
          <p:nvPr/>
        </p:nvSpPr>
        <p:spPr>
          <a:xfrm>
            <a:off x="733425" y="3116263"/>
            <a:ext cx="876300" cy="257175"/>
          </a:xfrm>
          <a:prstGeom prst="rect">
            <a:avLst/>
          </a:prstGeom>
          <a:solidFill>
            <a:srgbClr val="D48E00"/>
          </a:solidFill>
        </p:spPr>
        <p:txBody>
          <a:bodyPr lIns="0" tIns="0" rIns="0" bIns="0">
            <a:spAutoFit/>
          </a:bodyPr>
          <a:lstStyle/>
          <a:p>
            <a:pPr marL="191535">
              <a:lnSpc>
                <a:spcPts val="1969"/>
              </a:lnSpc>
              <a:defRPr/>
            </a:pPr>
            <a:r>
              <a:rPr sz="1758" spc="-21" dirty="0">
                <a:latin typeface="Trebuchet MS"/>
                <a:cs typeface="Trebuchet MS"/>
              </a:rPr>
              <a:t>2001</a:t>
            </a:r>
            <a:endParaRPr sz="1758">
              <a:latin typeface="Trebuchet MS"/>
              <a:cs typeface="Trebuchet MS"/>
            </a:endParaRPr>
          </a:p>
        </p:txBody>
      </p:sp>
      <p:sp>
        <p:nvSpPr>
          <p:cNvPr id="12" name="object 12">
            <a:extLst>
              <a:ext uri="{FF2B5EF4-FFF2-40B4-BE49-F238E27FC236}">
                <a16:creationId xmlns:a16="http://schemas.microsoft.com/office/drawing/2014/main" id="{3D35B8F5-7D66-CD40-CAE8-DB0FA9CE356C}"/>
              </a:ext>
            </a:extLst>
          </p:cNvPr>
          <p:cNvSpPr txBox="1"/>
          <p:nvPr/>
        </p:nvSpPr>
        <p:spPr>
          <a:xfrm>
            <a:off x="3219450" y="3089275"/>
            <a:ext cx="874713" cy="279400"/>
          </a:xfrm>
          <a:prstGeom prst="rect">
            <a:avLst/>
          </a:prstGeom>
          <a:solidFill>
            <a:srgbClr val="D48E00"/>
          </a:solidFill>
        </p:spPr>
        <p:txBody>
          <a:bodyPr lIns="0" tIns="8930" rIns="0" bIns="0">
            <a:spAutoFit/>
          </a:bodyPr>
          <a:lstStyle/>
          <a:p>
            <a:pPr marL="202250">
              <a:spcBef>
                <a:spcPts val="70"/>
              </a:spcBef>
              <a:defRPr/>
            </a:pPr>
            <a:r>
              <a:rPr sz="1758" spc="-21" dirty="0">
                <a:latin typeface="Trebuchet MS"/>
                <a:cs typeface="Trebuchet MS"/>
              </a:rPr>
              <a:t>2003</a:t>
            </a:r>
            <a:endParaRPr sz="1758">
              <a:latin typeface="Trebuchet MS"/>
              <a:cs typeface="Trebuchet MS"/>
            </a:endParaRPr>
          </a:p>
        </p:txBody>
      </p:sp>
      <p:sp>
        <p:nvSpPr>
          <p:cNvPr id="13" name="object 13">
            <a:extLst>
              <a:ext uri="{FF2B5EF4-FFF2-40B4-BE49-F238E27FC236}">
                <a16:creationId xmlns:a16="http://schemas.microsoft.com/office/drawing/2014/main" id="{4F03B7E6-4B38-DEA0-55B2-84CE378C7724}"/>
              </a:ext>
            </a:extLst>
          </p:cNvPr>
          <p:cNvSpPr txBox="1"/>
          <p:nvPr/>
        </p:nvSpPr>
        <p:spPr>
          <a:xfrm>
            <a:off x="5345113" y="3089275"/>
            <a:ext cx="874712" cy="279400"/>
          </a:xfrm>
          <a:prstGeom prst="rect">
            <a:avLst/>
          </a:prstGeom>
          <a:solidFill>
            <a:srgbClr val="D48E00"/>
          </a:solidFill>
        </p:spPr>
        <p:txBody>
          <a:bodyPr lIns="0" tIns="8930" rIns="0" bIns="0">
            <a:spAutoFit/>
          </a:bodyPr>
          <a:lstStyle/>
          <a:p>
            <a:pPr marL="191535">
              <a:spcBef>
                <a:spcPts val="70"/>
              </a:spcBef>
              <a:defRPr/>
            </a:pPr>
            <a:r>
              <a:rPr sz="1758" spc="-21" dirty="0">
                <a:latin typeface="Trebuchet MS"/>
                <a:cs typeface="Trebuchet MS"/>
              </a:rPr>
              <a:t>2005</a:t>
            </a:r>
            <a:endParaRPr sz="1758">
              <a:latin typeface="Trebuchet MS"/>
              <a:cs typeface="Trebuchet MS"/>
            </a:endParaRPr>
          </a:p>
        </p:txBody>
      </p:sp>
      <p:sp>
        <p:nvSpPr>
          <p:cNvPr id="14" name="object 14">
            <a:extLst>
              <a:ext uri="{FF2B5EF4-FFF2-40B4-BE49-F238E27FC236}">
                <a16:creationId xmlns:a16="http://schemas.microsoft.com/office/drawing/2014/main" id="{7320F15C-F451-974F-D396-777466F3E229}"/>
              </a:ext>
            </a:extLst>
          </p:cNvPr>
          <p:cNvSpPr txBox="1"/>
          <p:nvPr/>
        </p:nvSpPr>
        <p:spPr>
          <a:xfrm>
            <a:off x="7380288" y="3067050"/>
            <a:ext cx="874712" cy="301625"/>
          </a:xfrm>
          <a:prstGeom prst="rect">
            <a:avLst/>
          </a:prstGeom>
          <a:solidFill>
            <a:srgbClr val="D48E00"/>
          </a:solidFill>
        </p:spPr>
        <p:txBody>
          <a:bodyPr lIns="0" tIns="31254" rIns="0" bIns="0">
            <a:spAutoFit/>
          </a:bodyPr>
          <a:lstStyle/>
          <a:p>
            <a:pPr marL="233503">
              <a:spcBef>
                <a:spcPts val="246"/>
              </a:spcBef>
              <a:defRPr/>
            </a:pPr>
            <a:r>
              <a:rPr sz="1758" spc="-21" dirty="0">
                <a:latin typeface="Trebuchet MS"/>
                <a:cs typeface="Trebuchet MS"/>
              </a:rPr>
              <a:t>2007</a:t>
            </a:r>
            <a:endParaRPr sz="1758">
              <a:latin typeface="Trebuchet MS"/>
              <a:cs typeface="Trebuchet MS"/>
            </a:endParaRPr>
          </a:p>
        </p:txBody>
      </p:sp>
      <p:grpSp>
        <p:nvGrpSpPr>
          <p:cNvPr id="18438" name="object 15">
            <a:extLst>
              <a:ext uri="{FF2B5EF4-FFF2-40B4-BE49-F238E27FC236}">
                <a16:creationId xmlns:a16="http://schemas.microsoft.com/office/drawing/2014/main" id="{DA8EB8A6-C82D-9399-55B3-1D7D09F6F335}"/>
              </a:ext>
            </a:extLst>
          </p:cNvPr>
          <p:cNvGrpSpPr>
            <a:grpSpLocks/>
          </p:cNvGrpSpPr>
          <p:nvPr/>
        </p:nvGrpSpPr>
        <p:grpSpPr bwMode="auto">
          <a:xfrm>
            <a:off x="192088" y="2357438"/>
            <a:ext cx="8216900" cy="3227387"/>
            <a:chOff x="273050" y="3352800"/>
            <a:chExt cx="11686540" cy="4591050"/>
          </a:xfrm>
        </p:grpSpPr>
        <p:pic>
          <p:nvPicPr>
            <p:cNvPr id="18466" name="object 16">
              <a:extLst>
                <a:ext uri="{FF2B5EF4-FFF2-40B4-BE49-F238E27FC236}">
                  <a16:creationId xmlns:a16="http://schemas.microsoft.com/office/drawing/2014/main" id="{86DBB58B-BE4B-D355-0FD9-4630DCFD68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63916" y="4000500"/>
              <a:ext cx="88900" cy="8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67" name="object 17">
              <a:extLst>
                <a:ext uri="{FF2B5EF4-FFF2-40B4-BE49-F238E27FC236}">
                  <a16:creationId xmlns:a16="http://schemas.microsoft.com/office/drawing/2014/main" id="{59603351-7277-0D48-1B19-FC8C99E4A5E0}"/>
                </a:ext>
              </a:extLst>
            </p:cNvPr>
            <p:cNvSpPr>
              <a:spLocks/>
            </p:cNvSpPr>
            <p:nvPr/>
          </p:nvSpPr>
          <p:spPr bwMode="auto">
            <a:xfrm>
              <a:off x="304800" y="7893050"/>
              <a:ext cx="11607800" cy="0"/>
            </a:xfrm>
            <a:custGeom>
              <a:avLst/>
              <a:gdLst>
                <a:gd name="T0" fmla="*/ 0 w 11607800"/>
                <a:gd name="T1" fmla="*/ 11607800 w 11607800"/>
                <a:gd name="T2" fmla="*/ 0 60000 65536"/>
                <a:gd name="T3" fmla="*/ 0 60000 65536"/>
              </a:gdLst>
              <a:ahLst/>
              <a:cxnLst>
                <a:cxn ang="T2">
                  <a:pos x="T0" y="0"/>
                </a:cxn>
                <a:cxn ang="T3">
                  <a:pos x="T1" y="0"/>
                </a:cxn>
              </a:cxnLst>
              <a:rect l="0" t="0" r="r" b="b"/>
              <a:pathLst>
                <a:path w="11607800">
                  <a:moveTo>
                    <a:pt x="0" y="0"/>
                  </a:moveTo>
                  <a:lnTo>
                    <a:pt x="11607800" y="0"/>
                  </a:lnTo>
                </a:path>
              </a:pathLst>
            </a:custGeom>
            <a:noFill/>
            <a:ln w="63500">
              <a:solidFill>
                <a:srgbClr val="D48E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s-CO"/>
            </a:p>
          </p:txBody>
        </p:sp>
        <p:sp>
          <p:nvSpPr>
            <p:cNvPr id="18468" name="object 18">
              <a:extLst>
                <a:ext uri="{FF2B5EF4-FFF2-40B4-BE49-F238E27FC236}">
                  <a16:creationId xmlns:a16="http://schemas.microsoft.com/office/drawing/2014/main" id="{D17685F1-8E9A-B9DA-90F4-927AC6979442}"/>
                </a:ext>
              </a:extLst>
            </p:cNvPr>
            <p:cNvSpPr>
              <a:spLocks/>
            </p:cNvSpPr>
            <p:nvPr/>
          </p:nvSpPr>
          <p:spPr bwMode="auto">
            <a:xfrm>
              <a:off x="304800" y="4044950"/>
              <a:ext cx="11607800" cy="0"/>
            </a:xfrm>
            <a:custGeom>
              <a:avLst/>
              <a:gdLst>
                <a:gd name="T0" fmla="*/ 0 w 11607800"/>
                <a:gd name="T1" fmla="*/ 11607800 w 11607800"/>
                <a:gd name="T2" fmla="*/ 0 60000 65536"/>
                <a:gd name="T3" fmla="*/ 0 60000 65536"/>
              </a:gdLst>
              <a:ahLst/>
              <a:cxnLst>
                <a:cxn ang="T2">
                  <a:pos x="T0" y="0"/>
                </a:cxn>
                <a:cxn ang="T3">
                  <a:pos x="T1" y="0"/>
                </a:cxn>
              </a:cxnLst>
              <a:rect l="0" t="0" r="r" b="b"/>
              <a:pathLst>
                <a:path w="11607800">
                  <a:moveTo>
                    <a:pt x="0" y="0"/>
                  </a:moveTo>
                  <a:lnTo>
                    <a:pt x="11607800" y="0"/>
                  </a:lnTo>
                </a:path>
              </a:pathLst>
            </a:custGeom>
            <a:noFill/>
            <a:ln w="63500">
              <a:solidFill>
                <a:srgbClr val="D48E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s-CO"/>
            </a:p>
          </p:txBody>
        </p:sp>
        <p:sp>
          <p:nvSpPr>
            <p:cNvPr id="18469" name="object 19">
              <a:extLst>
                <a:ext uri="{FF2B5EF4-FFF2-40B4-BE49-F238E27FC236}">
                  <a16:creationId xmlns:a16="http://schemas.microsoft.com/office/drawing/2014/main" id="{CACC7B26-57FC-4C3B-6638-7F2E8EDADFD3}"/>
                </a:ext>
              </a:extLst>
            </p:cNvPr>
            <p:cNvSpPr>
              <a:spLocks/>
            </p:cNvSpPr>
            <p:nvPr/>
          </p:nvSpPr>
          <p:spPr bwMode="auto">
            <a:xfrm>
              <a:off x="1689100" y="3416300"/>
              <a:ext cx="0" cy="635000"/>
            </a:xfrm>
            <a:custGeom>
              <a:avLst/>
              <a:gdLst>
                <a:gd name="T0" fmla="*/ 0 h 635000"/>
                <a:gd name="T1" fmla="*/ 635000 h 635000"/>
                <a:gd name="T2" fmla="*/ 0 60000 65536"/>
                <a:gd name="T3" fmla="*/ 0 60000 65536"/>
              </a:gdLst>
              <a:ahLst/>
              <a:cxnLst>
                <a:cxn ang="T2">
                  <a:pos x="0" y="T0"/>
                </a:cxn>
                <a:cxn ang="T3">
                  <a:pos x="0" y="T1"/>
                </a:cxn>
              </a:cxnLst>
              <a:rect l="0" t="0" r="r" b="b"/>
              <a:pathLst>
                <a:path h="635000">
                  <a:moveTo>
                    <a:pt x="0" y="0"/>
                  </a:moveTo>
                  <a:lnTo>
                    <a:pt x="0" y="635000"/>
                  </a:ln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O"/>
            </a:p>
          </p:txBody>
        </p:sp>
        <p:sp>
          <p:nvSpPr>
            <p:cNvPr id="18470" name="object 20">
              <a:extLst>
                <a:ext uri="{FF2B5EF4-FFF2-40B4-BE49-F238E27FC236}">
                  <a16:creationId xmlns:a16="http://schemas.microsoft.com/office/drawing/2014/main" id="{94002B30-D052-848C-8195-115AA49046FD}"/>
                </a:ext>
              </a:extLst>
            </p:cNvPr>
            <p:cNvSpPr>
              <a:spLocks/>
            </p:cNvSpPr>
            <p:nvPr/>
          </p:nvSpPr>
          <p:spPr bwMode="auto">
            <a:xfrm>
              <a:off x="1689100" y="3416300"/>
              <a:ext cx="0" cy="635000"/>
            </a:xfrm>
            <a:custGeom>
              <a:avLst/>
              <a:gdLst>
                <a:gd name="T0" fmla="*/ 635000 h 635000"/>
                <a:gd name="T1" fmla="*/ 0 h 635000"/>
                <a:gd name="T2" fmla="*/ 0 60000 65536"/>
                <a:gd name="T3" fmla="*/ 0 60000 65536"/>
              </a:gdLst>
              <a:ahLst/>
              <a:cxnLst>
                <a:cxn ang="T2">
                  <a:pos x="0" y="T0"/>
                </a:cxn>
                <a:cxn ang="T3">
                  <a:pos x="0" y="T1"/>
                </a:cxn>
              </a:cxnLst>
              <a:rect l="0" t="0" r="r" b="b"/>
              <a:pathLst>
                <a:path h="635000">
                  <a:moveTo>
                    <a:pt x="0" y="635000"/>
                  </a:moveTo>
                  <a:lnTo>
                    <a:pt x="0" y="0"/>
                  </a:lnTo>
                </a:path>
              </a:pathLst>
            </a:custGeom>
            <a:noFill/>
            <a:ln w="50800">
              <a:solidFill>
                <a:srgbClr val="D48E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s-CO"/>
            </a:p>
          </p:txBody>
        </p:sp>
        <p:sp>
          <p:nvSpPr>
            <p:cNvPr id="18471" name="object 21">
              <a:extLst>
                <a:ext uri="{FF2B5EF4-FFF2-40B4-BE49-F238E27FC236}">
                  <a16:creationId xmlns:a16="http://schemas.microsoft.com/office/drawing/2014/main" id="{E2440942-E547-EEDB-8317-7EF14EFB0A5B}"/>
                </a:ext>
              </a:extLst>
            </p:cNvPr>
            <p:cNvSpPr>
              <a:spLocks/>
            </p:cNvSpPr>
            <p:nvPr/>
          </p:nvSpPr>
          <p:spPr bwMode="auto">
            <a:xfrm>
              <a:off x="5270500" y="3378200"/>
              <a:ext cx="0" cy="635000"/>
            </a:xfrm>
            <a:custGeom>
              <a:avLst/>
              <a:gdLst>
                <a:gd name="T0" fmla="*/ 0 h 635000"/>
                <a:gd name="T1" fmla="*/ 635000 h 635000"/>
                <a:gd name="T2" fmla="*/ 0 60000 65536"/>
                <a:gd name="T3" fmla="*/ 0 60000 65536"/>
              </a:gdLst>
              <a:ahLst/>
              <a:cxnLst>
                <a:cxn ang="T2">
                  <a:pos x="0" y="T0"/>
                </a:cxn>
                <a:cxn ang="T3">
                  <a:pos x="0" y="T1"/>
                </a:cxn>
              </a:cxnLst>
              <a:rect l="0" t="0" r="r" b="b"/>
              <a:pathLst>
                <a:path h="635000">
                  <a:moveTo>
                    <a:pt x="0" y="0"/>
                  </a:moveTo>
                  <a:lnTo>
                    <a:pt x="0" y="635000"/>
                  </a:ln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O"/>
            </a:p>
          </p:txBody>
        </p:sp>
        <p:sp>
          <p:nvSpPr>
            <p:cNvPr id="18472" name="object 22">
              <a:extLst>
                <a:ext uri="{FF2B5EF4-FFF2-40B4-BE49-F238E27FC236}">
                  <a16:creationId xmlns:a16="http://schemas.microsoft.com/office/drawing/2014/main" id="{1D682C28-3554-9019-8FAB-3A7AD16E754A}"/>
                </a:ext>
              </a:extLst>
            </p:cNvPr>
            <p:cNvSpPr>
              <a:spLocks/>
            </p:cNvSpPr>
            <p:nvPr/>
          </p:nvSpPr>
          <p:spPr bwMode="auto">
            <a:xfrm>
              <a:off x="5270500" y="3378200"/>
              <a:ext cx="0" cy="635000"/>
            </a:xfrm>
            <a:custGeom>
              <a:avLst/>
              <a:gdLst>
                <a:gd name="T0" fmla="*/ 635000 h 635000"/>
                <a:gd name="T1" fmla="*/ 0 h 635000"/>
                <a:gd name="T2" fmla="*/ 0 60000 65536"/>
                <a:gd name="T3" fmla="*/ 0 60000 65536"/>
              </a:gdLst>
              <a:ahLst/>
              <a:cxnLst>
                <a:cxn ang="T2">
                  <a:pos x="0" y="T0"/>
                </a:cxn>
                <a:cxn ang="T3">
                  <a:pos x="0" y="T1"/>
                </a:cxn>
              </a:cxnLst>
              <a:rect l="0" t="0" r="r" b="b"/>
              <a:pathLst>
                <a:path h="635000">
                  <a:moveTo>
                    <a:pt x="0" y="635000"/>
                  </a:moveTo>
                  <a:lnTo>
                    <a:pt x="0" y="0"/>
                  </a:lnTo>
                </a:path>
              </a:pathLst>
            </a:custGeom>
            <a:noFill/>
            <a:ln w="50800">
              <a:solidFill>
                <a:srgbClr val="D48E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s-CO"/>
            </a:p>
          </p:txBody>
        </p:sp>
        <p:sp>
          <p:nvSpPr>
            <p:cNvPr id="18473" name="object 23">
              <a:extLst>
                <a:ext uri="{FF2B5EF4-FFF2-40B4-BE49-F238E27FC236}">
                  <a16:creationId xmlns:a16="http://schemas.microsoft.com/office/drawing/2014/main" id="{C61CA42D-B7F7-4A79-9E7B-CDFA89C1DA1F}"/>
                </a:ext>
              </a:extLst>
            </p:cNvPr>
            <p:cNvSpPr>
              <a:spLocks/>
            </p:cNvSpPr>
            <p:nvPr/>
          </p:nvSpPr>
          <p:spPr bwMode="auto">
            <a:xfrm>
              <a:off x="8267700" y="3416300"/>
              <a:ext cx="0" cy="635000"/>
            </a:xfrm>
            <a:custGeom>
              <a:avLst/>
              <a:gdLst>
                <a:gd name="T0" fmla="*/ 0 h 635000"/>
                <a:gd name="T1" fmla="*/ 635000 h 635000"/>
                <a:gd name="T2" fmla="*/ 0 60000 65536"/>
                <a:gd name="T3" fmla="*/ 0 60000 65536"/>
              </a:gdLst>
              <a:ahLst/>
              <a:cxnLst>
                <a:cxn ang="T2">
                  <a:pos x="0" y="T0"/>
                </a:cxn>
                <a:cxn ang="T3">
                  <a:pos x="0" y="T1"/>
                </a:cxn>
              </a:cxnLst>
              <a:rect l="0" t="0" r="r" b="b"/>
              <a:pathLst>
                <a:path h="635000">
                  <a:moveTo>
                    <a:pt x="0" y="0"/>
                  </a:moveTo>
                  <a:lnTo>
                    <a:pt x="0" y="635000"/>
                  </a:ln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O"/>
            </a:p>
          </p:txBody>
        </p:sp>
        <p:sp>
          <p:nvSpPr>
            <p:cNvPr id="18474" name="object 24">
              <a:extLst>
                <a:ext uri="{FF2B5EF4-FFF2-40B4-BE49-F238E27FC236}">
                  <a16:creationId xmlns:a16="http://schemas.microsoft.com/office/drawing/2014/main" id="{4CF8126D-87E9-79CB-6EE4-B8203312DCAC}"/>
                </a:ext>
              </a:extLst>
            </p:cNvPr>
            <p:cNvSpPr>
              <a:spLocks/>
            </p:cNvSpPr>
            <p:nvPr/>
          </p:nvSpPr>
          <p:spPr bwMode="auto">
            <a:xfrm>
              <a:off x="8267700" y="3416300"/>
              <a:ext cx="0" cy="635000"/>
            </a:xfrm>
            <a:custGeom>
              <a:avLst/>
              <a:gdLst>
                <a:gd name="T0" fmla="*/ 635000 h 635000"/>
                <a:gd name="T1" fmla="*/ 0 h 635000"/>
                <a:gd name="T2" fmla="*/ 0 60000 65536"/>
                <a:gd name="T3" fmla="*/ 0 60000 65536"/>
              </a:gdLst>
              <a:ahLst/>
              <a:cxnLst>
                <a:cxn ang="T2">
                  <a:pos x="0" y="T0"/>
                </a:cxn>
                <a:cxn ang="T3">
                  <a:pos x="0" y="T1"/>
                </a:cxn>
              </a:cxnLst>
              <a:rect l="0" t="0" r="r" b="b"/>
              <a:pathLst>
                <a:path h="635000">
                  <a:moveTo>
                    <a:pt x="0" y="635000"/>
                  </a:moveTo>
                  <a:lnTo>
                    <a:pt x="0" y="0"/>
                  </a:lnTo>
                </a:path>
              </a:pathLst>
            </a:custGeom>
            <a:noFill/>
            <a:ln w="50800">
              <a:solidFill>
                <a:srgbClr val="D48E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s-CO"/>
            </a:p>
          </p:txBody>
        </p:sp>
        <p:sp>
          <p:nvSpPr>
            <p:cNvPr id="18475" name="object 25">
              <a:extLst>
                <a:ext uri="{FF2B5EF4-FFF2-40B4-BE49-F238E27FC236}">
                  <a16:creationId xmlns:a16="http://schemas.microsoft.com/office/drawing/2014/main" id="{E81964F2-3C59-17B5-A8E6-D8CCF5A75859}"/>
                </a:ext>
              </a:extLst>
            </p:cNvPr>
            <p:cNvSpPr>
              <a:spLocks/>
            </p:cNvSpPr>
            <p:nvPr/>
          </p:nvSpPr>
          <p:spPr bwMode="auto">
            <a:xfrm>
              <a:off x="11125200" y="3416300"/>
              <a:ext cx="0" cy="635000"/>
            </a:xfrm>
            <a:custGeom>
              <a:avLst/>
              <a:gdLst>
                <a:gd name="T0" fmla="*/ 0 h 635000"/>
                <a:gd name="T1" fmla="*/ 635000 h 635000"/>
                <a:gd name="T2" fmla="*/ 0 60000 65536"/>
                <a:gd name="T3" fmla="*/ 0 60000 65536"/>
              </a:gdLst>
              <a:ahLst/>
              <a:cxnLst>
                <a:cxn ang="T2">
                  <a:pos x="0" y="T0"/>
                </a:cxn>
                <a:cxn ang="T3">
                  <a:pos x="0" y="T1"/>
                </a:cxn>
              </a:cxnLst>
              <a:rect l="0" t="0" r="r" b="b"/>
              <a:pathLst>
                <a:path h="635000">
                  <a:moveTo>
                    <a:pt x="0" y="0"/>
                  </a:moveTo>
                  <a:lnTo>
                    <a:pt x="0" y="635000"/>
                  </a:ln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O"/>
            </a:p>
          </p:txBody>
        </p:sp>
        <p:sp>
          <p:nvSpPr>
            <p:cNvPr id="18476" name="object 26">
              <a:extLst>
                <a:ext uri="{FF2B5EF4-FFF2-40B4-BE49-F238E27FC236}">
                  <a16:creationId xmlns:a16="http://schemas.microsoft.com/office/drawing/2014/main" id="{0A45A7CA-E257-B495-2AD4-E9959F081C5D}"/>
                </a:ext>
              </a:extLst>
            </p:cNvPr>
            <p:cNvSpPr>
              <a:spLocks/>
            </p:cNvSpPr>
            <p:nvPr/>
          </p:nvSpPr>
          <p:spPr bwMode="auto">
            <a:xfrm>
              <a:off x="11125200" y="3416300"/>
              <a:ext cx="0" cy="635000"/>
            </a:xfrm>
            <a:custGeom>
              <a:avLst/>
              <a:gdLst>
                <a:gd name="T0" fmla="*/ 635000 h 635000"/>
                <a:gd name="T1" fmla="*/ 0 h 635000"/>
                <a:gd name="T2" fmla="*/ 0 60000 65536"/>
                <a:gd name="T3" fmla="*/ 0 60000 65536"/>
              </a:gdLst>
              <a:ahLst/>
              <a:cxnLst>
                <a:cxn ang="T2">
                  <a:pos x="0" y="T0"/>
                </a:cxn>
                <a:cxn ang="T3">
                  <a:pos x="0" y="T1"/>
                </a:cxn>
              </a:cxnLst>
              <a:rect l="0" t="0" r="r" b="b"/>
              <a:pathLst>
                <a:path h="635000">
                  <a:moveTo>
                    <a:pt x="0" y="635000"/>
                  </a:moveTo>
                  <a:lnTo>
                    <a:pt x="0" y="0"/>
                  </a:lnTo>
                </a:path>
              </a:pathLst>
            </a:custGeom>
            <a:noFill/>
            <a:ln w="50800">
              <a:solidFill>
                <a:srgbClr val="D48E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s-CO"/>
            </a:p>
          </p:txBody>
        </p:sp>
        <p:pic>
          <p:nvPicPr>
            <p:cNvPr id="18477" name="object 27">
              <a:extLst>
                <a:ext uri="{FF2B5EF4-FFF2-40B4-BE49-F238E27FC236}">
                  <a16:creationId xmlns:a16="http://schemas.microsoft.com/office/drawing/2014/main" id="{AF6DB15C-94B2-CED1-9E17-E8C08770177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57566" y="7842250"/>
              <a:ext cx="101600" cy="10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8439" name="object 28">
            <a:extLst>
              <a:ext uri="{FF2B5EF4-FFF2-40B4-BE49-F238E27FC236}">
                <a16:creationId xmlns:a16="http://schemas.microsoft.com/office/drawing/2014/main" id="{CDA05D15-09E0-120F-0881-EA72EF733152}"/>
              </a:ext>
            </a:extLst>
          </p:cNvPr>
          <p:cNvSpPr txBox="1">
            <a:spLocks noChangeArrowheads="1"/>
          </p:cNvSpPr>
          <p:nvPr/>
        </p:nvSpPr>
        <p:spPr bwMode="auto">
          <a:xfrm>
            <a:off x="2509838" y="1285875"/>
            <a:ext cx="2293937" cy="95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8930" rIns="0" bIns="0">
            <a:spAutoFit/>
          </a:bodyPr>
          <a:lstStyle>
            <a:lvl1pPr marL="88900">
              <a:spcBef>
                <a:spcPct val="20000"/>
              </a:spcBef>
              <a:buClr>
                <a:schemeClr val="hlink"/>
              </a:buClr>
              <a:buSzPct val="60000"/>
              <a:buFont typeface="Wingdings" pitchFamily="2" charset="2"/>
              <a:buChar char="n"/>
              <a:defRPr sz="3200">
                <a:solidFill>
                  <a:schemeClr val="tx1"/>
                </a:solidFill>
                <a:latin typeface="Verdana" panose="020B060403050404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itchFamily="2" charset="2"/>
              <a:buChar char="n"/>
              <a:defRPr sz="2400">
                <a:solidFill>
                  <a:schemeClr val="tx1"/>
                </a:solidFill>
                <a:latin typeface="Verdana" panose="020B060403050404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9pPr>
          </a:lstStyle>
          <a:p>
            <a:pPr algn="ctr">
              <a:lnSpc>
                <a:spcPts val="1888"/>
              </a:lnSpc>
              <a:spcBef>
                <a:spcPts val="75"/>
              </a:spcBef>
              <a:buClrTx/>
              <a:buSzTx/>
              <a:buFontTx/>
              <a:buNone/>
            </a:pPr>
            <a:r>
              <a:rPr lang="es-CO" altLang="es-CO" sz="1600">
                <a:solidFill>
                  <a:srgbClr val="FFFFFF"/>
                </a:solidFill>
                <a:latin typeface="Trebuchet MS" panose="020B0703020202090204" pitchFamily="34" charset="0"/>
                <a:ea typeface="Trebuchet MS" panose="020B0703020202090204" pitchFamily="34" charset="0"/>
                <a:cs typeface="Trebuchet MS" panose="020B0703020202090204" pitchFamily="34" charset="0"/>
              </a:rPr>
              <a:t>BRASIL</a:t>
            </a:r>
            <a:endParaRPr lang="es-CO" altLang="es-CO" sz="1600">
              <a:latin typeface="Trebuchet MS" panose="020B0703020202090204" pitchFamily="34" charset="0"/>
              <a:ea typeface="Trebuchet MS" panose="020B0703020202090204" pitchFamily="34" charset="0"/>
              <a:cs typeface="Trebuchet MS" panose="020B0703020202090204" pitchFamily="34" charset="0"/>
            </a:endParaRPr>
          </a:p>
          <a:p>
            <a:pPr algn="ctr">
              <a:lnSpc>
                <a:spcPts val="1300"/>
              </a:lnSpc>
              <a:spcBef>
                <a:spcPct val="0"/>
              </a:spcBef>
              <a:buClrTx/>
              <a:buSzTx/>
              <a:buFontTx/>
              <a:buNone/>
            </a:pPr>
            <a:r>
              <a:rPr lang="es-CO" altLang="es-CO" sz="1100">
                <a:solidFill>
                  <a:srgbClr val="FFFFFF"/>
                </a:solidFill>
                <a:latin typeface="Trebuchet MS" panose="020B0703020202090204" pitchFamily="34" charset="0"/>
                <a:ea typeface="Trebuchet MS" panose="020B0703020202090204" pitchFamily="34" charset="0"/>
                <a:cs typeface="Trebuchet MS" panose="020B0703020202090204" pitchFamily="34" charset="0"/>
              </a:rPr>
              <a:t>DEL 16 AL 19 DE SEPTIEMBRE</a:t>
            </a:r>
            <a:endParaRPr lang="es-CO" altLang="es-CO" sz="1100">
              <a:latin typeface="Trebuchet MS" panose="020B0703020202090204" pitchFamily="34" charset="0"/>
              <a:ea typeface="Trebuchet MS" panose="020B0703020202090204" pitchFamily="34" charset="0"/>
              <a:cs typeface="Trebuchet MS" panose="020B0703020202090204" pitchFamily="34" charset="0"/>
            </a:endParaRPr>
          </a:p>
          <a:p>
            <a:pPr algn="ctr">
              <a:lnSpc>
                <a:spcPts val="1350"/>
              </a:lnSpc>
              <a:spcBef>
                <a:spcPts val="125"/>
              </a:spcBef>
              <a:buClrTx/>
              <a:buSzTx/>
              <a:buFontTx/>
              <a:buNone/>
            </a:pPr>
            <a:r>
              <a:rPr lang="es-CO" altLang="es-CO" sz="1100">
                <a:solidFill>
                  <a:srgbClr val="FFFFFF"/>
                </a:solidFill>
                <a:latin typeface="Trebuchet MS" panose="020B0703020202090204" pitchFamily="34" charset="0"/>
                <a:ea typeface="Trebuchet MS" panose="020B0703020202090204" pitchFamily="34" charset="0"/>
                <a:cs typeface="Trebuchet MS" panose="020B0703020202090204" pitchFamily="34" charset="0"/>
              </a:rPr>
              <a:t>TRABAJOS TECNICOS : 93  ASISTENTES: 200  MARINEXPO: SI</a:t>
            </a:r>
            <a:endParaRPr lang="es-CO" altLang="es-CO" sz="1100">
              <a:latin typeface="Trebuchet MS" panose="020B0703020202090204" pitchFamily="34" charset="0"/>
              <a:ea typeface="Trebuchet MS" panose="020B0703020202090204" pitchFamily="34" charset="0"/>
              <a:cs typeface="Trebuchet MS" panose="020B0703020202090204" pitchFamily="34" charset="0"/>
            </a:endParaRPr>
          </a:p>
        </p:txBody>
      </p:sp>
      <p:sp>
        <p:nvSpPr>
          <p:cNvPr id="29" name="object 29">
            <a:extLst>
              <a:ext uri="{FF2B5EF4-FFF2-40B4-BE49-F238E27FC236}">
                <a16:creationId xmlns:a16="http://schemas.microsoft.com/office/drawing/2014/main" id="{555B17FD-F537-D116-2258-08CE71CE3B4E}"/>
              </a:ext>
            </a:extLst>
          </p:cNvPr>
          <p:cNvSpPr txBox="1"/>
          <p:nvPr/>
        </p:nvSpPr>
        <p:spPr>
          <a:xfrm>
            <a:off x="654050" y="5795963"/>
            <a:ext cx="874713" cy="279400"/>
          </a:xfrm>
          <a:prstGeom prst="rect">
            <a:avLst/>
          </a:prstGeom>
          <a:solidFill>
            <a:srgbClr val="D48E00"/>
          </a:solidFill>
        </p:spPr>
        <p:txBody>
          <a:bodyPr lIns="0" tIns="8930" rIns="0" bIns="0">
            <a:spAutoFit/>
          </a:bodyPr>
          <a:lstStyle/>
          <a:p>
            <a:pPr marL="224127">
              <a:spcBef>
                <a:spcPts val="70"/>
              </a:spcBef>
              <a:defRPr/>
            </a:pPr>
            <a:r>
              <a:rPr sz="1758" spc="-21" dirty="0">
                <a:latin typeface="Trebuchet MS"/>
                <a:cs typeface="Trebuchet MS"/>
              </a:rPr>
              <a:t>2009</a:t>
            </a:r>
            <a:endParaRPr sz="1758">
              <a:latin typeface="Trebuchet MS"/>
              <a:cs typeface="Trebuchet MS"/>
            </a:endParaRPr>
          </a:p>
        </p:txBody>
      </p:sp>
      <p:sp>
        <p:nvSpPr>
          <p:cNvPr id="30" name="object 30">
            <a:extLst>
              <a:ext uri="{FF2B5EF4-FFF2-40B4-BE49-F238E27FC236}">
                <a16:creationId xmlns:a16="http://schemas.microsoft.com/office/drawing/2014/main" id="{5AC74E15-349D-77A3-F855-A81533EEA7CE}"/>
              </a:ext>
            </a:extLst>
          </p:cNvPr>
          <p:cNvSpPr txBox="1"/>
          <p:nvPr/>
        </p:nvSpPr>
        <p:spPr>
          <a:xfrm>
            <a:off x="3302000" y="5795963"/>
            <a:ext cx="874713" cy="279400"/>
          </a:xfrm>
          <a:prstGeom prst="rect">
            <a:avLst/>
          </a:prstGeom>
          <a:solidFill>
            <a:srgbClr val="D48E00"/>
          </a:solidFill>
        </p:spPr>
        <p:txBody>
          <a:bodyPr lIns="0" tIns="8930" rIns="0" bIns="0">
            <a:spAutoFit/>
          </a:bodyPr>
          <a:lstStyle/>
          <a:p>
            <a:pPr marL="198232">
              <a:spcBef>
                <a:spcPts val="70"/>
              </a:spcBef>
              <a:defRPr/>
            </a:pPr>
            <a:r>
              <a:rPr sz="1758" spc="-21" dirty="0">
                <a:latin typeface="Trebuchet MS"/>
                <a:cs typeface="Trebuchet MS"/>
              </a:rPr>
              <a:t>2011</a:t>
            </a:r>
            <a:endParaRPr sz="1758">
              <a:latin typeface="Trebuchet MS"/>
              <a:cs typeface="Trebuchet MS"/>
            </a:endParaRPr>
          </a:p>
        </p:txBody>
      </p:sp>
      <p:sp>
        <p:nvSpPr>
          <p:cNvPr id="31" name="object 31">
            <a:extLst>
              <a:ext uri="{FF2B5EF4-FFF2-40B4-BE49-F238E27FC236}">
                <a16:creationId xmlns:a16="http://schemas.microsoft.com/office/drawing/2014/main" id="{7AE8F6F3-5FFB-B10A-14F7-2E0F34FA440A}"/>
              </a:ext>
            </a:extLst>
          </p:cNvPr>
          <p:cNvSpPr txBox="1"/>
          <p:nvPr/>
        </p:nvSpPr>
        <p:spPr>
          <a:xfrm>
            <a:off x="5376863" y="5795963"/>
            <a:ext cx="876300" cy="279400"/>
          </a:xfrm>
          <a:prstGeom prst="rect">
            <a:avLst/>
          </a:prstGeom>
          <a:solidFill>
            <a:srgbClr val="D48E00"/>
          </a:solidFill>
        </p:spPr>
        <p:txBody>
          <a:bodyPr lIns="0" tIns="8930" rIns="0" bIns="0">
            <a:spAutoFit/>
          </a:bodyPr>
          <a:lstStyle/>
          <a:p>
            <a:pPr marL="194660">
              <a:spcBef>
                <a:spcPts val="70"/>
              </a:spcBef>
              <a:defRPr/>
            </a:pPr>
            <a:r>
              <a:rPr sz="1758" spc="-21" dirty="0">
                <a:latin typeface="Trebuchet MS"/>
                <a:cs typeface="Trebuchet MS"/>
              </a:rPr>
              <a:t>2013</a:t>
            </a:r>
            <a:endParaRPr sz="1758">
              <a:latin typeface="Trebuchet MS"/>
              <a:cs typeface="Trebuchet MS"/>
            </a:endParaRPr>
          </a:p>
        </p:txBody>
      </p:sp>
      <p:sp>
        <p:nvSpPr>
          <p:cNvPr id="32" name="object 32">
            <a:extLst>
              <a:ext uri="{FF2B5EF4-FFF2-40B4-BE49-F238E27FC236}">
                <a16:creationId xmlns:a16="http://schemas.microsoft.com/office/drawing/2014/main" id="{DEF54E53-A311-715E-BC67-AC59F48BDF40}"/>
              </a:ext>
            </a:extLst>
          </p:cNvPr>
          <p:cNvSpPr txBox="1"/>
          <p:nvPr/>
        </p:nvSpPr>
        <p:spPr>
          <a:xfrm>
            <a:off x="7385050" y="5795963"/>
            <a:ext cx="874713" cy="279400"/>
          </a:xfrm>
          <a:prstGeom prst="rect">
            <a:avLst/>
          </a:prstGeom>
          <a:solidFill>
            <a:srgbClr val="D48E00"/>
          </a:solidFill>
        </p:spPr>
        <p:txBody>
          <a:bodyPr lIns="0" tIns="8930" rIns="0" bIns="0">
            <a:spAutoFit/>
          </a:bodyPr>
          <a:lstStyle/>
          <a:p>
            <a:pPr marL="229038">
              <a:spcBef>
                <a:spcPts val="70"/>
              </a:spcBef>
              <a:defRPr/>
            </a:pPr>
            <a:r>
              <a:rPr sz="1758" spc="-21" dirty="0">
                <a:latin typeface="Trebuchet MS"/>
                <a:cs typeface="Trebuchet MS"/>
              </a:rPr>
              <a:t>2015</a:t>
            </a:r>
            <a:endParaRPr sz="1758">
              <a:latin typeface="Trebuchet MS"/>
              <a:cs typeface="Trebuchet MS"/>
            </a:endParaRPr>
          </a:p>
        </p:txBody>
      </p:sp>
      <p:sp>
        <p:nvSpPr>
          <p:cNvPr id="18444" name="object 33">
            <a:extLst>
              <a:ext uri="{FF2B5EF4-FFF2-40B4-BE49-F238E27FC236}">
                <a16:creationId xmlns:a16="http://schemas.microsoft.com/office/drawing/2014/main" id="{3322231B-03A0-CC61-6FBC-AD4F1D1FA773}"/>
              </a:ext>
            </a:extLst>
          </p:cNvPr>
          <p:cNvSpPr txBox="1">
            <a:spLocks noChangeArrowheads="1"/>
          </p:cNvSpPr>
          <p:nvPr/>
        </p:nvSpPr>
        <p:spPr bwMode="auto">
          <a:xfrm>
            <a:off x="0" y="3952875"/>
            <a:ext cx="2633663" cy="958850"/>
          </a:xfrm>
          <a:prstGeom prst="rect">
            <a:avLst/>
          </a:prstGeom>
          <a:solidFill>
            <a:srgbClr val="DDA433"/>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124123" rIns="0" bIns="0">
            <a:spAutoFit/>
          </a:bodyPr>
          <a:lstStyle>
            <a:lvl1pPr>
              <a:spcBef>
                <a:spcPct val="20000"/>
              </a:spcBef>
              <a:buClr>
                <a:schemeClr val="hlink"/>
              </a:buClr>
              <a:buSzPct val="60000"/>
              <a:buFont typeface="Wingdings" pitchFamily="2" charset="2"/>
              <a:buChar char="n"/>
              <a:defRPr sz="3200">
                <a:solidFill>
                  <a:schemeClr val="tx1"/>
                </a:solidFill>
                <a:latin typeface="Verdana" panose="020B060403050404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itchFamily="2" charset="2"/>
              <a:buChar char="n"/>
              <a:defRPr sz="2400">
                <a:solidFill>
                  <a:schemeClr val="tx1"/>
                </a:solidFill>
                <a:latin typeface="Verdana" panose="020B060403050404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9pPr>
          </a:lstStyle>
          <a:p>
            <a:pPr algn="ctr">
              <a:lnSpc>
                <a:spcPts val="1900"/>
              </a:lnSpc>
              <a:spcBef>
                <a:spcPts val="975"/>
              </a:spcBef>
              <a:buClrTx/>
              <a:buSzTx/>
              <a:buFontTx/>
              <a:buNone/>
            </a:pPr>
            <a:r>
              <a:rPr lang="es-CO" altLang="es-CO" sz="1600">
                <a:solidFill>
                  <a:srgbClr val="FFFFFF"/>
                </a:solidFill>
                <a:latin typeface="Trebuchet MS" panose="020B0703020202090204" pitchFamily="34" charset="0"/>
                <a:ea typeface="Trebuchet MS" panose="020B0703020202090204" pitchFamily="34" charset="0"/>
                <a:cs typeface="Trebuchet MS" panose="020B0703020202090204" pitchFamily="34" charset="0"/>
              </a:rPr>
              <a:t>URUGUAY</a:t>
            </a:r>
            <a:endParaRPr lang="es-CO" altLang="es-CO" sz="1600">
              <a:latin typeface="Trebuchet MS" panose="020B0703020202090204" pitchFamily="34" charset="0"/>
              <a:ea typeface="Trebuchet MS" panose="020B0703020202090204" pitchFamily="34" charset="0"/>
              <a:cs typeface="Trebuchet MS" panose="020B0703020202090204" pitchFamily="34" charset="0"/>
            </a:endParaRPr>
          </a:p>
          <a:p>
            <a:pPr algn="ctr">
              <a:lnSpc>
                <a:spcPts val="1388"/>
              </a:lnSpc>
              <a:spcBef>
                <a:spcPct val="0"/>
              </a:spcBef>
              <a:buClrTx/>
              <a:buSzTx/>
              <a:buFontTx/>
              <a:buNone/>
            </a:pPr>
            <a:r>
              <a:rPr lang="es-CO" altLang="es-CO" sz="1100">
                <a:solidFill>
                  <a:srgbClr val="FFFFFF"/>
                </a:solidFill>
                <a:latin typeface="Trebuchet MS" panose="020B0703020202090204" pitchFamily="34" charset="0"/>
                <a:ea typeface="Trebuchet MS" panose="020B0703020202090204" pitchFamily="34" charset="0"/>
                <a:cs typeface="Trebuchet MS" panose="020B0703020202090204" pitchFamily="34" charset="0"/>
              </a:rPr>
              <a:t>DEL 24 AL 28 DE OCTUBRE</a:t>
            </a:r>
            <a:endParaRPr lang="es-CO" altLang="es-CO" sz="1100">
              <a:latin typeface="Trebuchet MS" panose="020B0703020202090204" pitchFamily="34" charset="0"/>
              <a:ea typeface="Trebuchet MS" panose="020B0703020202090204" pitchFamily="34" charset="0"/>
              <a:cs typeface="Trebuchet MS" panose="020B0703020202090204" pitchFamily="34" charset="0"/>
            </a:endParaRPr>
          </a:p>
          <a:p>
            <a:pPr algn="ctr">
              <a:spcBef>
                <a:spcPts val="25"/>
              </a:spcBef>
              <a:buClrTx/>
              <a:buSzTx/>
              <a:buFontTx/>
              <a:buNone/>
            </a:pPr>
            <a:r>
              <a:rPr lang="es-CO" altLang="es-CO" sz="1300">
                <a:solidFill>
                  <a:srgbClr val="FFFFFF"/>
                </a:solidFill>
                <a:latin typeface="Trebuchet MS" panose="020B0703020202090204" pitchFamily="34" charset="0"/>
                <a:ea typeface="Trebuchet MS" panose="020B0703020202090204" pitchFamily="34" charset="0"/>
                <a:cs typeface="Trebuchet MS" panose="020B0703020202090204" pitchFamily="34" charset="0"/>
              </a:rPr>
              <a:t>ASISTENTES: 213  MARINEXPO: SI</a:t>
            </a:r>
            <a:endParaRPr lang="es-CO" altLang="es-CO" sz="1300">
              <a:latin typeface="Trebuchet MS" panose="020B0703020202090204" pitchFamily="34" charset="0"/>
              <a:ea typeface="Trebuchet MS" panose="020B0703020202090204" pitchFamily="34" charset="0"/>
              <a:cs typeface="Trebuchet MS" panose="020B0703020202090204" pitchFamily="34" charset="0"/>
            </a:endParaRPr>
          </a:p>
        </p:txBody>
      </p:sp>
      <p:sp>
        <p:nvSpPr>
          <p:cNvPr id="18445" name="object 34">
            <a:extLst>
              <a:ext uri="{FF2B5EF4-FFF2-40B4-BE49-F238E27FC236}">
                <a16:creationId xmlns:a16="http://schemas.microsoft.com/office/drawing/2014/main" id="{14A06C73-B631-CB95-E50C-504D1AD5F5B5}"/>
              </a:ext>
            </a:extLst>
          </p:cNvPr>
          <p:cNvSpPr txBox="1">
            <a:spLocks noChangeArrowheads="1"/>
          </p:cNvSpPr>
          <p:nvPr/>
        </p:nvSpPr>
        <p:spPr bwMode="auto">
          <a:xfrm>
            <a:off x="0" y="1255713"/>
            <a:ext cx="2500313" cy="969962"/>
          </a:xfrm>
          <a:prstGeom prst="rect">
            <a:avLst/>
          </a:prstGeom>
          <a:solidFill>
            <a:srgbClr val="DDA433"/>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74563" rIns="0" bIns="0">
            <a:spAutoFit/>
          </a:bodyPr>
          <a:lstStyle>
            <a:lvl1pPr marL="1588">
              <a:spcBef>
                <a:spcPct val="20000"/>
              </a:spcBef>
              <a:buClr>
                <a:schemeClr val="hlink"/>
              </a:buClr>
              <a:buSzPct val="60000"/>
              <a:buFont typeface="Wingdings" pitchFamily="2" charset="2"/>
              <a:buChar char="n"/>
              <a:defRPr sz="3200">
                <a:solidFill>
                  <a:schemeClr val="tx1"/>
                </a:solidFill>
                <a:latin typeface="Verdana" panose="020B060403050404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itchFamily="2" charset="2"/>
              <a:buChar char="n"/>
              <a:defRPr sz="2400">
                <a:solidFill>
                  <a:schemeClr val="tx1"/>
                </a:solidFill>
                <a:latin typeface="Verdana" panose="020B060403050404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9pPr>
          </a:lstStyle>
          <a:p>
            <a:pPr algn="ctr">
              <a:lnSpc>
                <a:spcPts val="1925"/>
              </a:lnSpc>
              <a:spcBef>
                <a:spcPts val="588"/>
              </a:spcBef>
              <a:buClrTx/>
              <a:buSzTx/>
              <a:buFontTx/>
              <a:buNone/>
            </a:pPr>
            <a:r>
              <a:rPr lang="es-CO" altLang="es-CO" sz="1600">
                <a:solidFill>
                  <a:srgbClr val="FFFFFF"/>
                </a:solidFill>
                <a:latin typeface="Trebuchet MS" panose="020B0703020202090204" pitchFamily="34" charset="0"/>
                <a:ea typeface="Trebuchet MS" panose="020B0703020202090204" pitchFamily="34" charset="0"/>
                <a:cs typeface="Trebuchet MS" panose="020B0703020202090204" pitchFamily="34" charset="0"/>
              </a:rPr>
              <a:t>MEXICO</a:t>
            </a:r>
            <a:endParaRPr lang="es-CO" altLang="es-CO" sz="1600">
              <a:latin typeface="Trebuchet MS" panose="020B0703020202090204" pitchFamily="34" charset="0"/>
              <a:ea typeface="Trebuchet MS" panose="020B0703020202090204" pitchFamily="34" charset="0"/>
              <a:cs typeface="Trebuchet MS" panose="020B0703020202090204" pitchFamily="34" charset="0"/>
            </a:endParaRPr>
          </a:p>
          <a:p>
            <a:pPr algn="ctr">
              <a:lnSpc>
                <a:spcPts val="1663"/>
              </a:lnSpc>
              <a:spcBef>
                <a:spcPct val="0"/>
              </a:spcBef>
              <a:buClrTx/>
              <a:buSzTx/>
              <a:buFontTx/>
              <a:buNone/>
            </a:pPr>
            <a:r>
              <a:rPr lang="es-CO" altLang="es-CO" sz="1400">
                <a:solidFill>
                  <a:srgbClr val="FFFFFF"/>
                </a:solidFill>
                <a:latin typeface="Trebuchet MS" panose="020B0703020202090204" pitchFamily="34" charset="0"/>
                <a:ea typeface="Trebuchet MS" panose="020B0703020202090204" pitchFamily="34" charset="0"/>
                <a:cs typeface="Trebuchet MS" panose="020B0703020202090204" pitchFamily="34" charset="0"/>
              </a:rPr>
              <a:t>25 AL 28 DE OCTUBRE</a:t>
            </a:r>
            <a:endParaRPr lang="es-CO" altLang="es-CO" sz="1400">
              <a:latin typeface="Trebuchet MS" panose="020B0703020202090204" pitchFamily="34" charset="0"/>
              <a:ea typeface="Trebuchet MS" panose="020B0703020202090204" pitchFamily="34" charset="0"/>
              <a:cs typeface="Trebuchet MS" panose="020B0703020202090204" pitchFamily="34" charset="0"/>
            </a:endParaRPr>
          </a:p>
          <a:p>
            <a:pPr algn="ctr">
              <a:spcBef>
                <a:spcPct val="0"/>
              </a:spcBef>
              <a:buClrTx/>
              <a:buSzTx/>
              <a:buFontTx/>
              <a:buNone/>
            </a:pPr>
            <a:r>
              <a:rPr lang="es-CO" altLang="es-CO" sz="1400">
                <a:solidFill>
                  <a:srgbClr val="FFFFFF"/>
                </a:solidFill>
                <a:latin typeface="Trebuchet MS" panose="020B0703020202090204" pitchFamily="34" charset="0"/>
                <a:ea typeface="Trebuchet MS" panose="020B0703020202090204" pitchFamily="34" charset="0"/>
                <a:cs typeface="Trebuchet MS" panose="020B0703020202090204" pitchFamily="34" charset="0"/>
              </a:rPr>
              <a:t>ASISTENTES: 152  MARINEXPO: SI</a:t>
            </a:r>
            <a:endParaRPr lang="es-CO" altLang="es-CO" sz="1400">
              <a:latin typeface="Trebuchet MS" panose="020B0703020202090204" pitchFamily="34" charset="0"/>
              <a:ea typeface="Trebuchet MS" panose="020B0703020202090204" pitchFamily="34" charset="0"/>
              <a:cs typeface="Trebuchet MS" panose="020B0703020202090204" pitchFamily="34" charset="0"/>
            </a:endParaRPr>
          </a:p>
        </p:txBody>
      </p:sp>
      <p:sp>
        <p:nvSpPr>
          <p:cNvPr id="35" name="object 35">
            <a:extLst>
              <a:ext uri="{FF2B5EF4-FFF2-40B4-BE49-F238E27FC236}">
                <a16:creationId xmlns:a16="http://schemas.microsoft.com/office/drawing/2014/main" id="{73ADAE90-84F2-FC4F-BC47-5B5AB7978F9A}"/>
              </a:ext>
            </a:extLst>
          </p:cNvPr>
          <p:cNvSpPr txBox="1"/>
          <p:nvPr/>
        </p:nvSpPr>
        <p:spPr>
          <a:xfrm>
            <a:off x="4986338" y="4032250"/>
            <a:ext cx="1552575" cy="1028700"/>
          </a:xfrm>
          <a:prstGeom prst="rect">
            <a:avLst/>
          </a:prstGeom>
        </p:spPr>
        <p:txBody>
          <a:bodyPr lIns="0" tIns="8930" rIns="0" bIns="0">
            <a:spAutoFit/>
          </a:bodyPr>
          <a:lstStyle/>
          <a:p>
            <a:pPr marL="264756">
              <a:lnSpc>
                <a:spcPts val="1891"/>
              </a:lnSpc>
              <a:spcBef>
                <a:spcPts val="70"/>
              </a:spcBef>
              <a:defRPr/>
            </a:pPr>
            <a:r>
              <a:rPr sz="1617" spc="-28" dirty="0">
                <a:solidFill>
                  <a:srgbClr val="FFFFFF"/>
                </a:solidFill>
                <a:latin typeface="Trebuchet MS"/>
                <a:cs typeface="Trebuchet MS"/>
              </a:rPr>
              <a:t>VENEZUELA</a:t>
            </a:r>
            <a:endParaRPr sz="1617">
              <a:latin typeface="Trebuchet MS"/>
              <a:cs typeface="Trebuchet MS"/>
            </a:endParaRPr>
          </a:p>
          <a:p>
            <a:pPr algn="ctr">
              <a:lnSpc>
                <a:spcPts val="1301"/>
              </a:lnSpc>
              <a:defRPr/>
            </a:pPr>
            <a:r>
              <a:rPr sz="1125" spc="-11" dirty="0">
                <a:solidFill>
                  <a:srgbClr val="FFFFFF"/>
                </a:solidFill>
                <a:latin typeface="Trebuchet MS"/>
                <a:cs typeface="Trebuchet MS"/>
              </a:rPr>
              <a:t>DEL</a:t>
            </a:r>
            <a:r>
              <a:rPr sz="1125" spc="-102" dirty="0">
                <a:solidFill>
                  <a:srgbClr val="FFFFFF"/>
                </a:solidFill>
                <a:latin typeface="Trebuchet MS"/>
                <a:cs typeface="Trebuchet MS"/>
              </a:rPr>
              <a:t> </a:t>
            </a:r>
            <a:r>
              <a:rPr sz="1125" spc="-14" dirty="0">
                <a:solidFill>
                  <a:srgbClr val="FFFFFF"/>
                </a:solidFill>
                <a:latin typeface="Trebuchet MS"/>
                <a:cs typeface="Trebuchet MS"/>
              </a:rPr>
              <a:t>30</a:t>
            </a:r>
            <a:r>
              <a:rPr sz="1125" spc="-102" dirty="0">
                <a:solidFill>
                  <a:srgbClr val="FFFFFF"/>
                </a:solidFill>
                <a:latin typeface="Trebuchet MS"/>
                <a:cs typeface="Trebuchet MS"/>
              </a:rPr>
              <a:t> </a:t>
            </a:r>
            <a:r>
              <a:rPr sz="1125" spc="-28" dirty="0">
                <a:solidFill>
                  <a:srgbClr val="FFFFFF"/>
                </a:solidFill>
                <a:latin typeface="Trebuchet MS"/>
                <a:cs typeface="Trebuchet MS"/>
              </a:rPr>
              <a:t>SEPTIEMBRE</a:t>
            </a:r>
            <a:r>
              <a:rPr sz="1125" spc="-102" dirty="0">
                <a:solidFill>
                  <a:srgbClr val="FFFFFF"/>
                </a:solidFill>
                <a:latin typeface="Trebuchet MS"/>
                <a:cs typeface="Trebuchet MS"/>
              </a:rPr>
              <a:t> </a:t>
            </a:r>
            <a:r>
              <a:rPr sz="1125" spc="-7" dirty="0">
                <a:solidFill>
                  <a:srgbClr val="FFFFFF"/>
                </a:solidFill>
                <a:latin typeface="Trebuchet MS"/>
                <a:cs typeface="Trebuchet MS"/>
              </a:rPr>
              <a:t>AL</a:t>
            </a:r>
            <a:r>
              <a:rPr sz="1125" spc="-102" dirty="0">
                <a:solidFill>
                  <a:srgbClr val="FFFFFF"/>
                </a:solidFill>
                <a:latin typeface="Trebuchet MS"/>
                <a:cs typeface="Trebuchet MS"/>
              </a:rPr>
              <a:t> </a:t>
            </a:r>
            <a:r>
              <a:rPr sz="1125" spc="-14" dirty="0">
                <a:solidFill>
                  <a:srgbClr val="FFFFFF"/>
                </a:solidFill>
                <a:latin typeface="Trebuchet MS"/>
                <a:cs typeface="Trebuchet MS"/>
              </a:rPr>
              <a:t>04</a:t>
            </a:r>
            <a:endParaRPr sz="1125">
              <a:latin typeface="Trebuchet MS"/>
              <a:cs typeface="Trebuchet MS"/>
            </a:endParaRPr>
          </a:p>
          <a:p>
            <a:pPr algn="ctr">
              <a:defRPr/>
            </a:pPr>
            <a:r>
              <a:rPr sz="1125" spc="4" dirty="0">
                <a:solidFill>
                  <a:srgbClr val="FFFFFF"/>
                </a:solidFill>
                <a:latin typeface="Trebuchet MS"/>
                <a:cs typeface="Trebuchet MS"/>
              </a:rPr>
              <a:t>DE</a:t>
            </a:r>
            <a:r>
              <a:rPr sz="1125" spc="-102" dirty="0">
                <a:solidFill>
                  <a:srgbClr val="FFFFFF"/>
                </a:solidFill>
                <a:latin typeface="Trebuchet MS"/>
                <a:cs typeface="Trebuchet MS"/>
              </a:rPr>
              <a:t> </a:t>
            </a:r>
            <a:r>
              <a:rPr sz="1125" spc="-4" dirty="0">
                <a:solidFill>
                  <a:srgbClr val="FFFFFF"/>
                </a:solidFill>
                <a:latin typeface="Trebuchet MS"/>
                <a:cs typeface="Trebuchet MS"/>
              </a:rPr>
              <a:t>O</a:t>
            </a:r>
            <a:r>
              <a:rPr sz="1125" spc="25" dirty="0">
                <a:solidFill>
                  <a:srgbClr val="FFFFFF"/>
                </a:solidFill>
                <a:latin typeface="Trebuchet MS"/>
                <a:cs typeface="Trebuchet MS"/>
              </a:rPr>
              <a:t>C</a:t>
            </a:r>
            <a:r>
              <a:rPr sz="1125" spc="-46" dirty="0">
                <a:solidFill>
                  <a:srgbClr val="FFFFFF"/>
                </a:solidFill>
                <a:latin typeface="Trebuchet MS"/>
                <a:cs typeface="Trebuchet MS"/>
              </a:rPr>
              <a:t>TUBRE</a:t>
            </a:r>
            <a:endParaRPr sz="1125">
              <a:latin typeface="Trebuchet MS"/>
              <a:cs typeface="Trebuchet MS"/>
            </a:endParaRPr>
          </a:p>
          <a:p>
            <a:pPr marL="157157">
              <a:lnSpc>
                <a:spcPts val="1680"/>
              </a:lnSpc>
              <a:spcBef>
                <a:spcPts val="56"/>
              </a:spcBef>
              <a:defRPr/>
            </a:pPr>
            <a:r>
              <a:rPr sz="1406" spc="-49" dirty="0">
                <a:solidFill>
                  <a:srgbClr val="FFFFFF"/>
                </a:solidFill>
                <a:latin typeface="Trebuchet MS"/>
                <a:cs typeface="Trebuchet MS"/>
              </a:rPr>
              <a:t>ASISTENTES:</a:t>
            </a:r>
            <a:r>
              <a:rPr sz="1406" spc="-127" dirty="0">
                <a:solidFill>
                  <a:srgbClr val="FFFFFF"/>
                </a:solidFill>
                <a:latin typeface="Trebuchet MS"/>
                <a:cs typeface="Trebuchet MS"/>
              </a:rPr>
              <a:t> </a:t>
            </a:r>
            <a:r>
              <a:rPr sz="1406" spc="-18" dirty="0">
                <a:solidFill>
                  <a:srgbClr val="FFFFFF"/>
                </a:solidFill>
                <a:latin typeface="Trebuchet MS"/>
                <a:cs typeface="Trebuchet MS"/>
              </a:rPr>
              <a:t>317</a:t>
            </a:r>
            <a:endParaRPr sz="1406">
              <a:latin typeface="Trebuchet MS"/>
              <a:cs typeface="Trebuchet MS"/>
            </a:endParaRPr>
          </a:p>
          <a:p>
            <a:pPr marL="243325">
              <a:lnSpc>
                <a:spcPts val="1596"/>
              </a:lnSpc>
              <a:defRPr/>
            </a:pPr>
            <a:r>
              <a:rPr sz="1336" spc="109" dirty="0">
                <a:solidFill>
                  <a:srgbClr val="FFFFFF"/>
                </a:solidFill>
                <a:latin typeface="Trebuchet MS"/>
                <a:cs typeface="Trebuchet MS"/>
              </a:rPr>
              <a:t>M</a:t>
            </a:r>
            <a:r>
              <a:rPr sz="1336" spc="-39" dirty="0">
                <a:solidFill>
                  <a:srgbClr val="FFFFFF"/>
                </a:solidFill>
                <a:latin typeface="Trebuchet MS"/>
                <a:cs typeface="Trebuchet MS"/>
              </a:rPr>
              <a:t>ARINEXPO:</a:t>
            </a:r>
            <a:r>
              <a:rPr sz="1336" spc="-120" dirty="0">
                <a:solidFill>
                  <a:srgbClr val="FFFFFF"/>
                </a:solidFill>
                <a:latin typeface="Trebuchet MS"/>
                <a:cs typeface="Trebuchet MS"/>
              </a:rPr>
              <a:t> </a:t>
            </a:r>
            <a:r>
              <a:rPr sz="1336" spc="-21" dirty="0">
                <a:solidFill>
                  <a:srgbClr val="FFFFFF"/>
                </a:solidFill>
                <a:latin typeface="Trebuchet MS"/>
                <a:cs typeface="Trebuchet MS"/>
              </a:rPr>
              <a:t>SI</a:t>
            </a:r>
            <a:endParaRPr sz="1336">
              <a:latin typeface="Trebuchet MS"/>
              <a:cs typeface="Trebuchet MS"/>
            </a:endParaRPr>
          </a:p>
        </p:txBody>
      </p:sp>
      <p:sp>
        <p:nvSpPr>
          <p:cNvPr id="36" name="object 36">
            <a:extLst>
              <a:ext uri="{FF2B5EF4-FFF2-40B4-BE49-F238E27FC236}">
                <a16:creationId xmlns:a16="http://schemas.microsoft.com/office/drawing/2014/main" id="{FF4AD738-93A4-8F6B-E798-6441C2D7DC0A}"/>
              </a:ext>
            </a:extLst>
          </p:cNvPr>
          <p:cNvSpPr txBox="1"/>
          <p:nvPr/>
        </p:nvSpPr>
        <p:spPr>
          <a:xfrm>
            <a:off x="7027863" y="4032250"/>
            <a:ext cx="1589087" cy="855663"/>
          </a:xfrm>
          <a:prstGeom prst="rect">
            <a:avLst/>
          </a:prstGeom>
        </p:spPr>
        <p:txBody>
          <a:bodyPr lIns="0" tIns="8930" rIns="0" bIns="0">
            <a:spAutoFit/>
          </a:bodyPr>
          <a:lstStyle/>
          <a:p>
            <a:pPr algn="ctr">
              <a:lnSpc>
                <a:spcPts val="1891"/>
              </a:lnSpc>
              <a:spcBef>
                <a:spcPts val="70"/>
              </a:spcBef>
              <a:defRPr/>
            </a:pPr>
            <a:r>
              <a:rPr sz="1617" spc="-49" dirty="0">
                <a:solidFill>
                  <a:srgbClr val="FFFFFF"/>
                </a:solidFill>
                <a:latin typeface="Trebuchet MS"/>
                <a:cs typeface="Trebuchet MS"/>
              </a:rPr>
              <a:t>URUGUAY</a:t>
            </a:r>
            <a:endParaRPr sz="1617">
              <a:latin typeface="Trebuchet MS"/>
              <a:cs typeface="Trebuchet MS"/>
            </a:endParaRPr>
          </a:p>
          <a:p>
            <a:pPr algn="ctr">
              <a:lnSpc>
                <a:spcPts val="1301"/>
              </a:lnSpc>
              <a:defRPr/>
            </a:pPr>
            <a:r>
              <a:rPr sz="1125" spc="-11" dirty="0">
                <a:solidFill>
                  <a:srgbClr val="FFFFFF"/>
                </a:solidFill>
                <a:latin typeface="Trebuchet MS"/>
                <a:cs typeface="Trebuchet MS"/>
              </a:rPr>
              <a:t>DEL</a:t>
            </a:r>
            <a:r>
              <a:rPr sz="1125" spc="-102" dirty="0">
                <a:solidFill>
                  <a:srgbClr val="FFFFFF"/>
                </a:solidFill>
                <a:latin typeface="Trebuchet MS"/>
                <a:cs typeface="Trebuchet MS"/>
              </a:rPr>
              <a:t> </a:t>
            </a:r>
            <a:r>
              <a:rPr sz="1125" spc="-14" dirty="0">
                <a:solidFill>
                  <a:srgbClr val="FFFFFF"/>
                </a:solidFill>
                <a:latin typeface="Trebuchet MS"/>
                <a:cs typeface="Trebuchet MS"/>
              </a:rPr>
              <a:t>18</a:t>
            </a:r>
            <a:r>
              <a:rPr sz="1125" spc="-102" dirty="0">
                <a:solidFill>
                  <a:srgbClr val="FFFFFF"/>
                </a:solidFill>
                <a:latin typeface="Trebuchet MS"/>
                <a:cs typeface="Trebuchet MS"/>
              </a:rPr>
              <a:t> </a:t>
            </a:r>
            <a:r>
              <a:rPr sz="1125" spc="-7" dirty="0">
                <a:solidFill>
                  <a:srgbClr val="FFFFFF"/>
                </a:solidFill>
                <a:latin typeface="Trebuchet MS"/>
                <a:cs typeface="Trebuchet MS"/>
              </a:rPr>
              <a:t>AL</a:t>
            </a:r>
            <a:r>
              <a:rPr sz="1125" spc="-102" dirty="0">
                <a:solidFill>
                  <a:srgbClr val="FFFFFF"/>
                </a:solidFill>
                <a:latin typeface="Trebuchet MS"/>
                <a:cs typeface="Trebuchet MS"/>
              </a:rPr>
              <a:t> </a:t>
            </a:r>
            <a:r>
              <a:rPr sz="1125" spc="-14" dirty="0">
                <a:solidFill>
                  <a:srgbClr val="FFFFFF"/>
                </a:solidFill>
                <a:latin typeface="Trebuchet MS"/>
                <a:cs typeface="Trebuchet MS"/>
              </a:rPr>
              <a:t>22</a:t>
            </a:r>
            <a:r>
              <a:rPr sz="1125" spc="-102" dirty="0">
                <a:solidFill>
                  <a:srgbClr val="FFFFFF"/>
                </a:solidFill>
                <a:latin typeface="Trebuchet MS"/>
                <a:cs typeface="Trebuchet MS"/>
              </a:rPr>
              <a:t> </a:t>
            </a:r>
            <a:r>
              <a:rPr sz="1125" spc="4" dirty="0">
                <a:solidFill>
                  <a:srgbClr val="FFFFFF"/>
                </a:solidFill>
                <a:latin typeface="Trebuchet MS"/>
                <a:cs typeface="Trebuchet MS"/>
              </a:rPr>
              <a:t>DE</a:t>
            </a:r>
            <a:r>
              <a:rPr sz="1125" spc="-102" dirty="0">
                <a:solidFill>
                  <a:srgbClr val="FFFFFF"/>
                </a:solidFill>
                <a:latin typeface="Trebuchet MS"/>
                <a:cs typeface="Trebuchet MS"/>
              </a:rPr>
              <a:t> </a:t>
            </a:r>
            <a:r>
              <a:rPr sz="1125" spc="-4" dirty="0">
                <a:solidFill>
                  <a:srgbClr val="FFFFFF"/>
                </a:solidFill>
                <a:latin typeface="Trebuchet MS"/>
                <a:cs typeface="Trebuchet MS"/>
              </a:rPr>
              <a:t>O</a:t>
            </a:r>
            <a:r>
              <a:rPr sz="1125" spc="25" dirty="0">
                <a:solidFill>
                  <a:srgbClr val="FFFFFF"/>
                </a:solidFill>
                <a:latin typeface="Trebuchet MS"/>
                <a:cs typeface="Trebuchet MS"/>
              </a:rPr>
              <a:t>C</a:t>
            </a:r>
            <a:r>
              <a:rPr sz="1125" spc="-46" dirty="0">
                <a:solidFill>
                  <a:srgbClr val="FFFFFF"/>
                </a:solidFill>
                <a:latin typeface="Trebuchet MS"/>
                <a:cs typeface="Trebuchet MS"/>
              </a:rPr>
              <a:t>TUBRE</a:t>
            </a:r>
            <a:endParaRPr sz="1125">
              <a:latin typeface="Trebuchet MS"/>
              <a:cs typeface="Trebuchet MS"/>
            </a:endParaRPr>
          </a:p>
          <a:p>
            <a:pPr algn="ctr">
              <a:lnSpc>
                <a:spcPts val="1680"/>
              </a:lnSpc>
              <a:spcBef>
                <a:spcPts val="56"/>
              </a:spcBef>
              <a:defRPr/>
            </a:pPr>
            <a:r>
              <a:rPr sz="1406" spc="-49" dirty="0">
                <a:solidFill>
                  <a:srgbClr val="FFFFFF"/>
                </a:solidFill>
                <a:latin typeface="Trebuchet MS"/>
                <a:cs typeface="Trebuchet MS"/>
              </a:rPr>
              <a:t>ASISTENTES:</a:t>
            </a:r>
            <a:r>
              <a:rPr sz="1406" spc="-127" dirty="0">
                <a:solidFill>
                  <a:srgbClr val="FFFFFF"/>
                </a:solidFill>
                <a:latin typeface="Trebuchet MS"/>
                <a:cs typeface="Trebuchet MS"/>
              </a:rPr>
              <a:t> </a:t>
            </a:r>
            <a:r>
              <a:rPr sz="1406" spc="-18" dirty="0">
                <a:solidFill>
                  <a:srgbClr val="FFFFFF"/>
                </a:solidFill>
                <a:latin typeface="Trebuchet MS"/>
                <a:cs typeface="Trebuchet MS"/>
              </a:rPr>
              <a:t>236</a:t>
            </a:r>
            <a:endParaRPr sz="1406">
              <a:latin typeface="Trebuchet MS"/>
              <a:cs typeface="Trebuchet MS"/>
            </a:endParaRPr>
          </a:p>
          <a:p>
            <a:pPr algn="ctr">
              <a:lnSpc>
                <a:spcPts val="1596"/>
              </a:lnSpc>
              <a:defRPr/>
            </a:pPr>
            <a:r>
              <a:rPr sz="1336" spc="109" dirty="0">
                <a:solidFill>
                  <a:srgbClr val="FFFFFF"/>
                </a:solidFill>
                <a:latin typeface="Trebuchet MS"/>
                <a:cs typeface="Trebuchet MS"/>
              </a:rPr>
              <a:t>M</a:t>
            </a:r>
            <a:r>
              <a:rPr sz="1336" spc="-39" dirty="0">
                <a:solidFill>
                  <a:srgbClr val="FFFFFF"/>
                </a:solidFill>
                <a:latin typeface="Trebuchet MS"/>
                <a:cs typeface="Trebuchet MS"/>
              </a:rPr>
              <a:t>ARINEXPO:</a:t>
            </a:r>
            <a:r>
              <a:rPr sz="1336" spc="-120" dirty="0">
                <a:solidFill>
                  <a:srgbClr val="FFFFFF"/>
                </a:solidFill>
                <a:latin typeface="Trebuchet MS"/>
                <a:cs typeface="Trebuchet MS"/>
              </a:rPr>
              <a:t> </a:t>
            </a:r>
            <a:r>
              <a:rPr sz="1336" spc="-21" dirty="0">
                <a:solidFill>
                  <a:srgbClr val="FFFFFF"/>
                </a:solidFill>
                <a:latin typeface="Trebuchet MS"/>
                <a:cs typeface="Trebuchet MS"/>
              </a:rPr>
              <a:t>SI</a:t>
            </a:r>
            <a:endParaRPr sz="1336">
              <a:latin typeface="Trebuchet MS"/>
              <a:cs typeface="Trebuchet MS"/>
            </a:endParaRPr>
          </a:p>
        </p:txBody>
      </p:sp>
      <p:sp>
        <p:nvSpPr>
          <p:cNvPr id="37" name="object 37">
            <a:extLst>
              <a:ext uri="{FF2B5EF4-FFF2-40B4-BE49-F238E27FC236}">
                <a16:creationId xmlns:a16="http://schemas.microsoft.com/office/drawing/2014/main" id="{E76E441A-10A4-FC88-8226-2359AB6D790D}"/>
              </a:ext>
            </a:extLst>
          </p:cNvPr>
          <p:cNvSpPr txBox="1"/>
          <p:nvPr/>
        </p:nvSpPr>
        <p:spPr>
          <a:xfrm>
            <a:off x="4813300" y="1255713"/>
            <a:ext cx="1982788" cy="985837"/>
          </a:xfrm>
          <a:prstGeom prst="rect">
            <a:avLst/>
          </a:prstGeom>
          <a:solidFill>
            <a:srgbClr val="DDA433"/>
          </a:solidFill>
        </p:spPr>
        <p:txBody>
          <a:bodyPr lIns="0" tIns="137517" rIns="0" bIns="0">
            <a:spAutoFit/>
          </a:bodyPr>
          <a:lstStyle/>
          <a:p>
            <a:pPr marL="17412" algn="ctr">
              <a:lnSpc>
                <a:spcPts val="1898"/>
              </a:lnSpc>
              <a:spcBef>
                <a:spcPts val="1083"/>
              </a:spcBef>
              <a:defRPr/>
            </a:pPr>
            <a:r>
              <a:rPr sz="1617" spc="-14" dirty="0">
                <a:solidFill>
                  <a:srgbClr val="FFFFFF"/>
                </a:solidFill>
                <a:latin typeface="Trebuchet MS"/>
                <a:cs typeface="Trebuchet MS"/>
              </a:rPr>
              <a:t>ECUADOR</a:t>
            </a:r>
            <a:endParaRPr sz="1617">
              <a:latin typeface="Trebuchet MS"/>
              <a:cs typeface="Trebuchet MS"/>
            </a:endParaRPr>
          </a:p>
          <a:p>
            <a:pPr marL="17859" algn="ctr">
              <a:lnSpc>
                <a:spcPts val="1392"/>
              </a:lnSpc>
              <a:defRPr/>
            </a:pPr>
            <a:r>
              <a:rPr sz="1195" spc="-11" dirty="0">
                <a:solidFill>
                  <a:srgbClr val="FFFFFF"/>
                </a:solidFill>
                <a:latin typeface="Trebuchet MS"/>
                <a:cs typeface="Trebuchet MS"/>
              </a:rPr>
              <a:t>DEL</a:t>
            </a:r>
            <a:r>
              <a:rPr sz="1195" spc="-109" dirty="0">
                <a:solidFill>
                  <a:srgbClr val="FFFFFF"/>
                </a:solidFill>
                <a:latin typeface="Trebuchet MS"/>
                <a:cs typeface="Trebuchet MS"/>
              </a:rPr>
              <a:t> </a:t>
            </a:r>
            <a:r>
              <a:rPr sz="1195" spc="-14" dirty="0">
                <a:solidFill>
                  <a:srgbClr val="FFFFFF"/>
                </a:solidFill>
                <a:latin typeface="Trebuchet MS"/>
                <a:cs typeface="Trebuchet MS"/>
              </a:rPr>
              <a:t>24</a:t>
            </a:r>
            <a:r>
              <a:rPr sz="1195" spc="-109" dirty="0">
                <a:solidFill>
                  <a:srgbClr val="FFFFFF"/>
                </a:solidFill>
                <a:latin typeface="Trebuchet MS"/>
                <a:cs typeface="Trebuchet MS"/>
              </a:rPr>
              <a:t> </a:t>
            </a:r>
            <a:r>
              <a:rPr sz="1195" spc="-11" dirty="0">
                <a:solidFill>
                  <a:srgbClr val="FFFFFF"/>
                </a:solidFill>
                <a:latin typeface="Trebuchet MS"/>
                <a:cs typeface="Trebuchet MS"/>
              </a:rPr>
              <a:t>AL</a:t>
            </a:r>
            <a:r>
              <a:rPr sz="1195" spc="-109" dirty="0">
                <a:solidFill>
                  <a:srgbClr val="FFFFFF"/>
                </a:solidFill>
                <a:latin typeface="Trebuchet MS"/>
                <a:cs typeface="Trebuchet MS"/>
              </a:rPr>
              <a:t> </a:t>
            </a:r>
            <a:r>
              <a:rPr sz="1195" spc="-14" dirty="0">
                <a:solidFill>
                  <a:srgbClr val="FFFFFF"/>
                </a:solidFill>
                <a:latin typeface="Trebuchet MS"/>
                <a:cs typeface="Trebuchet MS"/>
              </a:rPr>
              <a:t>28</a:t>
            </a:r>
            <a:r>
              <a:rPr sz="1195" spc="-109" dirty="0">
                <a:solidFill>
                  <a:srgbClr val="FFFFFF"/>
                </a:solidFill>
                <a:latin typeface="Trebuchet MS"/>
                <a:cs typeface="Trebuchet MS"/>
              </a:rPr>
              <a:t> </a:t>
            </a:r>
            <a:r>
              <a:rPr sz="1195" spc="4" dirty="0">
                <a:solidFill>
                  <a:srgbClr val="FFFFFF"/>
                </a:solidFill>
                <a:latin typeface="Trebuchet MS"/>
                <a:cs typeface="Trebuchet MS"/>
              </a:rPr>
              <a:t>DE</a:t>
            </a:r>
            <a:r>
              <a:rPr sz="1195" spc="-109" dirty="0">
                <a:solidFill>
                  <a:srgbClr val="FFFFFF"/>
                </a:solidFill>
                <a:latin typeface="Trebuchet MS"/>
                <a:cs typeface="Trebuchet MS"/>
              </a:rPr>
              <a:t> </a:t>
            </a:r>
            <a:r>
              <a:rPr sz="1195" spc="-4" dirty="0">
                <a:solidFill>
                  <a:srgbClr val="FFFFFF"/>
                </a:solidFill>
                <a:latin typeface="Trebuchet MS"/>
                <a:cs typeface="Trebuchet MS"/>
              </a:rPr>
              <a:t>O</a:t>
            </a:r>
            <a:r>
              <a:rPr sz="1195" spc="28" dirty="0">
                <a:solidFill>
                  <a:srgbClr val="FFFFFF"/>
                </a:solidFill>
                <a:latin typeface="Trebuchet MS"/>
                <a:cs typeface="Trebuchet MS"/>
              </a:rPr>
              <a:t>C</a:t>
            </a:r>
            <a:r>
              <a:rPr sz="1195" spc="-49" dirty="0">
                <a:solidFill>
                  <a:srgbClr val="FFFFFF"/>
                </a:solidFill>
                <a:latin typeface="Trebuchet MS"/>
                <a:cs typeface="Trebuchet MS"/>
              </a:rPr>
              <a:t>TUBRE</a:t>
            </a:r>
            <a:endParaRPr sz="1195">
              <a:latin typeface="Trebuchet MS"/>
              <a:cs typeface="Trebuchet MS"/>
            </a:endParaRPr>
          </a:p>
          <a:p>
            <a:pPr marL="17859" algn="ctr">
              <a:lnSpc>
                <a:spcPts val="1680"/>
              </a:lnSpc>
              <a:spcBef>
                <a:spcPts val="42"/>
              </a:spcBef>
              <a:defRPr/>
            </a:pPr>
            <a:r>
              <a:rPr sz="1406" spc="-49" dirty="0">
                <a:solidFill>
                  <a:srgbClr val="FFFFFF"/>
                </a:solidFill>
                <a:latin typeface="Trebuchet MS"/>
                <a:cs typeface="Trebuchet MS"/>
              </a:rPr>
              <a:t>ASISTENTES:</a:t>
            </a:r>
            <a:r>
              <a:rPr sz="1406" spc="-127" dirty="0">
                <a:solidFill>
                  <a:srgbClr val="FFFFFF"/>
                </a:solidFill>
                <a:latin typeface="Trebuchet MS"/>
                <a:cs typeface="Trebuchet MS"/>
              </a:rPr>
              <a:t> </a:t>
            </a:r>
            <a:r>
              <a:rPr sz="1406" spc="-18" dirty="0">
                <a:solidFill>
                  <a:srgbClr val="FFFFFF"/>
                </a:solidFill>
                <a:latin typeface="Trebuchet MS"/>
                <a:cs typeface="Trebuchet MS"/>
              </a:rPr>
              <a:t>378</a:t>
            </a:r>
            <a:endParaRPr sz="1406">
              <a:latin typeface="Trebuchet MS"/>
              <a:cs typeface="Trebuchet MS"/>
            </a:endParaRPr>
          </a:p>
          <a:p>
            <a:pPr marL="17412" algn="ctr">
              <a:lnSpc>
                <a:spcPts val="1596"/>
              </a:lnSpc>
              <a:defRPr/>
            </a:pPr>
            <a:r>
              <a:rPr sz="1336" spc="109" dirty="0">
                <a:solidFill>
                  <a:srgbClr val="FFFFFF"/>
                </a:solidFill>
                <a:latin typeface="Trebuchet MS"/>
                <a:cs typeface="Trebuchet MS"/>
              </a:rPr>
              <a:t>M</a:t>
            </a:r>
            <a:r>
              <a:rPr sz="1336" spc="-39" dirty="0">
                <a:solidFill>
                  <a:srgbClr val="FFFFFF"/>
                </a:solidFill>
                <a:latin typeface="Trebuchet MS"/>
                <a:cs typeface="Trebuchet MS"/>
              </a:rPr>
              <a:t>ARINEXPO:</a:t>
            </a:r>
            <a:r>
              <a:rPr sz="1336" spc="-120" dirty="0">
                <a:solidFill>
                  <a:srgbClr val="FFFFFF"/>
                </a:solidFill>
                <a:latin typeface="Trebuchet MS"/>
                <a:cs typeface="Trebuchet MS"/>
              </a:rPr>
              <a:t> </a:t>
            </a:r>
            <a:r>
              <a:rPr sz="1336" spc="-21" dirty="0">
                <a:solidFill>
                  <a:srgbClr val="FFFFFF"/>
                </a:solidFill>
                <a:latin typeface="Trebuchet MS"/>
                <a:cs typeface="Trebuchet MS"/>
              </a:rPr>
              <a:t>SI</a:t>
            </a:r>
            <a:endParaRPr sz="1336">
              <a:latin typeface="Trebuchet MS"/>
              <a:cs typeface="Trebuchet MS"/>
            </a:endParaRPr>
          </a:p>
        </p:txBody>
      </p:sp>
      <p:sp>
        <p:nvSpPr>
          <p:cNvPr id="18449" name="object 38">
            <a:extLst>
              <a:ext uri="{FF2B5EF4-FFF2-40B4-BE49-F238E27FC236}">
                <a16:creationId xmlns:a16="http://schemas.microsoft.com/office/drawing/2014/main" id="{39418A5D-7E2C-37A4-274F-BA1D8C3DA31D}"/>
              </a:ext>
            </a:extLst>
          </p:cNvPr>
          <p:cNvSpPr txBox="1">
            <a:spLocks noChangeArrowheads="1"/>
          </p:cNvSpPr>
          <p:nvPr/>
        </p:nvSpPr>
        <p:spPr bwMode="auto">
          <a:xfrm>
            <a:off x="6804025" y="1255713"/>
            <a:ext cx="2339975" cy="758825"/>
          </a:xfrm>
          <a:prstGeom prst="rect">
            <a:avLst/>
          </a:prstGeom>
          <a:solidFill>
            <a:srgbClr val="DDA433"/>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140196" rIns="0" bIns="0">
            <a:spAutoFit/>
          </a:bodyPr>
          <a:lstStyle>
            <a:lvl1pPr>
              <a:spcBef>
                <a:spcPct val="20000"/>
              </a:spcBef>
              <a:buClr>
                <a:schemeClr val="hlink"/>
              </a:buClr>
              <a:buSzPct val="60000"/>
              <a:buFont typeface="Wingdings" pitchFamily="2" charset="2"/>
              <a:buChar char="n"/>
              <a:defRPr sz="3200">
                <a:solidFill>
                  <a:schemeClr val="tx1"/>
                </a:solidFill>
                <a:latin typeface="Verdana" panose="020B060403050404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itchFamily="2" charset="2"/>
              <a:buChar char="n"/>
              <a:defRPr sz="2400">
                <a:solidFill>
                  <a:schemeClr val="tx1"/>
                </a:solidFill>
                <a:latin typeface="Verdana" panose="020B060403050404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9pPr>
          </a:lstStyle>
          <a:p>
            <a:pPr algn="ctr">
              <a:lnSpc>
                <a:spcPts val="2050"/>
              </a:lnSpc>
              <a:spcBef>
                <a:spcPts val="1100"/>
              </a:spcBef>
              <a:buClrTx/>
              <a:buSzTx/>
              <a:buFontTx/>
              <a:buNone/>
            </a:pPr>
            <a:r>
              <a:rPr lang="es-CO" altLang="es-CO" sz="1700">
                <a:solidFill>
                  <a:srgbClr val="FFFFFF"/>
                </a:solidFill>
                <a:latin typeface="Trebuchet MS" panose="020B0703020202090204" pitchFamily="34" charset="0"/>
                <a:ea typeface="Trebuchet MS" panose="020B0703020202090204" pitchFamily="34" charset="0"/>
                <a:cs typeface="Trebuchet MS" panose="020B0703020202090204" pitchFamily="34" charset="0"/>
              </a:rPr>
              <a:t>BRASIL</a:t>
            </a:r>
            <a:endParaRPr lang="es-CO" altLang="es-CO" sz="1700">
              <a:latin typeface="Trebuchet MS" panose="020B0703020202090204" pitchFamily="34" charset="0"/>
              <a:ea typeface="Trebuchet MS" panose="020B0703020202090204" pitchFamily="34" charset="0"/>
              <a:cs typeface="Trebuchet MS" panose="020B0703020202090204" pitchFamily="34" charset="0"/>
            </a:endParaRPr>
          </a:p>
          <a:p>
            <a:pPr algn="ctr">
              <a:lnSpc>
                <a:spcPts val="1288"/>
              </a:lnSpc>
              <a:spcBef>
                <a:spcPct val="0"/>
              </a:spcBef>
              <a:buClrTx/>
              <a:buSzTx/>
              <a:buFontTx/>
              <a:buNone/>
            </a:pPr>
            <a:r>
              <a:rPr lang="es-CO" altLang="es-CO" sz="1100">
                <a:solidFill>
                  <a:srgbClr val="FFFFFF"/>
                </a:solidFill>
                <a:latin typeface="Trebuchet MS" panose="020B0703020202090204" pitchFamily="34" charset="0"/>
                <a:ea typeface="Trebuchet MS" panose="020B0703020202090204" pitchFamily="34" charset="0"/>
                <a:cs typeface="Trebuchet MS" panose="020B0703020202090204" pitchFamily="34" charset="0"/>
              </a:rPr>
              <a:t>DEL 22 AL 26 DE OCTUBRE</a:t>
            </a:r>
            <a:endParaRPr lang="es-CO" altLang="es-CO" sz="1100">
              <a:latin typeface="Trebuchet MS" panose="020B0703020202090204" pitchFamily="34" charset="0"/>
              <a:ea typeface="Trebuchet MS" panose="020B0703020202090204" pitchFamily="34" charset="0"/>
              <a:cs typeface="Trebuchet MS" panose="020B0703020202090204" pitchFamily="34" charset="0"/>
            </a:endParaRPr>
          </a:p>
          <a:p>
            <a:pPr algn="ctr">
              <a:spcBef>
                <a:spcPts val="25"/>
              </a:spcBef>
              <a:buClrTx/>
              <a:buSzTx/>
              <a:buFontTx/>
              <a:buNone/>
            </a:pPr>
            <a:r>
              <a:rPr lang="es-CO" altLang="es-CO" sz="1200">
                <a:solidFill>
                  <a:srgbClr val="FFFFFF"/>
                </a:solidFill>
                <a:latin typeface="Trebuchet MS" panose="020B0703020202090204" pitchFamily="34" charset="0"/>
                <a:ea typeface="Trebuchet MS" panose="020B0703020202090204" pitchFamily="34" charset="0"/>
                <a:cs typeface="Trebuchet MS" panose="020B0703020202090204" pitchFamily="34" charset="0"/>
              </a:rPr>
              <a:t>MARINEXPO: NO</a:t>
            </a:r>
            <a:endParaRPr lang="es-CO" altLang="es-CO" sz="1200">
              <a:latin typeface="Trebuchet MS" panose="020B0703020202090204" pitchFamily="34" charset="0"/>
              <a:ea typeface="Trebuchet MS" panose="020B0703020202090204" pitchFamily="34" charset="0"/>
              <a:cs typeface="Trebuchet MS" panose="020B0703020202090204" pitchFamily="34" charset="0"/>
            </a:endParaRPr>
          </a:p>
        </p:txBody>
      </p:sp>
      <p:sp>
        <p:nvSpPr>
          <p:cNvPr id="18450" name="object 39">
            <a:extLst>
              <a:ext uri="{FF2B5EF4-FFF2-40B4-BE49-F238E27FC236}">
                <a16:creationId xmlns:a16="http://schemas.microsoft.com/office/drawing/2014/main" id="{B4243B33-F750-BE79-AD96-04A3BC805135}"/>
              </a:ext>
            </a:extLst>
          </p:cNvPr>
          <p:cNvSpPr txBox="1">
            <a:spLocks noChangeArrowheads="1"/>
          </p:cNvSpPr>
          <p:nvPr/>
        </p:nvSpPr>
        <p:spPr bwMode="auto">
          <a:xfrm>
            <a:off x="2643188" y="4067175"/>
            <a:ext cx="2160587" cy="96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8930" rIns="0" bIns="0">
            <a:spAutoFit/>
          </a:bodyPr>
          <a:lstStyle>
            <a:lvl1pPr>
              <a:spcBef>
                <a:spcPct val="20000"/>
              </a:spcBef>
              <a:buClr>
                <a:schemeClr val="hlink"/>
              </a:buClr>
              <a:buSzPct val="60000"/>
              <a:buFont typeface="Wingdings" pitchFamily="2" charset="2"/>
              <a:buChar char="n"/>
              <a:defRPr sz="3200">
                <a:solidFill>
                  <a:schemeClr val="tx1"/>
                </a:solidFill>
                <a:latin typeface="Verdana" panose="020B060403050404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itchFamily="2" charset="2"/>
              <a:buChar char="n"/>
              <a:defRPr sz="2400">
                <a:solidFill>
                  <a:schemeClr val="tx1"/>
                </a:solidFill>
                <a:latin typeface="Verdana" panose="020B060403050404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9pPr>
          </a:lstStyle>
          <a:p>
            <a:pPr algn="ctr">
              <a:lnSpc>
                <a:spcPts val="1875"/>
              </a:lnSpc>
              <a:spcBef>
                <a:spcPts val="75"/>
              </a:spcBef>
              <a:buClrTx/>
              <a:buSzTx/>
              <a:buFontTx/>
              <a:buNone/>
            </a:pPr>
            <a:r>
              <a:rPr lang="es-CO" altLang="es-CO" sz="1600">
                <a:solidFill>
                  <a:srgbClr val="FFFFFF"/>
                </a:solidFill>
                <a:latin typeface="Trebuchet MS" panose="020B0703020202090204" pitchFamily="34" charset="0"/>
                <a:ea typeface="Trebuchet MS" panose="020B0703020202090204" pitchFamily="34" charset="0"/>
                <a:cs typeface="Trebuchet MS" panose="020B0703020202090204" pitchFamily="34" charset="0"/>
              </a:rPr>
              <a:t>PERÚ</a:t>
            </a:r>
            <a:endParaRPr lang="es-CO" altLang="es-CO" sz="1600">
              <a:latin typeface="Trebuchet MS" panose="020B0703020202090204" pitchFamily="34" charset="0"/>
              <a:ea typeface="Trebuchet MS" panose="020B0703020202090204" pitchFamily="34" charset="0"/>
              <a:cs typeface="Trebuchet MS" panose="020B0703020202090204" pitchFamily="34" charset="0"/>
            </a:endParaRPr>
          </a:p>
          <a:p>
            <a:pPr algn="ctr">
              <a:lnSpc>
                <a:spcPts val="950"/>
              </a:lnSpc>
              <a:spcBef>
                <a:spcPct val="0"/>
              </a:spcBef>
              <a:buClrTx/>
              <a:buSzTx/>
              <a:buFontTx/>
              <a:buNone/>
            </a:pPr>
            <a:r>
              <a:rPr lang="es-CO" altLang="es-CO" sz="800">
                <a:solidFill>
                  <a:srgbClr val="FFFFFF"/>
                </a:solidFill>
                <a:latin typeface="Trebuchet MS" panose="020B0703020202090204" pitchFamily="34" charset="0"/>
                <a:ea typeface="Trebuchet MS" panose="020B0703020202090204" pitchFamily="34" charset="0"/>
                <a:cs typeface="Trebuchet MS" panose="020B0703020202090204" pitchFamily="34" charset="0"/>
              </a:rPr>
              <a:t>DEL 27 AL 30 DE SEPTIEMBRE</a:t>
            </a:r>
            <a:endParaRPr lang="es-CO" altLang="es-CO" sz="800">
              <a:latin typeface="Trebuchet MS" panose="020B0703020202090204" pitchFamily="34" charset="0"/>
              <a:ea typeface="Trebuchet MS" panose="020B0703020202090204" pitchFamily="34" charset="0"/>
              <a:cs typeface="Trebuchet MS" panose="020B0703020202090204" pitchFamily="34" charset="0"/>
            </a:endParaRPr>
          </a:p>
          <a:p>
            <a:pPr algn="ctr">
              <a:spcBef>
                <a:spcPts val="63"/>
              </a:spcBef>
              <a:buClrTx/>
              <a:buSzTx/>
              <a:buFontTx/>
              <a:buNone/>
            </a:pPr>
            <a:r>
              <a:rPr lang="es-CO" altLang="es-CO" sz="1100">
                <a:solidFill>
                  <a:srgbClr val="FFFFFF"/>
                </a:solidFill>
                <a:latin typeface="Trebuchet MS" panose="020B0703020202090204" pitchFamily="34" charset="0"/>
                <a:ea typeface="Trebuchet MS" panose="020B0703020202090204" pitchFamily="34" charset="0"/>
                <a:cs typeface="Trebuchet MS" panose="020B0703020202090204" pitchFamily="34" charset="0"/>
              </a:rPr>
              <a:t>TRABAJOS TECNICOS : 200  </a:t>
            </a:r>
            <a:r>
              <a:rPr lang="es-CO" altLang="es-CO" sz="1300">
                <a:solidFill>
                  <a:srgbClr val="FFFFFF"/>
                </a:solidFill>
                <a:latin typeface="Trebuchet MS" panose="020B0703020202090204" pitchFamily="34" charset="0"/>
                <a:ea typeface="Trebuchet MS" panose="020B0703020202090204" pitchFamily="34" charset="0"/>
                <a:cs typeface="Trebuchet MS" panose="020B0703020202090204" pitchFamily="34" charset="0"/>
              </a:rPr>
              <a:t>ASISTENTES: 350  </a:t>
            </a:r>
            <a:r>
              <a:rPr lang="es-CO" altLang="es-CO" sz="1200">
                <a:solidFill>
                  <a:srgbClr val="FFFFFF"/>
                </a:solidFill>
                <a:latin typeface="Trebuchet MS" panose="020B0703020202090204" pitchFamily="34" charset="0"/>
                <a:ea typeface="Trebuchet MS" panose="020B0703020202090204" pitchFamily="34" charset="0"/>
                <a:cs typeface="Trebuchet MS" panose="020B0703020202090204" pitchFamily="34" charset="0"/>
              </a:rPr>
              <a:t>MARINEXPO: NO</a:t>
            </a:r>
            <a:endParaRPr lang="es-CO" altLang="es-CO" sz="1200">
              <a:latin typeface="Trebuchet MS" panose="020B0703020202090204" pitchFamily="34" charset="0"/>
              <a:ea typeface="Trebuchet MS" panose="020B0703020202090204" pitchFamily="34" charset="0"/>
              <a:cs typeface="Trebuchet MS" panose="020B0703020202090204" pitchFamily="34" charset="0"/>
            </a:endParaRPr>
          </a:p>
        </p:txBody>
      </p:sp>
      <p:grpSp>
        <p:nvGrpSpPr>
          <p:cNvPr id="18451" name="object 40">
            <a:extLst>
              <a:ext uri="{FF2B5EF4-FFF2-40B4-BE49-F238E27FC236}">
                <a16:creationId xmlns:a16="http://schemas.microsoft.com/office/drawing/2014/main" id="{EA1DC6DF-0CCA-8B75-EB87-947D0AC4B44F}"/>
              </a:ext>
            </a:extLst>
          </p:cNvPr>
          <p:cNvGrpSpPr>
            <a:grpSpLocks/>
          </p:cNvGrpSpPr>
          <p:nvPr/>
        </p:nvGrpSpPr>
        <p:grpSpPr bwMode="auto">
          <a:xfrm>
            <a:off x="1169988" y="0"/>
            <a:ext cx="5772150" cy="5572125"/>
            <a:chOff x="1663700" y="0"/>
            <a:chExt cx="8210550" cy="7924800"/>
          </a:xfrm>
        </p:grpSpPr>
        <p:sp>
          <p:nvSpPr>
            <p:cNvPr id="18459" name="object 41">
              <a:extLst>
                <a:ext uri="{FF2B5EF4-FFF2-40B4-BE49-F238E27FC236}">
                  <a16:creationId xmlns:a16="http://schemas.microsoft.com/office/drawing/2014/main" id="{6DD918D0-6CB7-B325-709F-44A3F0C26EFC}"/>
                </a:ext>
              </a:extLst>
            </p:cNvPr>
            <p:cNvSpPr>
              <a:spLocks/>
            </p:cNvSpPr>
            <p:nvPr/>
          </p:nvSpPr>
          <p:spPr bwMode="auto">
            <a:xfrm>
              <a:off x="1689100" y="7264400"/>
              <a:ext cx="0" cy="635000"/>
            </a:xfrm>
            <a:custGeom>
              <a:avLst/>
              <a:gdLst>
                <a:gd name="T0" fmla="*/ 0 h 635000"/>
                <a:gd name="T1" fmla="*/ 635000 h 635000"/>
                <a:gd name="T2" fmla="*/ 0 60000 65536"/>
                <a:gd name="T3" fmla="*/ 0 60000 65536"/>
              </a:gdLst>
              <a:ahLst/>
              <a:cxnLst>
                <a:cxn ang="T2">
                  <a:pos x="0" y="T0"/>
                </a:cxn>
                <a:cxn ang="T3">
                  <a:pos x="0" y="T1"/>
                </a:cxn>
              </a:cxnLst>
              <a:rect l="0" t="0" r="r" b="b"/>
              <a:pathLst>
                <a:path h="635000">
                  <a:moveTo>
                    <a:pt x="0" y="0"/>
                  </a:moveTo>
                  <a:lnTo>
                    <a:pt x="0" y="635000"/>
                  </a:ln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O"/>
            </a:p>
          </p:txBody>
        </p:sp>
        <p:sp>
          <p:nvSpPr>
            <p:cNvPr id="18460" name="object 42">
              <a:extLst>
                <a:ext uri="{FF2B5EF4-FFF2-40B4-BE49-F238E27FC236}">
                  <a16:creationId xmlns:a16="http://schemas.microsoft.com/office/drawing/2014/main" id="{BA57DBD1-3B37-6E55-B769-2DA225B5007D}"/>
                </a:ext>
              </a:extLst>
            </p:cNvPr>
            <p:cNvSpPr>
              <a:spLocks/>
            </p:cNvSpPr>
            <p:nvPr/>
          </p:nvSpPr>
          <p:spPr bwMode="auto">
            <a:xfrm>
              <a:off x="1689100" y="7264400"/>
              <a:ext cx="0" cy="635000"/>
            </a:xfrm>
            <a:custGeom>
              <a:avLst/>
              <a:gdLst>
                <a:gd name="T0" fmla="*/ 635000 h 635000"/>
                <a:gd name="T1" fmla="*/ 0 h 635000"/>
                <a:gd name="T2" fmla="*/ 0 60000 65536"/>
                <a:gd name="T3" fmla="*/ 0 60000 65536"/>
              </a:gdLst>
              <a:ahLst/>
              <a:cxnLst>
                <a:cxn ang="T2">
                  <a:pos x="0" y="T0"/>
                </a:cxn>
                <a:cxn ang="T3">
                  <a:pos x="0" y="T1"/>
                </a:cxn>
              </a:cxnLst>
              <a:rect l="0" t="0" r="r" b="b"/>
              <a:pathLst>
                <a:path h="635000">
                  <a:moveTo>
                    <a:pt x="0" y="635000"/>
                  </a:moveTo>
                  <a:lnTo>
                    <a:pt x="0" y="0"/>
                  </a:lnTo>
                </a:path>
              </a:pathLst>
            </a:custGeom>
            <a:noFill/>
            <a:ln w="50800">
              <a:solidFill>
                <a:srgbClr val="D48E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s-CO"/>
            </a:p>
          </p:txBody>
        </p:sp>
        <p:sp>
          <p:nvSpPr>
            <p:cNvPr id="18461" name="object 43">
              <a:extLst>
                <a:ext uri="{FF2B5EF4-FFF2-40B4-BE49-F238E27FC236}">
                  <a16:creationId xmlns:a16="http://schemas.microsoft.com/office/drawing/2014/main" id="{93688314-3D29-0B3B-51BD-3EA9D1C967B6}"/>
                </a:ext>
              </a:extLst>
            </p:cNvPr>
            <p:cNvSpPr>
              <a:spLocks/>
            </p:cNvSpPr>
            <p:nvPr/>
          </p:nvSpPr>
          <p:spPr bwMode="auto">
            <a:xfrm>
              <a:off x="5270500" y="7226300"/>
              <a:ext cx="0" cy="635000"/>
            </a:xfrm>
            <a:custGeom>
              <a:avLst/>
              <a:gdLst>
                <a:gd name="T0" fmla="*/ 0 h 635000"/>
                <a:gd name="T1" fmla="*/ 635000 h 635000"/>
                <a:gd name="T2" fmla="*/ 0 60000 65536"/>
                <a:gd name="T3" fmla="*/ 0 60000 65536"/>
              </a:gdLst>
              <a:ahLst/>
              <a:cxnLst>
                <a:cxn ang="T2">
                  <a:pos x="0" y="T0"/>
                </a:cxn>
                <a:cxn ang="T3">
                  <a:pos x="0" y="T1"/>
                </a:cxn>
              </a:cxnLst>
              <a:rect l="0" t="0" r="r" b="b"/>
              <a:pathLst>
                <a:path h="635000">
                  <a:moveTo>
                    <a:pt x="0" y="0"/>
                  </a:moveTo>
                  <a:lnTo>
                    <a:pt x="0" y="635000"/>
                  </a:ln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O"/>
            </a:p>
          </p:txBody>
        </p:sp>
        <p:sp>
          <p:nvSpPr>
            <p:cNvPr id="18462" name="object 44">
              <a:extLst>
                <a:ext uri="{FF2B5EF4-FFF2-40B4-BE49-F238E27FC236}">
                  <a16:creationId xmlns:a16="http://schemas.microsoft.com/office/drawing/2014/main" id="{B17855F5-8E76-D53C-68FB-DE42F4AF9579}"/>
                </a:ext>
              </a:extLst>
            </p:cNvPr>
            <p:cNvSpPr>
              <a:spLocks/>
            </p:cNvSpPr>
            <p:nvPr/>
          </p:nvSpPr>
          <p:spPr bwMode="auto">
            <a:xfrm>
              <a:off x="5270500" y="7226300"/>
              <a:ext cx="0" cy="635000"/>
            </a:xfrm>
            <a:custGeom>
              <a:avLst/>
              <a:gdLst>
                <a:gd name="T0" fmla="*/ 635000 h 635000"/>
                <a:gd name="T1" fmla="*/ 0 h 635000"/>
                <a:gd name="T2" fmla="*/ 0 60000 65536"/>
                <a:gd name="T3" fmla="*/ 0 60000 65536"/>
              </a:gdLst>
              <a:ahLst/>
              <a:cxnLst>
                <a:cxn ang="T2">
                  <a:pos x="0" y="T0"/>
                </a:cxn>
                <a:cxn ang="T3">
                  <a:pos x="0" y="T1"/>
                </a:cxn>
              </a:cxnLst>
              <a:rect l="0" t="0" r="r" b="b"/>
              <a:pathLst>
                <a:path h="635000">
                  <a:moveTo>
                    <a:pt x="0" y="635000"/>
                  </a:moveTo>
                  <a:lnTo>
                    <a:pt x="0" y="0"/>
                  </a:lnTo>
                </a:path>
              </a:pathLst>
            </a:custGeom>
            <a:noFill/>
            <a:ln w="50800">
              <a:solidFill>
                <a:srgbClr val="D48E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s-CO"/>
            </a:p>
          </p:txBody>
        </p:sp>
        <p:sp>
          <p:nvSpPr>
            <p:cNvPr id="18463" name="object 45">
              <a:extLst>
                <a:ext uri="{FF2B5EF4-FFF2-40B4-BE49-F238E27FC236}">
                  <a16:creationId xmlns:a16="http://schemas.microsoft.com/office/drawing/2014/main" id="{0472428C-EC8E-9468-B3B9-1B81F00D761B}"/>
                </a:ext>
              </a:extLst>
            </p:cNvPr>
            <p:cNvSpPr>
              <a:spLocks/>
            </p:cNvSpPr>
            <p:nvPr/>
          </p:nvSpPr>
          <p:spPr bwMode="auto">
            <a:xfrm>
              <a:off x="8191500" y="7264400"/>
              <a:ext cx="0" cy="635000"/>
            </a:xfrm>
            <a:custGeom>
              <a:avLst/>
              <a:gdLst>
                <a:gd name="T0" fmla="*/ 0 h 635000"/>
                <a:gd name="T1" fmla="*/ 635000 h 635000"/>
                <a:gd name="T2" fmla="*/ 0 60000 65536"/>
                <a:gd name="T3" fmla="*/ 0 60000 65536"/>
              </a:gdLst>
              <a:ahLst/>
              <a:cxnLst>
                <a:cxn ang="T2">
                  <a:pos x="0" y="T0"/>
                </a:cxn>
                <a:cxn ang="T3">
                  <a:pos x="0" y="T1"/>
                </a:cxn>
              </a:cxnLst>
              <a:rect l="0" t="0" r="r" b="b"/>
              <a:pathLst>
                <a:path h="635000">
                  <a:moveTo>
                    <a:pt x="0" y="0"/>
                  </a:moveTo>
                  <a:lnTo>
                    <a:pt x="0" y="635000"/>
                  </a:ln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O"/>
            </a:p>
          </p:txBody>
        </p:sp>
        <p:sp>
          <p:nvSpPr>
            <p:cNvPr id="18464" name="object 46">
              <a:extLst>
                <a:ext uri="{FF2B5EF4-FFF2-40B4-BE49-F238E27FC236}">
                  <a16:creationId xmlns:a16="http://schemas.microsoft.com/office/drawing/2014/main" id="{806EFA83-5A5A-D56E-D071-18D2A7926F81}"/>
                </a:ext>
              </a:extLst>
            </p:cNvPr>
            <p:cNvSpPr>
              <a:spLocks/>
            </p:cNvSpPr>
            <p:nvPr/>
          </p:nvSpPr>
          <p:spPr bwMode="auto">
            <a:xfrm>
              <a:off x="8191500" y="7264400"/>
              <a:ext cx="0" cy="635000"/>
            </a:xfrm>
            <a:custGeom>
              <a:avLst/>
              <a:gdLst>
                <a:gd name="T0" fmla="*/ 635000 h 635000"/>
                <a:gd name="T1" fmla="*/ 0 h 635000"/>
                <a:gd name="T2" fmla="*/ 0 60000 65536"/>
                <a:gd name="T3" fmla="*/ 0 60000 65536"/>
              </a:gdLst>
              <a:ahLst/>
              <a:cxnLst>
                <a:cxn ang="T2">
                  <a:pos x="0" y="T0"/>
                </a:cxn>
                <a:cxn ang="T3">
                  <a:pos x="0" y="T1"/>
                </a:cxn>
              </a:cxnLst>
              <a:rect l="0" t="0" r="r" b="b"/>
              <a:pathLst>
                <a:path h="635000">
                  <a:moveTo>
                    <a:pt x="0" y="635000"/>
                  </a:moveTo>
                  <a:lnTo>
                    <a:pt x="0" y="0"/>
                  </a:lnTo>
                </a:path>
              </a:pathLst>
            </a:custGeom>
            <a:noFill/>
            <a:ln w="50800">
              <a:solidFill>
                <a:srgbClr val="D48E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s-CO"/>
            </a:p>
          </p:txBody>
        </p:sp>
        <p:sp>
          <p:nvSpPr>
            <p:cNvPr id="18465" name="object 47">
              <a:extLst>
                <a:ext uri="{FF2B5EF4-FFF2-40B4-BE49-F238E27FC236}">
                  <a16:creationId xmlns:a16="http://schemas.microsoft.com/office/drawing/2014/main" id="{8B335F79-1376-AAB6-981A-A6E739CDECF4}"/>
                </a:ext>
              </a:extLst>
            </p:cNvPr>
            <p:cNvSpPr>
              <a:spLocks/>
            </p:cNvSpPr>
            <p:nvPr/>
          </p:nvSpPr>
          <p:spPr bwMode="auto">
            <a:xfrm>
              <a:off x="3130715" y="0"/>
              <a:ext cx="6743700" cy="1316355"/>
            </a:xfrm>
            <a:custGeom>
              <a:avLst/>
              <a:gdLst>
                <a:gd name="T0" fmla="*/ 6743369 w 6743700"/>
                <a:gd name="T1" fmla="*/ 0 h 1316355"/>
                <a:gd name="T2" fmla="*/ 0 w 6743700"/>
                <a:gd name="T3" fmla="*/ 0 h 1316355"/>
                <a:gd name="T4" fmla="*/ 0 w 6743700"/>
                <a:gd name="T5" fmla="*/ 1315770 h 1316355"/>
                <a:gd name="T6" fmla="*/ 6743369 w 6743700"/>
                <a:gd name="T7" fmla="*/ 1315770 h 1316355"/>
                <a:gd name="T8" fmla="*/ 6743369 w 6743700"/>
                <a:gd name="T9" fmla="*/ 0 h 131635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43700" h="1316355">
                  <a:moveTo>
                    <a:pt x="6743369" y="0"/>
                  </a:moveTo>
                  <a:lnTo>
                    <a:pt x="0" y="0"/>
                  </a:lnTo>
                  <a:lnTo>
                    <a:pt x="0" y="1315770"/>
                  </a:lnTo>
                  <a:lnTo>
                    <a:pt x="6743369" y="1315770"/>
                  </a:lnTo>
                  <a:lnTo>
                    <a:pt x="6743369" y="0"/>
                  </a:lnTo>
                  <a:close/>
                </a:path>
              </a:pathLst>
            </a:custGeom>
            <a:solidFill>
              <a:srgbClr val="D48E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O"/>
            </a:p>
          </p:txBody>
        </p:sp>
      </p:grpSp>
      <p:sp>
        <p:nvSpPr>
          <p:cNvPr id="18452" name="object 48">
            <a:extLst>
              <a:ext uri="{FF2B5EF4-FFF2-40B4-BE49-F238E27FC236}">
                <a16:creationId xmlns:a16="http://schemas.microsoft.com/office/drawing/2014/main" id="{ED33A2DD-52D8-1596-8680-753D029D2717}"/>
              </a:ext>
            </a:extLst>
          </p:cNvPr>
          <p:cNvSpPr txBox="1">
            <a:spLocks noChangeArrowheads="1"/>
          </p:cNvSpPr>
          <p:nvPr/>
        </p:nvSpPr>
        <p:spPr bwMode="auto">
          <a:xfrm>
            <a:off x="2822575" y="6161088"/>
            <a:ext cx="19494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8930" rIns="0" bIns="0">
            <a:spAutoFit/>
          </a:bodyPr>
          <a:lstStyle>
            <a:lvl1pPr marL="7938">
              <a:spcBef>
                <a:spcPct val="20000"/>
              </a:spcBef>
              <a:buClr>
                <a:schemeClr val="hlink"/>
              </a:buClr>
              <a:buSzPct val="60000"/>
              <a:buFont typeface="Wingdings" pitchFamily="2" charset="2"/>
              <a:buChar char="n"/>
              <a:defRPr sz="3200">
                <a:solidFill>
                  <a:schemeClr val="tx1"/>
                </a:solidFill>
                <a:latin typeface="Verdana" panose="020B060403050404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itchFamily="2" charset="2"/>
              <a:buChar char="n"/>
              <a:defRPr sz="2400">
                <a:solidFill>
                  <a:schemeClr val="tx1"/>
                </a:solidFill>
                <a:latin typeface="Verdana" panose="020B060403050404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9pPr>
          </a:lstStyle>
          <a:p>
            <a:pPr algn="just">
              <a:spcBef>
                <a:spcPts val="75"/>
              </a:spcBef>
              <a:buClrTx/>
              <a:buSzTx/>
              <a:buFontTx/>
              <a:buNone/>
            </a:pPr>
            <a:r>
              <a:rPr lang="es-CO" altLang="es-CO" sz="800">
                <a:solidFill>
                  <a:srgbClr val="8B6139"/>
                </a:solidFill>
                <a:latin typeface="Trebuchet MS" panose="020B0703020202090204" pitchFamily="34" charset="0"/>
                <a:ea typeface="Trebuchet MS" panose="020B0703020202090204" pitchFamily="34" charset="0"/>
                <a:cs typeface="Trebuchet MS" panose="020B0703020202090204" pitchFamily="34" charset="0"/>
              </a:rPr>
              <a:t>Se realizo el XI Simposio sobre Educacion  (SYMMEDU) y el XII Simposio sobre cons-  trucción de Buques militares (SYMMISSEL).</a:t>
            </a:r>
            <a:endParaRPr lang="es-CO" altLang="es-CO" sz="800">
              <a:latin typeface="Trebuchet MS" panose="020B0703020202090204" pitchFamily="34" charset="0"/>
              <a:ea typeface="Trebuchet MS" panose="020B0703020202090204" pitchFamily="34" charset="0"/>
              <a:cs typeface="Trebuchet MS" panose="020B0703020202090204" pitchFamily="34" charset="0"/>
            </a:endParaRPr>
          </a:p>
        </p:txBody>
      </p:sp>
      <p:grpSp>
        <p:nvGrpSpPr>
          <p:cNvPr id="18453" name="object 50">
            <a:extLst>
              <a:ext uri="{FF2B5EF4-FFF2-40B4-BE49-F238E27FC236}">
                <a16:creationId xmlns:a16="http://schemas.microsoft.com/office/drawing/2014/main" id="{340FE678-0598-B3C1-893F-52039848068E}"/>
              </a:ext>
            </a:extLst>
          </p:cNvPr>
          <p:cNvGrpSpPr>
            <a:grpSpLocks/>
          </p:cNvGrpSpPr>
          <p:nvPr/>
        </p:nvGrpSpPr>
        <p:grpSpPr bwMode="auto">
          <a:xfrm>
            <a:off x="180975" y="0"/>
            <a:ext cx="6765925" cy="5584825"/>
            <a:chOff x="258227" y="0"/>
            <a:chExt cx="9622790" cy="7943850"/>
          </a:xfrm>
        </p:grpSpPr>
        <p:sp>
          <p:nvSpPr>
            <p:cNvPr id="18455" name="object 51">
              <a:extLst>
                <a:ext uri="{FF2B5EF4-FFF2-40B4-BE49-F238E27FC236}">
                  <a16:creationId xmlns:a16="http://schemas.microsoft.com/office/drawing/2014/main" id="{9A457069-88CC-8DA3-C179-B96C53088835}"/>
                </a:ext>
              </a:extLst>
            </p:cNvPr>
            <p:cNvSpPr>
              <a:spLocks/>
            </p:cNvSpPr>
            <p:nvPr/>
          </p:nvSpPr>
          <p:spPr bwMode="auto">
            <a:xfrm>
              <a:off x="8744888" y="12"/>
              <a:ext cx="1129665" cy="452755"/>
            </a:xfrm>
            <a:custGeom>
              <a:avLst/>
              <a:gdLst>
                <a:gd name="T0" fmla="*/ 757801 w 1129665"/>
                <a:gd name="T1" fmla="*/ 112146 h 452755"/>
                <a:gd name="T2" fmla="*/ 666139 w 1129665"/>
                <a:gd name="T3" fmla="*/ 97404 h 452755"/>
                <a:gd name="T4" fmla="*/ 579392 w 1129665"/>
                <a:gd name="T5" fmla="*/ 69545 h 452755"/>
                <a:gd name="T6" fmla="*/ 498688 w 1129665"/>
                <a:gd name="T7" fmla="*/ 29589 h 452755"/>
                <a:gd name="T8" fmla="*/ 453760 w 1129665"/>
                <a:gd name="T9" fmla="*/ 0 h 452755"/>
                <a:gd name="T10" fmla="*/ 1078942 w 1129665"/>
                <a:gd name="T11" fmla="*/ 53349 h 452755"/>
                <a:gd name="T12" fmla="*/ 993233 w 1129665"/>
                <a:gd name="T13" fmla="*/ 86921 h 452755"/>
                <a:gd name="T14" fmla="*/ 901604 w 1129665"/>
                <a:gd name="T15" fmla="*/ 107593 h 452755"/>
                <a:gd name="T16" fmla="*/ 805123 w 1129665"/>
                <a:gd name="T17" fmla="*/ 114281 h 452755"/>
                <a:gd name="T18" fmla="*/ 20440 w 1129665"/>
                <a:gd name="T19" fmla="*/ 32404 h 452755"/>
                <a:gd name="T20" fmla="*/ 54731 w 1129665"/>
                <a:gd name="T21" fmla="*/ 81781 h 452755"/>
                <a:gd name="T22" fmla="*/ 65056 w 1129665"/>
                <a:gd name="T23" fmla="*/ 79584 h 452755"/>
                <a:gd name="T24" fmla="*/ 127632 w 1129665"/>
                <a:gd name="T25" fmla="*/ 52195 h 452755"/>
                <a:gd name="T26" fmla="*/ 190151 w 1129665"/>
                <a:gd name="T27" fmla="*/ 24682 h 452755"/>
                <a:gd name="T28" fmla="*/ 203613 w 1129665"/>
                <a:gd name="T29" fmla="*/ 21850 h 452755"/>
                <a:gd name="T30" fmla="*/ 276087 w 1129665"/>
                <a:gd name="T31" fmla="*/ 99607 h 452755"/>
                <a:gd name="T32" fmla="*/ 309379 w 1129665"/>
                <a:gd name="T33" fmla="*/ 128466 h 452755"/>
                <a:gd name="T34" fmla="*/ 293342 w 1129665"/>
                <a:gd name="T35" fmla="*/ 167067 h 452755"/>
                <a:gd name="T36" fmla="*/ 267549 w 1129665"/>
                <a:gd name="T37" fmla="*/ 229743 h 452755"/>
                <a:gd name="T38" fmla="*/ 250743 w 1129665"/>
                <a:gd name="T39" fmla="*/ 269678 h 452755"/>
                <a:gd name="T40" fmla="*/ 303093 w 1129665"/>
                <a:gd name="T41" fmla="*/ 307546 h 452755"/>
                <a:gd name="T42" fmla="*/ 393266 w 1129665"/>
                <a:gd name="T43" fmla="*/ 357679 h 452755"/>
                <a:gd name="T44" fmla="*/ 447263 w 1129665"/>
                <a:gd name="T45" fmla="*/ 382898 h 452755"/>
                <a:gd name="T46" fmla="*/ 455518 w 1129665"/>
                <a:gd name="T47" fmla="*/ 375697 h 452755"/>
                <a:gd name="T48" fmla="*/ 495464 w 1129665"/>
                <a:gd name="T49" fmla="*/ 321457 h 452755"/>
                <a:gd name="T50" fmla="*/ 535210 w 1129665"/>
                <a:gd name="T51" fmla="*/ 267074 h 452755"/>
                <a:gd name="T52" fmla="*/ 544640 w 1129665"/>
                <a:gd name="T53" fmla="*/ 259240 h 452755"/>
                <a:gd name="T54" fmla="*/ 556813 w 1129665"/>
                <a:gd name="T55" fmla="*/ 261016 h 452755"/>
                <a:gd name="T56" fmla="*/ 611839 w 1129665"/>
                <a:gd name="T57" fmla="*/ 279722 h 452755"/>
                <a:gd name="T58" fmla="*/ 669056 w 1129665"/>
                <a:gd name="T59" fmla="*/ 290150 h 452755"/>
                <a:gd name="T60" fmla="*/ 679457 w 1129665"/>
                <a:gd name="T61" fmla="*/ 295065 h 452755"/>
                <a:gd name="T62" fmla="*/ 684428 w 1129665"/>
                <a:gd name="T63" fmla="*/ 336599 h 452755"/>
                <a:gd name="T64" fmla="*/ 692826 w 1129665"/>
                <a:gd name="T65" fmla="*/ 404844 h 452755"/>
                <a:gd name="T66" fmla="*/ 697580 w 1129665"/>
                <a:gd name="T67" fmla="*/ 444595 h 452755"/>
                <a:gd name="T68" fmla="*/ 705022 w 1129665"/>
                <a:gd name="T69" fmla="*/ 447440 h 452755"/>
                <a:gd name="T70" fmla="*/ 747803 w 1129665"/>
                <a:gd name="T71" fmla="*/ 450837 h 452755"/>
                <a:gd name="T72" fmla="*/ 790556 w 1129665"/>
                <a:gd name="T73" fmla="*/ 452748 h 452755"/>
                <a:gd name="T74" fmla="*/ 854037 w 1129665"/>
                <a:gd name="T75" fmla="*/ 450658 h 452755"/>
                <a:gd name="T76" fmla="*/ 917518 w 1129665"/>
                <a:gd name="T77" fmla="*/ 447490 h 452755"/>
                <a:gd name="T78" fmla="*/ 926662 w 1129665"/>
                <a:gd name="T79" fmla="*/ 443579 h 452755"/>
                <a:gd name="T80" fmla="*/ 931588 w 1129665"/>
                <a:gd name="T81" fmla="*/ 402438 h 452755"/>
                <a:gd name="T82" fmla="*/ 949002 w 1129665"/>
                <a:gd name="T83" fmla="*/ 292322 h 452755"/>
                <a:gd name="T84" fmla="*/ 982873 w 1129665"/>
                <a:gd name="T85" fmla="*/ 288156 h 452755"/>
                <a:gd name="T86" fmla="*/ 1043331 w 1129665"/>
                <a:gd name="T87" fmla="*/ 271490 h 452755"/>
                <a:gd name="T88" fmla="*/ 1080510 w 1129665"/>
                <a:gd name="T89" fmla="*/ 257422 h 452755"/>
                <a:gd name="T90" fmla="*/ 1089464 w 1129665"/>
                <a:gd name="T91" fmla="*/ 265284 h 452755"/>
                <a:gd name="T92" fmla="*/ 1129196 w 1129665"/>
                <a:gd name="T93" fmla="*/ 319909 h 45275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129665" h="452755">
                  <a:moveTo>
                    <a:pt x="805123" y="114281"/>
                  </a:moveTo>
                  <a:lnTo>
                    <a:pt x="757801" y="112146"/>
                  </a:lnTo>
                  <a:lnTo>
                    <a:pt x="711426" y="106478"/>
                  </a:lnTo>
                  <a:lnTo>
                    <a:pt x="666139" y="97404"/>
                  </a:lnTo>
                  <a:lnTo>
                    <a:pt x="622081" y="85051"/>
                  </a:lnTo>
                  <a:lnTo>
                    <a:pt x="579392" y="69545"/>
                  </a:lnTo>
                  <a:lnTo>
                    <a:pt x="538214" y="51016"/>
                  </a:lnTo>
                  <a:lnTo>
                    <a:pt x="498688" y="29589"/>
                  </a:lnTo>
                  <a:lnTo>
                    <a:pt x="460955" y="5394"/>
                  </a:lnTo>
                  <a:lnTo>
                    <a:pt x="453760" y="0"/>
                  </a:lnTo>
                </a:path>
                <a:path w="1129665" h="452755">
                  <a:moveTo>
                    <a:pt x="1129196" y="25824"/>
                  </a:moveTo>
                  <a:lnTo>
                    <a:pt x="1078942" y="53349"/>
                  </a:lnTo>
                  <a:lnTo>
                    <a:pt x="1036894" y="71680"/>
                  </a:lnTo>
                  <a:lnTo>
                    <a:pt x="993233" y="86921"/>
                  </a:lnTo>
                  <a:lnTo>
                    <a:pt x="948092" y="98937"/>
                  </a:lnTo>
                  <a:lnTo>
                    <a:pt x="901604" y="107593"/>
                  </a:lnTo>
                  <a:lnTo>
                    <a:pt x="853904" y="112753"/>
                  </a:lnTo>
                  <a:lnTo>
                    <a:pt x="805123" y="114281"/>
                  </a:lnTo>
                </a:path>
                <a:path w="1129665" h="452755">
                  <a:moveTo>
                    <a:pt x="0" y="0"/>
                  </a:moveTo>
                  <a:lnTo>
                    <a:pt x="20440" y="32404"/>
                  </a:lnTo>
                  <a:lnTo>
                    <a:pt x="50299" y="75622"/>
                  </a:lnTo>
                  <a:lnTo>
                    <a:pt x="54731" y="81781"/>
                  </a:lnTo>
                  <a:lnTo>
                    <a:pt x="58325" y="82581"/>
                  </a:lnTo>
                  <a:lnTo>
                    <a:pt x="65056" y="79584"/>
                  </a:lnTo>
                  <a:lnTo>
                    <a:pt x="96322" y="65835"/>
                  </a:lnTo>
                  <a:lnTo>
                    <a:pt x="127632" y="52195"/>
                  </a:lnTo>
                  <a:lnTo>
                    <a:pt x="158929" y="38524"/>
                  </a:lnTo>
                  <a:lnTo>
                    <a:pt x="190151" y="24682"/>
                  </a:lnTo>
                  <a:lnTo>
                    <a:pt x="198825" y="20796"/>
                  </a:lnTo>
                  <a:lnTo>
                    <a:pt x="203613" y="21850"/>
                  </a:lnTo>
                  <a:lnTo>
                    <a:pt x="229767" y="54806"/>
                  </a:lnTo>
                  <a:lnTo>
                    <a:pt x="276087" y="99607"/>
                  </a:lnTo>
                  <a:lnTo>
                    <a:pt x="309176" y="123907"/>
                  </a:lnTo>
                  <a:lnTo>
                    <a:pt x="309379" y="128466"/>
                  </a:lnTo>
                  <a:lnTo>
                    <a:pt x="306331" y="135769"/>
                  </a:lnTo>
                  <a:lnTo>
                    <a:pt x="293342" y="167067"/>
                  </a:lnTo>
                  <a:lnTo>
                    <a:pt x="280466" y="198413"/>
                  </a:lnTo>
                  <a:lnTo>
                    <a:pt x="267549" y="229743"/>
                  </a:lnTo>
                  <a:lnTo>
                    <a:pt x="254439" y="260991"/>
                  </a:lnTo>
                  <a:lnTo>
                    <a:pt x="250743" y="269678"/>
                  </a:lnTo>
                  <a:lnTo>
                    <a:pt x="252470" y="273983"/>
                  </a:lnTo>
                  <a:lnTo>
                    <a:pt x="303093" y="307546"/>
                  </a:lnTo>
                  <a:lnTo>
                    <a:pt x="347585" y="333679"/>
                  </a:lnTo>
                  <a:lnTo>
                    <a:pt x="393266" y="357679"/>
                  </a:lnTo>
                  <a:lnTo>
                    <a:pt x="440062" y="379698"/>
                  </a:lnTo>
                  <a:lnTo>
                    <a:pt x="447263" y="382898"/>
                  </a:lnTo>
                  <a:lnTo>
                    <a:pt x="450920" y="382047"/>
                  </a:lnTo>
                  <a:lnTo>
                    <a:pt x="455518" y="375697"/>
                  </a:lnTo>
                  <a:lnTo>
                    <a:pt x="475433" y="348536"/>
                  </a:lnTo>
                  <a:lnTo>
                    <a:pt x="495464" y="321457"/>
                  </a:lnTo>
                  <a:lnTo>
                    <a:pt x="515445" y="294343"/>
                  </a:lnTo>
                  <a:lnTo>
                    <a:pt x="535210" y="267074"/>
                  </a:lnTo>
                  <a:lnTo>
                    <a:pt x="539864" y="261825"/>
                  </a:lnTo>
                  <a:lnTo>
                    <a:pt x="544640" y="259240"/>
                  </a:lnTo>
                  <a:lnTo>
                    <a:pt x="550101" y="259057"/>
                  </a:lnTo>
                  <a:lnTo>
                    <a:pt x="556813" y="261016"/>
                  </a:lnTo>
                  <a:lnTo>
                    <a:pt x="584113" y="271114"/>
                  </a:lnTo>
                  <a:lnTo>
                    <a:pt x="611839" y="279722"/>
                  </a:lnTo>
                  <a:lnTo>
                    <a:pt x="640113" y="286261"/>
                  </a:lnTo>
                  <a:lnTo>
                    <a:pt x="669056" y="290150"/>
                  </a:lnTo>
                  <a:lnTo>
                    <a:pt x="677107" y="290798"/>
                  </a:lnTo>
                  <a:lnTo>
                    <a:pt x="679457" y="295065"/>
                  </a:lnTo>
                  <a:lnTo>
                    <a:pt x="680320" y="302469"/>
                  </a:lnTo>
                  <a:lnTo>
                    <a:pt x="684428" y="336599"/>
                  </a:lnTo>
                  <a:lnTo>
                    <a:pt x="688629" y="370721"/>
                  </a:lnTo>
                  <a:lnTo>
                    <a:pt x="692826" y="404844"/>
                  </a:lnTo>
                  <a:lnTo>
                    <a:pt x="696919" y="438981"/>
                  </a:lnTo>
                  <a:lnTo>
                    <a:pt x="697580" y="444595"/>
                  </a:lnTo>
                  <a:lnTo>
                    <a:pt x="699256" y="447084"/>
                  </a:lnTo>
                  <a:lnTo>
                    <a:pt x="705022" y="447440"/>
                  </a:lnTo>
                  <a:lnTo>
                    <a:pt x="726414" y="449044"/>
                  </a:lnTo>
                  <a:lnTo>
                    <a:pt x="747803" y="450837"/>
                  </a:lnTo>
                  <a:lnTo>
                    <a:pt x="769185" y="452258"/>
                  </a:lnTo>
                  <a:lnTo>
                    <a:pt x="790556" y="452748"/>
                  </a:lnTo>
                  <a:lnTo>
                    <a:pt x="822299" y="452036"/>
                  </a:lnTo>
                  <a:lnTo>
                    <a:pt x="854037" y="450658"/>
                  </a:lnTo>
                  <a:lnTo>
                    <a:pt x="885775" y="449010"/>
                  </a:lnTo>
                  <a:lnTo>
                    <a:pt x="917518" y="447490"/>
                  </a:lnTo>
                  <a:lnTo>
                    <a:pt x="924808" y="447186"/>
                  </a:lnTo>
                  <a:lnTo>
                    <a:pt x="926662" y="443579"/>
                  </a:lnTo>
                  <a:lnTo>
                    <a:pt x="927450" y="436835"/>
                  </a:lnTo>
                  <a:lnTo>
                    <a:pt x="931588" y="402438"/>
                  </a:lnTo>
                  <a:lnTo>
                    <a:pt x="940232" y="333692"/>
                  </a:lnTo>
                  <a:lnTo>
                    <a:pt x="949002" y="292322"/>
                  </a:lnTo>
                  <a:lnTo>
                    <a:pt x="951491" y="292157"/>
                  </a:lnTo>
                  <a:lnTo>
                    <a:pt x="982873" y="288156"/>
                  </a:lnTo>
                  <a:lnTo>
                    <a:pt x="1013416" y="280997"/>
                  </a:lnTo>
                  <a:lnTo>
                    <a:pt x="1043331" y="271490"/>
                  </a:lnTo>
                  <a:lnTo>
                    <a:pt x="1072827" y="260445"/>
                  </a:lnTo>
                  <a:lnTo>
                    <a:pt x="1080510" y="257422"/>
                  </a:lnTo>
                  <a:lnTo>
                    <a:pt x="1084688" y="258629"/>
                  </a:lnTo>
                  <a:lnTo>
                    <a:pt x="1089464" y="265284"/>
                  </a:lnTo>
                  <a:lnTo>
                    <a:pt x="1109532" y="292988"/>
                  </a:lnTo>
                  <a:lnTo>
                    <a:pt x="1129196" y="319909"/>
                  </a:lnTo>
                </a:path>
              </a:pathLst>
            </a:custGeom>
            <a:noFill/>
            <a:ln w="12700">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s-CO"/>
            </a:p>
          </p:txBody>
        </p:sp>
        <p:sp>
          <p:nvSpPr>
            <p:cNvPr id="18456" name="object 52">
              <a:extLst>
                <a:ext uri="{FF2B5EF4-FFF2-40B4-BE49-F238E27FC236}">
                  <a16:creationId xmlns:a16="http://schemas.microsoft.com/office/drawing/2014/main" id="{CF70DC06-F797-1645-8DF4-96561AE9FD54}"/>
                </a:ext>
              </a:extLst>
            </p:cNvPr>
            <p:cNvSpPr>
              <a:spLocks/>
            </p:cNvSpPr>
            <p:nvPr/>
          </p:nvSpPr>
          <p:spPr bwMode="auto">
            <a:xfrm>
              <a:off x="3130727" y="863014"/>
              <a:ext cx="1129665" cy="453390"/>
            </a:xfrm>
            <a:custGeom>
              <a:avLst/>
              <a:gdLst>
                <a:gd name="T0" fmla="*/ 371380 w 1129664"/>
                <a:gd name="T1" fmla="*/ 340601 h 453390"/>
                <a:gd name="T2" fmla="*/ 463042 w 1129664"/>
                <a:gd name="T3" fmla="*/ 355344 h 453390"/>
                <a:gd name="T4" fmla="*/ 549789 w 1129664"/>
                <a:gd name="T5" fmla="*/ 383202 h 453390"/>
                <a:gd name="T6" fmla="*/ 630494 w 1129664"/>
                <a:gd name="T7" fmla="*/ 423158 h 453390"/>
                <a:gd name="T8" fmla="*/ 675449 w 1129664"/>
                <a:gd name="T9" fmla="*/ 452768 h 453390"/>
                <a:gd name="T10" fmla="*/ 50239 w 1129664"/>
                <a:gd name="T11" fmla="*/ 399398 h 453390"/>
                <a:gd name="T12" fmla="*/ 135948 w 1129664"/>
                <a:gd name="T13" fmla="*/ 365827 h 453390"/>
                <a:gd name="T14" fmla="*/ 227577 w 1129664"/>
                <a:gd name="T15" fmla="*/ 345154 h 453390"/>
                <a:gd name="T16" fmla="*/ 324058 w 1129664"/>
                <a:gd name="T17" fmla="*/ 338467 h 453390"/>
                <a:gd name="T18" fmla="*/ 1108742 w 1129664"/>
                <a:gd name="T19" fmla="*/ 420344 h 453390"/>
                <a:gd name="T20" fmla="*/ 1074451 w 1129664"/>
                <a:gd name="T21" fmla="*/ 370966 h 453390"/>
                <a:gd name="T22" fmla="*/ 1064126 w 1129664"/>
                <a:gd name="T23" fmla="*/ 373164 h 453390"/>
                <a:gd name="T24" fmla="*/ 1001550 w 1129664"/>
                <a:gd name="T25" fmla="*/ 400553 h 453390"/>
                <a:gd name="T26" fmla="*/ 939031 w 1129664"/>
                <a:gd name="T27" fmla="*/ 428066 h 453390"/>
                <a:gd name="T28" fmla="*/ 925569 w 1129664"/>
                <a:gd name="T29" fmla="*/ 430898 h 453390"/>
                <a:gd name="T30" fmla="*/ 853095 w 1129664"/>
                <a:gd name="T31" fmla="*/ 353140 h 453390"/>
                <a:gd name="T32" fmla="*/ 819803 w 1129664"/>
                <a:gd name="T33" fmla="*/ 324281 h 453390"/>
                <a:gd name="T34" fmla="*/ 835840 w 1129664"/>
                <a:gd name="T35" fmla="*/ 285681 h 453390"/>
                <a:gd name="T36" fmla="*/ 861633 w 1129664"/>
                <a:gd name="T37" fmla="*/ 223005 h 453390"/>
                <a:gd name="T38" fmla="*/ 878439 w 1129664"/>
                <a:gd name="T39" fmla="*/ 183070 h 453390"/>
                <a:gd name="T40" fmla="*/ 826089 w 1129664"/>
                <a:gd name="T41" fmla="*/ 145202 h 453390"/>
                <a:gd name="T42" fmla="*/ 735916 w 1129664"/>
                <a:gd name="T43" fmla="*/ 95069 h 453390"/>
                <a:gd name="T44" fmla="*/ 681919 w 1129664"/>
                <a:gd name="T45" fmla="*/ 69849 h 453390"/>
                <a:gd name="T46" fmla="*/ 673652 w 1129664"/>
                <a:gd name="T47" fmla="*/ 77050 h 453390"/>
                <a:gd name="T48" fmla="*/ 633716 w 1129664"/>
                <a:gd name="T49" fmla="*/ 131291 h 453390"/>
                <a:gd name="T50" fmla="*/ 593972 w 1129664"/>
                <a:gd name="T51" fmla="*/ 185673 h 453390"/>
                <a:gd name="T52" fmla="*/ 584542 w 1129664"/>
                <a:gd name="T53" fmla="*/ 193513 h 453390"/>
                <a:gd name="T54" fmla="*/ 572369 w 1129664"/>
                <a:gd name="T55" fmla="*/ 191731 h 453390"/>
                <a:gd name="T56" fmla="*/ 517342 w 1129664"/>
                <a:gd name="T57" fmla="*/ 173026 h 453390"/>
                <a:gd name="T58" fmla="*/ 460126 w 1129664"/>
                <a:gd name="T59" fmla="*/ 162598 h 453390"/>
                <a:gd name="T60" fmla="*/ 449724 w 1129664"/>
                <a:gd name="T61" fmla="*/ 157683 h 453390"/>
                <a:gd name="T62" fmla="*/ 444753 w 1129664"/>
                <a:gd name="T63" fmla="*/ 116149 h 453390"/>
                <a:gd name="T64" fmla="*/ 436355 w 1129664"/>
                <a:gd name="T65" fmla="*/ 47909 h 453390"/>
                <a:gd name="T66" fmla="*/ 431589 w 1129664"/>
                <a:gd name="T67" fmla="*/ 8153 h 453390"/>
                <a:gd name="T68" fmla="*/ 424159 w 1129664"/>
                <a:gd name="T69" fmla="*/ 5308 h 453390"/>
                <a:gd name="T70" fmla="*/ 381378 w 1129664"/>
                <a:gd name="T71" fmla="*/ 1911 h 453390"/>
                <a:gd name="T72" fmla="*/ 338625 w 1129664"/>
                <a:gd name="T73" fmla="*/ 0 h 453390"/>
                <a:gd name="T74" fmla="*/ 275144 w 1129664"/>
                <a:gd name="T75" fmla="*/ 2092 h 453390"/>
                <a:gd name="T76" fmla="*/ 211663 w 1129664"/>
                <a:gd name="T77" fmla="*/ 5270 h 453390"/>
                <a:gd name="T78" fmla="*/ 202519 w 1129664"/>
                <a:gd name="T79" fmla="*/ 9169 h 453390"/>
                <a:gd name="T80" fmla="*/ 197593 w 1129664"/>
                <a:gd name="T81" fmla="*/ 50310 h 453390"/>
                <a:gd name="T82" fmla="*/ 180179 w 1129664"/>
                <a:gd name="T83" fmla="*/ 160426 h 453390"/>
                <a:gd name="T84" fmla="*/ 146309 w 1129664"/>
                <a:gd name="T85" fmla="*/ 164598 h 453390"/>
                <a:gd name="T86" fmla="*/ 85850 w 1129664"/>
                <a:gd name="T87" fmla="*/ 181260 h 453390"/>
                <a:gd name="T88" fmla="*/ 48671 w 1129664"/>
                <a:gd name="T89" fmla="*/ 195325 h 453390"/>
                <a:gd name="T90" fmla="*/ 39717 w 1129664"/>
                <a:gd name="T91" fmla="*/ 187464 h 453390"/>
                <a:gd name="T92" fmla="*/ 0 w 1129664"/>
                <a:gd name="T93" fmla="*/ 132858 h 45339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129664" h="453390">
                  <a:moveTo>
                    <a:pt x="324058" y="338467"/>
                  </a:moveTo>
                  <a:lnTo>
                    <a:pt x="371380" y="340601"/>
                  </a:lnTo>
                  <a:lnTo>
                    <a:pt x="417755" y="346269"/>
                  </a:lnTo>
                  <a:lnTo>
                    <a:pt x="463042" y="355344"/>
                  </a:lnTo>
                  <a:lnTo>
                    <a:pt x="507100" y="367697"/>
                  </a:lnTo>
                  <a:lnTo>
                    <a:pt x="549789" y="383202"/>
                  </a:lnTo>
                  <a:lnTo>
                    <a:pt x="590967" y="401732"/>
                  </a:lnTo>
                  <a:lnTo>
                    <a:pt x="630493" y="423158"/>
                  </a:lnTo>
                  <a:lnTo>
                    <a:pt x="668226" y="447354"/>
                  </a:lnTo>
                  <a:lnTo>
                    <a:pt x="675448" y="452768"/>
                  </a:lnTo>
                </a:path>
                <a:path w="1129664" h="453390">
                  <a:moveTo>
                    <a:pt x="0" y="426915"/>
                  </a:moveTo>
                  <a:lnTo>
                    <a:pt x="50239" y="399398"/>
                  </a:lnTo>
                  <a:lnTo>
                    <a:pt x="92287" y="381068"/>
                  </a:lnTo>
                  <a:lnTo>
                    <a:pt x="135948" y="365827"/>
                  </a:lnTo>
                  <a:lnTo>
                    <a:pt x="181089" y="353811"/>
                  </a:lnTo>
                  <a:lnTo>
                    <a:pt x="227577" y="345154"/>
                  </a:lnTo>
                  <a:lnTo>
                    <a:pt x="275277" y="339995"/>
                  </a:lnTo>
                  <a:lnTo>
                    <a:pt x="324058" y="338467"/>
                  </a:lnTo>
                </a:path>
                <a:path w="1129664" h="453390">
                  <a:moveTo>
                    <a:pt x="1129194" y="452768"/>
                  </a:moveTo>
                  <a:lnTo>
                    <a:pt x="1108741" y="420344"/>
                  </a:lnTo>
                  <a:lnTo>
                    <a:pt x="1078882" y="377126"/>
                  </a:lnTo>
                  <a:lnTo>
                    <a:pt x="1074450" y="370966"/>
                  </a:lnTo>
                  <a:lnTo>
                    <a:pt x="1070856" y="370166"/>
                  </a:lnTo>
                  <a:lnTo>
                    <a:pt x="1064125" y="373164"/>
                  </a:lnTo>
                  <a:lnTo>
                    <a:pt x="1032859" y="386912"/>
                  </a:lnTo>
                  <a:lnTo>
                    <a:pt x="1001549" y="400553"/>
                  </a:lnTo>
                  <a:lnTo>
                    <a:pt x="970252" y="414224"/>
                  </a:lnTo>
                  <a:lnTo>
                    <a:pt x="939030" y="428066"/>
                  </a:lnTo>
                  <a:lnTo>
                    <a:pt x="930356" y="431952"/>
                  </a:lnTo>
                  <a:lnTo>
                    <a:pt x="925568" y="430898"/>
                  </a:lnTo>
                  <a:lnTo>
                    <a:pt x="899414" y="397941"/>
                  </a:lnTo>
                  <a:lnTo>
                    <a:pt x="853094" y="353140"/>
                  </a:lnTo>
                  <a:lnTo>
                    <a:pt x="820005" y="328853"/>
                  </a:lnTo>
                  <a:lnTo>
                    <a:pt x="819802" y="324281"/>
                  </a:lnTo>
                  <a:lnTo>
                    <a:pt x="822850" y="316979"/>
                  </a:lnTo>
                  <a:lnTo>
                    <a:pt x="835839" y="285681"/>
                  </a:lnTo>
                  <a:lnTo>
                    <a:pt x="848715" y="254334"/>
                  </a:lnTo>
                  <a:lnTo>
                    <a:pt x="861632" y="223005"/>
                  </a:lnTo>
                  <a:lnTo>
                    <a:pt x="874742" y="191757"/>
                  </a:lnTo>
                  <a:lnTo>
                    <a:pt x="878438" y="183070"/>
                  </a:lnTo>
                  <a:lnTo>
                    <a:pt x="876711" y="178765"/>
                  </a:lnTo>
                  <a:lnTo>
                    <a:pt x="826088" y="145202"/>
                  </a:lnTo>
                  <a:lnTo>
                    <a:pt x="781596" y="119068"/>
                  </a:lnTo>
                  <a:lnTo>
                    <a:pt x="735915" y="95069"/>
                  </a:lnTo>
                  <a:lnTo>
                    <a:pt x="689119" y="73050"/>
                  </a:lnTo>
                  <a:lnTo>
                    <a:pt x="681918" y="69849"/>
                  </a:lnTo>
                  <a:lnTo>
                    <a:pt x="678261" y="70713"/>
                  </a:lnTo>
                  <a:lnTo>
                    <a:pt x="673651" y="77050"/>
                  </a:lnTo>
                  <a:lnTo>
                    <a:pt x="653743" y="104212"/>
                  </a:lnTo>
                  <a:lnTo>
                    <a:pt x="633715" y="131291"/>
                  </a:lnTo>
                  <a:lnTo>
                    <a:pt x="613736" y="158405"/>
                  </a:lnTo>
                  <a:lnTo>
                    <a:pt x="593971" y="185673"/>
                  </a:lnTo>
                  <a:lnTo>
                    <a:pt x="589317" y="190924"/>
                  </a:lnTo>
                  <a:lnTo>
                    <a:pt x="584541" y="193513"/>
                  </a:lnTo>
                  <a:lnTo>
                    <a:pt x="579080" y="193696"/>
                  </a:lnTo>
                  <a:lnTo>
                    <a:pt x="572368" y="191731"/>
                  </a:lnTo>
                  <a:lnTo>
                    <a:pt x="545068" y="181634"/>
                  </a:lnTo>
                  <a:lnTo>
                    <a:pt x="517342" y="173026"/>
                  </a:lnTo>
                  <a:lnTo>
                    <a:pt x="489068" y="166487"/>
                  </a:lnTo>
                  <a:lnTo>
                    <a:pt x="460126" y="162598"/>
                  </a:lnTo>
                  <a:lnTo>
                    <a:pt x="452074" y="161950"/>
                  </a:lnTo>
                  <a:lnTo>
                    <a:pt x="449724" y="157683"/>
                  </a:lnTo>
                  <a:lnTo>
                    <a:pt x="448861" y="150279"/>
                  </a:lnTo>
                  <a:lnTo>
                    <a:pt x="444753" y="116149"/>
                  </a:lnTo>
                  <a:lnTo>
                    <a:pt x="440552" y="82029"/>
                  </a:lnTo>
                  <a:lnTo>
                    <a:pt x="436355" y="47909"/>
                  </a:lnTo>
                  <a:lnTo>
                    <a:pt x="432262" y="13779"/>
                  </a:lnTo>
                  <a:lnTo>
                    <a:pt x="431589" y="8153"/>
                  </a:lnTo>
                  <a:lnTo>
                    <a:pt x="429925" y="5664"/>
                  </a:lnTo>
                  <a:lnTo>
                    <a:pt x="424159" y="5308"/>
                  </a:lnTo>
                  <a:lnTo>
                    <a:pt x="402767" y="3704"/>
                  </a:lnTo>
                  <a:lnTo>
                    <a:pt x="381378" y="1911"/>
                  </a:lnTo>
                  <a:lnTo>
                    <a:pt x="359996" y="490"/>
                  </a:lnTo>
                  <a:lnTo>
                    <a:pt x="338625" y="0"/>
                  </a:lnTo>
                  <a:lnTo>
                    <a:pt x="306882" y="712"/>
                  </a:lnTo>
                  <a:lnTo>
                    <a:pt x="275144" y="2092"/>
                  </a:lnTo>
                  <a:lnTo>
                    <a:pt x="243406" y="3743"/>
                  </a:lnTo>
                  <a:lnTo>
                    <a:pt x="211663" y="5270"/>
                  </a:lnTo>
                  <a:lnTo>
                    <a:pt x="204373" y="5562"/>
                  </a:lnTo>
                  <a:lnTo>
                    <a:pt x="202519" y="9169"/>
                  </a:lnTo>
                  <a:lnTo>
                    <a:pt x="201731" y="15913"/>
                  </a:lnTo>
                  <a:lnTo>
                    <a:pt x="197593" y="50310"/>
                  </a:lnTo>
                  <a:lnTo>
                    <a:pt x="188949" y="119056"/>
                  </a:lnTo>
                  <a:lnTo>
                    <a:pt x="180179" y="160426"/>
                  </a:lnTo>
                  <a:lnTo>
                    <a:pt x="177690" y="160591"/>
                  </a:lnTo>
                  <a:lnTo>
                    <a:pt x="146309" y="164598"/>
                  </a:lnTo>
                  <a:lnTo>
                    <a:pt x="115765" y="171756"/>
                  </a:lnTo>
                  <a:lnTo>
                    <a:pt x="85850" y="181260"/>
                  </a:lnTo>
                  <a:lnTo>
                    <a:pt x="56354" y="192303"/>
                  </a:lnTo>
                  <a:lnTo>
                    <a:pt x="48671" y="195325"/>
                  </a:lnTo>
                  <a:lnTo>
                    <a:pt x="44493" y="194119"/>
                  </a:lnTo>
                  <a:lnTo>
                    <a:pt x="39717" y="187464"/>
                  </a:lnTo>
                  <a:lnTo>
                    <a:pt x="19649" y="159760"/>
                  </a:lnTo>
                  <a:lnTo>
                    <a:pt x="0" y="132858"/>
                  </a:lnTo>
                </a:path>
              </a:pathLst>
            </a:custGeom>
            <a:noFill/>
            <a:ln w="12700">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s-CO"/>
            </a:p>
          </p:txBody>
        </p:sp>
        <p:pic>
          <p:nvPicPr>
            <p:cNvPr id="18457" name="object 53">
              <a:extLst>
                <a:ext uri="{FF2B5EF4-FFF2-40B4-BE49-F238E27FC236}">
                  <a16:creationId xmlns:a16="http://schemas.microsoft.com/office/drawing/2014/main" id="{FD44B8B7-720D-F638-B360-BF4F727F058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8227" y="7848600"/>
              <a:ext cx="88900" cy="8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58" name="object 54">
              <a:extLst>
                <a:ext uri="{FF2B5EF4-FFF2-40B4-BE49-F238E27FC236}">
                  <a16:creationId xmlns:a16="http://schemas.microsoft.com/office/drawing/2014/main" id="{F87C2A99-9502-D2A7-9444-8CB9CFA3E1D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8227" y="4000500"/>
              <a:ext cx="88900" cy="8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5" name="Título 54">
            <a:extLst>
              <a:ext uri="{FF2B5EF4-FFF2-40B4-BE49-F238E27FC236}">
                <a16:creationId xmlns:a16="http://schemas.microsoft.com/office/drawing/2014/main" id="{3B1196D3-D70A-D910-22A3-04B5E8B16D97}"/>
              </a:ext>
            </a:extLst>
          </p:cNvPr>
          <p:cNvSpPr>
            <a:spLocks noGrp="1"/>
          </p:cNvSpPr>
          <p:nvPr>
            <p:ph type="title"/>
          </p:nvPr>
        </p:nvSpPr>
        <p:spPr/>
        <p:txBody>
          <a:bodyPr/>
          <a:lstStyle/>
          <a:p>
            <a:pPr>
              <a:defRPr/>
            </a:pPr>
            <a:endParaRPr lang="es-CO"/>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457" name="object 2">
            <a:extLst>
              <a:ext uri="{FF2B5EF4-FFF2-40B4-BE49-F238E27FC236}">
                <a16:creationId xmlns:a16="http://schemas.microsoft.com/office/drawing/2014/main" id="{FF5E8EBB-C43A-A7CA-E93C-D7CC4679D35D}"/>
              </a:ext>
            </a:extLst>
          </p:cNvPr>
          <p:cNvGrpSpPr>
            <a:grpSpLocks/>
          </p:cNvGrpSpPr>
          <p:nvPr/>
        </p:nvGrpSpPr>
        <p:grpSpPr bwMode="auto">
          <a:xfrm>
            <a:off x="0" y="0"/>
            <a:ext cx="9144000" cy="6858000"/>
            <a:chOff x="0" y="0"/>
            <a:chExt cx="13004800" cy="9753600"/>
          </a:xfrm>
        </p:grpSpPr>
        <p:sp>
          <p:nvSpPr>
            <p:cNvPr id="19502" name="object 3">
              <a:extLst>
                <a:ext uri="{FF2B5EF4-FFF2-40B4-BE49-F238E27FC236}">
                  <a16:creationId xmlns:a16="http://schemas.microsoft.com/office/drawing/2014/main" id="{AF8CA864-B252-5DEF-A1AC-A1A06A0D1A23}"/>
                </a:ext>
              </a:extLst>
            </p:cNvPr>
            <p:cNvSpPr>
              <a:spLocks/>
            </p:cNvSpPr>
            <p:nvPr/>
          </p:nvSpPr>
          <p:spPr bwMode="auto">
            <a:xfrm>
              <a:off x="0" y="0"/>
              <a:ext cx="13004800" cy="9753600"/>
            </a:xfrm>
            <a:custGeom>
              <a:avLst/>
              <a:gdLst>
                <a:gd name="T0" fmla="*/ 171518 w 13004800"/>
                <a:gd name="T1" fmla="*/ 9461500 h 9753600"/>
                <a:gd name="T2" fmla="*/ 439704 w 13004800"/>
                <a:gd name="T3" fmla="*/ 9677400 h 9753600"/>
                <a:gd name="T4" fmla="*/ 11724473 w 13004800"/>
                <a:gd name="T5" fmla="*/ 9613900 h 9753600"/>
                <a:gd name="T6" fmla="*/ 5349260 w 13004800"/>
                <a:gd name="T7" fmla="*/ 9537700 h 9753600"/>
                <a:gd name="T8" fmla="*/ 5025256 w 13004800"/>
                <a:gd name="T9" fmla="*/ 9499600 h 9753600"/>
                <a:gd name="T10" fmla="*/ 4082714 w 13004800"/>
                <a:gd name="T11" fmla="*/ 9283700 h 9753600"/>
                <a:gd name="T12" fmla="*/ 3581050 w 13004800"/>
                <a:gd name="T13" fmla="*/ 9118600 h 9753600"/>
                <a:gd name="T14" fmla="*/ 3192581 w 13004800"/>
                <a:gd name="T15" fmla="*/ 8953500 h 9753600"/>
                <a:gd name="T16" fmla="*/ 2321508 w 13004800"/>
                <a:gd name="T17" fmla="*/ 8483600 h 9753600"/>
                <a:gd name="T18" fmla="*/ 1936948 w 13004800"/>
                <a:gd name="T19" fmla="*/ 8216900 h 9753600"/>
                <a:gd name="T20" fmla="*/ 1651496 w 13004800"/>
                <a:gd name="T21" fmla="*/ 7988300 h 9753600"/>
                <a:gd name="T22" fmla="*/ 1265759 w 13004800"/>
                <a:gd name="T23" fmla="*/ 7632700 h 9753600"/>
                <a:gd name="T24" fmla="*/ 907591 w 13004800"/>
                <a:gd name="T25" fmla="*/ 7264400 h 9753600"/>
                <a:gd name="T26" fmla="*/ 674246 w 13004800"/>
                <a:gd name="T27" fmla="*/ 6972300 h 9753600"/>
                <a:gd name="T28" fmla="*/ 486165 w 13004800"/>
                <a:gd name="T29" fmla="*/ 6731000 h 9753600"/>
                <a:gd name="T30" fmla="*/ 309506 w 13004800"/>
                <a:gd name="T31" fmla="*/ 6464300 h 9753600"/>
                <a:gd name="T32" fmla="*/ 144661 w 13004800"/>
                <a:gd name="T33" fmla="*/ 6197600 h 9753600"/>
                <a:gd name="T34" fmla="*/ 0 w 13004800"/>
                <a:gd name="T35" fmla="*/ 5943600 h 9753600"/>
                <a:gd name="T36" fmla="*/ 12319092 w 13004800"/>
                <a:gd name="T37" fmla="*/ 177800 h 9753600"/>
                <a:gd name="T38" fmla="*/ 12432686 w 13004800"/>
                <a:gd name="T39" fmla="*/ 469900 h 9753600"/>
                <a:gd name="T40" fmla="*/ 12532741 w 13004800"/>
                <a:gd name="T41" fmla="*/ 774700 h 9753600"/>
                <a:gd name="T42" fmla="*/ 12618880 w 13004800"/>
                <a:gd name="T43" fmla="*/ 1079500 h 9753600"/>
                <a:gd name="T44" fmla="*/ 12690727 w 13004800"/>
                <a:gd name="T45" fmla="*/ 1397000 h 9753600"/>
                <a:gd name="T46" fmla="*/ 12747909 w 13004800"/>
                <a:gd name="T47" fmla="*/ 1714500 h 9753600"/>
                <a:gd name="T48" fmla="*/ 12790049 w 13004800"/>
                <a:gd name="T49" fmla="*/ 2044700 h 9753600"/>
                <a:gd name="T50" fmla="*/ 12816772 w 13004800"/>
                <a:gd name="T51" fmla="*/ 2374900 h 9753600"/>
                <a:gd name="T52" fmla="*/ 12827703 w 13004800"/>
                <a:gd name="T53" fmla="*/ 2705100 h 9753600"/>
                <a:gd name="T54" fmla="*/ 12822278 w 13004800"/>
                <a:gd name="T55" fmla="*/ 3035300 h 9753600"/>
                <a:gd name="T56" fmla="*/ 12800651 w 13004800"/>
                <a:gd name="T57" fmla="*/ 3378200 h 9753600"/>
                <a:gd name="T58" fmla="*/ 12763223 w 13004800"/>
                <a:gd name="T59" fmla="*/ 3708400 h 9753600"/>
                <a:gd name="T60" fmla="*/ 12710364 w 13004800"/>
                <a:gd name="T61" fmla="*/ 4038600 h 9753600"/>
                <a:gd name="T62" fmla="*/ 12642443 w 13004800"/>
                <a:gd name="T63" fmla="*/ 4356100 h 9753600"/>
                <a:gd name="T64" fmla="*/ 12559830 w 13004800"/>
                <a:gd name="T65" fmla="*/ 4660900 h 9753600"/>
                <a:gd name="T66" fmla="*/ 12462894 w 13004800"/>
                <a:gd name="T67" fmla="*/ 4978400 h 9753600"/>
                <a:gd name="T68" fmla="*/ 12352004 w 13004800"/>
                <a:gd name="T69" fmla="*/ 5270500 h 9753600"/>
                <a:gd name="T70" fmla="*/ 12227531 w 13004800"/>
                <a:gd name="T71" fmla="*/ 5575300 h 9753600"/>
                <a:gd name="T72" fmla="*/ 12089843 w 13004800"/>
                <a:gd name="T73" fmla="*/ 5854700 h 9753600"/>
                <a:gd name="T74" fmla="*/ 11939309 w 13004800"/>
                <a:gd name="T75" fmla="*/ 6134100 h 9753600"/>
                <a:gd name="T76" fmla="*/ 11776300 w 13004800"/>
                <a:gd name="T77" fmla="*/ 6413500 h 9753600"/>
                <a:gd name="T78" fmla="*/ 11601185 w 13004800"/>
                <a:gd name="T79" fmla="*/ 6667500 h 9753600"/>
                <a:gd name="T80" fmla="*/ 11414333 w 13004800"/>
                <a:gd name="T81" fmla="*/ 6921500 h 9753600"/>
                <a:gd name="T82" fmla="*/ 11216114 w 13004800"/>
                <a:gd name="T83" fmla="*/ 7162800 h 9753600"/>
                <a:gd name="T84" fmla="*/ 10824415 w 13004800"/>
                <a:gd name="T85" fmla="*/ 7594600 h 9753600"/>
                <a:gd name="T86" fmla="*/ 10438163 w 13004800"/>
                <a:gd name="T87" fmla="*/ 7950200 h 9753600"/>
                <a:gd name="T88" fmla="*/ 10151645 w 13004800"/>
                <a:gd name="T89" fmla="*/ 8178800 h 9753600"/>
                <a:gd name="T90" fmla="*/ 9852505 w 13004800"/>
                <a:gd name="T91" fmla="*/ 8394700 h 9753600"/>
                <a:gd name="T92" fmla="*/ 9077075 w 13004800"/>
                <a:gd name="T93" fmla="*/ 8851900 h 9753600"/>
                <a:gd name="T94" fmla="*/ 8591166 w 13004800"/>
                <a:gd name="T95" fmla="*/ 9067800 h 9753600"/>
                <a:gd name="T96" fmla="*/ 8289938 w 13004800"/>
                <a:gd name="T97" fmla="*/ 9182100 h 9753600"/>
                <a:gd name="T98" fmla="*/ 7184429 w 13004800"/>
                <a:gd name="T99" fmla="*/ 9461500 h 9753600"/>
                <a:gd name="T100" fmla="*/ 6744644 w 13004800"/>
                <a:gd name="T101" fmla="*/ 9525000 h 9753600"/>
                <a:gd name="T102" fmla="*/ 11807021 w 13004800"/>
                <a:gd name="T103" fmla="*/ 9563100 h 9753600"/>
                <a:gd name="T104" fmla="*/ 12080088 w 13004800"/>
                <a:gd name="T105" fmla="*/ 9334500 h 9753600"/>
                <a:gd name="T106" fmla="*/ 12296702 w 13004800"/>
                <a:gd name="T107" fmla="*/ 9131300 h 9753600"/>
                <a:gd name="T108" fmla="*/ 12499769 w 13004800"/>
                <a:gd name="T109" fmla="*/ 8915400 h 9753600"/>
                <a:gd name="T110" fmla="*/ 12753635 w 13004800"/>
                <a:gd name="T111" fmla="*/ 8610600 h 9753600"/>
                <a:gd name="T112" fmla="*/ 13004800 w 13004800"/>
                <a:gd name="T113" fmla="*/ 8509000 h 975360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004800" h="9753600">
                  <a:moveTo>
                    <a:pt x="0" y="5943600"/>
                  </a:moveTo>
                  <a:lnTo>
                    <a:pt x="0" y="9321800"/>
                  </a:lnTo>
                  <a:lnTo>
                    <a:pt x="51988" y="9372600"/>
                  </a:lnTo>
                  <a:lnTo>
                    <a:pt x="91403" y="9398000"/>
                  </a:lnTo>
                  <a:lnTo>
                    <a:pt x="131246" y="9436100"/>
                  </a:lnTo>
                  <a:lnTo>
                    <a:pt x="171518" y="9461500"/>
                  </a:lnTo>
                  <a:lnTo>
                    <a:pt x="212220" y="9499600"/>
                  </a:lnTo>
                  <a:lnTo>
                    <a:pt x="253353" y="9525000"/>
                  </a:lnTo>
                  <a:lnTo>
                    <a:pt x="294918" y="9563100"/>
                  </a:lnTo>
                  <a:lnTo>
                    <a:pt x="379347" y="9613900"/>
                  </a:lnTo>
                  <a:lnTo>
                    <a:pt x="417722" y="9652000"/>
                  </a:lnTo>
                  <a:lnTo>
                    <a:pt x="439704" y="9677400"/>
                  </a:lnTo>
                  <a:lnTo>
                    <a:pt x="447218" y="9715500"/>
                  </a:lnTo>
                  <a:lnTo>
                    <a:pt x="442188" y="9753600"/>
                  </a:lnTo>
                  <a:lnTo>
                    <a:pt x="11648325" y="9753600"/>
                  </a:lnTo>
                  <a:lnTo>
                    <a:pt x="11645626" y="9715500"/>
                  </a:lnTo>
                  <a:lnTo>
                    <a:pt x="11656849" y="9677400"/>
                  </a:lnTo>
                  <a:lnTo>
                    <a:pt x="11724473" y="9613900"/>
                  </a:lnTo>
                  <a:lnTo>
                    <a:pt x="11807021" y="9563100"/>
                  </a:lnTo>
                  <a:lnTo>
                    <a:pt x="5677524" y="9563100"/>
                  </a:lnTo>
                  <a:lnTo>
                    <a:pt x="5622534" y="9550400"/>
                  </a:lnTo>
                  <a:lnTo>
                    <a:pt x="5512884" y="9550400"/>
                  </a:lnTo>
                  <a:lnTo>
                    <a:pt x="5458227" y="9537700"/>
                  </a:lnTo>
                  <a:lnTo>
                    <a:pt x="5349260" y="9537700"/>
                  </a:lnTo>
                  <a:lnTo>
                    <a:pt x="5294953" y="9525000"/>
                  </a:lnTo>
                  <a:lnTo>
                    <a:pt x="5240766" y="9525000"/>
                  </a:lnTo>
                  <a:lnTo>
                    <a:pt x="5186701" y="9512300"/>
                  </a:lnTo>
                  <a:lnTo>
                    <a:pt x="5132760" y="9512300"/>
                  </a:lnTo>
                  <a:lnTo>
                    <a:pt x="5078944" y="9499600"/>
                  </a:lnTo>
                  <a:lnTo>
                    <a:pt x="5025256" y="9499600"/>
                  </a:lnTo>
                  <a:lnTo>
                    <a:pt x="4918269" y="9474200"/>
                  </a:lnTo>
                  <a:lnTo>
                    <a:pt x="4864974" y="9474200"/>
                  </a:lnTo>
                  <a:lnTo>
                    <a:pt x="4705903" y="9436100"/>
                  </a:lnTo>
                  <a:lnTo>
                    <a:pt x="4653157" y="9436100"/>
                  </a:lnTo>
                  <a:lnTo>
                    <a:pt x="4133800" y="9309100"/>
                  </a:lnTo>
                  <a:lnTo>
                    <a:pt x="4082714" y="9283700"/>
                  </a:lnTo>
                  <a:lnTo>
                    <a:pt x="3930434" y="9245600"/>
                  </a:lnTo>
                  <a:lnTo>
                    <a:pt x="3880006" y="9220200"/>
                  </a:lnTo>
                  <a:lnTo>
                    <a:pt x="3779659" y="9194800"/>
                  </a:lnTo>
                  <a:lnTo>
                    <a:pt x="3729743" y="9169400"/>
                  </a:lnTo>
                  <a:lnTo>
                    <a:pt x="3630437" y="9144000"/>
                  </a:lnTo>
                  <a:lnTo>
                    <a:pt x="3581050" y="9118600"/>
                  </a:lnTo>
                  <a:lnTo>
                    <a:pt x="3531843" y="9105900"/>
                  </a:lnTo>
                  <a:lnTo>
                    <a:pt x="3433975" y="9055100"/>
                  </a:lnTo>
                  <a:lnTo>
                    <a:pt x="3385319" y="9042400"/>
                  </a:lnTo>
                  <a:lnTo>
                    <a:pt x="3336849" y="9017000"/>
                  </a:lnTo>
                  <a:lnTo>
                    <a:pt x="3288568" y="9004300"/>
                  </a:lnTo>
                  <a:lnTo>
                    <a:pt x="3192581" y="8953500"/>
                  </a:lnTo>
                  <a:lnTo>
                    <a:pt x="3144877" y="8940800"/>
                  </a:lnTo>
                  <a:lnTo>
                    <a:pt x="2909339" y="8813800"/>
                  </a:lnTo>
                  <a:lnTo>
                    <a:pt x="2862840" y="8801100"/>
                  </a:lnTo>
                  <a:lnTo>
                    <a:pt x="2543241" y="8623300"/>
                  </a:lnTo>
                  <a:lnTo>
                    <a:pt x="2498448" y="8585200"/>
                  </a:lnTo>
                  <a:lnTo>
                    <a:pt x="2321508" y="8483600"/>
                  </a:lnTo>
                  <a:lnTo>
                    <a:pt x="2277841" y="8445500"/>
                  </a:lnTo>
                  <a:lnTo>
                    <a:pt x="2148228" y="8369300"/>
                  </a:lnTo>
                  <a:lnTo>
                    <a:pt x="2105493" y="8331200"/>
                  </a:lnTo>
                  <a:lnTo>
                    <a:pt x="2062996" y="8305800"/>
                  </a:lnTo>
                  <a:lnTo>
                    <a:pt x="2020738" y="8267700"/>
                  </a:lnTo>
                  <a:lnTo>
                    <a:pt x="1936948" y="8216900"/>
                  </a:lnTo>
                  <a:lnTo>
                    <a:pt x="1895420" y="8178800"/>
                  </a:lnTo>
                  <a:lnTo>
                    <a:pt x="1854139" y="8153400"/>
                  </a:lnTo>
                  <a:lnTo>
                    <a:pt x="1813106" y="8115300"/>
                  </a:lnTo>
                  <a:lnTo>
                    <a:pt x="1772323" y="8089900"/>
                  </a:lnTo>
                  <a:lnTo>
                    <a:pt x="1691517" y="8013700"/>
                  </a:lnTo>
                  <a:lnTo>
                    <a:pt x="1651496" y="7988300"/>
                  </a:lnTo>
                  <a:lnTo>
                    <a:pt x="1572230" y="7912100"/>
                  </a:lnTo>
                  <a:lnTo>
                    <a:pt x="1532988" y="7886700"/>
                  </a:lnTo>
                  <a:lnTo>
                    <a:pt x="1455294" y="7810500"/>
                  </a:lnTo>
                  <a:lnTo>
                    <a:pt x="1416847" y="7785100"/>
                  </a:lnTo>
                  <a:lnTo>
                    <a:pt x="1340758" y="7708900"/>
                  </a:lnTo>
                  <a:lnTo>
                    <a:pt x="1265759" y="7632700"/>
                  </a:lnTo>
                  <a:lnTo>
                    <a:pt x="1191862" y="7556500"/>
                  </a:lnTo>
                  <a:lnTo>
                    <a:pt x="1155331" y="7531100"/>
                  </a:lnTo>
                  <a:lnTo>
                    <a:pt x="1083115" y="7454900"/>
                  </a:lnTo>
                  <a:lnTo>
                    <a:pt x="1012039" y="7378700"/>
                  </a:lnTo>
                  <a:lnTo>
                    <a:pt x="942116" y="7302500"/>
                  </a:lnTo>
                  <a:lnTo>
                    <a:pt x="907591" y="7264400"/>
                  </a:lnTo>
                  <a:lnTo>
                    <a:pt x="873360" y="7213600"/>
                  </a:lnTo>
                  <a:lnTo>
                    <a:pt x="805787" y="7137400"/>
                  </a:lnTo>
                  <a:lnTo>
                    <a:pt x="772449" y="7099300"/>
                  </a:lnTo>
                  <a:lnTo>
                    <a:pt x="739411" y="7061200"/>
                  </a:lnTo>
                  <a:lnTo>
                    <a:pt x="706676" y="7023100"/>
                  </a:lnTo>
                  <a:lnTo>
                    <a:pt x="674246" y="6972300"/>
                  </a:lnTo>
                  <a:lnTo>
                    <a:pt x="642123" y="6934200"/>
                  </a:lnTo>
                  <a:lnTo>
                    <a:pt x="610307" y="6896100"/>
                  </a:lnTo>
                  <a:lnTo>
                    <a:pt x="578802" y="6858000"/>
                  </a:lnTo>
                  <a:lnTo>
                    <a:pt x="547609" y="6807200"/>
                  </a:lnTo>
                  <a:lnTo>
                    <a:pt x="516729" y="6769100"/>
                  </a:lnTo>
                  <a:lnTo>
                    <a:pt x="486165" y="6731000"/>
                  </a:lnTo>
                  <a:lnTo>
                    <a:pt x="455918" y="6680200"/>
                  </a:lnTo>
                  <a:lnTo>
                    <a:pt x="425990" y="6642100"/>
                  </a:lnTo>
                  <a:lnTo>
                    <a:pt x="396383" y="6604000"/>
                  </a:lnTo>
                  <a:lnTo>
                    <a:pt x="367099" y="6553200"/>
                  </a:lnTo>
                  <a:lnTo>
                    <a:pt x="338139" y="6515100"/>
                  </a:lnTo>
                  <a:lnTo>
                    <a:pt x="309506" y="6464300"/>
                  </a:lnTo>
                  <a:lnTo>
                    <a:pt x="281201" y="6426200"/>
                  </a:lnTo>
                  <a:lnTo>
                    <a:pt x="253226" y="6375400"/>
                  </a:lnTo>
                  <a:lnTo>
                    <a:pt x="225582" y="6337300"/>
                  </a:lnTo>
                  <a:lnTo>
                    <a:pt x="198272" y="6286500"/>
                  </a:lnTo>
                  <a:lnTo>
                    <a:pt x="171298" y="6248400"/>
                  </a:lnTo>
                  <a:lnTo>
                    <a:pt x="144661" y="6197600"/>
                  </a:lnTo>
                  <a:lnTo>
                    <a:pt x="118362" y="6159500"/>
                  </a:lnTo>
                  <a:lnTo>
                    <a:pt x="92405" y="6108700"/>
                  </a:lnTo>
                  <a:lnTo>
                    <a:pt x="66790" y="6057900"/>
                  </a:lnTo>
                  <a:lnTo>
                    <a:pt x="41520" y="6019800"/>
                  </a:lnTo>
                  <a:lnTo>
                    <a:pt x="16596" y="5969000"/>
                  </a:lnTo>
                  <a:lnTo>
                    <a:pt x="0" y="5943600"/>
                  </a:lnTo>
                  <a:close/>
                </a:path>
                <a:path w="13004800" h="9753600">
                  <a:moveTo>
                    <a:pt x="13004800" y="0"/>
                  </a:moveTo>
                  <a:lnTo>
                    <a:pt x="12246103" y="0"/>
                  </a:lnTo>
                  <a:lnTo>
                    <a:pt x="12257334" y="25400"/>
                  </a:lnTo>
                  <a:lnTo>
                    <a:pt x="12278282" y="76200"/>
                  </a:lnTo>
                  <a:lnTo>
                    <a:pt x="12298869" y="127000"/>
                  </a:lnTo>
                  <a:lnTo>
                    <a:pt x="12319092" y="177800"/>
                  </a:lnTo>
                  <a:lnTo>
                    <a:pt x="12338948" y="228600"/>
                  </a:lnTo>
                  <a:lnTo>
                    <a:pt x="12358438" y="279400"/>
                  </a:lnTo>
                  <a:lnTo>
                    <a:pt x="12377558" y="317500"/>
                  </a:lnTo>
                  <a:lnTo>
                    <a:pt x="12396307" y="368300"/>
                  </a:lnTo>
                  <a:lnTo>
                    <a:pt x="12414684" y="419100"/>
                  </a:lnTo>
                  <a:lnTo>
                    <a:pt x="12432686" y="469900"/>
                  </a:lnTo>
                  <a:lnTo>
                    <a:pt x="12450313" y="520700"/>
                  </a:lnTo>
                  <a:lnTo>
                    <a:pt x="12467561" y="571500"/>
                  </a:lnTo>
                  <a:lnTo>
                    <a:pt x="12484430" y="622300"/>
                  </a:lnTo>
                  <a:lnTo>
                    <a:pt x="12500917" y="673100"/>
                  </a:lnTo>
                  <a:lnTo>
                    <a:pt x="12517021" y="723900"/>
                  </a:lnTo>
                  <a:lnTo>
                    <a:pt x="12532741" y="774700"/>
                  </a:lnTo>
                  <a:lnTo>
                    <a:pt x="12548074" y="825500"/>
                  </a:lnTo>
                  <a:lnTo>
                    <a:pt x="12563018" y="876300"/>
                  </a:lnTo>
                  <a:lnTo>
                    <a:pt x="12577573" y="927100"/>
                  </a:lnTo>
                  <a:lnTo>
                    <a:pt x="12591736" y="977900"/>
                  </a:lnTo>
                  <a:lnTo>
                    <a:pt x="12605505" y="1028700"/>
                  </a:lnTo>
                  <a:lnTo>
                    <a:pt x="12618880" y="1079500"/>
                  </a:lnTo>
                  <a:lnTo>
                    <a:pt x="12631857" y="1130300"/>
                  </a:lnTo>
                  <a:lnTo>
                    <a:pt x="12644435" y="1181100"/>
                  </a:lnTo>
                  <a:lnTo>
                    <a:pt x="12656613" y="1244600"/>
                  </a:lnTo>
                  <a:lnTo>
                    <a:pt x="12668389" y="1295400"/>
                  </a:lnTo>
                  <a:lnTo>
                    <a:pt x="12679761" y="1346200"/>
                  </a:lnTo>
                  <a:lnTo>
                    <a:pt x="12690727" y="1397000"/>
                  </a:lnTo>
                  <a:lnTo>
                    <a:pt x="12701286" y="1447800"/>
                  </a:lnTo>
                  <a:lnTo>
                    <a:pt x="12711436" y="1498600"/>
                  </a:lnTo>
                  <a:lnTo>
                    <a:pt x="12721175" y="1549400"/>
                  </a:lnTo>
                  <a:lnTo>
                    <a:pt x="12730501" y="1612900"/>
                  </a:lnTo>
                  <a:lnTo>
                    <a:pt x="12739413" y="1663700"/>
                  </a:lnTo>
                  <a:lnTo>
                    <a:pt x="12747909" y="1714500"/>
                  </a:lnTo>
                  <a:lnTo>
                    <a:pt x="12755987" y="1765300"/>
                  </a:lnTo>
                  <a:lnTo>
                    <a:pt x="12763645" y="1828800"/>
                  </a:lnTo>
                  <a:lnTo>
                    <a:pt x="12770883" y="1879600"/>
                  </a:lnTo>
                  <a:lnTo>
                    <a:pt x="12777697" y="1930400"/>
                  </a:lnTo>
                  <a:lnTo>
                    <a:pt x="12784086" y="1981200"/>
                  </a:lnTo>
                  <a:lnTo>
                    <a:pt x="12790049" y="2044700"/>
                  </a:lnTo>
                  <a:lnTo>
                    <a:pt x="12795584" y="2095500"/>
                  </a:lnTo>
                  <a:lnTo>
                    <a:pt x="12800688" y="2146300"/>
                  </a:lnTo>
                  <a:lnTo>
                    <a:pt x="12805361" y="2209800"/>
                  </a:lnTo>
                  <a:lnTo>
                    <a:pt x="12809601" y="2260600"/>
                  </a:lnTo>
                  <a:lnTo>
                    <a:pt x="12813405" y="2311400"/>
                  </a:lnTo>
                  <a:lnTo>
                    <a:pt x="12816772" y="2374900"/>
                  </a:lnTo>
                  <a:lnTo>
                    <a:pt x="12819701" y="2425700"/>
                  </a:lnTo>
                  <a:lnTo>
                    <a:pt x="12822189" y="2476500"/>
                  </a:lnTo>
                  <a:lnTo>
                    <a:pt x="12824235" y="2540000"/>
                  </a:lnTo>
                  <a:lnTo>
                    <a:pt x="12825837" y="2590800"/>
                  </a:lnTo>
                  <a:lnTo>
                    <a:pt x="12826994" y="2641600"/>
                  </a:lnTo>
                  <a:lnTo>
                    <a:pt x="12827703" y="2705100"/>
                  </a:lnTo>
                  <a:lnTo>
                    <a:pt x="12827964" y="2755900"/>
                  </a:lnTo>
                  <a:lnTo>
                    <a:pt x="12827735" y="2819400"/>
                  </a:lnTo>
                  <a:lnTo>
                    <a:pt x="12827050" y="2870200"/>
                  </a:lnTo>
                  <a:lnTo>
                    <a:pt x="12825911" y="2933700"/>
                  </a:lnTo>
                  <a:lnTo>
                    <a:pt x="12824320" y="2984500"/>
                  </a:lnTo>
                  <a:lnTo>
                    <a:pt x="12822278" y="3035300"/>
                  </a:lnTo>
                  <a:lnTo>
                    <a:pt x="12819786" y="3098800"/>
                  </a:lnTo>
                  <a:lnTo>
                    <a:pt x="12816847" y="3149600"/>
                  </a:lnTo>
                  <a:lnTo>
                    <a:pt x="12813462" y="3213100"/>
                  </a:lnTo>
                  <a:lnTo>
                    <a:pt x="12809634" y="3263900"/>
                  </a:lnTo>
                  <a:lnTo>
                    <a:pt x="12805362" y="3314700"/>
                  </a:lnTo>
                  <a:lnTo>
                    <a:pt x="12800651" y="3378200"/>
                  </a:lnTo>
                  <a:lnTo>
                    <a:pt x="12795500" y="3429000"/>
                  </a:lnTo>
                  <a:lnTo>
                    <a:pt x="12789912" y="3492500"/>
                  </a:lnTo>
                  <a:lnTo>
                    <a:pt x="12783889" y="3543300"/>
                  </a:lnTo>
                  <a:lnTo>
                    <a:pt x="12777432" y="3594100"/>
                  </a:lnTo>
                  <a:lnTo>
                    <a:pt x="12770543" y="3657600"/>
                  </a:lnTo>
                  <a:lnTo>
                    <a:pt x="12763223" y="3708400"/>
                  </a:lnTo>
                  <a:lnTo>
                    <a:pt x="12755475" y="3759200"/>
                  </a:lnTo>
                  <a:lnTo>
                    <a:pt x="12747300" y="3810000"/>
                  </a:lnTo>
                  <a:lnTo>
                    <a:pt x="12738699" y="3873500"/>
                  </a:lnTo>
                  <a:lnTo>
                    <a:pt x="12729675" y="3924300"/>
                  </a:lnTo>
                  <a:lnTo>
                    <a:pt x="12720230" y="3975100"/>
                  </a:lnTo>
                  <a:lnTo>
                    <a:pt x="12710364" y="4038600"/>
                  </a:lnTo>
                  <a:lnTo>
                    <a:pt x="12700080" y="4089400"/>
                  </a:lnTo>
                  <a:lnTo>
                    <a:pt x="12689379" y="4140200"/>
                  </a:lnTo>
                  <a:lnTo>
                    <a:pt x="12678263" y="4191000"/>
                  </a:lnTo>
                  <a:lnTo>
                    <a:pt x="12666734" y="4241800"/>
                  </a:lnTo>
                  <a:lnTo>
                    <a:pt x="12654794" y="4305300"/>
                  </a:lnTo>
                  <a:lnTo>
                    <a:pt x="12642443" y="4356100"/>
                  </a:lnTo>
                  <a:lnTo>
                    <a:pt x="12629685" y="4406900"/>
                  </a:lnTo>
                  <a:lnTo>
                    <a:pt x="12616520" y="4457700"/>
                  </a:lnTo>
                  <a:lnTo>
                    <a:pt x="12602950" y="4508500"/>
                  </a:lnTo>
                  <a:lnTo>
                    <a:pt x="12588977" y="4559300"/>
                  </a:lnTo>
                  <a:lnTo>
                    <a:pt x="12574604" y="4610100"/>
                  </a:lnTo>
                  <a:lnTo>
                    <a:pt x="12559830" y="4660900"/>
                  </a:lnTo>
                  <a:lnTo>
                    <a:pt x="12544659" y="4724400"/>
                  </a:lnTo>
                  <a:lnTo>
                    <a:pt x="12529091" y="4775200"/>
                  </a:lnTo>
                  <a:lnTo>
                    <a:pt x="12513129" y="4826000"/>
                  </a:lnTo>
                  <a:lnTo>
                    <a:pt x="12496775" y="4876800"/>
                  </a:lnTo>
                  <a:lnTo>
                    <a:pt x="12480029" y="4927600"/>
                  </a:lnTo>
                  <a:lnTo>
                    <a:pt x="12462894" y="4978400"/>
                  </a:lnTo>
                  <a:lnTo>
                    <a:pt x="12445371" y="5029200"/>
                  </a:lnTo>
                  <a:lnTo>
                    <a:pt x="12427463" y="5080000"/>
                  </a:lnTo>
                  <a:lnTo>
                    <a:pt x="12409170" y="5130800"/>
                  </a:lnTo>
                  <a:lnTo>
                    <a:pt x="12390495" y="5181600"/>
                  </a:lnTo>
                  <a:lnTo>
                    <a:pt x="12371439" y="5232400"/>
                  </a:lnTo>
                  <a:lnTo>
                    <a:pt x="12352004" y="5270500"/>
                  </a:lnTo>
                  <a:lnTo>
                    <a:pt x="12332192" y="5321300"/>
                  </a:lnTo>
                  <a:lnTo>
                    <a:pt x="12312004" y="5372100"/>
                  </a:lnTo>
                  <a:lnTo>
                    <a:pt x="12291442" y="5422900"/>
                  </a:lnTo>
                  <a:lnTo>
                    <a:pt x="12270509" y="5473700"/>
                  </a:lnTo>
                  <a:lnTo>
                    <a:pt x="12249204" y="5524500"/>
                  </a:lnTo>
                  <a:lnTo>
                    <a:pt x="12227531" y="5575300"/>
                  </a:lnTo>
                  <a:lnTo>
                    <a:pt x="12205490" y="5613400"/>
                  </a:lnTo>
                  <a:lnTo>
                    <a:pt x="12183085" y="5664200"/>
                  </a:lnTo>
                  <a:lnTo>
                    <a:pt x="12160315" y="5715000"/>
                  </a:lnTo>
                  <a:lnTo>
                    <a:pt x="12137184" y="5765800"/>
                  </a:lnTo>
                  <a:lnTo>
                    <a:pt x="12113693" y="5803900"/>
                  </a:lnTo>
                  <a:lnTo>
                    <a:pt x="12089843" y="5854700"/>
                  </a:lnTo>
                  <a:lnTo>
                    <a:pt x="12065636" y="5905500"/>
                  </a:lnTo>
                  <a:lnTo>
                    <a:pt x="12041074" y="5956300"/>
                  </a:lnTo>
                  <a:lnTo>
                    <a:pt x="12016159" y="5994400"/>
                  </a:lnTo>
                  <a:lnTo>
                    <a:pt x="11990892" y="6045200"/>
                  </a:lnTo>
                  <a:lnTo>
                    <a:pt x="11965275" y="6096000"/>
                  </a:lnTo>
                  <a:lnTo>
                    <a:pt x="11939309" y="6134100"/>
                  </a:lnTo>
                  <a:lnTo>
                    <a:pt x="11912998" y="6184900"/>
                  </a:lnTo>
                  <a:lnTo>
                    <a:pt x="11886341" y="6223000"/>
                  </a:lnTo>
                  <a:lnTo>
                    <a:pt x="11859341" y="6273800"/>
                  </a:lnTo>
                  <a:lnTo>
                    <a:pt x="11832000" y="6324600"/>
                  </a:lnTo>
                  <a:lnTo>
                    <a:pt x="11804319" y="6362700"/>
                  </a:lnTo>
                  <a:lnTo>
                    <a:pt x="11776300" y="6413500"/>
                  </a:lnTo>
                  <a:lnTo>
                    <a:pt x="11747945" y="6451600"/>
                  </a:lnTo>
                  <a:lnTo>
                    <a:pt x="11719256" y="6502400"/>
                  </a:lnTo>
                  <a:lnTo>
                    <a:pt x="11690233" y="6540500"/>
                  </a:lnTo>
                  <a:lnTo>
                    <a:pt x="11660879" y="6578600"/>
                  </a:lnTo>
                  <a:lnTo>
                    <a:pt x="11631196" y="6629400"/>
                  </a:lnTo>
                  <a:lnTo>
                    <a:pt x="11601185" y="6667500"/>
                  </a:lnTo>
                  <a:lnTo>
                    <a:pt x="11570848" y="6718300"/>
                  </a:lnTo>
                  <a:lnTo>
                    <a:pt x="11540187" y="6756400"/>
                  </a:lnTo>
                  <a:lnTo>
                    <a:pt x="11509203" y="6794500"/>
                  </a:lnTo>
                  <a:lnTo>
                    <a:pt x="11477899" y="6845300"/>
                  </a:lnTo>
                  <a:lnTo>
                    <a:pt x="11446275" y="6883400"/>
                  </a:lnTo>
                  <a:lnTo>
                    <a:pt x="11414333" y="6921500"/>
                  </a:lnTo>
                  <a:lnTo>
                    <a:pt x="11382076" y="6959600"/>
                  </a:lnTo>
                  <a:lnTo>
                    <a:pt x="11349505" y="7010400"/>
                  </a:lnTo>
                  <a:lnTo>
                    <a:pt x="11316621" y="7048500"/>
                  </a:lnTo>
                  <a:lnTo>
                    <a:pt x="11283427" y="7086600"/>
                  </a:lnTo>
                  <a:lnTo>
                    <a:pt x="11249924" y="7124700"/>
                  </a:lnTo>
                  <a:lnTo>
                    <a:pt x="11216114" y="7162800"/>
                  </a:lnTo>
                  <a:lnTo>
                    <a:pt x="11181998" y="7213600"/>
                  </a:lnTo>
                  <a:lnTo>
                    <a:pt x="11112857" y="7289800"/>
                  </a:lnTo>
                  <a:lnTo>
                    <a:pt x="11042514" y="7366000"/>
                  </a:lnTo>
                  <a:lnTo>
                    <a:pt x="10970984" y="7442200"/>
                  </a:lnTo>
                  <a:lnTo>
                    <a:pt x="10898280" y="7518400"/>
                  </a:lnTo>
                  <a:lnTo>
                    <a:pt x="10824415" y="7594600"/>
                  </a:lnTo>
                  <a:lnTo>
                    <a:pt x="10749403" y="7670800"/>
                  </a:lnTo>
                  <a:lnTo>
                    <a:pt x="10711472" y="7696200"/>
                  </a:lnTo>
                  <a:lnTo>
                    <a:pt x="10634765" y="7772400"/>
                  </a:lnTo>
                  <a:lnTo>
                    <a:pt x="10556947" y="7848600"/>
                  </a:lnTo>
                  <a:lnTo>
                    <a:pt x="10517625" y="7874000"/>
                  </a:lnTo>
                  <a:lnTo>
                    <a:pt x="10438163" y="7950200"/>
                  </a:lnTo>
                  <a:lnTo>
                    <a:pt x="10398027" y="7975600"/>
                  </a:lnTo>
                  <a:lnTo>
                    <a:pt x="10316953" y="8051800"/>
                  </a:lnTo>
                  <a:lnTo>
                    <a:pt x="10276018" y="8077200"/>
                  </a:lnTo>
                  <a:lnTo>
                    <a:pt x="10234821" y="8115300"/>
                  </a:lnTo>
                  <a:lnTo>
                    <a:pt x="10193363" y="8140700"/>
                  </a:lnTo>
                  <a:lnTo>
                    <a:pt x="10151645" y="8178800"/>
                  </a:lnTo>
                  <a:lnTo>
                    <a:pt x="10109670" y="8204200"/>
                  </a:lnTo>
                  <a:lnTo>
                    <a:pt x="10067439" y="8242300"/>
                  </a:lnTo>
                  <a:lnTo>
                    <a:pt x="10024954" y="8267700"/>
                  </a:lnTo>
                  <a:lnTo>
                    <a:pt x="9982216" y="8305800"/>
                  </a:lnTo>
                  <a:lnTo>
                    <a:pt x="9895990" y="8356600"/>
                  </a:lnTo>
                  <a:lnTo>
                    <a:pt x="9852505" y="8394700"/>
                  </a:lnTo>
                  <a:lnTo>
                    <a:pt x="9764800" y="8445500"/>
                  </a:lnTo>
                  <a:lnTo>
                    <a:pt x="9720583" y="8483600"/>
                  </a:lnTo>
                  <a:lnTo>
                    <a:pt x="9541328" y="8585200"/>
                  </a:lnTo>
                  <a:lnTo>
                    <a:pt x="9495926" y="8623300"/>
                  </a:lnTo>
                  <a:lnTo>
                    <a:pt x="9404428" y="8674100"/>
                  </a:lnTo>
                  <a:lnTo>
                    <a:pt x="9077075" y="8851900"/>
                  </a:lnTo>
                  <a:lnTo>
                    <a:pt x="9029430" y="8864600"/>
                  </a:lnTo>
                  <a:lnTo>
                    <a:pt x="8836721" y="8966200"/>
                  </a:lnTo>
                  <a:lnTo>
                    <a:pt x="8788019" y="8978900"/>
                  </a:lnTo>
                  <a:lnTo>
                    <a:pt x="8689998" y="9029700"/>
                  </a:lnTo>
                  <a:lnTo>
                    <a:pt x="8640683" y="9042400"/>
                  </a:lnTo>
                  <a:lnTo>
                    <a:pt x="8591166" y="9067800"/>
                  </a:lnTo>
                  <a:lnTo>
                    <a:pt x="8541450" y="9080500"/>
                  </a:lnTo>
                  <a:lnTo>
                    <a:pt x="8491537" y="9105900"/>
                  </a:lnTo>
                  <a:lnTo>
                    <a:pt x="8441427" y="9118600"/>
                  </a:lnTo>
                  <a:lnTo>
                    <a:pt x="8391123" y="9144000"/>
                  </a:lnTo>
                  <a:lnTo>
                    <a:pt x="8340626" y="9156700"/>
                  </a:lnTo>
                  <a:lnTo>
                    <a:pt x="8289938" y="9182100"/>
                  </a:lnTo>
                  <a:lnTo>
                    <a:pt x="8187997" y="9207500"/>
                  </a:lnTo>
                  <a:lnTo>
                    <a:pt x="8136747" y="9232900"/>
                  </a:lnTo>
                  <a:lnTo>
                    <a:pt x="8033696" y="9258300"/>
                  </a:lnTo>
                  <a:lnTo>
                    <a:pt x="7981899" y="9283700"/>
                  </a:lnTo>
                  <a:lnTo>
                    <a:pt x="7238730" y="9461500"/>
                  </a:lnTo>
                  <a:lnTo>
                    <a:pt x="7184429" y="9461500"/>
                  </a:lnTo>
                  <a:lnTo>
                    <a:pt x="7075368" y="9486900"/>
                  </a:lnTo>
                  <a:lnTo>
                    <a:pt x="7020612" y="9486900"/>
                  </a:lnTo>
                  <a:lnTo>
                    <a:pt x="6910657" y="9512300"/>
                  </a:lnTo>
                  <a:lnTo>
                    <a:pt x="6855462" y="9512300"/>
                  </a:lnTo>
                  <a:lnTo>
                    <a:pt x="6800124" y="9525000"/>
                  </a:lnTo>
                  <a:lnTo>
                    <a:pt x="6744644" y="9525000"/>
                  </a:lnTo>
                  <a:lnTo>
                    <a:pt x="6689025" y="9537700"/>
                  </a:lnTo>
                  <a:lnTo>
                    <a:pt x="6577374" y="9537700"/>
                  </a:lnTo>
                  <a:lnTo>
                    <a:pt x="6521346" y="9550400"/>
                  </a:lnTo>
                  <a:lnTo>
                    <a:pt x="6352474" y="9550400"/>
                  </a:lnTo>
                  <a:lnTo>
                    <a:pt x="6295925" y="9563100"/>
                  </a:lnTo>
                  <a:lnTo>
                    <a:pt x="11807021" y="9563100"/>
                  </a:lnTo>
                  <a:lnTo>
                    <a:pt x="11847507" y="9525000"/>
                  </a:lnTo>
                  <a:lnTo>
                    <a:pt x="11887482" y="9499600"/>
                  </a:lnTo>
                  <a:lnTo>
                    <a:pt x="11926957" y="9461500"/>
                  </a:lnTo>
                  <a:lnTo>
                    <a:pt x="12004454" y="9410700"/>
                  </a:lnTo>
                  <a:lnTo>
                    <a:pt x="12042498" y="9372600"/>
                  </a:lnTo>
                  <a:lnTo>
                    <a:pt x="12080088" y="9334500"/>
                  </a:lnTo>
                  <a:lnTo>
                    <a:pt x="12117233" y="9309100"/>
                  </a:lnTo>
                  <a:lnTo>
                    <a:pt x="12153947" y="9271000"/>
                  </a:lnTo>
                  <a:lnTo>
                    <a:pt x="12190239" y="9245600"/>
                  </a:lnTo>
                  <a:lnTo>
                    <a:pt x="12226122" y="9207500"/>
                  </a:lnTo>
                  <a:lnTo>
                    <a:pt x="12261606" y="9169400"/>
                  </a:lnTo>
                  <a:lnTo>
                    <a:pt x="12296702" y="9131300"/>
                  </a:lnTo>
                  <a:lnTo>
                    <a:pt x="12331422" y="9105900"/>
                  </a:lnTo>
                  <a:lnTo>
                    <a:pt x="12365777" y="9067800"/>
                  </a:lnTo>
                  <a:lnTo>
                    <a:pt x="12399778" y="9029700"/>
                  </a:lnTo>
                  <a:lnTo>
                    <a:pt x="12433436" y="8991600"/>
                  </a:lnTo>
                  <a:lnTo>
                    <a:pt x="12466763" y="8953500"/>
                  </a:lnTo>
                  <a:lnTo>
                    <a:pt x="12499769" y="8915400"/>
                  </a:lnTo>
                  <a:lnTo>
                    <a:pt x="12532467" y="8877300"/>
                  </a:lnTo>
                  <a:lnTo>
                    <a:pt x="12564866" y="8839200"/>
                  </a:lnTo>
                  <a:lnTo>
                    <a:pt x="12596979" y="8801100"/>
                  </a:lnTo>
                  <a:lnTo>
                    <a:pt x="12628816" y="8763000"/>
                  </a:lnTo>
                  <a:lnTo>
                    <a:pt x="12691709" y="8686800"/>
                  </a:lnTo>
                  <a:lnTo>
                    <a:pt x="12753635" y="8610600"/>
                  </a:lnTo>
                  <a:lnTo>
                    <a:pt x="12784263" y="8572500"/>
                  </a:lnTo>
                  <a:lnTo>
                    <a:pt x="12822869" y="8534400"/>
                  </a:lnTo>
                  <a:lnTo>
                    <a:pt x="12862201" y="8509000"/>
                  </a:lnTo>
                  <a:lnTo>
                    <a:pt x="13004800" y="8509000"/>
                  </a:lnTo>
                  <a:lnTo>
                    <a:pt x="13004800" y="0"/>
                  </a:lnTo>
                  <a:close/>
                </a:path>
                <a:path w="13004800" h="9753600">
                  <a:moveTo>
                    <a:pt x="13004800" y="8509000"/>
                  </a:moveTo>
                  <a:lnTo>
                    <a:pt x="12906512" y="8509000"/>
                  </a:lnTo>
                  <a:lnTo>
                    <a:pt x="12960056" y="8534400"/>
                  </a:lnTo>
                  <a:lnTo>
                    <a:pt x="13004800" y="8547100"/>
                  </a:lnTo>
                  <a:lnTo>
                    <a:pt x="13004800" y="8509000"/>
                  </a:lnTo>
                  <a:close/>
                </a:path>
              </a:pathLst>
            </a:custGeom>
            <a:solidFill>
              <a:srgbClr val="EDD299"/>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O"/>
            </a:p>
          </p:txBody>
        </p:sp>
        <p:sp>
          <p:nvSpPr>
            <p:cNvPr id="19503" name="object 4">
              <a:extLst>
                <a:ext uri="{FF2B5EF4-FFF2-40B4-BE49-F238E27FC236}">
                  <a16:creationId xmlns:a16="http://schemas.microsoft.com/office/drawing/2014/main" id="{A67FB618-0160-BFC5-F423-39EAC9DAC0EB}"/>
                </a:ext>
              </a:extLst>
            </p:cNvPr>
            <p:cNvSpPr>
              <a:spLocks/>
            </p:cNvSpPr>
            <p:nvPr/>
          </p:nvSpPr>
          <p:spPr bwMode="auto">
            <a:xfrm>
              <a:off x="0" y="1785683"/>
              <a:ext cx="13004800" cy="1645920"/>
            </a:xfrm>
            <a:custGeom>
              <a:avLst/>
              <a:gdLst>
                <a:gd name="T0" fmla="*/ 13004800 w 13004800"/>
                <a:gd name="T1" fmla="*/ 0 h 1645920"/>
                <a:gd name="T2" fmla="*/ 0 w 13004800"/>
                <a:gd name="T3" fmla="*/ 0 h 1645920"/>
                <a:gd name="T4" fmla="*/ 0 w 13004800"/>
                <a:gd name="T5" fmla="*/ 1645437 h 1645920"/>
                <a:gd name="T6" fmla="*/ 13004800 w 13004800"/>
                <a:gd name="T7" fmla="*/ 1645437 h 1645920"/>
                <a:gd name="T8" fmla="*/ 13004800 w 13004800"/>
                <a:gd name="T9" fmla="*/ 0 h 16459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004800" h="1645920">
                  <a:moveTo>
                    <a:pt x="13004800" y="0"/>
                  </a:moveTo>
                  <a:lnTo>
                    <a:pt x="0" y="0"/>
                  </a:lnTo>
                  <a:lnTo>
                    <a:pt x="0" y="1645437"/>
                  </a:lnTo>
                  <a:lnTo>
                    <a:pt x="13004800" y="1645437"/>
                  </a:lnTo>
                  <a:lnTo>
                    <a:pt x="13004800" y="0"/>
                  </a:lnTo>
                  <a:close/>
                </a:path>
              </a:pathLst>
            </a:custGeom>
            <a:solidFill>
              <a:srgbClr val="DDA433"/>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O"/>
            </a:p>
          </p:txBody>
        </p:sp>
        <p:sp>
          <p:nvSpPr>
            <p:cNvPr id="19504" name="object 5">
              <a:extLst>
                <a:ext uri="{FF2B5EF4-FFF2-40B4-BE49-F238E27FC236}">
                  <a16:creationId xmlns:a16="http://schemas.microsoft.com/office/drawing/2014/main" id="{EBDC66CA-AAC0-FFE4-F06C-986C0CA89922}"/>
                </a:ext>
              </a:extLst>
            </p:cNvPr>
            <p:cNvSpPr>
              <a:spLocks/>
            </p:cNvSpPr>
            <p:nvPr/>
          </p:nvSpPr>
          <p:spPr bwMode="auto">
            <a:xfrm>
              <a:off x="3562349" y="1790699"/>
              <a:ext cx="0" cy="1638300"/>
            </a:xfrm>
            <a:custGeom>
              <a:avLst/>
              <a:gdLst>
                <a:gd name="T0" fmla="*/ 0 h 1638300"/>
                <a:gd name="T1" fmla="*/ 1638300 h 1638300"/>
                <a:gd name="T2" fmla="*/ 0 60000 65536"/>
                <a:gd name="T3" fmla="*/ 0 60000 65536"/>
              </a:gdLst>
              <a:ahLst/>
              <a:cxnLst>
                <a:cxn ang="T2">
                  <a:pos x="0" y="T0"/>
                </a:cxn>
                <a:cxn ang="T3">
                  <a:pos x="0" y="T1"/>
                </a:cxn>
              </a:cxnLst>
              <a:rect l="0" t="0" r="r" b="b"/>
              <a:pathLst>
                <a:path h="1638300">
                  <a:moveTo>
                    <a:pt x="0" y="0"/>
                  </a:moveTo>
                  <a:lnTo>
                    <a:pt x="0" y="1638300"/>
                  </a:lnTo>
                </a:path>
              </a:pathLst>
            </a:custGeom>
            <a:noFill/>
            <a:ln w="12700">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s-CO"/>
            </a:p>
          </p:txBody>
        </p:sp>
        <p:sp>
          <p:nvSpPr>
            <p:cNvPr id="19505" name="object 6">
              <a:extLst>
                <a:ext uri="{FF2B5EF4-FFF2-40B4-BE49-F238E27FC236}">
                  <a16:creationId xmlns:a16="http://schemas.microsoft.com/office/drawing/2014/main" id="{1BF743BD-F0A0-8F8B-42AC-130A2DE90785}"/>
                </a:ext>
              </a:extLst>
            </p:cNvPr>
            <p:cNvSpPr>
              <a:spLocks/>
            </p:cNvSpPr>
            <p:nvPr/>
          </p:nvSpPr>
          <p:spPr bwMode="auto">
            <a:xfrm>
              <a:off x="6838949" y="1790699"/>
              <a:ext cx="0" cy="1638300"/>
            </a:xfrm>
            <a:custGeom>
              <a:avLst/>
              <a:gdLst>
                <a:gd name="T0" fmla="*/ 0 h 1638300"/>
                <a:gd name="T1" fmla="*/ 1638300 h 1638300"/>
                <a:gd name="T2" fmla="*/ 0 60000 65536"/>
                <a:gd name="T3" fmla="*/ 0 60000 65536"/>
              </a:gdLst>
              <a:ahLst/>
              <a:cxnLst>
                <a:cxn ang="T2">
                  <a:pos x="0" y="T0"/>
                </a:cxn>
                <a:cxn ang="T3">
                  <a:pos x="0" y="T1"/>
                </a:cxn>
              </a:cxnLst>
              <a:rect l="0" t="0" r="r" b="b"/>
              <a:pathLst>
                <a:path h="1638300">
                  <a:moveTo>
                    <a:pt x="0" y="0"/>
                  </a:moveTo>
                  <a:lnTo>
                    <a:pt x="0" y="1638300"/>
                  </a:lnTo>
                </a:path>
              </a:pathLst>
            </a:custGeom>
            <a:noFill/>
            <a:ln w="12700">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s-CO"/>
            </a:p>
          </p:txBody>
        </p:sp>
        <p:sp>
          <p:nvSpPr>
            <p:cNvPr id="19506" name="object 7">
              <a:extLst>
                <a:ext uri="{FF2B5EF4-FFF2-40B4-BE49-F238E27FC236}">
                  <a16:creationId xmlns:a16="http://schemas.microsoft.com/office/drawing/2014/main" id="{CA1094E4-6E3E-86A9-75A7-36DB8E1B42DB}"/>
                </a:ext>
              </a:extLst>
            </p:cNvPr>
            <p:cNvSpPr>
              <a:spLocks/>
            </p:cNvSpPr>
            <p:nvPr/>
          </p:nvSpPr>
          <p:spPr bwMode="auto">
            <a:xfrm>
              <a:off x="9671049" y="1790699"/>
              <a:ext cx="0" cy="1638300"/>
            </a:xfrm>
            <a:custGeom>
              <a:avLst/>
              <a:gdLst>
                <a:gd name="T0" fmla="*/ 0 h 1638300"/>
                <a:gd name="T1" fmla="*/ 1638300 h 1638300"/>
                <a:gd name="T2" fmla="*/ 0 60000 65536"/>
                <a:gd name="T3" fmla="*/ 0 60000 65536"/>
              </a:gdLst>
              <a:ahLst/>
              <a:cxnLst>
                <a:cxn ang="T2">
                  <a:pos x="0" y="T0"/>
                </a:cxn>
                <a:cxn ang="T3">
                  <a:pos x="0" y="T1"/>
                </a:cxn>
              </a:cxnLst>
              <a:rect l="0" t="0" r="r" b="b"/>
              <a:pathLst>
                <a:path h="1638300">
                  <a:moveTo>
                    <a:pt x="0" y="0"/>
                  </a:moveTo>
                  <a:lnTo>
                    <a:pt x="0" y="1638300"/>
                  </a:lnTo>
                </a:path>
              </a:pathLst>
            </a:custGeom>
            <a:noFill/>
            <a:ln w="12700">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s-CO"/>
            </a:p>
          </p:txBody>
        </p:sp>
        <p:sp>
          <p:nvSpPr>
            <p:cNvPr id="19507" name="object 8">
              <a:extLst>
                <a:ext uri="{FF2B5EF4-FFF2-40B4-BE49-F238E27FC236}">
                  <a16:creationId xmlns:a16="http://schemas.microsoft.com/office/drawing/2014/main" id="{DEF8F7CA-3540-F657-A5E7-48374A2C0848}"/>
                </a:ext>
              </a:extLst>
            </p:cNvPr>
            <p:cNvSpPr>
              <a:spLocks/>
            </p:cNvSpPr>
            <p:nvPr/>
          </p:nvSpPr>
          <p:spPr bwMode="auto">
            <a:xfrm>
              <a:off x="0" y="5621070"/>
              <a:ext cx="13004800" cy="1645920"/>
            </a:xfrm>
            <a:custGeom>
              <a:avLst/>
              <a:gdLst>
                <a:gd name="T0" fmla="*/ 13004800 w 13004800"/>
                <a:gd name="T1" fmla="*/ 0 h 1645920"/>
                <a:gd name="T2" fmla="*/ 0 w 13004800"/>
                <a:gd name="T3" fmla="*/ 0 h 1645920"/>
                <a:gd name="T4" fmla="*/ 0 w 13004800"/>
                <a:gd name="T5" fmla="*/ 1645437 h 1645920"/>
                <a:gd name="T6" fmla="*/ 13004800 w 13004800"/>
                <a:gd name="T7" fmla="*/ 1645437 h 1645920"/>
                <a:gd name="T8" fmla="*/ 13004800 w 13004800"/>
                <a:gd name="T9" fmla="*/ 0 h 16459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004800" h="1645920">
                  <a:moveTo>
                    <a:pt x="13004800" y="0"/>
                  </a:moveTo>
                  <a:lnTo>
                    <a:pt x="0" y="0"/>
                  </a:lnTo>
                  <a:lnTo>
                    <a:pt x="0" y="1645437"/>
                  </a:lnTo>
                  <a:lnTo>
                    <a:pt x="13004800" y="1645437"/>
                  </a:lnTo>
                  <a:lnTo>
                    <a:pt x="13004800" y="0"/>
                  </a:lnTo>
                  <a:close/>
                </a:path>
              </a:pathLst>
            </a:custGeom>
            <a:solidFill>
              <a:srgbClr val="DDA433"/>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O"/>
            </a:p>
          </p:txBody>
        </p:sp>
        <p:sp>
          <p:nvSpPr>
            <p:cNvPr id="19508" name="object 9">
              <a:extLst>
                <a:ext uri="{FF2B5EF4-FFF2-40B4-BE49-F238E27FC236}">
                  <a16:creationId xmlns:a16="http://schemas.microsoft.com/office/drawing/2014/main" id="{8CD65B73-ACFC-F5C0-8A8E-A0FFCFBCCDB9}"/>
                </a:ext>
              </a:extLst>
            </p:cNvPr>
            <p:cNvSpPr>
              <a:spLocks/>
            </p:cNvSpPr>
            <p:nvPr/>
          </p:nvSpPr>
          <p:spPr bwMode="auto">
            <a:xfrm>
              <a:off x="3752849" y="5626099"/>
              <a:ext cx="0" cy="1638300"/>
            </a:xfrm>
            <a:custGeom>
              <a:avLst/>
              <a:gdLst>
                <a:gd name="T0" fmla="*/ 0 h 1638300"/>
                <a:gd name="T1" fmla="*/ 1638300 h 1638300"/>
                <a:gd name="T2" fmla="*/ 0 60000 65536"/>
                <a:gd name="T3" fmla="*/ 0 60000 65536"/>
              </a:gdLst>
              <a:ahLst/>
              <a:cxnLst>
                <a:cxn ang="T2">
                  <a:pos x="0" y="T0"/>
                </a:cxn>
                <a:cxn ang="T3">
                  <a:pos x="0" y="T1"/>
                </a:cxn>
              </a:cxnLst>
              <a:rect l="0" t="0" r="r" b="b"/>
              <a:pathLst>
                <a:path h="1638300">
                  <a:moveTo>
                    <a:pt x="0" y="0"/>
                  </a:moveTo>
                  <a:lnTo>
                    <a:pt x="0" y="1638300"/>
                  </a:lnTo>
                </a:path>
              </a:pathLst>
            </a:custGeom>
            <a:noFill/>
            <a:ln w="12700">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s-CO"/>
            </a:p>
          </p:txBody>
        </p:sp>
        <p:sp>
          <p:nvSpPr>
            <p:cNvPr id="19509" name="object 10">
              <a:extLst>
                <a:ext uri="{FF2B5EF4-FFF2-40B4-BE49-F238E27FC236}">
                  <a16:creationId xmlns:a16="http://schemas.microsoft.com/office/drawing/2014/main" id="{68C795CA-77DC-BDBD-4B94-8936192C8342}"/>
                </a:ext>
              </a:extLst>
            </p:cNvPr>
            <p:cNvSpPr>
              <a:spLocks/>
            </p:cNvSpPr>
            <p:nvPr/>
          </p:nvSpPr>
          <p:spPr bwMode="auto">
            <a:xfrm>
              <a:off x="6838949" y="5626099"/>
              <a:ext cx="0" cy="1638300"/>
            </a:xfrm>
            <a:custGeom>
              <a:avLst/>
              <a:gdLst>
                <a:gd name="T0" fmla="*/ 0 h 1638300"/>
                <a:gd name="T1" fmla="*/ 1638300 h 1638300"/>
                <a:gd name="T2" fmla="*/ 0 60000 65536"/>
                <a:gd name="T3" fmla="*/ 0 60000 65536"/>
              </a:gdLst>
              <a:ahLst/>
              <a:cxnLst>
                <a:cxn ang="T2">
                  <a:pos x="0" y="T0"/>
                </a:cxn>
                <a:cxn ang="T3">
                  <a:pos x="0" y="T1"/>
                </a:cxn>
              </a:cxnLst>
              <a:rect l="0" t="0" r="r" b="b"/>
              <a:pathLst>
                <a:path h="1638300">
                  <a:moveTo>
                    <a:pt x="0" y="0"/>
                  </a:moveTo>
                  <a:lnTo>
                    <a:pt x="0" y="1638300"/>
                  </a:lnTo>
                </a:path>
              </a:pathLst>
            </a:custGeom>
            <a:noFill/>
            <a:ln w="12700">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s-CO"/>
            </a:p>
          </p:txBody>
        </p:sp>
      </p:grpSp>
      <p:sp>
        <p:nvSpPr>
          <p:cNvPr id="11" name="object 11">
            <a:extLst>
              <a:ext uri="{FF2B5EF4-FFF2-40B4-BE49-F238E27FC236}">
                <a16:creationId xmlns:a16="http://schemas.microsoft.com/office/drawing/2014/main" id="{99C0C21C-337C-57DE-E6CB-DF50DB8275F7}"/>
              </a:ext>
            </a:extLst>
          </p:cNvPr>
          <p:cNvSpPr txBox="1"/>
          <p:nvPr/>
        </p:nvSpPr>
        <p:spPr>
          <a:xfrm>
            <a:off x="733425" y="3116263"/>
            <a:ext cx="876300" cy="257175"/>
          </a:xfrm>
          <a:prstGeom prst="rect">
            <a:avLst/>
          </a:prstGeom>
          <a:solidFill>
            <a:srgbClr val="D48E00"/>
          </a:solidFill>
        </p:spPr>
        <p:txBody>
          <a:bodyPr lIns="0" tIns="0" rIns="0" bIns="0">
            <a:spAutoFit/>
          </a:bodyPr>
          <a:lstStyle/>
          <a:p>
            <a:pPr marL="191535">
              <a:lnSpc>
                <a:spcPts val="1969"/>
              </a:lnSpc>
              <a:defRPr/>
            </a:pPr>
            <a:r>
              <a:rPr lang="es-ES" sz="1758" spc="-21" dirty="0">
                <a:latin typeface="Trebuchet MS"/>
                <a:cs typeface="Trebuchet MS"/>
              </a:rPr>
              <a:t>2017</a:t>
            </a:r>
            <a:endParaRPr sz="1758" dirty="0">
              <a:latin typeface="Trebuchet MS"/>
              <a:cs typeface="Trebuchet MS"/>
            </a:endParaRPr>
          </a:p>
        </p:txBody>
      </p:sp>
      <p:sp>
        <p:nvSpPr>
          <p:cNvPr id="12" name="object 12">
            <a:extLst>
              <a:ext uri="{FF2B5EF4-FFF2-40B4-BE49-F238E27FC236}">
                <a16:creationId xmlns:a16="http://schemas.microsoft.com/office/drawing/2014/main" id="{98449E42-0BCA-89F6-B75D-739F0688B51B}"/>
              </a:ext>
            </a:extLst>
          </p:cNvPr>
          <p:cNvSpPr txBox="1"/>
          <p:nvPr/>
        </p:nvSpPr>
        <p:spPr>
          <a:xfrm>
            <a:off x="3219450" y="3089275"/>
            <a:ext cx="874713" cy="279400"/>
          </a:xfrm>
          <a:prstGeom prst="rect">
            <a:avLst/>
          </a:prstGeom>
          <a:solidFill>
            <a:srgbClr val="D48E00"/>
          </a:solidFill>
        </p:spPr>
        <p:txBody>
          <a:bodyPr lIns="0" tIns="8930" rIns="0" bIns="0">
            <a:spAutoFit/>
          </a:bodyPr>
          <a:lstStyle/>
          <a:p>
            <a:pPr marL="202250">
              <a:spcBef>
                <a:spcPts val="70"/>
              </a:spcBef>
              <a:defRPr/>
            </a:pPr>
            <a:r>
              <a:rPr lang="es-ES" sz="1758" spc="-21" dirty="0">
                <a:latin typeface="Trebuchet MS"/>
                <a:cs typeface="Trebuchet MS"/>
              </a:rPr>
              <a:t>2019</a:t>
            </a:r>
            <a:endParaRPr sz="1758" dirty="0">
              <a:latin typeface="Trebuchet MS"/>
              <a:cs typeface="Trebuchet MS"/>
            </a:endParaRPr>
          </a:p>
        </p:txBody>
      </p:sp>
      <p:sp>
        <p:nvSpPr>
          <p:cNvPr id="13" name="object 13">
            <a:extLst>
              <a:ext uri="{FF2B5EF4-FFF2-40B4-BE49-F238E27FC236}">
                <a16:creationId xmlns:a16="http://schemas.microsoft.com/office/drawing/2014/main" id="{7724FC3F-1432-481E-2B64-198B81611370}"/>
              </a:ext>
            </a:extLst>
          </p:cNvPr>
          <p:cNvSpPr txBox="1"/>
          <p:nvPr/>
        </p:nvSpPr>
        <p:spPr>
          <a:xfrm>
            <a:off x="5345113" y="3089275"/>
            <a:ext cx="874712" cy="279400"/>
          </a:xfrm>
          <a:prstGeom prst="rect">
            <a:avLst/>
          </a:prstGeom>
          <a:solidFill>
            <a:srgbClr val="D48E00"/>
          </a:solidFill>
        </p:spPr>
        <p:txBody>
          <a:bodyPr lIns="0" tIns="8930" rIns="0" bIns="0">
            <a:spAutoFit/>
          </a:bodyPr>
          <a:lstStyle/>
          <a:p>
            <a:pPr marL="191535">
              <a:spcBef>
                <a:spcPts val="70"/>
              </a:spcBef>
              <a:defRPr/>
            </a:pPr>
            <a:r>
              <a:rPr sz="1758" spc="-21" dirty="0">
                <a:latin typeface="Trebuchet MS"/>
                <a:cs typeface="Trebuchet MS"/>
              </a:rPr>
              <a:t>20</a:t>
            </a:r>
            <a:r>
              <a:rPr lang="es-ES" sz="1758" spc="-21" dirty="0">
                <a:latin typeface="Trebuchet MS"/>
                <a:cs typeface="Trebuchet MS"/>
              </a:rPr>
              <a:t>22</a:t>
            </a:r>
            <a:endParaRPr sz="1758" dirty="0">
              <a:latin typeface="Trebuchet MS"/>
              <a:cs typeface="Trebuchet MS"/>
            </a:endParaRPr>
          </a:p>
        </p:txBody>
      </p:sp>
      <p:sp>
        <p:nvSpPr>
          <p:cNvPr id="14" name="object 14">
            <a:extLst>
              <a:ext uri="{FF2B5EF4-FFF2-40B4-BE49-F238E27FC236}">
                <a16:creationId xmlns:a16="http://schemas.microsoft.com/office/drawing/2014/main" id="{81497546-A93E-C9C1-A078-80738A7A341E}"/>
              </a:ext>
            </a:extLst>
          </p:cNvPr>
          <p:cNvSpPr txBox="1"/>
          <p:nvPr/>
        </p:nvSpPr>
        <p:spPr>
          <a:xfrm>
            <a:off x="7380288" y="3067050"/>
            <a:ext cx="874712" cy="301625"/>
          </a:xfrm>
          <a:prstGeom prst="rect">
            <a:avLst/>
          </a:prstGeom>
          <a:solidFill>
            <a:srgbClr val="D48E00"/>
          </a:solidFill>
        </p:spPr>
        <p:txBody>
          <a:bodyPr lIns="0" tIns="31254" rIns="0" bIns="0">
            <a:spAutoFit/>
          </a:bodyPr>
          <a:lstStyle/>
          <a:p>
            <a:pPr marL="233503">
              <a:spcBef>
                <a:spcPts val="246"/>
              </a:spcBef>
              <a:defRPr/>
            </a:pPr>
            <a:r>
              <a:rPr lang="es-ES" sz="1758" spc="-21" dirty="0">
                <a:latin typeface="Trebuchet MS"/>
                <a:cs typeface="Trebuchet MS"/>
              </a:rPr>
              <a:t>2023</a:t>
            </a:r>
            <a:endParaRPr sz="1758" dirty="0">
              <a:latin typeface="Trebuchet MS"/>
              <a:cs typeface="Trebuchet MS"/>
            </a:endParaRPr>
          </a:p>
        </p:txBody>
      </p:sp>
      <p:grpSp>
        <p:nvGrpSpPr>
          <p:cNvPr id="19462" name="object 15">
            <a:extLst>
              <a:ext uri="{FF2B5EF4-FFF2-40B4-BE49-F238E27FC236}">
                <a16:creationId xmlns:a16="http://schemas.microsoft.com/office/drawing/2014/main" id="{B6F637AC-68E2-7864-79B2-59C35438F1E4}"/>
              </a:ext>
            </a:extLst>
          </p:cNvPr>
          <p:cNvGrpSpPr>
            <a:grpSpLocks/>
          </p:cNvGrpSpPr>
          <p:nvPr/>
        </p:nvGrpSpPr>
        <p:grpSpPr bwMode="auto">
          <a:xfrm>
            <a:off x="192088" y="2357438"/>
            <a:ext cx="8216900" cy="3227387"/>
            <a:chOff x="273050" y="3352800"/>
            <a:chExt cx="11686540" cy="4591050"/>
          </a:xfrm>
        </p:grpSpPr>
        <p:pic>
          <p:nvPicPr>
            <p:cNvPr id="19490" name="object 16">
              <a:extLst>
                <a:ext uri="{FF2B5EF4-FFF2-40B4-BE49-F238E27FC236}">
                  <a16:creationId xmlns:a16="http://schemas.microsoft.com/office/drawing/2014/main" id="{FB235ED0-576C-071B-78AC-7B8AE0DA76A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63916" y="4000500"/>
              <a:ext cx="88900" cy="8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91" name="object 17">
              <a:extLst>
                <a:ext uri="{FF2B5EF4-FFF2-40B4-BE49-F238E27FC236}">
                  <a16:creationId xmlns:a16="http://schemas.microsoft.com/office/drawing/2014/main" id="{C0E752CE-1550-56EC-2830-5EA43FC5465B}"/>
                </a:ext>
              </a:extLst>
            </p:cNvPr>
            <p:cNvSpPr>
              <a:spLocks/>
            </p:cNvSpPr>
            <p:nvPr/>
          </p:nvSpPr>
          <p:spPr bwMode="auto">
            <a:xfrm>
              <a:off x="304800" y="7893050"/>
              <a:ext cx="11607800" cy="0"/>
            </a:xfrm>
            <a:custGeom>
              <a:avLst/>
              <a:gdLst>
                <a:gd name="T0" fmla="*/ 0 w 11607800"/>
                <a:gd name="T1" fmla="*/ 11607800 w 11607800"/>
                <a:gd name="T2" fmla="*/ 0 60000 65536"/>
                <a:gd name="T3" fmla="*/ 0 60000 65536"/>
              </a:gdLst>
              <a:ahLst/>
              <a:cxnLst>
                <a:cxn ang="T2">
                  <a:pos x="T0" y="0"/>
                </a:cxn>
                <a:cxn ang="T3">
                  <a:pos x="T1" y="0"/>
                </a:cxn>
              </a:cxnLst>
              <a:rect l="0" t="0" r="r" b="b"/>
              <a:pathLst>
                <a:path w="11607800">
                  <a:moveTo>
                    <a:pt x="0" y="0"/>
                  </a:moveTo>
                  <a:lnTo>
                    <a:pt x="11607800" y="0"/>
                  </a:lnTo>
                </a:path>
              </a:pathLst>
            </a:custGeom>
            <a:noFill/>
            <a:ln w="63500">
              <a:solidFill>
                <a:srgbClr val="D48E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s-CO"/>
            </a:p>
          </p:txBody>
        </p:sp>
        <p:sp>
          <p:nvSpPr>
            <p:cNvPr id="19492" name="object 18">
              <a:extLst>
                <a:ext uri="{FF2B5EF4-FFF2-40B4-BE49-F238E27FC236}">
                  <a16:creationId xmlns:a16="http://schemas.microsoft.com/office/drawing/2014/main" id="{304737A5-380E-47F2-0A63-41A8A7C5A8A4}"/>
                </a:ext>
              </a:extLst>
            </p:cNvPr>
            <p:cNvSpPr>
              <a:spLocks/>
            </p:cNvSpPr>
            <p:nvPr/>
          </p:nvSpPr>
          <p:spPr bwMode="auto">
            <a:xfrm>
              <a:off x="304800" y="4044950"/>
              <a:ext cx="11607800" cy="0"/>
            </a:xfrm>
            <a:custGeom>
              <a:avLst/>
              <a:gdLst>
                <a:gd name="T0" fmla="*/ 0 w 11607800"/>
                <a:gd name="T1" fmla="*/ 11607800 w 11607800"/>
                <a:gd name="T2" fmla="*/ 0 60000 65536"/>
                <a:gd name="T3" fmla="*/ 0 60000 65536"/>
              </a:gdLst>
              <a:ahLst/>
              <a:cxnLst>
                <a:cxn ang="T2">
                  <a:pos x="T0" y="0"/>
                </a:cxn>
                <a:cxn ang="T3">
                  <a:pos x="T1" y="0"/>
                </a:cxn>
              </a:cxnLst>
              <a:rect l="0" t="0" r="r" b="b"/>
              <a:pathLst>
                <a:path w="11607800">
                  <a:moveTo>
                    <a:pt x="0" y="0"/>
                  </a:moveTo>
                  <a:lnTo>
                    <a:pt x="11607800" y="0"/>
                  </a:lnTo>
                </a:path>
              </a:pathLst>
            </a:custGeom>
            <a:noFill/>
            <a:ln w="63500">
              <a:solidFill>
                <a:srgbClr val="D48E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s-CO"/>
            </a:p>
          </p:txBody>
        </p:sp>
        <p:sp>
          <p:nvSpPr>
            <p:cNvPr id="19493" name="object 19">
              <a:extLst>
                <a:ext uri="{FF2B5EF4-FFF2-40B4-BE49-F238E27FC236}">
                  <a16:creationId xmlns:a16="http://schemas.microsoft.com/office/drawing/2014/main" id="{565019BE-7881-1E37-4CB0-64BE03D4666B}"/>
                </a:ext>
              </a:extLst>
            </p:cNvPr>
            <p:cNvSpPr>
              <a:spLocks/>
            </p:cNvSpPr>
            <p:nvPr/>
          </p:nvSpPr>
          <p:spPr bwMode="auto">
            <a:xfrm>
              <a:off x="1689100" y="3416300"/>
              <a:ext cx="0" cy="635000"/>
            </a:xfrm>
            <a:custGeom>
              <a:avLst/>
              <a:gdLst>
                <a:gd name="T0" fmla="*/ 0 h 635000"/>
                <a:gd name="T1" fmla="*/ 635000 h 635000"/>
                <a:gd name="T2" fmla="*/ 0 60000 65536"/>
                <a:gd name="T3" fmla="*/ 0 60000 65536"/>
              </a:gdLst>
              <a:ahLst/>
              <a:cxnLst>
                <a:cxn ang="T2">
                  <a:pos x="0" y="T0"/>
                </a:cxn>
                <a:cxn ang="T3">
                  <a:pos x="0" y="T1"/>
                </a:cxn>
              </a:cxnLst>
              <a:rect l="0" t="0" r="r" b="b"/>
              <a:pathLst>
                <a:path h="635000">
                  <a:moveTo>
                    <a:pt x="0" y="0"/>
                  </a:moveTo>
                  <a:lnTo>
                    <a:pt x="0" y="635000"/>
                  </a:ln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O"/>
            </a:p>
          </p:txBody>
        </p:sp>
        <p:sp>
          <p:nvSpPr>
            <p:cNvPr id="19494" name="object 20">
              <a:extLst>
                <a:ext uri="{FF2B5EF4-FFF2-40B4-BE49-F238E27FC236}">
                  <a16:creationId xmlns:a16="http://schemas.microsoft.com/office/drawing/2014/main" id="{E4CC752A-BD83-DE36-9100-B96D99D70D55}"/>
                </a:ext>
              </a:extLst>
            </p:cNvPr>
            <p:cNvSpPr>
              <a:spLocks/>
            </p:cNvSpPr>
            <p:nvPr/>
          </p:nvSpPr>
          <p:spPr bwMode="auto">
            <a:xfrm>
              <a:off x="1689100" y="3416300"/>
              <a:ext cx="0" cy="635000"/>
            </a:xfrm>
            <a:custGeom>
              <a:avLst/>
              <a:gdLst>
                <a:gd name="T0" fmla="*/ 635000 h 635000"/>
                <a:gd name="T1" fmla="*/ 0 h 635000"/>
                <a:gd name="T2" fmla="*/ 0 60000 65536"/>
                <a:gd name="T3" fmla="*/ 0 60000 65536"/>
              </a:gdLst>
              <a:ahLst/>
              <a:cxnLst>
                <a:cxn ang="T2">
                  <a:pos x="0" y="T0"/>
                </a:cxn>
                <a:cxn ang="T3">
                  <a:pos x="0" y="T1"/>
                </a:cxn>
              </a:cxnLst>
              <a:rect l="0" t="0" r="r" b="b"/>
              <a:pathLst>
                <a:path h="635000">
                  <a:moveTo>
                    <a:pt x="0" y="635000"/>
                  </a:moveTo>
                  <a:lnTo>
                    <a:pt x="0" y="0"/>
                  </a:lnTo>
                </a:path>
              </a:pathLst>
            </a:custGeom>
            <a:noFill/>
            <a:ln w="50800">
              <a:solidFill>
                <a:srgbClr val="D48E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s-CO"/>
            </a:p>
          </p:txBody>
        </p:sp>
        <p:sp>
          <p:nvSpPr>
            <p:cNvPr id="19495" name="object 21">
              <a:extLst>
                <a:ext uri="{FF2B5EF4-FFF2-40B4-BE49-F238E27FC236}">
                  <a16:creationId xmlns:a16="http://schemas.microsoft.com/office/drawing/2014/main" id="{5059F6C6-CFE5-6A3A-25D9-8FFBAFCACD4F}"/>
                </a:ext>
              </a:extLst>
            </p:cNvPr>
            <p:cNvSpPr>
              <a:spLocks/>
            </p:cNvSpPr>
            <p:nvPr/>
          </p:nvSpPr>
          <p:spPr bwMode="auto">
            <a:xfrm>
              <a:off x="5270500" y="3378200"/>
              <a:ext cx="0" cy="635000"/>
            </a:xfrm>
            <a:custGeom>
              <a:avLst/>
              <a:gdLst>
                <a:gd name="T0" fmla="*/ 0 h 635000"/>
                <a:gd name="T1" fmla="*/ 635000 h 635000"/>
                <a:gd name="T2" fmla="*/ 0 60000 65536"/>
                <a:gd name="T3" fmla="*/ 0 60000 65536"/>
              </a:gdLst>
              <a:ahLst/>
              <a:cxnLst>
                <a:cxn ang="T2">
                  <a:pos x="0" y="T0"/>
                </a:cxn>
                <a:cxn ang="T3">
                  <a:pos x="0" y="T1"/>
                </a:cxn>
              </a:cxnLst>
              <a:rect l="0" t="0" r="r" b="b"/>
              <a:pathLst>
                <a:path h="635000">
                  <a:moveTo>
                    <a:pt x="0" y="0"/>
                  </a:moveTo>
                  <a:lnTo>
                    <a:pt x="0" y="635000"/>
                  </a:ln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O"/>
            </a:p>
          </p:txBody>
        </p:sp>
        <p:sp>
          <p:nvSpPr>
            <p:cNvPr id="19496" name="object 22">
              <a:extLst>
                <a:ext uri="{FF2B5EF4-FFF2-40B4-BE49-F238E27FC236}">
                  <a16:creationId xmlns:a16="http://schemas.microsoft.com/office/drawing/2014/main" id="{62D92149-5180-AE01-2061-ED66AEA93766}"/>
                </a:ext>
              </a:extLst>
            </p:cNvPr>
            <p:cNvSpPr>
              <a:spLocks/>
            </p:cNvSpPr>
            <p:nvPr/>
          </p:nvSpPr>
          <p:spPr bwMode="auto">
            <a:xfrm>
              <a:off x="5270500" y="3378200"/>
              <a:ext cx="0" cy="635000"/>
            </a:xfrm>
            <a:custGeom>
              <a:avLst/>
              <a:gdLst>
                <a:gd name="T0" fmla="*/ 635000 h 635000"/>
                <a:gd name="T1" fmla="*/ 0 h 635000"/>
                <a:gd name="T2" fmla="*/ 0 60000 65536"/>
                <a:gd name="T3" fmla="*/ 0 60000 65536"/>
              </a:gdLst>
              <a:ahLst/>
              <a:cxnLst>
                <a:cxn ang="T2">
                  <a:pos x="0" y="T0"/>
                </a:cxn>
                <a:cxn ang="T3">
                  <a:pos x="0" y="T1"/>
                </a:cxn>
              </a:cxnLst>
              <a:rect l="0" t="0" r="r" b="b"/>
              <a:pathLst>
                <a:path h="635000">
                  <a:moveTo>
                    <a:pt x="0" y="635000"/>
                  </a:moveTo>
                  <a:lnTo>
                    <a:pt x="0" y="0"/>
                  </a:lnTo>
                </a:path>
              </a:pathLst>
            </a:custGeom>
            <a:noFill/>
            <a:ln w="50800">
              <a:solidFill>
                <a:srgbClr val="D48E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s-CO"/>
            </a:p>
          </p:txBody>
        </p:sp>
        <p:sp>
          <p:nvSpPr>
            <p:cNvPr id="19497" name="object 23">
              <a:extLst>
                <a:ext uri="{FF2B5EF4-FFF2-40B4-BE49-F238E27FC236}">
                  <a16:creationId xmlns:a16="http://schemas.microsoft.com/office/drawing/2014/main" id="{D0599E03-D6E7-12AD-52DD-E08593221E4F}"/>
                </a:ext>
              </a:extLst>
            </p:cNvPr>
            <p:cNvSpPr>
              <a:spLocks/>
            </p:cNvSpPr>
            <p:nvPr/>
          </p:nvSpPr>
          <p:spPr bwMode="auto">
            <a:xfrm>
              <a:off x="8267700" y="3416300"/>
              <a:ext cx="0" cy="635000"/>
            </a:xfrm>
            <a:custGeom>
              <a:avLst/>
              <a:gdLst>
                <a:gd name="T0" fmla="*/ 0 h 635000"/>
                <a:gd name="T1" fmla="*/ 635000 h 635000"/>
                <a:gd name="T2" fmla="*/ 0 60000 65536"/>
                <a:gd name="T3" fmla="*/ 0 60000 65536"/>
              </a:gdLst>
              <a:ahLst/>
              <a:cxnLst>
                <a:cxn ang="T2">
                  <a:pos x="0" y="T0"/>
                </a:cxn>
                <a:cxn ang="T3">
                  <a:pos x="0" y="T1"/>
                </a:cxn>
              </a:cxnLst>
              <a:rect l="0" t="0" r="r" b="b"/>
              <a:pathLst>
                <a:path h="635000">
                  <a:moveTo>
                    <a:pt x="0" y="0"/>
                  </a:moveTo>
                  <a:lnTo>
                    <a:pt x="0" y="635000"/>
                  </a:ln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O"/>
            </a:p>
          </p:txBody>
        </p:sp>
        <p:sp>
          <p:nvSpPr>
            <p:cNvPr id="19498" name="object 24">
              <a:extLst>
                <a:ext uri="{FF2B5EF4-FFF2-40B4-BE49-F238E27FC236}">
                  <a16:creationId xmlns:a16="http://schemas.microsoft.com/office/drawing/2014/main" id="{DA860CE7-DAA4-9DBD-C8AF-57D469D7B694}"/>
                </a:ext>
              </a:extLst>
            </p:cNvPr>
            <p:cNvSpPr>
              <a:spLocks/>
            </p:cNvSpPr>
            <p:nvPr/>
          </p:nvSpPr>
          <p:spPr bwMode="auto">
            <a:xfrm>
              <a:off x="8267700" y="3416300"/>
              <a:ext cx="0" cy="635000"/>
            </a:xfrm>
            <a:custGeom>
              <a:avLst/>
              <a:gdLst>
                <a:gd name="T0" fmla="*/ 635000 h 635000"/>
                <a:gd name="T1" fmla="*/ 0 h 635000"/>
                <a:gd name="T2" fmla="*/ 0 60000 65536"/>
                <a:gd name="T3" fmla="*/ 0 60000 65536"/>
              </a:gdLst>
              <a:ahLst/>
              <a:cxnLst>
                <a:cxn ang="T2">
                  <a:pos x="0" y="T0"/>
                </a:cxn>
                <a:cxn ang="T3">
                  <a:pos x="0" y="T1"/>
                </a:cxn>
              </a:cxnLst>
              <a:rect l="0" t="0" r="r" b="b"/>
              <a:pathLst>
                <a:path h="635000">
                  <a:moveTo>
                    <a:pt x="0" y="635000"/>
                  </a:moveTo>
                  <a:lnTo>
                    <a:pt x="0" y="0"/>
                  </a:lnTo>
                </a:path>
              </a:pathLst>
            </a:custGeom>
            <a:noFill/>
            <a:ln w="50800">
              <a:solidFill>
                <a:srgbClr val="D48E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s-CO"/>
            </a:p>
          </p:txBody>
        </p:sp>
        <p:sp>
          <p:nvSpPr>
            <p:cNvPr id="19499" name="object 25">
              <a:extLst>
                <a:ext uri="{FF2B5EF4-FFF2-40B4-BE49-F238E27FC236}">
                  <a16:creationId xmlns:a16="http://schemas.microsoft.com/office/drawing/2014/main" id="{8AF450DA-3D22-744E-6868-2B62BCDB5ADA}"/>
                </a:ext>
              </a:extLst>
            </p:cNvPr>
            <p:cNvSpPr>
              <a:spLocks/>
            </p:cNvSpPr>
            <p:nvPr/>
          </p:nvSpPr>
          <p:spPr bwMode="auto">
            <a:xfrm>
              <a:off x="11125200" y="3416300"/>
              <a:ext cx="0" cy="635000"/>
            </a:xfrm>
            <a:custGeom>
              <a:avLst/>
              <a:gdLst>
                <a:gd name="T0" fmla="*/ 0 h 635000"/>
                <a:gd name="T1" fmla="*/ 635000 h 635000"/>
                <a:gd name="T2" fmla="*/ 0 60000 65536"/>
                <a:gd name="T3" fmla="*/ 0 60000 65536"/>
              </a:gdLst>
              <a:ahLst/>
              <a:cxnLst>
                <a:cxn ang="T2">
                  <a:pos x="0" y="T0"/>
                </a:cxn>
                <a:cxn ang="T3">
                  <a:pos x="0" y="T1"/>
                </a:cxn>
              </a:cxnLst>
              <a:rect l="0" t="0" r="r" b="b"/>
              <a:pathLst>
                <a:path h="635000">
                  <a:moveTo>
                    <a:pt x="0" y="0"/>
                  </a:moveTo>
                  <a:lnTo>
                    <a:pt x="0" y="635000"/>
                  </a:ln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O"/>
            </a:p>
          </p:txBody>
        </p:sp>
        <p:sp>
          <p:nvSpPr>
            <p:cNvPr id="19500" name="object 26">
              <a:extLst>
                <a:ext uri="{FF2B5EF4-FFF2-40B4-BE49-F238E27FC236}">
                  <a16:creationId xmlns:a16="http://schemas.microsoft.com/office/drawing/2014/main" id="{FA0408F8-3629-BBC0-4E32-620F023A7DF5}"/>
                </a:ext>
              </a:extLst>
            </p:cNvPr>
            <p:cNvSpPr>
              <a:spLocks/>
            </p:cNvSpPr>
            <p:nvPr/>
          </p:nvSpPr>
          <p:spPr bwMode="auto">
            <a:xfrm>
              <a:off x="11125200" y="3416300"/>
              <a:ext cx="0" cy="635000"/>
            </a:xfrm>
            <a:custGeom>
              <a:avLst/>
              <a:gdLst>
                <a:gd name="T0" fmla="*/ 635000 h 635000"/>
                <a:gd name="T1" fmla="*/ 0 h 635000"/>
                <a:gd name="T2" fmla="*/ 0 60000 65536"/>
                <a:gd name="T3" fmla="*/ 0 60000 65536"/>
              </a:gdLst>
              <a:ahLst/>
              <a:cxnLst>
                <a:cxn ang="T2">
                  <a:pos x="0" y="T0"/>
                </a:cxn>
                <a:cxn ang="T3">
                  <a:pos x="0" y="T1"/>
                </a:cxn>
              </a:cxnLst>
              <a:rect l="0" t="0" r="r" b="b"/>
              <a:pathLst>
                <a:path h="635000">
                  <a:moveTo>
                    <a:pt x="0" y="635000"/>
                  </a:moveTo>
                  <a:lnTo>
                    <a:pt x="0" y="0"/>
                  </a:lnTo>
                </a:path>
              </a:pathLst>
            </a:custGeom>
            <a:noFill/>
            <a:ln w="50800">
              <a:solidFill>
                <a:srgbClr val="D48E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s-CO"/>
            </a:p>
          </p:txBody>
        </p:sp>
        <p:pic>
          <p:nvPicPr>
            <p:cNvPr id="19501" name="object 27">
              <a:extLst>
                <a:ext uri="{FF2B5EF4-FFF2-40B4-BE49-F238E27FC236}">
                  <a16:creationId xmlns:a16="http://schemas.microsoft.com/office/drawing/2014/main" id="{16261F9A-1656-D4C3-A07A-22E380B5F39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57566" y="7842250"/>
              <a:ext cx="101600" cy="10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9463" name="object 28">
            <a:extLst>
              <a:ext uri="{FF2B5EF4-FFF2-40B4-BE49-F238E27FC236}">
                <a16:creationId xmlns:a16="http://schemas.microsoft.com/office/drawing/2014/main" id="{CB68E9EF-E0D8-C695-2D8C-14FD01A30EB9}"/>
              </a:ext>
            </a:extLst>
          </p:cNvPr>
          <p:cNvSpPr txBox="1">
            <a:spLocks noChangeArrowheads="1"/>
          </p:cNvSpPr>
          <p:nvPr/>
        </p:nvSpPr>
        <p:spPr bwMode="auto">
          <a:xfrm>
            <a:off x="2509838" y="1285875"/>
            <a:ext cx="2293937" cy="95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8930" rIns="0" bIns="0">
            <a:spAutoFit/>
          </a:bodyPr>
          <a:lstStyle>
            <a:lvl1pPr marL="88900">
              <a:spcBef>
                <a:spcPct val="20000"/>
              </a:spcBef>
              <a:buClr>
                <a:schemeClr val="hlink"/>
              </a:buClr>
              <a:buSzPct val="60000"/>
              <a:buFont typeface="Wingdings" pitchFamily="2" charset="2"/>
              <a:buChar char="n"/>
              <a:defRPr sz="3200">
                <a:solidFill>
                  <a:schemeClr val="tx1"/>
                </a:solidFill>
                <a:latin typeface="Verdana" panose="020B060403050404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itchFamily="2" charset="2"/>
              <a:buChar char="n"/>
              <a:defRPr sz="2400">
                <a:solidFill>
                  <a:schemeClr val="tx1"/>
                </a:solidFill>
                <a:latin typeface="Verdana" panose="020B060403050404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9pPr>
          </a:lstStyle>
          <a:p>
            <a:pPr algn="ctr">
              <a:lnSpc>
                <a:spcPts val="1888"/>
              </a:lnSpc>
              <a:spcBef>
                <a:spcPts val="75"/>
              </a:spcBef>
              <a:buClrTx/>
              <a:buSzTx/>
              <a:buFontTx/>
              <a:buNone/>
            </a:pPr>
            <a:r>
              <a:rPr lang="es-CO" altLang="es-CO" sz="1600">
                <a:solidFill>
                  <a:srgbClr val="FFFFFF"/>
                </a:solidFill>
                <a:latin typeface="Trebuchet MS" panose="020B0703020202090204" pitchFamily="34" charset="0"/>
                <a:ea typeface="Trebuchet MS" panose="020B0703020202090204" pitchFamily="34" charset="0"/>
                <a:cs typeface="Trebuchet MS" panose="020B0703020202090204" pitchFamily="34" charset="0"/>
              </a:rPr>
              <a:t>BRASIL</a:t>
            </a:r>
            <a:endParaRPr lang="es-CO" altLang="es-CO" sz="1600">
              <a:latin typeface="Trebuchet MS" panose="020B0703020202090204" pitchFamily="34" charset="0"/>
              <a:ea typeface="Trebuchet MS" panose="020B0703020202090204" pitchFamily="34" charset="0"/>
              <a:cs typeface="Trebuchet MS" panose="020B0703020202090204" pitchFamily="34" charset="0"/>
            </a:endParaRPr>
          </a:p>
          <a:p>
            <a:pPr algn="ctr">
              <a:lnSpc>
                <a:spcPts val="1300"/>
              </a:lnSpc>
              <a:spcBef>
                <a:spcPct val="0"/>
              </a:spcBef>
              <a:buClrTx/>
              <a:buSzTx/>
              <a:buFontTx/>
              <a:buNone/>
            </a:pPr>
            <a:r>
              <a:rPr lang="es-CO" altLang="es-CO" sz="1100">
                <a:solidFill>
                  <a:srgbClr val="FFFFFF"/>
                </a:solidFill>
                <a:latin typeface="Trebuchet MS" panose="020B0703020202090204" pitchFamily="34" charset="0"/>
                <a:ea typeface="Trebuchet MS" panose="020B0703020202090204" pitchFamily="34" charset="0"/>
                <a:cs typeface="Trebuchet MS" panose="020B0703020202090204" pitchFamily="34" charset="0"/>
              </a:rPr>
              <a:t>DEL 16 AL 19 DE SEPTIEMBRE</a:t>
            </a:r>
            <a:endParaRPr lang="es-CO" altLang="es-CO" sz="1100">
              <a:latin typeface="Trebuchet MS" panose="020B0703020202090204" pitchFamily="34" charset="0"/>
              <a:ea typeface="Trebuchet MS" panose="020B0703020202090204" pitchFamily="34" charset="0"/>
              <a:cs typeface="Trebuchet MS" panose="020B0703020202090204" pitchFamily="34" charset="0"/>
            </a:endParaRPr>
          </a:p>
          <a:p>
            <a:pPr algn="ctr">
              <a:lnSpc>
                <a:spcPts val="1350"/>
              </a:lnSpc>
              <a:spcBef>
                <a:spcPts val="125"/>
              </a:spcBef>
              <a:buClrTx/>
              <a:buSzTx/>
              <a:buFontTx/>
              <a:buNone/>
            </a:pPr>
            <a:r>
              <a:rPr lang="es-CO" altLang="es-CO" sz="1100">
                <a:solidFill>
                  <a:srgbClr val="FFFFFF"/>
                </a:solidFill>
                <a:latin typeface="Trebuchet MS" panose="020B0703020202090204" pitchFamily="34" charset="0"/>
                <a:ea typeface="Trebuchet MS" panose="020B0703020202090204" pitchFamily="34" charset="0"/>
                <a:cs typeface="Trebuchet MS" panose="020B0703020202090204" pitchFamily="34" charset="0"/>
              </a:rPr>
              <a:t>TRABAJOS TECNICOS : 93  ASISTENTES: 200  MARINEXPO: SI</a:t>
            </a:r>
            <a:endParaRPr lang="es-CO" altLang="es-CO" sz="1100">
              <a:latin typeface="Trebuchet MS" panose="020B0703020202090204" pitchFamily="34" charset="0"/>
              <a:ea typeface="Trebuchet MS" panose="020B0703020202090204" pitchFamily="34" charset="0"/>
              <a:cs typeface="Trebuchet MS" panose="020B0703020202090204" pitchFamily="34" charset="0"/>
            </a:endParaRPr>
          </a:p>
        </p:txBody>
      </p:sp>
      <p:sp>
        <p:nvSpPr>
          <p:cNvPr id="29" name="object 29">
            <a:extLst>
              <a:ext uri="{FF2B5EF4-FFF2-40B4-BE49-F238E27FC236}">
                <a16:creationId xmlns:a16="http://schemas.microsoft.com/office/drawing/2014/main" id="{D746229C-4F3E-0C86-8565-1B50C3C49183}"/>
              </a:ext>
            </a:extLst>
          </p:cNvPr>
          <p:cNvSpPr txBox="1"/>
          <p:nvPr/>
        </p:nvSpPr>
        <p:spPr>
          <a:xfrm>
            <a:off x="654050" y="5795963"/>
            <a:ext cx="874713" cy="279400"/>
          </a:xfrm>
          <a:prstGeom prst="rect">
            <a:avLst/>
          </a:prstGeom>
          <a:solidFill>
            <a:srgbClr val="D48E00"/>
          </a:solidFill>
        </p:spPr>
        <p:txBody>
          <a:bodyPr lIns="0" tIns="8930" rIns="0" bIns="0">
            <a:spAutoFit/>
          </a:bodyPr>
          <a:lstStyle/>
          <a:p>
            <a:pPr marL="224127">
              <a:spcBef>
                <a:spcPts val="70"/>
              </a:spcBef>
              <a:defRPr/>
            </a:pPr>
            <a:r>
              <a:rPr lang="es-ES" sz="1758" dirty="0">
                <a:latin typeface="Trebuchet MS"/>
                <a:cs typeface="Trebuchet MS"/>
              </a:rPr>
              <a:t>2024</a:t>
            </a:r>
            <a:endParaRPr sz="1758" dirty="0">
              <a:latin typeface="Trebuchet MS"/>
              <a:cs typeface="Trebuchet MS"/>
            </a:endParaRPr>
          </a:p>
        </p:txBody>
      </p:sp>
      <p:sp>
        <p:nvSpPr>
          <p:cNvPr id="30" name="object 30">
            <a:extLst>
              <a:ext uri="{FF2B5EF4-FFF2-40B4-BE49-F238E27FC236}">
                <a16:creationId xmlns:a16="http://schemas.microsoft.com/office/drawing/2014/main" id="{69756FE4-66BC-53DE-EDC3-39116AEA7D48}"/>
              </a:ext>
            </a:extLst>
          </p:cNvPr>
          <p:cNvSpPr txBox="1"/>
          <p:nvPr/>
        </p:nvSpPr>
        <p:spPr>
          <a:xfrm>
            <a:off x="3302000" y="5795963"/>
            <a:ext cx="874713" cy="279400"/>
          </a:xfrm>
          <a:prstGeom prst="rect">
            <a:avLst/>
          </a:prstGeom>
          <a:solidFill>
            <a:srgbClr val="D48E00"/>
          </a:solidFill>
        </p:spPr>
        <p:txBody>
          <a:bodyPr lIns="0" tIns="8930" rIns="0" bIns="0">
            <a:spAutoFit/>
          </a:bodyPr>
          <a:lstStyle/>
          <a:p>
            <a:pPr marL="198232">
              <a:spcBef>
                <a:spcPts val="70"/>
              </a:spcBef>
              <a:defRPr/>
            </a:pPr>
            <a:r>
              <a:rPr lang="es-ES" sz="1758" dirty="0">
                <a:latin typeface="Trebuchet MS"/>
                <a:cs typeface="Trebuchet MS"/>
              </a:rPr>
              <a:t>2025</a:t>
            </a:r>
          </a:p>
        </p:txBody>
      </p:sp>
      <p:sp>
        <p:nvSpPr>
          <p:cNvPr id="31" name="object 31">
            <a:extLst>
              <a:ext uri="{FF2B5EF4-FFF2-40B4-BE49-F238E27FC236}">
                <a16:creationId xmlns:a16="http://schemas.microsoft.com/office/drawing/2014/main" id="{01A45D86-D357-09B0-CE4D-E5A8DE768A1E}"/>
              </a:ext>
            </a:extLst>
          </p:cNvPr>
          <p:cNvSpPr txBox="1"/>
          <p:nvPr/>
        </p:nvSpPr>
        <p:spPr>
          <a:xfrm>
            <a:off x="5376863" y="5795963"/>
            <a:ext cx="876300" cy="279400"/>
          </a:xfrm>
          <a:prstGeom prst="rect">
            <a:avLst/>
          </a:prstGeom>
          <a:solidFill>
            <a:srgbClr val="D48E00"/>
          </a:solidFill>
        </p:spPr>
        <p:txBody>
          <a:bodyPr lIns="0" tIns="8930" rIns="0" bIns="0">
            <a:spAutoFit/>
          </a:bodyPr>
          <a:lstStyle/>
          <a:p>
            <a:pPr marL="194660">
              <a:spcBef>
                <a:spcPts val="70"/>
              </a:spcBef>
              <a:defRPr/>
            </a:pPr>
            <a:endParaRPr sz="1758" dirty="0">
              <a:latin typeface="Trebuchet MS"/>
              <a:cs typeface="Trebuchet MS"/>
            </a:endParaRPr>
          </a:p>
        </p:txBody>
      </p:sp>
      <p:sp>
        <p:nvSpPr>
          <p:cNvPr id="32" name="object 32">
            <a:extLst>
              <a:ext uri="{FF2B5EF4-FFF2-40B4-BE49-F238E27FC236}">
                <a16:creationId xmlns:a16="http://schemas.microsoft.com/office/drawing/2014/main" id="{CECD0695-C173-DACF-5D29-D99260011DE9}"/>
              </a:ext>
            </a:extLst>
          </p:cNvPr>
          <p:cNvSpPr txBox="1"/>
          <p:nvPr/>
        </p:nvSpPr>
        <p:spPr>
          <a:xfrm>
            <a:off x="7385050" y="5795963"/>
            <a:ext cx="874713" cy="279400"/>
          </a:xfrm>
          <a:prstGeom prst="rect">
            <a:avLst/>
          </a:prstGeom>
          <a:solidFill>
            <a:srgbClr val="D48E00"/>
          </a:solidFill>
        </p:spPr>
        <p:txBody>
          <a:bodyPr lIns="0" tIns="8930" rIns="0" bIns="0">
            <a:spAutoFit/>
          </a:bodyPr>
          <a:lstStyle/>
          <a:p>
            <a:pPr marL="229038">
              <a:spcBef>
                <a:spcPts val="70"/>
              </a:spcBef>
              <a:defRPr/>
            </a:pPr>
            <a:endParaRPr sz="1758" dirty="0">
              <a:latin typeface="Trebuchet MS"/>
              <a:cs typeface="Trebuchet MS"/>
            </a:endParaRPr>
          </a:p>
        </p:txBody>
      </p:sp>
      <p:sp>
        <p:nvSpPr>
          <p:cNvPr id="19468" name="object 33">
            <a:extLst>
              <a:ext uri="{FF2B5EF4-FFF2-40B4-BE49-F238E27FC236}">
                <a16:creationId xmlns:a16="http://schemas.microsoft.com/office/drawing/2014/main" id="{4740067A-E318-BF25-22E5-262214C44E71}"/>
              </a:ext>
            </a:extLst>
          </p:cNvPr>
          <p:cNvSpPr txBox="1">
            <a:spLocks noChangeArrowheads="1"/>
          </p:cNvSpPr>
          <p:nvPr/>
        </p:nvSpPr>
        <p:spPr bwMode="auto">
          <a:xfrm>
            <a:off x="0" y="3952875"/>
            <a:ext cx="2633663" cy="347663"/>
          </a:xfrm>
          <a:prstGeom prst="rect">
            <a:avLst/>
          </a:prstGeom>
          <a:solidFill>
            <a:srgbClr val="DDA433"/>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124123" rIns="0" bIns="0">
            <a:spAutoFit/>
          </a:bodyPr>
          <a:lstStyle>
            <a:lvl1pPr>
              <a:spcBef>
                <a:spcPct val="20000"/>
              </a:spcBef>
              <a:buClr>
                <a:schemeClr val="hlink"/>
              </a:buClr>
              <a:buSzPct val="60000"/>
              <a:buFont typeface="Wingdings" pitchFamily="2" charset="2"/>
              <a:buChar char="n"/>
              <a:defRPr sz="3200">
                <a:solidFill>
                  <a:schemeClr val="tx1"/>
                </a:solidFill>
                <a:latin typeface="Verdana" panose="020B060403050404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itchFamily="2" charset="2"/>
              <a:buChar char="n"/>
              <a:defRPr sz="2400">
                <a:solidFill>
                  <a:schemeClr val="tx1"/>
                </a:solidFill>
                <a:latin typeface="Verdana" panose="020B060403050404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9pPr>
          </a:lstStyle>
          <a:p>
            <a:pPr algn="ctr">
              <a:lnSpc>
                <a:spcPts val="1900"/>
              </a:lnSpc>
              <a:spcBef>
                <a:spcPts val="975"/>
              </a:spcBef>
              <a:buClrTx/>
              <a:buSzTx/>
              <a:buFontTx/>
              <a:buNone/>
            </a:pPr>
            <a:endParaRPr lang="es-CO" altLang="es-CO" sz="1300">
              <a:latin typeface="Trebuchet MS" panose="020B0703020202090204" pitchFamily="34" charset="0"/>
              <a:ea typeface="Trebuchet MS" panose="020B0703020202090204" pitchFamily="34" charset="0"/>
              <a:cs typeface="Trebuchet MS" panose="020B0703020202090204" pitchFamily="34" charset="0"/>
            </a:endParaRPr>
          </a:p>
        </p:txBody>
      </p:sp>
      <p:sp>
        <p:nvSpPr>
          <p:cNvPr id="19469" name="object 34">
            <a:extLst>
              <a:ext uri="{FF2B5EF4-FFF2-40B4-BE49-F238E27FC236}">
                <a16:creationId xmlns:a16="http://schemas.microsoft.com/office/drawing/2014/main" id="{5DB39366-7927-02EE-064A-DFD05A9CAE38}"/>
              </a:ext>
            </a:extLst>
          </p:cNvPr>
          <p:cNvSpPr txBox="1">
            <a:spLocks noChangeArrowheads="1"/>
          </p:cNvSpPr>
          <p:nvPr/>
        </p:nvSpPr>
        <p:spPr bwMode="auto">
          <a:xfrm>
            <a:off x="0" y="1255713"/>
            <a:ext cx="2500313" cy="969962"/>
          </a:xfrm>
          <a:prstGeom prst="rect">
            <a:avLst/>
          </a:prstGeom>
          <a:solidFill>
            <a:srgbClr val="DDA433"/>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74563" rIns="0" bIns="0">
            <a:spAutoFit/>
          </a:bodyPr>
          <a:lstStyle>
            <a:lvl1pPr marL="1588">
              <a:spcBef>
                <a:spcPct val="20000"/>
              </a:spcBef>
              <a:buClr>
                <a:schemeClr val="hlink"/>
              </a:buClr>
              <a:buSzPct val="60000"/>
              <a:buFont typeface="Wingdings" pitchFamily="2" charset="2"/>
              <a:buChar char="n"/>
              <a:defRPr sz="3200">
                <a:solidFill>
                  <a:schemeClr val="tx1"/>
                </a:solidFill>
                <a:latin typeface="Verdana" panose="020B060403050404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itchFamily="2" charset="2"/>
              <a:buChar char="n"/>
              <a:defRPr sz="2400">
                <a:solidFill>
                  <a:schemeClr val="tx1"/>
                </a:solidFill>
                <a:latin typeface="Verdana" panose="020B060403050404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9pPr>
          </a:lstStyle>
          <a:p>
            <a:pPr algn="ctr">
              <a:lnSpc>
                <a:spcPts val="1925"/>
              </a:lnSpc>
              <a:spcBef>
                <a:spcPts val="588"/>
              </a:spcBef>
              <a:buClrTx/>
              <a:buSzTx/>
              <a:buFontTx/>
              <a:buNone/>
            </a:pPr>
            <a:r>
              <a:rPr lang="es-CO" altLang="es-CO" sz="1600">
                <a:solidFill>
                  <a:srgbClr val="FFFFFF"/>
                </a:solidFill>
                <a:latin typeface="Trebuchet MS" panose="020B0703020202090204" pitchFamily="34" charset="0"/>
                <a:ea typeface="Trebuchet MS" panose="020B0703020202090204" pitchFamily="34" charset="0"/>
                <a:cs typeface="Trebuchet MS" panose="020B0703020202090204" pitchFamily="34" charset="0"/>
              </a:rPr>
              <a:t>MEXICO</a:t>
            </a:r>
            <a:endParaRPr lang="es-CO" altLang="es-CO" sz="1600">
              <a:latin typeface="Trebuchet MS" panose="020B0703020202090204" pitchFamily="34" charset="0"/>
              <a:ea typeface="Trebuchet MS" panose="020B0703020202090204" pitchFamily="34" charset="0"/>
              <a:cs typeface="Trebuchet MS" panose="020B0703020202090204" pitchFamily="34" charset="0"/>
            </a:endParaRPr>
          </a:p>
          <a:p>
            <a:pPr algn="ctr">
              <a:lnSpc>
                <a:spcPts val="1663"/>
              </a:lnSpc>
              <a:spcBef>
                <a:spcPct val="0"/>
              </a:spcBef>
              <a:buClrTx/>
              <a:buSzTx/>
              <a:buFontTx/>
              <a:buNone/>
            </a:pPr>
            <a:r>
              <a:rPr lang="es-CO" altLang="es-CO" sz="1400">
                <a:solidFill>
                  <a:srgbClr val="FFFFFF"/>
                </a:solidFill>
                <a:latin typeface="Trebuchet MS" panose="020B0703020202090204" pitchFamily="34" charset="0"/>
                <a:ea typeface="Trebuchet MS" panose="020B0703020202090204" pitchFamily="34" charset="0"/>
                <a:cs typeface="Trebuchet MS" panose="020B0703020202090204" pitchFamily="34" charset="0"/>
              </a:rPr>
              <a:t>25 AL 28 DE OCTUBRE</a:t>
            </a:r>
            <a:endParaRPr lang="es-CO" altLang="es-CO" sz="1400">
              <a:latin typeface="Trebuchet MS" panose="020B0703020202090204" pitchFamily="34" charset="0"/>
              <a:ea typeface="Trebuchet MS" panose="020B0703020202090204" pitchFamily="34" charset="0"/>
              <a:cs typeface="Trebuchet MS" panose="020B0703020202090204" pitchFamily="34" charset="0"/>
            </a:endParaRPr>
          </a:p>
          <a:p>
            <a:pPr algn="ctr">
              <a:spcBef>
                <a:spcPct val="0"/>
              </a:spcBef>
              <a:buClrTx/>
              <a:buSzTx/>
              <a:buFontTx/>
              <a:buNone/>
            </a:pPr>
            <a:r>
              <a:rPr lang="es-CO" altLang="es-CO" sz="1400">
                <a:solidFill>
                  <a:srgbClr val="FFFFFF"/>
                </a:solidFill>
                <a:latin typeface="Trebuchet MS" panose="020B0703020202090204" pitchFamily="34" charset="0"/>
                <a:ea typeface="Trebuchet MS" panose="020B0703020202090204" pitchFamily="34" charset="0"/>
                <a:cs typeface="Trebuchet MS" panose="020B0703020202090204" pitchFamily="34" charset="0"/>
              </a:rPr>
              <a:t>ASISTENTES: 152  MARINEXPO: SI</a:t>
            </a:r>
            <a:endParaRPr lang="es-CO" altLang="es-CO" sz="1400">
              <a:latin typeface="Trebuchet MS" panose="020B0703020202090204" pitchFamily="34" charset="0"/>
              <a:ea typeface="Trebuchet MS" panose="020B0703020202090204" pitchFamily="34" charset="0"/>
              <a:cs typeface="Trebuchet MS" panose="020B0703020202090204" pitchFamily="34" charset="0"/>
            </a:endParaRPr>
          </a:p>
        </p:txBody>
      </p:sp>
      <p:sp>
        <p:nvSpPr>
          <p:cNvPr id="35" name="object 35">
            <a:extLst>
              <a:ext uri="{FF2B5EF4-FFF2-40B4-BE49-F238E27FC236}">
                <a16:creationId xmlns:a16="http://schemas.microsoft.com/office/drawing/2014/main" id="{0F025AFD-344F-1D28-1BCC-94F3DE985999}"/>
              </a:ext>
            </a:extLst>
          </p:cNvPr>
          <p:cNvSpPr txBox="1"/>
          <p:nvPr/>
        </p:nvSpPr>
        <p:spPr>
          <a:xfrm>
            <a:off x="4986338" y="4032250"/>
            <a:ext cx="1552575" cy="230188"/>
          </a:xfrm>
          <a:prstGeom prst="rect">
            <a:avLst/>
          </a:prstGeom>
        </p:spPr>
        <p:txBody>
          <a:bodyPr lIns="0" tIns="8930" rIns="0" bIns="0">
            <a:spAutoFit/>
          </a:bodyPr>
          <a:lstStyle/>
          <a:p>
            <a:pPr marL="264756">
              <a:lnSpc>
                <a:spcPts val="1891"/>
              </a:lnSpc>
              <a:spcBef>
                <a:spcPts val="70"/>
              </a:spcBef>
              <a:defRPr/>
            </a:pPr>
            <a:endParaRPr sz="1336" dirty="0">
              <a:latin typeface="Trebuchet MS"/>
              <a:cs typeface="Trebuchet MS"/>
            </a:endParaRPr>
          </a:p>
        </p:txBody>
      </p:sp>
      <p:sp>
        <p:nvSpPr>
          <p:cNvPr id="37" name="object 37">
            <a:extLst>
              <a:ext uri="{FF2B5EF4-FFF2-40B4-BE49-F238E27FC236}">
                <a16:creationId xmlns:a16="http://schemas.microsoft.com/office/drawing/2014/main" id="{8CF4B3B4-2EA7-A437-40AA-53A8A60B47D8}"/>
              </a:ext>
            </a:extLst>
          </p:cNvPr>
          <p:cNvSpPr txBox="1"/>
          <p:nvPr/>
        </p:nvSpPr>
        <p:spPr>
          <a:xfrm>
            <a:off x="4813300" y="1255713"/>
            <a:ext cx="1982788" cy="985837"/>
          </a:xfrm>
          <a:prstGeom prst="rect">
            <a:avLst/>
          </a:prstGeom>
          <a:solidFill>
            <a:srgbClr val="DDA433"/>
          </a:solidFill>
        </p:spPr>
        <p:txBody>
          <a:bodyPr lIns="0" tIns="137517" rIns="0" bIns="0">
            <a:spAutoFit/>
          </a:bodyPr>
          <a:lstStyle/>
          <a:p>
            <a:pPr marL="17412" algn="ctr">
              <a:lnSpc>
                <a:spcPts val="1898"/>
              </a:lnSpc>
              <a:spcBef>
                <a:spcPts val="1083"/>
              </a:spcBef>
              <a:defRPr/>
            </a:pPr>
            <a:r>
              <a:rPr sz="1617" spc="-14" dirty="0">
                <a:solidFill>
                  <a:srgbClr val="FFFFFF"/>
                </a:solidFill>
                <a:latin typeface="Trebuchet MS"/>
                <a:cs typeface="Trebuchet MS"/>
              </a:rPr>
              <a:t>ECUADOR</a:t>
            </a:r>
            <a:endParaRPr sz="1617">
              <a:latin typeface="Trebuchet MS"/>
              <a:cs typeface="Trebuchet MS"/>
            </a:endParaRPr>
          </a:p>
          <a:p>
            <a:pPr marL="17859" algn="ctr">
              <a:lnSpc>
                <a:spcPts val="1392"/>
              </a:lnSpc>
              <a:defRPr/>
            </a:pPr>
            <a:r>
              <a:rPr sz="1195" spc="-11" dirty="0">
                <a:solidFill>
                  <a:srgbClr val="FFFFFF"/>
                </a:solidFill>
                <a:latin typeface="Trebuchet MS"/>
                <a:cs typeface="Trebuchet MS"/>
              </a:rPr>
              <a:t>DEL</a:t>
            </a:r>
            <a:r>
              <a:rPr sz="1195" spc="-109" dirty="0">
                <a:solidFill>
                  <a:srgbClr val="FFFFFF"/>
                </a:solidFill>
                <a:latin typeface="Trebuchet MS"/>
                <a:cs typeface="Trebuchet MS"/>
              </a:rPr>
              <a:t> </a:t>
            </a:r>
            <a:r>
              <a:rPr sz="1195" spc="-14" dirty="0">
                <a:solidFill>
                  <a:srgbClr val="FFFFFF"/>
                </a:solidFill>
                <a:latin typeface="Trebuchet MS"/>
                <a:cs typeface="Trebuchet MS"/>
              </a:rPr>
              <a:t>24</a:t>
            </a:r>
            <a:r>
              <a:rPr sz="1195" spc="-109" dirty="0">
                <a:solidFill>
                  <a:srgbClr val="FFFFFF"/>
                </a:solidFill>
                <a:latin typeface="Trebuchet MS"/>
                <a:cs typeface="Trebuchet MS"/>
              </a:rPr>
              <a:t> </a:t>
            </a:r>
            <a:r>
              <a:rPr sz="1195" spc="-11" dirty="0">
                <a:solidFill>
                  <a:srgbClr val="FFFFFF"/>
                </a:solidFill>
                <a:latin typeface="Trebuchet MS"/>
                <a:cs typeface="Trebuchet MS"/>
              </a:rPr>
              <a:t>AL</a:t>
            </a:r>
            <a:r>
              <a:rPr sz="1195" spc="-109" dirty="0">
                <a:solidFill>
                  <a:srgbClr val="FFFFFF"/>
                </a:solidFill>
                <a:latin typeface="Trebuchet MS"/>
                <a:cs typeface="Trebuchet MS"/>
              </a:rPr>
              <a:t> </a:t>
            </a:r>
            <a:r>
              <a:rPr sz="1195" spc="-14" dirty="0">
                <a:solidFill>
                  <a:srgbClr val="FFFFFF"/>
                </a:solidFill>
                <a:latin typeface="Trebuchet MS"/>
                <a:cs typeface="Trebuchet MS"/>
              </a:rPr>
              <a:t>28</a:t>
            </a:r>
            <a:r>
              <a:rPr sz="1195" spc="-109" dirty="0">
                <a:solidFill>
                  <a:srgbClr val="FFFFFF"/>
                </a:solidFill>
                <a:latin typeface="Trebuchet MS"/>
                <a:cs typeface="Trebuchet MS"/>
              </a:rPr>
              <a:t> </a:t>
            </a:r>
            <a:r>
              <a:rPr sz="1195" spc="4" dirty="0">
                <a:solidFill>
                  <a:srgbClr val="FFFFFF"/>
                </a:solidFill>
                <a:latin typeface="Trebuchet MS"/>
                <a:cs typeface="Trebuchet MS"/>
              </a:rPr>
              <a:t>DE</a:t>
            </a:r>
            <a:r>
              <a:rPr sz="1195" spc="-109" dirty="0">
                <a:solidFill>
                  <a:srgbClr val="FFFFFF"/>
                </a:solidFill>
                <a:latin typeface="Trebuchet MS"/>
                <a:cs typeface="Trebuchet MS"/>
              </a:rPr>
              <a:t> </a:t>
            </a:r>
            <a:r>
              <a:rPr sz="1195" spc="-4" dirty="0">
                <a:solidFill>
                  <a:srgbClr val="FFFFFF"/>
                </a:solidFill>
                <a:latin typeface="Trebuchet MS"/>
                <a:cs typeface="Trebuchet MS"/>
              </a:rPr>
              <a:t>O</a:t>
            </a:r>
            <a:r>
              <a:rPr sz="1195" spc="28" dirty="0">
                <a:solidFill>
                  <a:srgbClr val="FFFFFF"/>
                </a:solidFill>
                <a:latin typeface="Trebuchet MS"/>
                <a:cs typeface="Trebuchet MS"/>
              </a:rPr>
              <a:t>C</a:t>
            </a:r>
            <a:r>
              <a:rPr sz="1195" spc="-49" dirty="0">
                <a:solidFill>
                  <a:srgbClr val="FFFFFF"/>
                </a:solidFill>
                <a:latin typeface="Trebuchet MS"/>
                <a:cs typeface="Trebuchet MS"/>
              </a:rPr>
              <a:t>TUBRE</a:t>
            </a:r>
            <a:endParaRPr sz="1195">
              <a:latin typeface="Trebuchet MS"/>
              <a:cs typeface="Trebuchet MS"/>
            </a:endParaRPr>
          </a:p>
          <a:p>
            <a:pPr marL="17859" algn="ctr">
              <a:lnSpc>
                <a:spcPts val="1680"/>
              </a:lnSpc>
              <a:spcBef>
                <a:spcPts val="42"/>
              </a:spcBef>
              <a:defRPr/>
            </a:pPr>
            <a:r>
              <a:rPr sz="1406" spc="-49" dirty="0">
                <a:solidFill>
                  <a:srgbClr val="FFFFFF"/>
                </a:solidFill>
                <a:latin typeface="Trebuchet MS"/>
                <a:cs typeface="Trebuchet MS"/>
              </a:rPr>
              <a:t>ASISTENTES:</a:t>
            </a:r>
            <a:r>
              <a:rPr sz="1406" spc="-127" dirty="0">
                <a:solidFill>
                  <a:srgbClr val="FFFFFF"/>
                </a:solidFill>
                <a:latin typeface="Trebuchet MS"/>
                <a:cs typeface="Trebuchet MS"/>
              </a:rPr>
              <a:t> </a:t>
            </a:r>
            <a:r>
              <a:rPr sz="1406" spc="-18" dirty="0">
                <a:solidFill>
                  <a:srgbClr val="FFFFFF"/>
                </a:solidFill>
                <a:latin typeface="Trebuchet MS"/>
                <a:cs typeface="Trebuchet MS"/>
              </a:rPr>
              <a:t>378</a:t>
            </a:r>
            <a:endParaRPr sz="1406">
              <a:latin typeface="Trebuchet MS"/>
              <a:cs typeface="Trebuchet MS"/>
            </a:endParaRPr>
          </a:p>
          <a:p>
            <a:pPr marL="17412" algn="ctr">
              <a:lnSpc>
                <a:spcPts val="1596"/>
              </a:lnSpc>
              <a:defRPr/>
            </a:pPr>
            <a:r>
              <a:rPr sz="1336" spc="109" dirty="0">
                <a:solidFill>
                  <a:srgbClr val="FFFFFF"/>
                </a:solidFill>
                <a:latin typeface="Trebuchet MS"/>
                <a:cs typeface="Trebuchet MS"/>
              </a:rPr>
              <a:t>M</a:t>
            </a:r>
            <a:r>
              <a:rPr sz="1336" spc="-39" dirty="0">
                <a:solidFill>
                  <a:srgbClr val="FFFFFF"/>
                </a:solidFill>
                <a:latin typeface="Trebuchet MS"/>
                <a:cs typeface="Trebuchet MS"/>
              </a:rPr>
              <a:t>ARINEXPO:</a:t>
            </a:r>
            <a:r>
              <a:rPr sz="1336" spc="-120" dirty="0">
                <a:solidFill>
                  <a:srgbClr val="FFFFFF"/>
                </a:solidFill>
                <a:latin typeface="Trebuchet MS"/>
                <a:cs typeface="Trebuchet MS"/>
              </a:rPr>
              <a:t> </a:t>
            </a:r>
            <a:r>
              <a:rPr sz="1336" spc="-21" dirty="0">
                <a:solidFill>
                  <a:srgbClr val="FFFFFF"/>
                </a:solidFill>
                <a:latin typeface="Trebuchet MS"/>
                <a:cs typeface="Trebuchet MS"/>
              </a:rPr>
              <a:t>SI</a:t>
            </a:r>
            <a:endParaRPr sz="1336">
              <a:latin typeface="Trebuchet MS"/>
              <a:cs typeface="Trebuchet MS"/>
            </a:endParaRPr>
          </a:p>
        </p:txBody>
      </p:sp>
      <p:sp>
        <p:nvSpPr>
          <p:cNvPr id="19472" name="object 38">
            <a:extLst>
              <a:ext uri="{FF2B5EF4-FFF2-40B4-BE49-F238E27FC236}">
                <a16:creationId xmlns:a16="http://schemas.microsoft.com/office/drawing/2014/main" id="{00D5200E-BC46-B225-CC7F-51ED3D7997CE}"/>
              </a:ext>
            </a:extLst>
          </p:cNvPr>
          <p:cNvSpPr txBox="1">
            <a:spLocks noChangeArrowheads="1"/>
          </p:cNvSpPr>
          <p:nvPr/>
        </p:nvSpPr>
        <p:spPr bwMode="auto">
          <a:xfrm>
            <a:off x="6804025" y="1255713"/>
            <a:ext cx="2339975" cy="758825"/>
          </a:xfrm>
          <a:prstGeom prst="rect">
            <a:avLst/>
          </a:prstGeom>
          <a:solidFill>
            <a:srgbClr val="DDA433"/>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140196" rIns="0" bIns="0">
            <a:spAutoFit/>
          </a:bodyPr>
          <a:lstStyle>
            <a:lvl1pPr>
              <a:spcBef>
                <a:spcPct val="20000"/>
              </a:spcBef>
              <a:buClr>
                <a:schemeClr val="hlink"/>
              </a:buClr>
              <a:buSzPct val="60000"/>
              <a:buFont typeface="Wingdings" pitchFamily="2" charset="2"/>
              <a:buChar char="n"/>
              <a:defRPr sz="3200">
                <a:solidFill>
                  <a:schemeClr val="tx1"/>
                </a:solidFill>
                <a:latin typeface="Verdana" panose="020B060403050404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itchFamily="2" charset="2"/>
              <a:buChar char="n"/>
              <a:defRPr sz="2400">
                <a:solidFill>
                  <a:schemeClr val="tx1"/>
                </a:solidFill>
                <a:latin typeface="Verdana" panose="020B060403050404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9pPr>
          </a:lstStyle>
          <a:p>
            <a:pPr algn="ctr">
              <a:lnSpc>
                <a:spcPts val="2050"/>
              </a:lnSpc>
              <a:spcBef>
                <a:spcPts val="1100"/>
              </a:spcBef>
              <a:buClrTx/>
              <a:buSzTx/>
              <a:buFontTx/>
              <a:buNone/>
            </a:pPr>
            <a:r>
              <a:rPr lang="es-CO" altLang="es-CO" sz="1700">
                <a:solidFill>
                  <a:srgbClr val="FFFFFF"/>
                </a:solidFill>
                <a:latin typeface="Trebuchet MS" panose="020B0703020202090204" pitchFamily="34" charset="0"/>
                <a:ea typeface="Trebuchet MS" panose="020B0703020202090204" pitchFamily="34" charset="0"/>
                <a:cs typeface="Trebuchet MS" panose="020B0703020202090204" pitchFamily="34" charset="0"/>
              </a:rPr>
              <a:t>BRASIL</a:t>
            </a:r>
            <a:endParaRPr lang="es-CO" altLang="es-CO" sz="1700">
              <a:latin typeface="Trebuchet MS" panose="020B0703020202090204" pitchFamily="34" charset="0"/>
              <a:ea typeface="Trebuchet MS" panose="020B0703020202090204" pitchFamily="34" charset="0"/>
              <a:cs typeface="Trebuchet MS" panose="020B0703020202090204" pitchFamily="34" charset="0"/>
            </a:endParaRPr>
          </a:p>
          <a:p>
            <a:pPr algn="ctr">
              <a:lnSpc>
                <a:spcPts val="1288"/>
              </a:lnSpc>
              <a:spcBef>
                <a:spcPct val="0"/>
              </a:spcBef>
              <a:buClrTx/>
              <a:buSzTx/>
              <a:buFontTx/>
              <a:buNone/>
            </a:pPr>
            <a:r>
              <a:rPr lang="es-CO" altLang="es-CO" sz="1100">
                <a:solidFill>
                  <a:srgbClr val="FFFFFF"/>
                </a:solidFill>
                <a:latin typeface="Trebuchet MS" panose="020B0703020202090204" pitchFamily="34" charset="0"/>
                <a:ea typeface="Trebuchet MS" panose="020B0703020202090204" pitchFamily="34" charset="0"/>
                <a:cs typeface="Trebuchet MS" panose="020B0703020202090204" pitchFamily="34" charset="0"/>
              </a:rPr>
              <a:t>DEL 22 AL 26 DE OCTUBRE</a:t>
            </a:r>
            <a:endParaRPr lang="es-CO" altLang="es-CO" sz="1100">
              <a:latin typeface="Trebuchet MS" panose="020B0703020202090204" pitchFamily="34" charset="0"/>
              <a:ea typeface="Trebuchet MS" panose="020B0703020202090204" pitchFamily="34" charset="0"/>
              <a:cs typeface="Trebuchet MS" panose="020B0703020202090204" pitchFamily="34" charset="0"/>
            </a:endParaRPr>
          </a:p>
          <a:p>
            <a:pPr algn="ctr">
              <a:spcBef>
                <a:spcPts val="25"/>
              </a:spcBef>
              <a:buClrTx/>
              <a:buSzTx/>
              <a:buFontTx/>
              <a:buNone/>
            </a:pPr>
            <a:r>
              <a:rPr lang="es-CO" altLang="es-CO" sz="1200">
                <a:solidFill>
                  <a:srgbClr val="FFFFFF"/>
                </a:solidFill>
                <a:latin typeface="Trebuchet MS" panose="020B0703020202090204" pitchFamily="34" charset="0"/>
                <a:ea typeface="Trebuchet MS" panose="020B0703020202090204" pitchFamily="34" charset="0"/>
                <a:cs typeface="Trebuchet MS" panose="020B0703020202090204" pitchFamily="34" charset="0"/>
              </a:rPr>
              <a:t>MARINEXPO: NO</a:t>
            </a:r>
            <a:endParaRPr lang="es-CO" altLang="es-CO" sz="1200">
              <a:latin typeface="Trebuchet MS" panose="020B0703020202090204" pitchFamily="34" charset="0"/>
              <a:ea typeface="Trebuchet MS" panose="020B0703020202090204" pitchFamily="34" charset="0"/>
              <a:cs typeface="Trebuchet MS" panose="020B0703020202090204" pitchFamily="34" charset="0"/>
            </a:endParaRPr>
          </a:p>
        </p:txBody>
      </p:sp>
      <p:sp>
        <p:nvSpPr>
          <p:cNvPr id="19473" name="object 39">
            <a:extLst>
              <a:ext uri="{FF2B5EF4-FFF2-40B4-BE49-F238E27FC236}">
                <a16:creationId xmlns:a16="http://schemas.microsoft.com/office/drawing/2014/main" id="{6DDC9F69-F2D1-8FD5-EA45-2155A608BD28}"/>
              </a:ext>
            </a:extLst>
          </p:cNvPr>
          <p:cNvSpPr txBox="1">
            <a:spLocks noChangeArrowheads="1"/>
          </p:cNvSpPr>
          <p:nvPr/>
        </p:nvSpPr>
        <p:spPr bwMode="auto">
          <a:xfrm>
            <a:off x="2643188" y="4067175"/>
            <a:ext cx="2160587"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8930" rIns="0" bIns="0">
            <a:spAutoFit/>
          </a:bodyPr>
          <a:lstStyle>
            <a:lvl1pPr>
              <a:spcBef>
                <a:spcPct val="20000"/>
              </a:spcBef>
              <a:buClr>
                <a:schemeClr val="hlink"/>
              </a:buClr>
              <a:buSzPct val="60000"/>
              <a:buFont typeface="Wingdings" pitchFamily="2" charset="2"/>
              <a:buChar char="n"/>
              <a:defRPr sz="3200">
                <a:solidFill>
                  <a:schemeClr val="tx1"/>
                </a:solidFill>
                <a:latin typeface="Verdana" panose="020B060403050404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itchFamily="2" charset="2"/>
              <a:buChar char="n"/>
              <a:defRPr sz="2400">
                <a:solidFill>
                  <a:schemeClr val="tx1"/>
                </a:solidFill>
                <a:latin typeface="Verdana" panose="020B060403050404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9pPr>
          </a:lstStyle>
          <a:p>
            <a:pPr algn="ctr">
              <a:lnSpc>
                <a:spcPts val="1875"/>
              </a:lnSpc>
              <a:spcBef>
                <a:spcPts val="75"/>
              </a:spcBef>
              <a:buClrTx/>
              <a:buSzTx/>
              <a:buFontTx/>
              <a:buNone/>
            </a:pPr>
            <a:endParaRPr lang="es-CO" altLang="es-CO" sz="1200">
              <a:latin typeface="Trebuchet MS" panose="020B0703020202090204" pitchFamily="34" charset="0"/>
              <a:ea typeface="Trebuchet MS" panose="020B0703020202090204" pitchFamily="34" charset="0"/>
              <a:cs typeface="Trebuchet MS" panose="020B0703020202090204" pitchFamily="34" charset="0"/>
            </a:endParaRPr>
          </a:p>
        </p:txBody>
      </p:sp>
      <p:grpSp>
        <p:nvGrpSpPr>
          <p:cNvPr id="19474" name="object 40">
            <a:extLst>
              <a:ext uri="{FF2B5EF4-FFF2-40B4-BE49-F238E27FC236}">
                <a16:creationId xmlns:a16="http://schemas.microsoft.com/office/drawing/2014/main" id="{A18B77BF-7697-F833-86B6-C7C5F731CA27}"/>
              </a:ext>
            </a:extLst>
          </p:cNvPr>
          <p:cNvGrpSpPr>
            <a:grpSpLocks/>
          </p:cNvGrpSpPr>
          <p:nvPr/>
        </p:nvGrpSpPr>
        <p:grpSpPr bwMode="auto">
          <a:xfrm>
            <a:off x="1169988" y="0"/>
            <a:ext cx="5772150" cy="5572125"/>
            <a:chOff x="1663700" y="0"/>
            <a:chExt cx="8210550" cy="7924800"/>
          </a:xfrm>
        </p:grpSpPr>
        <p:sp>
          <p:nvSpPr>
            <p:cNvPr id="19483" name="object 41">
              <a:extLst>
                <a:ext uri="{FF2B5EF4-FFF2-40B4-BE49-F238E27FC236}">
                  <a16:creationId xmlns:a16="http://schemas.microsoft.com/office/drawing/2014/main" id="{D27DDC0A-EAAF-3A5C-6F69-C8DC978B05E1}"/>
                </a:ext>
              </a:extLst>
            </p:cNvPr>
            <p:cNvSpPr>
              <a:spLocks/>
            </p:cNvSpPr>
            <p:nvPr/>
          </p:nvSpPr>
          <p:spPr bwMode="auto">
            <a:xfrm>
              <a:off x="1689100" y="7264400"/>
              <a:ext cx="0" cy="635000"/>
            </a:xfrm>
            <a:custGeom>
              <a:avLst/>
              <a:gdLst>
                <a:gd name="T0" fmla="*/ 0 h 635000"/>
                <a:gd name="T1" fmla="*/ 635000 h 635000"/>
                <a:gd name="T2" fmla="*/ 0 60000 65536"/>
                <a:gd name="T3" fmla="*/ 0 60000 65536"/>
              </a:gdLst>
              <a:ahLst/>
              <a:cxnLst>
                <a:cxn ang="T2">
                  <a:pos x="0" y="T0"/>
                </a:cxn>
                <a:cxn ang="T3">
                  <a:pos x="0" y="T1"/>
                </a:cxn>
              </a:cxnLst>
              <a:rect l="0" t="0" r="r" b="b"/>
              <a:pathLst>
                <a:path h="635000">
                  <a:moveTo>
                    <a:pt x="0" y="0"/>
                  </a:moveTo>
                  <a:lnTo>
                    <a:pt x="0" y="635000"/>
                  </a:ln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O"/>
            </a:p>
          </p:txBody>
        </p:sp>
        <p:sp>
          <p:nvSpPr>
            <p:cNvPr id="19484" name="object 42">
              <a:extLst>
                <a:ext uri="{FF2B5EF4-FFF2-40B4-BE49-F238E27FC236}">
                  <a16:creationId xmlns:a16="http://schemas.microsoft.com/office/drawing/2014/main" id="{54774D26-4540-12CF-AB6C-05F109AB4B2C}"/>
                </a:ext>
              </a:extLst>
            </p:cNvPr>
            <p:cNvSpPr>
              <a:spLocks/>
            </p:cNvSpPr>
            <p:nvPr/>
          </p:nvSpPr>
          <p:spPr bwMode="auto">
            <a:xfrm>
              <a:off x="1689100" y="7264400"/>
              <a:ext cx="0" cy="635000"/>
            </a:xfrm>
            <a:custGeom>
              <a:avLst/>
              <a:gdLst>
                <a:gd name="T0" fmla="*/ 635000 h 635000"/>
                <a:gd name="T1" fmla="*/ 0 h 635000"/>
                <a:gd name="T2" fmla="*/ 0 60000 65536"/>
                <a:gd name="T3" fmla="*/ 0 60000 65536"/>
              </a:gdLst>
              <a:ahLst/>
              <a:cxnLst>
                <a:cxn ang="T2">
                  <a:pos x="0" y="T0"/>
                </a:cxn>
                <a:cxn ang="T3">
                  <a:pos x="0" y="T1"/>
                </a:cxn>
              </a:cxnLst>
              <a:rect l="0" t="0" r="r" b="b"/>
              <a:pathLst>
                <a:path h="635000">
                  <a:moveTo>
                    <a:pt x="0" y="635000"/>
                  </a:moveTo>
                  <a:lnTo>
                    <a:pt x="0" y="0"/>
                  </a:lnTo>
                </a:path>
              </a:pathLst>
            </a:custGeom>
            <a:noFill/>
            <a:ln w="50800">
              <a:solidFill>
                <a:srgbClr val="D48E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s-CO"/>
            </a:p>
          </p:txBody>
        </p:sp>
        <p:sp>
          <p:nvSpPr>
            <p:cNvPr id="19485" name="object 43">
              <a:extLst>
                <a:ext uri="{FF2B5EF4-FFF2-40B4-BE49-F238E27FC236}">
                  <a16:creationId xmlns:a16="http://schemas.microsoft.com/office/drawing/2014/main" id="{4A969034-EB0F-6E0D-F3FC-42F46259267E}"/>
                </a:ext>
              </a:extLst>
            </p:cNvPr>
            <p:cNvSpPr>
              <a:spLocks/>
            </p:cNvSpPr>
            <p:nvPr/>
          </p:nvSpPr>
          <p:spPr bwMode="auto">
            <a:xfrm>
              <a:off x="5270500" y="7226300"/>
              <a:ext cx="0" cy="635000"/>
            </a:xfrm>
            <a:custGeom>
              <a:avLst/>
              <a:gdLst>
                <a:gd name="T0" fmla="*/ 0 h 635000"/>
                <a:gd name="T1" fmla="*/ 635000 h 635000"/>
                <a:gd name="T2" fmla="*/ 0 60000 65536"/>
                <a:gd name="T3" fmla="*/ 0 60000 65536"/>
              </a:gdLst>
              <a:ahLst/>
              <a:cxnLst>
                <a:cxn ang="T2">
                  <a:pos x="0" y="T0"/>
                </a:cxn>
                <a:cxn ang="T3">
                  <a:pos x="0" y="T1"/>
                </a:cxn>
              </a:cxnLst>
              <a:rect l="0" t="0" r="r" b="b"/>
              <a:pathLst>
                <a:path h="635000">
                  <a:moveTo>
                    <a:pt x="0" y="0"/>
                  </a:moveTo>
                  <a:lnTo>
                    <a:pt x="0" y="635000"/>
                  </a:ln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O"/>
            </a:p>
          </p:txBody>
        </p:sp>
        <p:sp>
          <p:nvSpPr>
            <p:cNvPr id="19486" name="object 44">
              <a:extLst>
                <a:ext uri="{FF2B5EF4-FFF2-40B4-BE49-F238E27FC236}">
                  <a16:creationId xmlns:a16="http://schemas.microsoft.com/office/drawing/2014/main" id="{74900A48-DA7C-E83C-A90F-E08DCF017568}"/>
                </a:ext>
              </a:extLst>
            </p:cNvPr>
            <p:cNvSpPr>
              <a:spLocks/>
            </p:cNvSpPr>
            <p:nvPr/>
          </p:nvSpPr>
          <p:spPr bwMode="auto">
            <a:xfrm>
              <a:off x="5270500" y="7226300"/>
              <a:ext cx="0" cy="635000"/>
            </a:xfrm>
            <a:custGeom>
              <a:avLst/>
              <a:gdLst>
                <a:gd name="T0" fmla="*/ 635000 h 635000"/>
                <a:gd name="T1" fmla="*/ 0 h 635000"/>
                <a:gd name="T2" fmla="*/ 0 60000 65536"/>
                <a:gd name="T3" fmla="*/ 0 60000 65536"/>
              </a:gdLst>
              <a:ahLst/>
              <a:cxnLst>
                <a:cxn ang="T2">
                  <a:pos x="0" y="T0"/>
                </a:cxn>
                <a:cxn ang="T3">
                  <a:pos x="0" y="T1"/>
                </a:cxn>
              </a:cxnLst>
              <a:rect l="0" t="0" r="r" b="b"/>
              <a:pathLst>
                <a:path h="635000">
                  <a:moveTo>
                    <a:pt x="0" y="635000"/>
                  </a:moveTo>
                  <a:lnTo>
                    <a:pt x="0" y="0"/>
                  </a:lnTo>
                </a:path>
              </a:pathLst>
            </a:custGeom>
            <a:noFill/>
            <a:ln w="50800">
              <a:solidFill>
                <a:srgbClr val="D48E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s-CO"/>
            </a:p>
          </p:txBody>
        </p:sp>
        <p:sp>
          <p:nvSpPr>
            <p:cNvPr id="19487" name="object 45">
              <a:extLst>
                <a:ext uri="{FF2B5EF4-FFF2-40B4-BE49-F238E27FC236}">
                  <a16:creationId xmlns:a16="http://schemas.microsoft.com/office/drawing/2014/main" id="{702251CB-A723-DEB1-3D6A-7FD028C7F1A9}"/>
                </a:ext>
              </a:extLst>
            </p:cNvPr>
            <p:cNvSpPr>
              <a:spLocks/>
            </p:cNvSpPr>
            <p:nvPr/>
          </p:nvSpPr>
          <p:spPr bwMode="auto">
            <a:xfrm>
              <a:off x="8191500" y="7264400"/>
              <a:ext cx="0" cy="635000"/>
            </a:xfrm>
            <a:custGeom>
              <a:avLst/>
              <a:gdLst>
                <a:gd name="T0" fmla="*/ 0 h 635000"/>
                <a:gd name="T1" fmla="*/ 635000 h 635000"/>
                <a:gd name="T2" fmla="*/ 0 60000 65536"/>
                <a:gd name="T3" fmla="*/ 0 60000 65536"/>
              </a:gdLst>
              <a:ahLst/>
              <a:cxnLst>
                <a:cxn ang="T2">
                  <a:pos x="0" y="T0"/>
                </a:cxn>
                <a:cxn ang="T3">
                  <a:pos x="0" y="T1"/>
                </a:cxn>
              </a:cxnLst>
              <a:rect l="0" t="0" r="r" b="b"/>
              <a:pathLst>
                <a:path h="635000">
                  <a:moveTo>
                    <a:pt x="0" y="0"/>
                  </a:moveTo>
                  <a:lnTo>
                    <a:pt x="0" y="635000"/>
                  </a:ln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O"/>
            </a:p>
          </p:txBody>
        </p:sp>
        <p:sp>
          <p:nvSpPr>
            <p:cNvPr id="19488" name="object 46">
              <a:extLst>
                <a:ext uri="{FF2B5EF4-FFF2-40B4-BE49-F238E27FC236}">
                  <a16:creationId xmlns:a16="http://schemas.microsoft.com/office/drawing/2014/main" id="{BC9DCA60-C55A-B56B-6529-0A6D2ECB6E29}"/>
                </a:ext>
              </a:extLst>
            </p:cNvPr>
            <p:cNvSpPr>
              <a:spLocks/>
            </p:cNvSpPr>
            <p:nvPr/>
          </p:nvSpPr>
          <p:spPr bwMode="auto">
            <a:xfrm>
              <a:off x="8191500" y="7264400"/>
              <a:ext cx="0" cy="635000"/>
            </a:xfrm>
            <a:custGeom>
              <a:avLst/>
              <a:gdLst>
                <a:gd name="T0" fmla="*/ 635000 h 635000"/>
                <a:gd name="T1" fmla="*/ 0 h 635000"/>
                <a:gd name="T2" fmla="*/ 0 60000 65536"/>
                <a:gd name="T3" fmla="*/ 0 60000 65536"/>
              </a:gdLst>
              <a:ahLst/>
              <a:cxnLst>
                <a:cxn ang="T2">
                  <a:pos x="0" y="T0"/>
                </a:cxn>
                <a:cxn ang="T3">
                  <a:pos x="0" y="T1"/>
                </a:cxn>
              </a:cxnLst>
              <a:rect l="0" t="0" r="r" b="b"/>
              <a:pathLst>
                <a:path h="635000">
                  <a:moveTo>
                    <a:pt x="0" y="635000"/>
                  </a:moveTo>
                  <a:lnTo>
                    <a:pt x="0" y="0"/>
                  </a:lnTo>
                </a:path>
              </a:pathLst>
            </a:custGeom>
            <a:noFill/>
            <a:ln w="50800">
              <a:solidFill>
                <a:srgbClr val="D48E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s-CO"/>
            </a:p>
          </p:txBody>
        </p:sp>
        <p:sp>
          <p:nvSpPr>
            <p:cNvPr id="19489" name="object 47">
              <a:extLst>
                <a:ext uri="{FF2B5EF4-FFF2-40B4-BE49-F238E27FC236}">
                  <a16:creationId xmlns:a16="http://schemas.microsoft.com/office/drawing/2014/main" id="{D3C7A5AF-B3C6-85F7-D2C3-477623DF7F69}"/>
                </a:ext>
              </a:extLst>
            </p:cNvPr>
            <p:cNvSpPr>
              <a:spLocks/>
            </p:cNvSpPr>
            <p:nvPr/>
          </p:nvSpPr>
          <p:spPr bwMode="auto">
            <a:xfrm>
              <a:off x="3130715" y="0"/>
              <a:ext cx="6743700" cy="1316355"/>
            </a:xfrm>
            <a:custGeom>
              <a:avLst/>
              <a:gdLst>
                <a:gd name="T0" fmla="*/ 6743369 w 6743700"/>
                <a:gd name="T1" fmla="*/ 0 h 1316355"/>
                <a:gd name="T2" fmla="*/ 0 w 6743700"/>
                <a:gd name="T3" fmla="*/ 0 h 1316355"/>
                <a:gd name="T4" fmla="*/ 0 w 6743700"/>
                <a:gd name="T5" fmla="*/ 1315770 h 1316355"/>
                <a:gd name="T6" fmla="*/ 6743369 w 6743700"/>
                <a:gd name="T7" fmla="*/ 1315770 h 1316355"/>
                <a:gd name="T8" fmla="*/ 6743369 w 6743700"/>
                <a:gd name="T9" fmla="*/ 0 h 131635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43700" h="1316355">
                  <a:moveTo>
                    <a:pt x="6743369" y="0"/>
                  </a:moveTo>
                  <a:lnTo>
                    <a:pt x="0" y="0"/>
                  </a:lnTo>
                  <a:lnTo>
                    <a:pt x="0" y="1315770"/>
                  </a:lnTo>
                  <a:lnTo>
                    <a:pt x="6743369" y="1315770"/>
                  </a:lnTo>
                  <a:lnTo>
                    <a:pt x="6743369" y="0"/>
                  </a:lnTo>
                  <a:close/>
                </a:path>
              </a:pathLst>
            </a:custGeom>
            <a:solidFill>
              <a:srgbClr val="D48E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O"/>
            </a:p>
          </p:txBody>
        </p:sp>
      </p:grpSp>
      <p:grpSp>
        <p:nvGrpSpPr>
          <p:cNvPr id="19475" name="object 50">
            <a:extLst>
              <a:ext uri="{FF2B5EF4-FFF2-40B4-BE49-F238E27FC236}">
                <a16:creationId xmlns:a16="http://schemas.microsoft.com/office/drawing/2014/main" id="{D9C23404-0839-71FE-0F40-2D07C5CF538E}"/>
              </a:ext>
            </a:extLst>
          </p:cNvPr>
          <p:cNvGrpSpPr>
            <a:grpSpLocks/>
          </p:cNvGrpSpPr>
          <p:nvPr/>
        </p:nvGrpSpPr>
        <p:grpSpPr bwMode="auto">
          <a:xfrm>
            <a:off x="180975" y="0"/>
            <a:ext cx="6765925" cy="5584825"/>
            <a:chOff x="258227" y="0"/>
            <a:chExt cx="9622790" cy="7943850"/>
          </a:xfrm>
        </p:grpSpPr>
        <p:sp>
          <p:nvSpPr>
            <p:cNvPr id="19479" name="object 51">
              <a:extLst>
                <a:ext uri="{FF2B5EF4-FFF2-40B4-BE49-F238E27FC236}">
                  <a16:creationId xmlns:a16="http://schemas.microsoft.com/office/drawing/2014/main" id="{81693012-92D7-3F25-9A3D-B4F5C0858995}"/>
                </a:ext>
              </a:extLst>
            </p:cNvPr>
            <p:cNvSpPr>
              <a:spLocks/>
            </p:cNvSpPr>
            <p:nvPr/>
          </p:nvSpPr>
          <p:spPr bwMode="auto">
            <a:xfrm>
              <a:off x="8744888" y="12"/>
              <a:ext cx="1129665" cy="452755"/>
            </a:xfrm>
            <a:custGeom>
              <a:avLst/>
              <a:gdLst>
                <a:gd name="T0" fmla="*/ 757801 w 1129665"/>
                <a:gd name="T1" fmla="*/ 112146 h 452755"/>
                <a:gd name="T2" fmla="*/ 666139 w 1129665"/>
                <a:gd name="T3" fmla="*/ 97404 h 452755"/>
                <a:gd name="T4" fmla="*/ 579392 w 1129665"/>
                <a:gd name="T5" fmla="*/ 69545 h 452755"/>
                <a:gd name="T6" fmla="*/ 498688 w 1129665"/>
                <a:gd name="T7" fmla="*/ 29589 h 452755"/>
                <a:gd name="T8" fmla="*/ 453760 w 1129665"/>
                <a:gd name="T9" fmla="*/ 0 h 452755"/>
                <a:gd name="T10" fmla="*/ 1078942 w 1129665"/>
                <a:gd name="T11" fmla="*/ 53349 h 452755"/>
                <a:gd name="T12" fmla="*/ 993233 w 1129665"/>
                <a:gd name="T13" fmla="*/ 86921 h 452755"/>
                <a:gd name="T14" fmla="*/ 901604 w 1129665"/>
                <a:gd name="T15" fmla="*/ 107593 h 452755"/>
                <a:gd name="T16" fmla="*/ 805123 w 1129665"/>
                <a:gd name="T17" fmla="*/ 114281 h 452755"/>
                <a:gd name="T18" fmla="*/ 20440 w 1129665"/>
                <a:gd name="T19" fmla="*/ 32404 h 452755"/>
                <a:gd name="T20" fmla="*/ 54731 w 1129665"/>
                <a:gd name="T21" fmla="*/ 81781 h 452755"/>
                <a:gd name="T22" fmla="*/ 65056 w 1129665"/>
                <a:gd name="T23" fmla="*/ 79584 h 452755"/>
                <a:gd name="T24" fmla="*/ 127632 w 1129665"/>
                <a:gd name="T25" fmla="*/ 52195 h 452755"/>
                <a:gd name="T26" fmla="*/ 190151 w 1129665"/>
                <a:gd name="T27" fmla="*/ 24682 h 452755"/>
                <a:gd name="T28" fmla="*/ 203613 w 1129665"/>
                <a:gd name="T29" fmla="*/ 21850 h 452755"/>
                <a:gd name="T30" fmla="*/ 276087 w 1129665"/>
                <a:gd name="T31" fmla="*/ 99607 h 452755"/>
                <a:gd name="T32" fmla="*/ 309379 w 1129665"/>
                <a:gd name="T33" fmla="*/ 128466 h 452755"/>
                <a:gd name="T34" fmla="*/ 293342 w 1129665"/>
                <a:gd name="T35" fmla="*/ 167067 h 452755"/>
                <a:gd name="T36" fmla="*/ 267549 w 1129665"/>
                <a:gd name="T37" fmla="*/ 229743 h 452755"/>
                <a:gd name="T38" fmla="*/ 250743 w 1129665"/>
                <a:gd name="T39" fmla="*/ 269678 h 452755"/>
                <a:gd name="T40" fmla="*/ 303093 w 1129665"/>
                <a:gd name="T41" fmla="*/ 307546 h 452755"/>
                <a:gd name="T42" fmla="*/ 393266 w 1129665"/>
                <a:gd name="T43" fmla="*/ 357679 h 452755"/>
                <a:gd name="T44" fmla="*/ 447263 w 1129665"/>
                <a:gd name="T45" fmla="*/ 382898 h 452755"/>
                <a:gd name="T46" fmla="*/ 455518 w 1129665"/>
                <a:gd name="T47" fmla="*/ 375697 h 452755"/>
                <a:gd name="T48" fmla="*/ 495464 w 1129665"/>
                <a:gd name="T49" fmla="*/ 321457 h 452755"/>
                <a:gd name="T50" fmla="*/ 535210 w 1129665"/>
                <a:gd name="T51" fmla="*/ 267074 h 452755"/>
                <a:gd name="T52" fmla="*/ 544640 w 1129665"/>
                <a:gd name="T53" fmla="*/ 259240 h 452755"/>
                <a:gd name="T54" fmla="*/ 556813 w 1129665"/>
                <a:gd name="T55" fmla="*/ 261016 h 452755"/>
                <a:gd name="T56" fmla="*/ 611839 w 1129665"/>
                <a:gd name="T57" fmla="*/ 279722 h 452755"/>
                <a:gd name="T58" fmla="*/ 669056 w 1129665"/>
                <a:gd name="T59" fmla="*/ 290150 h 452755"/>
                <a:gd name="T60" fmla="*/ 679457 w 1129665"/>
                <a:gd name="T61" fmla="*/ 295065 h 452755"/>
                <a:gd name="T62" fmla="*/ 684428 w 1129665"/>
                <a:gd name="T63" fmla="*/ 336599 h 452755"/>
                <a:gd name="T64" fmla="*/ 692826 w 1129665"/>
                <a:gd name="T65" fmla="*/ 404844 h 452755"/>
                <a:gd name="T66" fmla="*/ 697580 w 1129665"/>
                <a:gd name="T67" fmla="*/ 444595 h 452755"/>
                <a:gd name="T68" fmla="*/ 705022 w 1129665"/>
                <a:gd name="T69" fmla="*/ 447440 h 452755"/>
                <a:gd name="T70" fmla="*/ 747803 w 1129665"/>
                <a:gd name="T71" fmla="*/ 450837 h 452755"/>
                <a:gd name="T72" fmla="*/ 790556 w 1129665"/>
                <a:gd name="T73" fmla="*/ 452748 h 452755"/>
                <a:gd name="T74" fmla="*/ 854037 w 1129665"/>
                <a:gd name="T75" fmla="*/ 450658 h 452755"/>
                <a:gd name="T76" fmla="*/ 917518 w 1129665"/>
                <a:gd name="T77" fmla="*/ 447490 h 452755"/>
                <a:gd name="T78" fmla="*/ 926662 w 1129665"/>
                <a:gd name="T79" fmla="*/ 443579 h 452755"/>
                <a:gd name="T80" fmla="*/ 931588 w 1129665"/>
                <a:gd name="T81" fmla="*/ 402438 h 452755"/>
                <a:gd name="T82" fmla="*/ 949002 w 1129665"/>
                <a:gd name="T83" fmla="*/ 292322 h 452755"/>
                <a:gd name="T84" fmla="*/ 982873 w 1129665"/>
                <a:gd name="T85" fmla="*/ 288156 h 452755"/>
                <a:gd name="T86" fmla="*/ 1043331 w 1129665"/>
                <a:gd name="T87" fmla="*/ 271490 h 452755"/>
                <a:gd name="T88" fmla="*/ 1080510 w 1129665"/>
                <a:gd name="T89" fmla="*/ 257422 h 452755"/>
                <a:gd name="T90" fmla="*/ 1089464 w 1129665"/>
                <a:gd name="T91" fmla="*/ 265284 h 452755"/>
                <a:gd name="T92" fmla="*/ 1129196 w 1129665"/>
                <a:gd name="T93" fmla="*/ 319909 h 45275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129665" h="452755">
                  <a:moveTo>
                    <a:pt x="805123" y="114281"/>
                  </a:moveTo>
                  <a:lnTo>
                    <a:pt x="757801" y="112146"/>
                  </a:lnTo>
                  <a:lnTo>
                    <a:pt x="711426" y="106478"/>
                  </a:lnTo>
                  <a:lnTo>
                    <a:pt x="666139" y="97404"/>
                  </a:lnTo>
                  <a:lnTo>
                    <a:pt x="622081" y="85051"/>
                  </a:lnTo>
                  <a:lnTo>
                    <a:pt x="579392" y="69545"/>
                  </a:lnTo>
                  <a:lnTo>
                    <a:pt x="538214" y="51016"/>
                  </a:lnTo>
                  <a:lnTo>
                    <a:pt x="498688" y="29589"/>
                  </a:lnTo>
                  <a:lnTo>
                    <a:pt x="460955" y="5394"/>
                  </a:lnTo>
                  <a:lnTo>
                    <a:pt x="453760" y="0"/>
                  </a:lnTo>
                </a:path>
                <a:path w="1129665" h="452755">
                  <a:moveTo>
                    <a:pt x="1129196" y="25824"/>
                  </a:moveTo>
                  <a:lnTo>
                    <a:pt x="1078942" y="53349"/>
                  </a:lnTo>
                  <a:lnTo>
                    <a:pt x="1036894" y="71680"/>
                  </a:lnTo>
                  <a:lnTo>
                    <a:pt x="993233" y="86921"/>
                  </a:lnTo>
                  <a:lnTo>
                    <a:pt x="948092" y="98937"/>
                  </a:lnTo>
                  <a:lnTo>
                    <a:pt x="901604" y="107593"/>
                  </a:lnTo>
                  <a:lnTo>
                    <a:pt x="853904" y="112753"/>
                  </a:lnTo>
                  <a:lnTo>
                    <a:pt x="805123" y="114281"/>
                  </a:lnTo>
                </a:path>
                <a:path w="1129665" h="452755">
                  <a:moveTo>
                    <a:pt x="0" y="0"/>
                  </a:moveTo>
                  <a:lnTo>
                    <a:pt x="20440" y="32404"/>
                  </a:lnTo>
                  <a:lnTo>
                    <a:pt x="50299" y="75622"/>
                  </a:lnTo>
                  <a:lnTo>
                    <a:pt x="54731" y="81781"/>
                  </a:lnTo>
                  <a:lnTo>
                    <a:pt x="58325" y="82581"/>
                  </a:lnTo>
                  <a:lnTo>
                    <a:pt x="65056" y="79584"/>
                  </a:lnTo>
                  <a:lnTo>
                    <a:pt x="96322" y="65835"/>
                  </a:lnTo>
                  <a:lnTo>
                    <a:pt x="127632" y="52195"/>
                  </a:lnTo>
                  <a:lnTo>
                    <a:pt x="158929" y="38524"/>
                  </a:lnTo>
                  <a:lnTo>
                    <a:pt x="190151" y="24682"/>
                  </a:lnTo>
                  <a:lnTo>
                    <a:pt x="198825" y="20796"/>
                  </a:lnTo>
                  <a:lnTo>
                    <a:pt x="203613" y="21850"/>
                  </a:lnTo>
                  <a:lnTo>
                    <a:pt x="229767" y="54806"/>
                  </a:lnTo>
                  <a:lnTo>
                    <a:pt x="276087" y="99607"/>
                  </a:lnTo>
                  <a:lnTo>
                    <a:pt x="309176" y="123907"/>
                  </a:lnTo>
                  <a:lnTo>
                    <a:pt x="309379" y="128466"/>
                  </a:lnTo>
                  <a:lnTo>
                    <a:pt x="306331" y="135769"/>
                  </a:lnTo>
                  <a:lnTo>
                    <a:pt x="293342" y="167067"/>
                  </a:lnTo>
                  <a:lnTo>
                    <a:pt x="280466" y="198413"/>
                  </a:lnTo>
                  <a:lnTo>
                    <a:pt x="267549" y="229743"/>
                  </a:lnTo>
                  <a:lnTo>
                    <a:pt x="254439" y="260991"/>
                  </a:lnTo>
                  <a:lnTo>
                    <a:pt x="250743" y="269678"/>
                  </a:lnTo>
                  <a:lnTo>
                    <a:pt x="252470" y="273983"/>
                  </a:lnTo>
                  <a:lnTo>
                    <a:pt x="303093" y="307546"/>
                  </a:lnTo>
                  <a:lnTo>
                    <a:pt x="347585" y="333679"/>
                  </a:lnTo>
                  <a:lnTo>
                    <a:pt x="393266" y="357679"/>
                  </a:lnTo>
                  <a:lnTo>
                    <a:pt x="440062" y="379698"/>
                  </a:lnTo>
                  <a:lnTo>
                    <a:pt x="447263" y="382898"/>
                  </a:lnTo>
                  <a:lnTo>
                    <a:pt x="450920" y="382047"/>
                  </a:lnTo>
                  <a:lnTo>
                    <a:pt x="455518" y="375697"/>
                  </a:lnTo>
                  <a:lnTo>
                    <a:pt x="475433" y="348536"/>
                  </a:lnTo>
                  <a:lnTo>
                    <a:pt x="495464" y="321457"/>
                  </a:lnTo>
                  <a:lnTo>
                    <a:pt x="515445" y="294343"/>
                  </a:lnTo>
                  <a:lnTo>
                    <a:pt x="535210" y="267074"/>
                  </a:lnTo>
                  <a:lnTo>
                    <a:pt x="539864" y="261825"/>
                  </a:lnTo>
                  <a:lnTo>
                    <a:pt x="544640" y="259240"/>
                  </a:lnTo>
                  <a:lnTo>
                    <a:pt x="550101" y="259057"/>
                  </a:lnTo>
                  <a:lnTo>
                    <a:pt x="556813" y="261016"/>
                  </a:lnTo>
                  <a:lnTo>
                    <a:pt x="584113" y="271114"/>
                  </a:lnTo>
                  <a:lnTo>
                    <a:pt x="611839" y="279722"/>
                  </a:lnTo>
                  <a:lnTo>
                    <a:pt x="640113" y="286261"/>
                  </a:lnTo>
                  <a:lnTo>
                    <a:pt x="669056" y="290150"/>
                  </a:lnTo>
                  <a:lnTo>
                    <a:pt x="677107" y="290798"/>
                  </a:lnTo>
                  <a:lnTo>
                    <a:pt x="679457" y="295065"/>
                  </a:lnTo>
                  <a:lnTo>
                    <a:pt x="680320" y="302469"/>
                  </a:lnTo>
                  <a:lnTo>
                    <a:pt x="684428" y="336599"/>
                  </a:lnTo>
                  <a:lnTo>
                    <a:pt x="688629" y="370721"/>
                  </a:lnTo>
                  <a:lnTo>
                    <a:pt x="692826" y="404844"/>
                  </a:lnTo>
                  <a:lnTo>
                    <a:pt x="696919" y="438981"/>
                  </a:lnTo>
                  <a:lnTo>
                    <a:pt x="697580" y="444595"/>
                  </a:lnTo>
                  <a:lnTo>
                    <a:pt x="699256" y="447084"/>
                  </a:lnTo>
                  <a:lnTo>
                    <a:pt x="705022" y="447440"/>
                  </a:lnTo>
                  <a:lnTo>
                    <a:pt x="726414" y="449044"/>
                  </a:lnTo>
                  <a:lnTo>
                    <a:pt x="747803" y="450837"/>
                  </a:lnTo>
                  <a:lnTo>
                    <a:pt x="769185" y="452258"/>
                  </a:lnTo>
                  <a:lnTo>
                    <a:pt x="790556" y="452748"/>
                  </a:lnTo>
                  <a:lnTo>
                    <a:pt x="822299" y="452036"/>
                  </a:lnTo>
                  <a:lnTo>
                    <a:pt x="854037" y="450658"/>
                  </a:lnTo>
                  <a:lnTo>
                    <a:pt x="885775" y="449010"/>
                  </a:lnTo>
                  <a:lnTo>
                    <a:pt x="917518" y="447490"/>
                  </a:lnTo>
                  <a:lnTo>
                    <a:pt x="924808" y="447186"/>
                  </a:lnTo>
                  <a:lnTo>
                    <a:pt x="926662" y="443579"/>
                  </a:lnTo>
                  <a:lnTo>
                    <a:pt x="927450" y="436835"/>
                  </a:lnTo>
                  <a:lnTo>
                    <a:pt x="931588" y="402438"/>
                  </a:lnTo>
                  <a:lnTo>
                    <a:pt x="940232" y="333692"/>
                  </a:lnTo>
                  <a:lnTo>
                    <a:pt x="949002" y="292322"/>
                  </a:lnTo>
                  <a:lnTo>
                    <a:pt x="951491" y="292157"/>
                  </a:lnTo>
                  <a:lnTo>
                    <a:pt x="982873" y="288156"/>
                  </a:lnTo>
                  <a:lnTo>
                    <a:pt x="1013416" y="280997"/>
                  </a:lnTo>
                  <a:lnTo>
                    <a:pt x="1043331" y="271490"/>
                  </a:lnTo>
                  <a:lnTo>
                    <a:pt x="1072827" y="260445"/>
                  </a:lnTo>
                  <a:lnTo>
                    <a:pt x="1080510" y="257422"/>
                  </a:lnTo>
                  <a:lnTo>
                    <a:pt x="1084688" y="258629"/>
                  </a:lnTo>
                  <a:lnTo>
                    <a:pt x="1089464" y="265284"/>
                  </a:lnTo>
                  <a:lnTo>
                    <a:pt x="1109532" y="292988"/>
                  </a:lnTo>
                  <a:lnTo>
                    <a:pt x="1129196" y="319909"/>
                  </a:lnTo>
                </a:path>
              </a:pathLst>
            </a:custGeom>
            <a:noFill/>
            <a:ln w="12700">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s-CO"/>
            </a:p>
          </p:txBody>
        </p:sp>
        <p:sp>
          <p:nvSpPr>
            <p:cNvPr id="19480" name="object 52">
              <a:extLst>
                <a:ext uri="{FF2B5EF4-FFF2-40B4-BE49-F238E27FC236}">
                  <a16:creationId xmlns:a16="http://schemas.microsoft.com/office/drawing/2014/main" id="{FA15F399-54CD-0237-A53A-01AD69CEE8FE}"/>
                </a:ext>
              </a:extLst>
            </p:cNvPr>
            <p:cNvSpPr>
              <a:spLocks/>
            </p:cNvSpPr>
            <p:nvPr/>
          </p:nvSpPr>
          <p:spPr bwMode="auto">
            <a:xfrm>
              <a:off x="3130727" y="863014"/>
              <a:ext cx="1129665" cy="453390"/>
            </a:xfrm>
            <a:custGeom>
              <a:avLst/>
              <a:gdLst>
                <a:gd name="T0" fmla="*/ 371380 w 1129664"/>
                <a:gd name="T1" fmla="*/ 340601 h 453390"/>
                <a:gd name="T2" fmla="*/ 463042 w 1129664"/>
                <a:gd name="T3" fmla="*/ 355344 h 453390"/>
                <a:gd name="T4" fmla="*/ 549789 w 1129664"/>
                <a:gd name="T5" fmla="*/ 383202 h 453390"/>
                <a:gd name="T6" fmla="*/ 630494 w 1129664"/>
                <a:gd name="T7" fmla="*/ 423158 h 453390"/>
                <a:gd name="T8" fmla="*/ 675449 w 1129664"/>
                <a:gd name="T9" fmla="*/ 452768 h 453390"/>
                <a:gd name="T10" fmla="*/ 50239 w 1129664"/>
                <a:gd name="T11" fmla="*/ 399398 h 453390"/>
                <a:gd name="T12" fmla="*/ 135948 w 1129664"/>
                <a:gd name="T13" fmla="*/ 365827 h 453390"/>
                <a:gd name="T14" fmla="*/ 227577 w 1129664"/>
                <a:gd name="T15" fmla="*/ 345154 h 453390"/>
                <a:gd name="T16" fmla="*/ 324058 w 1129664"/>
                <a:gd name="T17" fmla="*/ 338467 h 453390"/>
                <a:gd name="T18" fmla="*/ 1108742 w 1129664"/>
                <a:gd name="T19" fmla="*/ 420344 h 453390"/>
                <a:gd name="T20" fmla="*/ 1074451 w 1129664"/>
                <a:gd name="T21" fmla="*/ 370966 h 453390"/>
                <a:gd name="T22" fmla="*/ 1064126 w 1129664"/>
                <a:gd name="T23" fmla="*/ 373164 h 453390"/>
                <a:gd name="T24" fmla="*/ 1001550 w 1129664"/>
                <a:gd name="T25" fmla="*/ 400553 h 453390"/>
                <a:gd name="T26" fmla="*/ 939031 w 1129664"/>
                <a:gd name="T27" fmla="*/ 428066 h 453390"/>
                <a:gd name="T28" fmla="*/ 925569 w 1129664"/>
                <a:gd name="T29" fmla="*/ 430898 h 453390"/>
                <a:gd name="T30" fmla="*/ 853095 w 1129664"/>
                <a:gd name="T31" fmla="*/ 353140 h 453390"/>
                <a:gd name="T32" fmla="*/ 819803 w 1129664"/>
                <a:gd name="T33" fmla="*/ 324281 h 453390"/>
                <a:gd name="T34" fmla="*/ 835840 w 1129664"/>
                <a:gd name="T35" fmla="*/ 285681 h 453390"/>
                <a:gd name="T36" fmla="*/ 861633 w 1129664"/>
                <a:gd name="T37" fmla="*/ 223005 h 453390"/>
                <a:gd name="T38" fmla="*/ 878439 w 1129664"/>
                <a:gd name="T39" fmla="*/ 183070 h 453390"/>
                <a:gd name="T40" fmla="*/ 826089 w 1129664"/>
                <a:gd name="T41" fmla="*/ 145202 h 453390"/>
                <a:gd name="T42" fmla="*/ 735916 w 1129664"/>
                <a:gd name="T43" fmla="*/ 95069 h 453390"/>
                <a:gd name="T44" fmla="*/ 681919 w 1129664"/>
                <a:gd name="T45" fmla="*/ 69849 h 453390"/>
                <a:gd name="T46" fmla="*/ 673652 w 1129664"/>
                <a:gd name="T47" fmla="*/ 77050 h 453390"/>
                <a:gd name="T48" fmla="*/ 633716 w 1129664"/>
                <a:gd name="T49" fmla="*/ 131291 h 453390"/>
                <a:gd name="T50" fmla="*/ 593972 w 1129664"/>
                <a:gd name="T51" fmla="*/ 185673 h 453390"/>
                <a:gd name="T52" fmla="*/ 584542 w 1129664"/>
                <a:gd name="T53" fmla="*/ 193513 h 453390"/>
                <a:gd name="T54" fmla="*/ 572369 w 1129664"/>
                <a:gd name="T55" fmla="*/ 191731 h 453390"/>
                <a:gd name="T56" fmla="*/ 517342 w 1129664"/>
                <a:gd name="T57" fmla="*/ 173026 h 453390"/>
                <a:gd name="T58" fmla="*/ 460126 w 1129664"/>
                <a:gd name="T59" fmla="*/ 162598 h 453390"/>
                <a:gd name="T60" fmla="*/ 449724 w 1129664"/>
                <a:gd name="T61" fmla="*/ 157683 h 453390"/>
                <a:gd name="T62" fmla="*/ 444753 w 1129664"/>
                <a:gd name="T63" fmla="*/ 116149 h 453390"/>
                <a:gd name="T64" fmla="*/ 436355 w 1129664"/>
                <a:gd name="T65" fmla="*/ 47909 h 453390"/>
                <a:gd name="T66" fmla="*/ 431589 w 1129664"/>
                <a:gd name="T67" fmla="*/ 8153 h 453390"/>
                <a:gd name="T68" fmla="*/ 424159 w 1129664"/>
                <a:gd name="T69" fmla="*/ 5308 h 453390"/>
                <a:gd name="T70" fmla="*/ 381378 w 1129664"/>
                <a:gd name="T71" fmla="*/ 1911 h 453390"/>
                <a:gd name="T72" fmla="*/ 338625 w 1129664"/>
                <a:gd name="T73" fmla="*/ 0 h 453390"/>
                <a:gd name="T74" fmla="*/ 275144 w 1129664"/>
                <a:gd name="T75" fmla="*/ 2092 h 453390"/>
                <a:gd name="T76" fmla="*/ 211663 w 1129664"/>
                <a:gd name="T77" fmla="*/ 5270 h 453390"/>
                <a:gd name="T78" fmla="*/ 202519 w 1129664"/>
                <a:gd name="T79" fmla="*/ 9169 h 453390"/>
                <a:gd name="T80" fmla="*/ 197593 w 1129664"/>
                <a:gd name="T81" fmla="*/ 50310 h 453390"/>
                <a:gd name="T82" fmla="*/ 180179 w 1129664"/>
                <a:gd name="T83" fmla="*/ 160426 h 453390"/>
                <a:gd name="T84" fmla="*/ 146309 w 1129664"/>
                <a:gd name="T85" fmla="*/ 164598 h 453390"/>
                <a:gd name="T86" fmla="*/ 85850 w 1129664"/>
                <a:gd name="T87" fmla="*/ 181260 h 453390"/>
                <a:gd name="T88" fmla="*/ 48671 w 1129664"/>
                <a:gd name="T89" fmla="*/ 195325 h 453390"/>
                <a:gd name="T90" fmla="*/ 39717 w 1129664"/>
                <a:gd name="T91" fmla="*/ 187464 h 453390"/>
                <a:gd name="T92" fmla="*/ 0 w 1129664"/>
                <a:gd name="T93" fmla="*/ 132858 h 45339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129664" h="453390">
                  <a:moveTo>
                    <a:pt x="324058" y="338467"/>
                  </a:moveTo>
                  <a:lnTo>
                    <a:pt x="371380" y="340601"/>
                  </a:lnTo>
                  <a:lnTo>
                    <a:pt x="417755" y="346269"/>
                  </a:lnTo>
                  <a:lnTo>
                    <a:pt x="463042" y="355344"/>
                  </a:lnTo>
                  <a:lnTo>
                    <a:pt x="507100" y="367697"/>
                  </a:lnTo>
                  <a:lnTo>
                    <a:pt x="549789" y="383202"/>
                  </a:lnTo>
                  <a:lnTo>
                    <a:pt x="590967" y="401732"/>
                  </a:lnTo>
                  <a:lnTo>
                    <a:pt x="630493" y="423158"/>
                  </a:lnTo>
                  <a:lnTo>
                    <a:pt x="668226" y="447354"/>
                  </a:lnTo>
                  <a:lnTo>
                    <a:pt x="675448" y="452768"/>
                  </a:lnTo>
                </a:path>
                <a:path w="1129664" h="453390">
                  <a:moveTo>
                    <a:pt x="0" y="426915"/>
                  </a:moveTo>
                  <a:lnTo>
                    <a:pt x="50239" y="399398"/>
                  </a:lnTo>
                  <a:lnTo>
                    <a:pt x="92287" y="381068"/>
                  </a:lnTo>
                  <a:lnTo>
                    <a:pt x="135948" y="365827"/>
                  </a:lnTo>
                  <a:lnTo>
                    <a:pt x="181089" y="353811"/>
                  </a:lnTo>
                  <a:lnTo>
                    <a:pt x="227577" y="345154"/>
                  </a:lnTo>
                  <a:lnTo>
                    <a:pt x="275277" y="339995"/>
                  </a:lnTo>
                  <a:lnTo>
                    <a:pt x="324058" y="338467"/>
                  </a:lnTo>
                </a:path>
                <a:path w="1129664" h="453390">
                  <a:moveTo>
                    <a:pt x="1129194" y="452768"/>
                  </a:moveTo>
                  <a:lnTo>
                    <a:pt x="1108741" y="420344"/>
                  </a:lnTo>
                  <a:lnTo>
                    <a:pt x="1078882" y="377126"/>
                  </a:lnTo>
                  <a:lnTo>
                    <a:pt x="1074450" y="370966"/>
                  </a:lnTo>
                  <a:lnTo>
                    <a:pt x="1070856" y="370166"/>
                  </a:lnTo>
                  <a:lnTo>
                    <a:pt x="1064125" y="373164"/>
                  </a:lnTo>
                  <a:lnTo>
                    <a:pt x="1032859" y="386912"/>
                  </a:lnTo>
                  <a:lnTo>
                    <a:pt x="1001549" y="400553"/>
                  </a:lnTo>
                  <a:lnTo>
                    <a:pt x="970252" y="414224"/>
                  </a:lnTo>
                  <a:lnTo>
                    <a:pt x="939030" y="428066"/>
                  </a:lnTo>
                  <a:lnTo>
                    <a:pt x="930356" y="431952"/>
                  </a:lnTo>
                  <a:lnTo>
                    <a:pt x="925568" y="430898"/>
                  </a:lnTo>
                  <a:lnTo>
                    <a:pt x="899414" y="397941"/>
                  </a:lnTo>
                  <a:lnTo>
                    <a:pt x="853094" y="353140"/>
                  </a:lnTo>
                  <a:lnTo>
                    <a:pt x="820005" y="328853"/>
                  </a:lnTo>
                  <a:lnTo>
                    <a:pt x="819802" y="324281"/>
                  </a:lnTo>
                  <a:lnTo>
                    <a:pt x="822850" y="316979"/>
                  </a:lnTo>
                  <a:lnTo>
                    <a:pt x="835839" y="285681"/>
                  </a:lnTo>
                  <a:lnTo>
                    <a:pt x="848715" y="254334"/>
                  </a:lnTo>
                  <a:lnTo>
                    <a:pt x="861632" y="223005"/>
                  </a:lnTo>
                  <a:lnTo>
                    <a:pt x="874742" y="191757"/>
                  </a:lnTo>
                  <a:lnTo>
                    <a:pt x="878438" y="183070"/>
                  </a:lnTo>
                  <a:lnTo>
                    <a:pt x="876711" y="178765"/>
                  </a:lnTo>
                  <a:lnTo>
                    <a:pt x="826088" y="145202"/>
                  </a:lnTo>
                  <a:lnTo>
                    <a:pt x="781596" y="119068"/>
                  </a:lnTo>
                  <a:lnTo>
                    <a:pt x="735915" y="95069"/>
                  </a:lnTo>
                  <a:lnTo>
                    <a:pt x="689119" y="73050"/>
                  </a:lnTo>
                  <a:lnTo>
                    <a:pt x="681918" y="69849"/>
                  </a:lnTo>
                  <a:lnTo>
                    <a:pt x="678261" y="70713"/>
                  </a:lnTo>
                  <a:lnTo>
                    <a:pt x="673651" y="77050"/>
                  </a:lnTo>
                  <a:lnTo>
                    <a:pt x="653743" y="104212"/>
                  </a:lnTo>
                  <a:lnTo>
                    <a:pt x="633715" y="131291"/>
                  </a:lnTo>
                  <a:lnTo>
                    <a:pt x="613736" y="158405"/>
                  </a:lnTo>
                  <a:lnTo>
                    <a:pt x="593971" y="185673"/>
                  </a:lnTo>
                  <a:lnTo>
                    <a:pt x="589317" y="190924"/>
                  </a:lnTo>
                  <a:lnTo>
                    <a:pt x="584541" y="193513"/>
                  </a:lnTo>
                  <a:lnTo>
                    <a:pt x="579080" y="193696"/>
                  </a:lnTo>
                  <a:lnTo>
                    <a:pt x="572368" y="191731"/>
                  </a:lnTo>
                  <a:lnTo>
                    <a:pt x="545068" y="181634"/>
                  </a:lnTo>
                  <a:lnTo>
                    <a:pt x="517342" y="173026"/>
                  </a:lnTo>
                  <a:lnTo>
                    <a:pt x="489068" y="166487"/>
                  </a:lnTo>
                  <a:lnTo>
                    <a:pt x="460126" y="162598"/>
                  </a:lnTo>
                  <a:lnTo>
                    <a:pt x="452074" y="161950"/>
                  </a:lnTo>
                  <a:lnTo>
                    <a:pt x="449724" y="157683"/>
                  </a:lnTo>
                  <a:lnTo>
                    <a:pt x="448861" y="150279"/>
                  </a:lnTo>
                  <a:lnTo>
                    <a:pt x="444753" y="116149"/>
                  </a:lnTo>
                  <a:lnTo>
                    <a:pt x="440552" y="82029"/>
                  </a:lnTo>
                  <a:lnTo>
                    <a:pt x="436355" y="47909"/>
                  </a:lnTo>
                  <a:lnTo>
                    <a:pt x="432262" y="13779"/>
                  </a:lnTo>
                  <a:lnTo>
                    <a:pt x="431589" y="8153"/>
                  </a:lnTo>
                  <a:lnTo>
                    <a:pt x="429925" y="5664"/>
                  </a:lnTo>
                  <a:lnTo>
                    <a:pt x="424159" y="5308"/>
                  </a:lnTo>
                  <a:lnTo>
                    <a:pt x="402767" y="3704"/>
                  </a:lnTo>
                  <a:lnTo>
                    <a:pt x="381378" y="1911"/>
                  </a:lnTo>
                  <a:lnTo>
                    <a:pt x="359996" y="490"/>
                  </a:lnTo>
                  <a:lnTo>
                    <a:pt x="338625" y="0"/>
                  </a:lnTo>
                  <a:lnTo>
                    <a:pt x="306882" y="712"/>
                  </a:lnTo>
                  <a:lnTo>
                    <a:pt x="275144" y="2092"/>
                  </a:lnTo>
                  <a:lnTo>
                    <a:pt x="243406" y="3743"/>
                  </a:lnTo>
                  <a:lnTo>
                    <a:pt x="211663" y="5270"/>
                  </a:lnTo>
                  <a:lnTo>
                    <a:pt x="204373" y="5562"/>
                  </a:lnTo>
                  <a:lnTo>
                    <a:pt x="202519" y="9169"/>
                  </a:lnTo>
                  <a:lnTo>
                    <a:pt x="201731" y="15913"/>
                  </a:lnTo>
                  <a:lnTo>
                    <a:pt x="197593" y="50310"/>
                  </a:lnTo>
                  <a:lnTo>
                    <a:pt x="188949" y="119056"/>
                  </a:lnTo>
                  <a:lnTo>
                    <a:pt x="180179" y="160426"/>
                  </a:lnTo>
                  <a:lnTo>
                    <a:pt x="177690" y="160591"/>
                  </a:lnTo>
                  <a:lnTo>
                    <a:pt x="146309" y="164598"/>
                  </a:lnTo>
                  <a:lnTo>
                    <a:pt x="115765" y="171756"/>
                  </a:lnTo>
                  <a:lnTo>
                    <a:pt x="85850" y="181260"/>
                  </a:lnTo>
                  <a:lnTo>
                    <a:pt x="56354" y="192303"/>
                  </a:lnTo>
                  <a:lnTo>
                    <a:pt x="48671" y="195325"/>
                  </a:lnTo>
                  <a:lnTo>
                    <a:pt x="44493" y="194119"/>
                  </a:lnTo>
                  <a:lnTo>
                    <a:pt x="39717" y="187464"/>
                  </a:lnTo>
                  <a:lnTo>
                    <a:pt x="19649" y="159760"/>
                  </a:lnTo>
                  <a:lnTo>
                    <a:pt x="0" y="132858"/>
                  </a:lnTo>
                </a:path>
              </a:pathLst>
            </a:custGeom>
            <a:noFill/>
            <a:ln w="12700">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s-CO"/>
            </a:p>
          </p:txBody>
        </p:sp>
        <p:pic>
          <p:nvPicPr>
            <p:cNvPr id="19481" name="object 53">
              <a:extLst>
                <a:ext uri="{FF2B5EF4-FFF2-40B4-BE49-F238E27FC236}">
                  <a16:creationId xmlns:a16="http://schemas.microsoft.com/office/drawing/2014/main" id="{637EFF4C-E74E-5992-7502-9DBD3668FA6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8227" y="7848600"/>
              <a:ext cx="88900" cy="8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82" name="object 54">
              <a:extLst>
                <a:ext uri="{FF2B5EF4-FFF2-40B4-BE49-F238E27FC236}">
                  <a16:creationId xmlns:a16="http://schemas.microsoft.com/office/drawing/2014/main" id="{7494ABFF-967A-02E1-A53A-1F839FB3D43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8227" y="4000500"/>
              <a:ext cx="88900" cy="8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9476" name="object 38">
            <a:extLst>
              <a:ext uri="{FF2B5EF4-FFF2-40B4-BE49-F238E27FC236}">
                <a16:creationId xmlns:a16="http://schemas.microsoft.com/office/drawing/2014/main" id="{907D673B-5C0D-1CE5-5315-4DF72FD49862}"/>
              </a:ext>
            </a:extLst>
          </p:cNvPr>
          <p:cNvSpPr txBox="1">
            <a:spLocks noChangeArrowheads="1"/>
          </p:cNvSpPr>
          <p:nvPr/>
        </p:nvSpPr>
        <p:spPr bwMode="auto">
          <a:xfrm>
            <a:off x="65088" y="3948113"/>
            <a:ext cx="2339975" cy="758825"/>
          </a:xfrm>
          <a:prstGeom prst="rect">
            <a:avLst/>
          </a:prstGeom>
          <a:solidFill>
            <a:srgbClr val="DDA433"/>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140196" rIns="0" bIns="0">
            <a:spAutoFit/>
          </a:bodyPr>
          <a:lstStyle>
            <a:lvl1pPr>
              <a:spcBef>
                <a:spcPct val="20000"/>
              </a:spcBef>
              <a:buClr>
                <a:schemeClr val="hlink"/>
              </a:buClr>
              <a:buSzPct val="60000"/>
              <a:buFont typeface="Wingdings" pitchFamily="2" charset="2"/>
              <a:buChar char="n"/>
              <a:defRPr sz="3200">
                <a:solidFill>
                  <a:schemeClr val="tx1"/>
                </a:solidFill>
                <a:latin typeface="Verdana" panose="020B060403050404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itchFamily="2" charset="2"/>
              <a:buChar char="n"/>
              <a:defRPr sz="2400">
                <a:solidFill>
                  <a:schemeClr val="tx1"/>
                </a:solidFill>
                <a:latin typeface="Verdana" panose="020B060403050404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9pPr>
          </a:lstStyle>
          <a:p>
            <a:pPr algn="ctr">
              <a:lnSpc>
                <a:spcPts val="2050"/>
              </a:lnSpc>
              <a:spcBef>
                <a:spcPts val="1100"/>
              </a:spcBef>
              <a:buClrTx/>
              <a:buSzTx/>
              <a:buFontTx/>
              <a:buNone/>
            </a:pPr>
            <a:r>
              <a:rPr lang="es-CO" altLang="es-CO" sz="1700">
                <a:solidFill>
                  <a:srgbClr val="FFFFFF"/>
                </a:solidFill>
                <a:latin typeface="Trebuchet MS" panose="020B0703020202090204" pitchFamily="34" charset="0"/>
                <a:ea typeface="Trebuchet MS" panose="020B0703020202090204" pitchFamily="34" charset="0"/>
                <a:cs typeface="Trebuchet MS" panose="020B0703020202090204" pitchFamily="34" charset="0"/>
              </a:rPr>
              <a:t>MEXICO </a:t>
            </a:r>
            <a:endParaRPr lang="es-CO" altLang="es-CO" sz="1700">
              <a:latin typeface="Trebuchet MS" panose="020B0703020202090204" pitchFamily="34" charset="0"/>
              <a:ea typeface="Trebuchet MS" panose="020B0703020202090204" pitchFamily="34" charset="0"/>
              <a:cs typeface="Trebuchet MS" panose="020B0703020202090204" pitchFamily="34" charset="0"/>
            </a:endParaRPr>
          </a:p>
          <a:p>
            <a:pPr algn="ctr">
              <a:lnSpc>
                <a:spcPts val="1288"/>
              </a:lnSpc>
              <a:spcBef>
                <a:spcPct val="0"/>
              </a:spcBef>
              <a:buClrTx/>
              <a:buSzTx/>
              <a:buFontTx/>
              <a:buNone/>
            </a:pPr>
            <a:r>
              <a:rPr lang="es-CO" altLang="es-CO" sz="1100">
                <a:solidFill>
                  <a:srgbClr val="FFFFFF"/>
                </a:solidFill>
                <a:latin typeface="Trebuchet MS" panose="020B0703020202090204" pitchFamily="34" charset="0"/>
                <a:ea typeface="Trebuchet MS" panose="020B0703020202090204" pitchFamily="34" charset="0"/>
                <a:cs typeface="Trebuchet MS" panose="020B0703020202090204" pitchFamily="34" charset="0"/>
              </a:rPr>
              <a:t>DEL 2</a:t>
            </a:r>
            <a:r>
              <a:rPr lang="es-ES" altLang="es-CO" sz="1100">
                <a:solidFill>
                  <a:srgbClr val="FFFFFF"/>
                </a:solidFill>
                <a:latin typeface="Trebuchet MS" panose="020B0703020202090204" pitchFamily="34" charset="0"/>
                <a:ea typeface="Trebuchet MS" panose="020B0703020202090204" pitchFamily="34" charset="0"/>
                <a:cs typeface="Trebuchet MS" panose="020B0703020202090204" pitchFamily="34" charset="0"/>
              </a:rPr>
              <a:t>4</a:t>
            </a:r>
            <a:r>
              <a:rPr lang="es-CO" altLang="es-CO" sz="1100">
                <a:solidFill>
                  <a:srgbClr val="FFFFFF"/>
                </a:solidFill>
                <a:latin typeface="Trebuchet MS" panose="020B0703020202090204" pitchFamily="34" charset="0"/>
                <a:ea typeface="Trebuchet MS" panose="020B0703020202090204" pitchFamily="34" charset="0"/>
                <a:cs typeface="Trebuchet MS" panose="020B0703020202090204" pitchFamily="34" charset="0"/>
              </a:rPr>
              <a:t> AL 2</a:t>
            </a:r>
            <a:r>
              <a:rPr lang="es-ES" altLang="es-CO" sz="1100">
                <a:solidFill>
                  <a:srgbClr val="FFFFFF"/>
                </a:solidFill>
                <a:latin typeface="Trebuchet MS" panose="020B0703020202090204" pitchFamily="34" charset="0"/>
                <a:ea typeface="Trebuchet MS" panose="020B0703020202090204" pitchFamily="34" charset="0"/>
                <a:cs typeface="Trebuchet MS" panose="020B0703020202090204" pitchFamily="34" charset="0"/>
              </a:rPr>
              <a:t>8</a:t>
            </a:r>
            <a:r>
              <a:rPr lang="es-CO" altLang="es-CO" sz="1100">
                <a:solidFill>
                  <a:srgbClr val="FFFFFF"/>
                </a:solidFill>
                <a:latin typeface="Trebuchet MS" panose="020B0703020202090204" pitchFamily="34" charset="0"/>
                <a:ea typeface="Trebuchet MS" panose="020B0703020202090204" pitchFamily="34" charset="0"/>
                <a:cs typeface="Trebuchet MS" panose="020B0703020202090204" pitchFamily="34" charset="0"/>
              </a:rPr>
              <a:t> DE </a:t>
            </a:r>
            <a:r>
              <a:rPr lang="es-ES" altLang="es-CO" sz="1100">
                <a:solidFill>
                  <a:srgbClr val="FFFFFF"/>
                </a:solidFill>
                <a:latin typeface="Trebuchet MS" panose="020B0703020202090204" pitchFamily="34" charset="0"/>
                <a:ea typeface="Trebuchet MS" panose="020B0703020202090204" pitchFamily="34" charset="0"/>
                <a:cs typeface="Trebuchet MS" panose="020B0703020202090204" pitchFamily="34" charset="0"/>
              </a:rPr>
              <a:t>SEPTIMBRE</a:t>
            </a:r>
            <a:endParaRPr lang="es-CO" altLang="es-CO" sz="1100">
              <a:latin typeface="Trebuchet MS" panose="020B0703020202090204" pitchFamily="34" charset="0"/>
              <a:ea typeface="Trebuchet MS" panose="020B0703020202090204" pitchFamily="34" charset="0"/>
              <a:cs typeface="Trebuchet MS" panose="020B0703020202090204" pitchFamily="34" charset="0"/>
            </a:endParaRPr>
          </a:p>
          <a:p>
            <a:pPr algn="ctr">
              <a:spcBef>
                <a:spcPts val="25"/>
              </a:spcBef>
              <a:buClrTx/>
              <a:buSzTx/>
              <a:buFontTx/>
              <a:buNone/>
            </a:pPr>
            <a:r>
              <a:rPr lang="es-CO" altLang="es-CO" sz="1200">
                <a:solidFill>
                  <a:srgbClr val="FFFFFF"/>
                </a:solidFill>
                <a:latin typeface="Trebuchet MS" panose="020B0703020202090204" pitchFamily="34" charset="0"/>
                <a:ea typeface="Trebuchet MS" panose="020B0703020202090204" pitchFamily="34" charset="0"/>
                <a:cs typeface="Trebuchet MS" panose="020B0703020202090204" pitchFamily="34" charset="0"/>
              </a:rPr>
              <a:t>MARINEXPO: SI</a:t>
            </a:r>
            <a:endParaRPr lang="es-CO" altLang="es-CO" sz="1200">
              <a:latin typeface="Trebuchet MS" panose="020B0703020202090204" pitchFamily="34" charset="0"/>
              <a:ea typeface="Trebuchet MS" panose="020B0703020202090204" pitchFamily="34" charset="0"/>
              <a:cs typeface="Trebuchet MS" panose="020B0703020202090204" pitchFamily="34" charset="0"/>
            </a:endParaRPr>
          </a:p>
        </p:txBody>
      </p:sp>
      <p:sp>
        <p:nvSpPr>
          <p:cNvPr id="36" name="Título 35">
            <a:extLst>
              <a:ext uri="{FF2B5EF4-FFF2-40B4-BE49-F238E27FC236}">
                <a16:creationId xmlns:a16="http://schemas.microsoft.com/office/drawing/2014/main" id="{5B1BEAF1-972E-374D-39D2-9EEF023A24D5}"/>
              </a:ext>
            </a:extLst>
          </p:cNvPr>
          <p:cNvSpPr>
            <a:spLocks noGrp="1"/>
          </p:cNvSpPr>
          <p:nvPr>
            <p:ph type="title"/>
          </p:nvPr>
        </p:nvSpPr>
        <p:spPr/>
        <p:txBody>
          <a:bodyPr/>
          <a:lstStyle/>
          <a:p>
            <a:pPr>
              <a:defRPr/>
            </a:pPr>
            <a:endParaRPr lang="es-CO"/>
          </a:p>
        </p:txBody>
      </p:sp>
      <p:sp>
        <p:nvSpPr>
          <p:cNvPr id="19478" name="object 38">
            <a:extLst>
              <a:ext uri="{FF2B5EF4-FFF2-40B4-BE49-F238E27FC236}">
                <a16:creationId xmlns:a16="http://schemas.microsoft.com/office/drawing/2014/main" id="{D9C1FD1E-5700-74AD-3226-6A8750D26789}"/>
              </a:ext>
            </a:extLst>
          </p:cNvPr>
          <p:cNvSpPr txBox="1">
            <a:spLocks noChangeArrowheads="1"/>
          </p:cNvSpPr>
          <p:nvPr/>
        </p:nvSpPr>
        <p:spPr bwMode="auto">
          <a:xfrm>
            <a:off x="2698750" y="4040188"/>
            <a:ext cx="2017713" cy="758825"/>
          </a:xfrm>
          <a:prstGeom prst="rect">
            <a:avLst/>
          </a:prstGeom>
          <a:solidFill>
            <a:srgbClr val="DDA433"/>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140196" rIns="0" bIns="0">
            <a:spAutoFit/>
          </a:bodyPr>
          <a:lstStyle>
            <a:lvl1pPr>
              <a:spcBef>
                <a:spcPct val="20000"/>
              </a:spcBef>
              <a:buClr>
                <a:schemeClr val="hlink"/>
              </a:buClr>
              <a:buSzPct val="60000"/>
              <a:buFont typeface="Wingdings" pitchFamily="2" charset="2"/>
              <a:buChar char="n"/>
              <a:defRPr sz="3200">
                <a:solidFill>
                  <a:schemeClr val="tx1"/>
                </a:solidFill>
                <a:latin typeface="Verdana" panose="020B060403050404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itchFamily="2" charset="2"/>
              <a:buChar char="n"/>
              <a:defRPr sz="2400">
                <a:solidFill>
                  <a:schemeClr val="tx1"/>
                </a:solidFill>
                <a:latin typeface="Verdana" panose="020B060403050404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9pPr>
          </a:lstStyle>
          <a:p>
            <a:pPr algn="ctr">
              <a:lnSpc>
                <a:spcPts val="2050"/>
              </a:lnSpc>
              <a:spcBef>
                <a:spcPts val="1100"/>
              </a:spcBef>
              <a:buClrTx/>
              <a:buSzTx/>
              <a:buFontTx/>
              <a:buNone/>
            </a:pPr>
            <a:r>
              <a:rPr lang="es-CO" altLang="es-CO" sz="1700">
                <a:solidFill>
                  <a:srgbClr val="FFFFFF"/>
                </a:solidFill>
                <a:latin typeface="Trebuchet MS" panose="020B0703020202090204" pitchFamily="34" charset="0"/>
                <a:ea typeface="Trebuchet MS" panose="020B0703020202090204" pitchFamily="34" charset="0"/>
                <a:cs typeface="Trebuchet MS" panose="020B0703020202090204" pitchFamily="34" charset="0"/>
              </a:rPr>
              <a:t>PERU </a:t>
            </a:r>
            <a:endParaRPr lang="es-CO" altLang="es-CO" sz="1700">
              <a:latin typeface="Trebuchet MS" panose="020B0703020202090204" pitchFamily="34" charset="0"/>
              <a:ea typeface="Trebuchet MS" panose="020B0703020202090204" pitchFamily="34" charset="0"/>
              <a:cs typeface="Trebuchet MS" panose="020B0703020202090204" pitchFamily="34" charset="0"/>
            </a:endParaRPr>
          </a:p>
          <a:p>
            <a:pPr algn="ctr">
              <a:lnSpc>
                <a:spcPts val="1288"/>
              </a:lnSpc>
              <a:spcBef>
                <a:spcPct val="0"/>
              </a:spcBef>
              <a:buClrTx/>
              <a:buSzTx/>
              <a:buFontTx/>
              <a:buNone/>
            </a:pPr>
            <a:r>
              <a:rPr lang="es-CO" altLang="es-CO" sz="1100">
                <a:solidFill>
                  <a:srgbClr val="FFFFFF"/>
                </a:solidFill>
                <a:latin typeface="Trebuchet MS" panose="020B0703020202090204" pitchFamily="34" charset="0"/>
                <a:ea typeface="Trebuchet MS" panose="020B0703020202090204" pitchFamily="34" charset="0"/>
                <a:cs typeface="Trebuchet MS" panose="020B0703020202090204" pitchFamily="34" charset="0"/>
              </a:rPr>
              <a:t>DEL 2</a:t>
            </a:r>
            <a:r>
              <a:rPr lang="es-ES" altLang="es-CO" sz="1100">
                <a:solidFill>
                  <a:srgbClr val="FFFFFF"/>
                </a:solidFill>
                <a:latin typeface="Trebuchet MS" panose="020B0703020202090204" pitchFamily="34" charset="0"/>
                <a:ea typeface="Trebuchet MS" panose="020B0703020202090204" pitchFamily="34" charset="0"/>
                <a:cs typeface="Trebuchet MS" panose="020B0703020202090204" pitchFamily="34" charset="0"/>
              </a:rPr>
              <a:t>9</a:t>
            </a:r>
            <a:r>
              <a:rPr lang="es-CO" altLang="es-CO" sz="1100">
                <a:solidFill>
                  <a:srgbClr val="FFFFFF"/>
                </a:solidFill>
                <a:latin typeface="Trebuchet MS" panose="020B0703020202090204" pitchFamily="34" charset="0"/>
                <a:ea typeface="Trebuchet MS" panose="020B0703020202090204" pitchFamily="34" charset="0"/>
                <a:cs typeface="Trebuchet MS" panose="020B0703020202090204" pitchFamily="34" charset="0"/>
              </a:rPr>
              <a:t> SEPT AL 02 DE </a:t>
            </a:r>
            <a:r>
              <a:rPr lang="es-ES" altLang="es-CO" sz="1100">
                <a:solidFill>
                  <a:srgbClr val="FFFFFF"/>
                </a:solidFill>
                <a:latin typeface="Trebuchet MS" panose="020B0703020202090204" pitchFamily="34" charset="0"/>
                <a:ea typeface="Trebuchet MS" panose="020B0703020202090204" pitchFamily="34" charset="0"/>
                <a:cs typeface="Trebuchet MS" panose="020B0703020202090204" pitchFamily="34" charset="0"/>
              </a:rPr>
              <a:t>OCT</a:t>
            </a:r>
            <a:endParaRPr lang="es-CO" altLang="es-CO" sz="1100">
              <a:latin typeface="Trebuchet MS" panose="020B0703020202090204" pitchFamily="34" charset="0"/>
              <a:ea typeface="Trebuchet MS" panose="020B0703020202090204" pitchFamily="34" charset="0"/>
              <a:cs typeface="Trebuchet MS" panose="020B0703020202090204" pitchFamily="34" charset="0"/>
            </a:endParaRPr>
          </a:p>
          <a:p>
            <a:pPr algn="ctr">
              <a:spcBef>
                <a:spcPts val="25"/>
              </a:spcBef>
              <a:buClrTx/>
              <a:buSzTx/>
              <a:buFontTx/>
              <a:buNone/>
            </a:pPr>
            <a:r>
              <a:rPr lang="es-CO" altLang="es-CO" sz="1200">
                <a:solidFill>
                  <a:srgbClr val="FFFFFF"/>
                </a:solidFill>
                <a:latin typeface="Trebuchet MS" panose="020B0703020202090204" pitchFamily="34" charset="0"/>
                <a:ea typeface="Trebuchet MS" panose="020B0703020202090204" pitchFamily="34" charset="0"/>
                <a:cs typeface="Trebuchet MS" panose="020B0703020202090204" pitchFamily="34" charset="0"/>
              </a:rPr>
              <a:t>MARINEXPO: SI</a:t>
            </a:r>
            <a:endParaRPr lang="es-CO" altLang="es-CO" sz="1200">
              <a:latin typeface="Trebuchet MS" panose="020B0703020202090204" pitchFamily="34" charset="0"/>
              <a:ea typeface="Trebuchet MS" panose="020B0703020202090204" pitchFamily="34" charset="0"/>
              <a:cs typeface="Trebuchet MS" panose="020B0703020202090204"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242661AA-A85E-740B-B525-E5C4D8620068}"/>
              </a:ext>
            </a:extLst>
          </p:cNvPr>
          <p:cNvSpPr>
            <a:spLocks noGrp="1" noChangeArrowheads="1"/>
          </p:cNvSpPr>
          <p:nvPr>
            <p:ph type="ctrTitle"/>
          </p:nvPr>
        </p:nvSpPr>
        <p:spPr>
          <a:xfrm>
            <a:off x="1331913" y="188913"/>
            <a:ext cx="6985000" cy="1081087"/>
          </a:xfrm>
        </p:spPr>
        <p:txBody>
          <a:bodyPr anchor="ctr" anchorCtr="0"/>
          <a:lstStyle/>
          <a:p>
            <a:pPr algn="l" eaLnBrk="1" hangingPunct="1">
              <a:defRPr/>
            </a:pPr>
            <a:r>
              <a:rPr lang="es-MX" sz="1800" b="1" dirty="0">
                <a:solidFill>
                  <a:srgbClr val="FFFF00"/>
                </a:solidFill>
                <a:latin typeface="Agency FB" pitchFamily="34" charset="0"/>
              </a:rPr>
              <a:t>INSTITUTO PANAMERICANO DE INGENIERIA NAVAL</a:t>
            </a:r>
            <a:br>
              <a:rPr lang="es-MX" sz="1800" b="1" dirty="0">
                <a:solidFill>
                  <a:srgbClr val="FFFF00"/>
                </a:solidFill>
                <a:latin typeface="Agency FB" pitchFamily="34" charset="0"/>
              </a:rPr>
            </a:br>
            <a:r>
              <a:rPr lang="es-ES" sz="1800" b="1" dirty="0">
                <a:solidFill>
                  <a:srgbClr val="FFFF00"/>
                </a:solidFill>
                <a:latin typeface="Agency FB" pitchFamily="34" charset="0"/>
              </a:rPr>
              <a:t>PAN-AMERICAN INSTITUTE OF NAVAL ENGINEERING</a:t>
            </a:r>
            <a:br>
              <a:rPr lang="es-ES" sz="1800" b="1" dirty="0">
                <a:solidFill>
                  <a:srgbClr val="FFFF00"/>
                </a:solidFill>
                <a:latin typeface="Agency FB" pitchFamily="34" charset="0"/>
              </a:rPr>
            </a:br>
            <a:r>
              <a:rPr lang="pt-BR" sz="1800" b="1" dirty="0">
                <a:solidFill>
                  <a:srgbClr val="FFFF00"/>
                </a:solidFill>
                <a:latin typeface="Agency FB" pitchFamily="34" charset="0"/>
              </a:rPr>
              <a:t>INSTITUTO PAN-AMERICANO DE ENGENHARIA NAVAL</a:t>
            </a:r>
            <a:endParaRPr lang="es-ES" sz="1800" b="1" dirty="0">
              <a:solidFill>
                <a:srgbClr val="FFFF00"/>
              </a:solidFill>
              <a:effectLst/>
              <a:latin typeface="Agency FB" pitchFamily="34" charset="0"/>
            </a:endParaRPr>
          </a:p>
        </p:txBody>
      </p:sp>
      <p:sp>
        <p:nvSpPr>
          <p:cNvPr id="33795" name="Rectangle 3">
            <a:extLst>
              <a:ext uri="{FF2B5EF4-FFF2-40B4-BE49-F238E27FC236}">
                <a16:creationId xmlns:a16="http://schemas.microsoft.com/office/drawing/2014/main" id="{84AB29FB-4EAF-B088-7861-5CA5658E427C}"/>
              </a:ext>
            </a:extLst>
          </p:cNvPr>
          <p:cNvSpPr>
            <a:spLocks noGrp="1" noChangeArrowheads="1"/>
          </p:cNvSpPr>
          <p:nvPr>
            <p:ph type="subTitle" idx="1"/>
          </p:nvPr>
        </p:nvSpPr>
        <p:spPr>
          <a:xfrm>
            <a:off x="395288" y="1628775"/>
            <a:ext cx="2665412" cy="647700"/>
          </a:xfrm>
        </p:spPr>
        <p:txBody>
          <a:bodyPr/>
          <a:lstStyle/>
          <a:p>
            <a:pPr algn="l" eaLnBrk="1" hangingPunct="1">
              <a:defRPr/>
            </a:pPr>
            <a:r>
              <a:rPr lang="es-MX" sz="4000" dirty="0">
                <a:solidFill>
                  <a:srgbClr val="FF9900"/>
                </a:solidFill>
                <a:latin typeface="Impact" pitchFamily="34" charset="0"/>
              </a:rPr>
              <a:t>I COPINAVAL</a:t>
            </a:r>
            <a:endParaRPr lang="es-ES" sz="4000" dirty="0">
              <a:solidFill>
                <a:srgbClr val="FF9900"/>
              </a:solidFill>
              <a:latin typeface="Impact" pitchFamily="34" charset="0"/>
            </a:endParaRPr>
          </a:p>
        </p:txBody>
      </p:sp>
      <p:pic>
        <p:nvPicPr>
          <p:cNvPr id="20483" name="Picture 4" descr="IPIN-002-colores">
            <a:extLst>
              <a:ext uri="{FF2B5EF4-FFF2-40B4-BE49-F238E27FC236}">
                <a16:creationId xmlns:a16="http://schemas.microsoft.com/office/drawing/2014/main" id="{6C7D5EF3-E369-585F-5BD5-C3F5646B6A98}"/>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50825" y="260350"/>
            <a:ext cx="935038" cy="93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4" name="Line 5">
            <a:extLst>
              <a:ext uri="{FF2B5EF4-FFF2-40B4-BE49-F238E27FC236}">
                <a16:creationId xmlns:a16="http://schemas.microsoft.com/office/drawing/2014/main" id="{71B36481-68FA-5C29-F38C-786A15180E47}"/>
              </a:ext>
            </a:extLst>
          </p:cNvPr>
          <p:cNvSpPr>
            <a:spLocks noChangeShapeType="1"/>
          </p:cNvSpPr>
          <p:nvPr/>
        </p:nvSpPr>
        <p:spPr bwMode="auto">
          <a:xfrm>
            <a:off x="179388" y="1341438"/>
            <a:ext cx="8785225" cy="0"/>
          </a:xfrm>
          <a:prstGeom prst="line">
            <a:avLst/>
          </a:prstGeom>
          <a:noFill/>
          <a:ln w="381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CO"/>
          </a:p>
        </p:txBody>
      </p:sp>
      <p:pic>
        <p:nvPicPr>
          <p:cNvPr id="33803" name="Picture 11" descr="scan0002">
            <a:extLst>
              <a:ext uri="{FF2B5EF4-FFF2-40B4-BE49-F238E27FC236}">
                <a16:creationId xmlns:a16="http://schemas.microsoft.com/office/drawing/2014/main" id="{AB5919E4-C4E5-7504-EE5F-72AD43B6EF8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4922" r="50572" b="59814"/>
          <a:stretch>
            <a:fillRect/>
          </a:stretch>
        </p:blipFill>
        <p:spPr bwMode="auto">
          <a:xfrm>
            <a:off x="5364163" y="1557338"/>
            <a:ext cx="3167062" cy="1851025"/>
          </a:xfrm>
          <a:prstGeom prst="rect">
            <a:avLst/>
          </a:prstGeom>
          <a:noFill/>
          <a:ln w="635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33804" name="Text Box 12">
            <a:extLst>
              <a:ext uri="{FF2B5EF4-FFF2-40B4-BE49-F238E27FC236}">
                <a16:creationId xmlns:a16="http://schemas.microsoft.com/office/drawing/2014/main" id="{B19168AF-0E4F-AF00-59B7-E1032863DF4F}"/>
              </a:ext>
            </a:extLst>
          </p:cNvPr>
          <p:cNvSpPr txBox="1">
            <a:spLocks noChangeArrowheads="1"/>
          </p:cNvSpPr>
          <p:nvPr/>
        </p:nvSpPr>
        <p:spPr bwMode="auto">
          <a:xfrm>
            <a:off x="755650" y="3644900"/>
            <a:ext cx="7704138" cy="1935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60000"/>
              <a:buFont typeface="Wingdings" pitchFamily="2" charset="2"/>
              <a:buChar char="n"/>
              <a:tabLst>
                <a:tab pos="2241550" algn="l"/>
                <a:tab pos="5649913" algn="l"/>
              </a:tabLst>
              <a:defRPr sz="3200">
                <a:solidFill>
                  <a:schemeClr val="tx1"/>
                </a:solidFill>
                <a:latin typeface="Verdana" panose="020B0604030504040204" pitchFamily="34" charset="0"/>
              </a:defRPr>
            </a:lvl1pPr>
            <a:lvl2pPr marL="742950" indent="-285750">
              <a:spcBef>
                <a:spcPct val="20000"/>
              </a:spcBef>
              <a:buClr>
                <a:schemeClr val="tx1"/>
              </a:buClr>
              <a:buChar char="•"/>
              <a:tabLst>
                <a:tab pos="2241550" algn="l"/>
                <a:tab pos="5649913" algn="l"/>
              </a:tabLst>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itchFamily="2" charset="2"/>
              <a:buChar char="n"/>
              <a:tabLst>
                <a:tab pos="2241550" algn="l"/>
                <a:tab pos="5649913" algn="l"/>
              </a:tabLst>
              <a:defRPr sz="2400">
                <a:solidFill>
                  <a:schemeClr val="tx1"/>
                </a:solidFill>
                <a:latin typeface="Verdana" panose="020B0604030504040204" pitchFamily="34" charset="0"/>
              </a:defRPr>
            </a:lvl3pPr>
            <a:lvl4pPr marL="1600200" indent="-228600">
              <a:spcBef>
                <a:spcPct val="20000"/>
              </a:spcBef>
              <a:buClr>
                <a:schemeClr val="tx2"/>
              </a:buClr>
              <a:buChar char="•"/>
              <a:tabLst>
                <a:tab pos="2241550" algn="l"/>
                <a:tab pos="5649913" algn="l"/>
              </a:tabLst>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itchFamily="2" charset="2"/>
              <a:buChar char="n"/>
              <a:tabLst>
                <a:tab pos="2241550" algn="l"/>
                <a:tab pos="5649913" algn="l"/>
              </a:tabLst>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itchFamily="2" charset="2"/>
              <a:buChar char="n"/>
              <a:tabLst>
                <a:tab pos="2241550" algn="l"/>
                <a:tab pos="5649913" algn="l"/>
              </a:tabLst>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itchFamily="2" charset="2"/>
              <a:buChar char="n"/>
              <a:tabLst>
                <a:tab pos="2241550" algn="l"/>
                <a:tab pos="5649913" algn="l"/>
              </a:tabLst>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itchFamily="2" charset="2"/>
              <a:buChar char="n"/>
              <a:tabLst>
                <a:tab pos="2241550" algn="l"/>
                <a:tab pos="5649913" algn="l"/>
              </a:tabLst>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itchFamily="2" charset="2"/>
              <a:buChar char="n"/>
              <a:tabLst>
                <a:tab pos="2241550" algn="l"/>
                <a:tab pos="5649913" algn="l"/>
              </a:tabLst>
              <a:defRPr sz="2000">
                <a:solidFill>
                  <a:schemeClr val="tx1"/>
                </a:solidFill>
                <a:latin typeface="Verdana" panose="020B0604030504040204" pitchFamily="34" charset="0"/>
              </a:defRPr>
            </a:lvl9pPr>
          </a:lstStyle>
          <a:p>
            <a:pPr eaLnBrk="1" hangingPunct="1">
              <a:lnSpc>
                <a:spcPct val="70000"/>
              </a:lnSpc>
              <a:spcBef>
                <a:spcPct val="50000"/>
              </a:spcBef>
              <a:buClrTx/>
              <a:buSzTx/>
              <a:buFontTx/>
              <a:buNone/>
            </a:pPr>
            <a:r>
              <a:rPr lang="es-ES" altLang="es-MX" sz="1800" b="1">
                <a:solidFill>
                  <a:srgbClr val="FFFF00"/>
                </a:solidFill>
                <a:latin typeface="Arial Narrow" panose="020B0604020202020204" pitchFamily="34" charset="0"/>
              </a:rPr>
              <a:t>Presidente.	Alte. Jorge Celso Macedo Soares G.	(Brasil)</a:t>
            </a:r>
          </a:p>
          <a:p>
            <a:pPr eaLnBrk="1" hangingPunct="1">
              <a:lnSpc>
                <a:spcPct val="70000"/>
              </a:lnSpc>
              <a:spcBef>
                <a:spcPct val="50000"/>
              </a:spcBef>
              <a:buClrTx/>
              <a:buSzTx/>
              <a:buFontTx/>
              <a:buNone/>
            </a:pPr>
            <a:r>
              <a:rPr lang="es-ES" altLang="es-MX" sz="1800" b="1">
                <a:solidFill>
                  <a:srgbClr val="FFFF00"/>
                </a:solidFill>
                <a:latin typeface="Arial Narrow" panose="020B0604020202020204" pitchFamily="34" charset="0"/>
              </a:rPr>
              <a:t>Vicepresidente 1°.	Ing. Eduardo Manera	(Argentina)</a:t>
            </a:r>
          </a:p>
          <a:p>
            <a:pPr eaLnBrk="1" hangingPunct="1">
              <a:lnSpc>
                <a:spcPct val="70000"/>
              </a:lnSpc>
              <a:spcBef>
                <a:spcPct val="50000"/>
              </a:spcBef>
              <a:buClrTx/>
              <a:buSzTx/>
              <a:buFontTx/>
              <a:buNone/>
            </a:pPr>
            <a:r>
              <a:rPr lang="es-ES" altLang="es-MX" sz="1800" b="1">
                <a:solidFill>
                  <a:srgbClr val="FFFF00"/>
                </a:solidFill>
                <a:latin typeface="Arial Narrow" panose="020B0604020202020204" pitchFamily="34" charset="0"/>
              </a:rPr>
              <a:t>Vicepresidente 2°.	Cmte. Jorge Dellepiane	(Perú)</a:t>
            </a:r>
          </a:p>
          <a:p>
            <a:pPr eaLnBrk="1" hangingPunct="1">
              <a:lnSpc>
                <a:spcPct val="70000"/>
              </a:lnSpc>
              <a:spcBef>
                <a:spcPct val="50000"/>
              </a:spcBef>
              <a:buClrTx/>
              <a:buSzTx/>
              <a:buFontTx/>
              <a:buNone/>
            </a:pPr>
            <a:r>
              <a:rPr lang="es-ES" altLang="es-MX" sz="1800" b="1">
                <a:solidFill>
                  <a:srgbClr val="FFFF00"/>
                </a:solidFill>
                <a:latin typeface="Arial Narrow" panose="020B0604020202020204" pitchFamily="34" charset="0"/>
              </a:rPr>
              <a:t>Director Técnico.	Ing. Mattew Forrest	(E.U.A.)</a:t>
            </a:r>
          </a:p>
          <a:p>
            <a:pPr eaLnBrk="1" hangingPunct="1">
              <a:lnSpc>
                <a:spcPct val="70000"/>
              </a:lnSpc>
              <a:spcBef>
                <a:spcPct val="50000"/>
              </a:spcBef>
              <a:buClrTx/>
              <a:buSzTx/>
              <a:buFontTx/>
              <a:buNone/>
            </a:pPr>
            <a:r>
              <a:rPr lang="es-ES" altLang="es-MX" sz="1800" b="1">
                <a:solidFill>
                  <a:srgbClr val="FFFF00"/>
                </a:solidFill>
                <a:latin typeface="Arial Narrow" panose="020B0604020202020204" pitchFamily="34" charset="0"/>
              </a:rPr>
              <a:t>Director Tesorero.	Cap. Enrique Díaz	(Argentina)</a:t>
            </a:r>
          </a:p>
          <a:p>
            <a:pPr eaLnBrk="1" hangingPunct="1">
              <a:lnSpc>
                <a:spcPct val="70000"/>
              </a:lnSpc>
              <a:spcBef>
                <a:spcPct val="50000"/>
              </a:spcBef>
              <a:buClrTx/>
              <a:buSzTx/>
              <a:buFontTx/>
              <a:buNone/>
            </a:pPr>
            <a:endParaRPr lang="es-ES" altLang="es-MX" sz="1800" b="1">
              <a:solidFill>
                <a:srgbClr val="FFFF00"/>
              </a:solidFill>
              <a:latin typeface="Arial Narrow" panose="020B0604020202020204" pitchFamily="34" charset="0"/>
            </a:endParaRPr>
          </a:p>
        </p:txBody>
      </p:sp>
      <p:sp>
        <p:nvSpPr>
          <p:cNvPr id="20487" name="Text Box 13">
            <a:extLst>
              <a:ext uri="{FF2B5EF4-FFF2-40B4-BE49-F238E27FC236}">
                <a16:creationId xmlns:a16="http://schemas.microsoft.com/office/drawing/2014/main" id="{73E40023-6C66-1278-F7C6-FBF339934F6E}"/>
              </a:ext>
            </a:extLst>
          </p:cNvPr>
          <p:cNvSpPr txBox="1">
            <a:spLocks noChangeArrowheads="1"/>
          </p:cNvSpPr>
          <p:nvPr/>
        </p:nvSpPr>
        <p:spPr bwMode="auto">
          <a:xfrm>
            <a:off x="755650" y="2708275"/>
            <a:ext cx="3384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60000"/>
              <a:buFont typeface="Wingdings" pitchFamily="2" charset="2"/>
              <a:buChar char="n"/>
              <a:defRPr sz="3200">
                <a:solidFill>
                  <a:schemeClr val="tx1"/>
                </a:solidFill>
                <a:latin typeface="Verdana" panose="020B060403050404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itchFamily="2" charset="2"/>
              <a:buChar char="n"/>
              <a:defRPr sz="2400">
                <a:solidFill>
                  <a:schemeClr val="tx1"/>
                </a:solidFill>
                <a:latin typeface="Verdana" panose="020B060403050404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9pPr>
          </a:lstStyle>
          <a:p>
            <a:pPr eaLnBrk="1" hangingPunct="1">
              <a:spcBef>
                <a:spcPct val="50000"/>
              </a:spcBef>
              <a:buClrTx/>
              <a:buSzTx/>
              <a:buFontTx/>
              <a:buNone/>
            </a:pPr>
            <a:endParaRPr lang="es-ES" altLang="es-MX" sz="1800"/>
          </a:p>
        </p:txBody>
      </p:sp>
      <p:sp>
        <p:nvSpPr>
          <p:cNvPr id="33806" name="Text Box 14">
            <a:extLst>
              <a:ext uri="{FF2B5EF4-FFF2-40B4-BE49-F238E27FC236}">
                <a16:creationId xmlns:a16="http://schemas.microsoft.com/office/drawing/2014/main" id="{3AB46B72-004C-93EE-2919-8A15D3EA3781}"/>
              </a:ext>
            </a:extLst>
          </p:cNvPr>
          <p:cNvSpPr txBox="1">
            <a:spLocks noChangeArrowheads="1"/>
          </p:cNvSpPr>
          <p:nvPr/>
        </p:nvSpPr>
        <p:spPr bwMode="auto">
          <a:xfrm>
            <a:off x="611188" y="2492375"/>
            <a:ext cx="4679950" cy="62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60000"/>
              <a:buFont typeface="Wingdings" pitchFamily="2" charset="2"/>
              <a:buChar char="n"/>
              <a:defRPr sz="3200">
                <a:solidFill>
                  <a:schemeClr val="tx1"/>
                </a:solidFill>
                <a:latin typeface="Verdana" panose="020B060403050404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itchFamily="2" charset="2"/>
              <a:buChar char="n"/>
              <a:defRPr sz="2400">
                <a:solidFill>
                  <a:schemeClr val="tx1"/>
                </a:solidFill>
                <a:latin typeface="Verdana" panose="020B060403050404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9pPr>
          </a:lstStyle>
          <a:p>
            <a:pPr eaLnBrk="1" hangingPunct="1">
              <a:spcBef>
                <a:spcPct val="50000"/>
              </a:spcBef>
              <a:buClrTx/>
              <a:buSzTx/>
              <a:buFontTx/>
              <a:buNone/>
            </a:pPr>
            <a:r>
              <a:rPr lang="es-MX" altLang="es-MX" sz="1400" b="1">
                <a:solidFill>
                  <a:srgbClr val="FF9900"/>
                </a:solidFill>
                <a:latin typeface="Arial" panose="020B0604020202020204" pitchFamily="34" charset="0"/>
              </a:rPr>
              <a:t>SEDE:</a:t>
            </a:r>
            <a:r>
              <a:rPr lang="es-MX" altLang="es-MX" sz="1400" b="1">
                <a:solidFill>
                  <a:srgbClr val="FFFF00"/>
                </a:solidFill>
                <a:latin typeface="Arial" panose="020B0604020202020204" pitchFamily="34" charset="0"/>
              </a:rPr>
              <a:t> RIO DE JANEIRO, BRASIL</a:t>
            </a:r>
          </a:p>
          <a:p>
            <a:pPr eaLnBrk="1" hangingPunct="1">
              <a:spcBef>
                <a:spcPct val="50000"/>
              </a:spcBef>
              <a:buClrTx/>
              <a:buSzTx/>
              <a:buFontTx/>
              <a:buNone/>
            </a:pPr>
            <a:r>
              <a:rPr lang="es-MX" altLang="es-MX" sz="1400" b="1">
                <a:solidFill>
                  <a:srgbClr val="FF9900"/>
                </a:solidFill>
                <a:latin typeface="Arial" panose="020B0604020202020204" pitchFamily="34" charset="0"/>
              </a:rPr>
              <a:t>FECHA</a:t>
            </a:r>
            <a:r>
              <a:rPr lang="es-MX" altLang="es-MX" sz="1400" b="1">
                <a:solidFill>
                  <a:srgbClr val="FFFF00"/>
                </a:solidFill>
                <a:latin typeface="Arial" panose="020B0604020202020204" pitchFamily="34" charset="0"/>
              </a:rPr>
              <a:t>: DEL 30 DE MAYO AL 6  DE JUNIO 1966</a:t>
            </a:r>
            <a:endParaRPr lang="es-ES" altLang="es-MX" sz="1400" b="1">
              <a:solidFill>
                <a:srgbClr val="FFFF00"/>
              </a:solidFill>
              <a:latin typeface="Arial" panose="020B0604020202020204" pitchFamily="34" charset="0"/>
            </a:endParaRPr>
          </a:p>
        </p:txBody>
      </p:sp>
      <p:sp>
        <p:nvSpPr>
          <p:cNvPr id="33807" name="Text Box 15">
            <a:extLst>
              <a:ext uri="{FF2B5EF4-FFF2-40B4-BE49-F238E27FC236}">
                <a16:creationId xmlns:a16="http://schemas.microsoft.com/office/drawing/2014/main" id="{DA362A13-E08D-5654-F497-072CC82A871D}"/>
              </a:ext>
            </a:extLst>
          </p:cNvPr>
          <p:cNvSpPr txBox="1">
            <a:spLocks noChangeArrowheads="1"/>
          </p:cNvSpPr>
          <p:nvPr/>
        </p:nvSpPr>
        <p:spPr bwMode="auto">
          <a:xfrm>
            <a:off x="323850" y="5516563"/>
            <a:ext cx="8496300" cy="1158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60000"/>
              <a:buFont typeface="Wingdings" pitchFamily="2" charset="2"/>
              <a:buChar char="n"/>
              <a:defRPr sz="3200">
                <a:solidFill>
                  <a:schemeClr val="tx1"/>
                </a:solidFill>
                <a:latin typeface="Verdana" panose="020B060403050404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itchFamily="2" charset="2"/>
              <a:buChar char="n"/>
              <a:defRPr sz="2400">
                <a:solidFill>
                  <a:schemeClr val="tx1"/>
                </a:solidFill>
                <a:latin typeface="Verdana" panose="020B060403050404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9pPr>
          </a:lstStyle>
          <a:p>
            <a:pPr eaLnBrk="1" hangingPunct="1">
              <a:spcBef>
                <a:spcPct val="50000"/>
              </a:spcBef>
              <a:buClrTx/>
              <a:buSzTx/>
              <a:buFontTx/>
              <a:buNone/>
            </a:pPr>
            <a:r>
              <a:rPr lang="es-ES" altLang="es-MX" sz="2000" b="1">
                <a:solidFill>
                  <a:srgbClr val="FFFF00"/>
                </a:solidFill>
                <a:latin typeface="Arial Narrow" panose="020B0604020202020204" pitchFamily="34" charset="0"/>
              </a:rPr>
              <a:t>Asistieron mas de 400 participantes de países de América y otros continentes.</a:t>
            </a:r>
          </a:p>
          <a:p>
            <a:pPr eaLnBrk="1" hangingPunct="1">
              <a:spcBef>
                <a:spcPct val="50000"/>
              </a:spcBef>
              <a:buClrTx/>
              <a:buSzTx/>
              <a:buFontTx/>
              <a:buNone/>
            </a:pPr>
            <a:r>
              <a:rPr lang="es-ES" altLang="es-MX" sz="2000" b="1">
                <a:solidFill>
                  <a:srgbClr val="FFFF00"/>
                </a:solidFill>
                <a:latin typeface="Arial Narrow" panose="020B0604020202020204" pitchFamily="34" charset="0"/>
              </a:rPr>
              <a:t>El día 02 de Junio, las Delegaciones de los países asistentes de América, aprobaron la creación del Instituto Panamericano de Ingeniería Naval</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33795">
                                            <p:txEl>
                                              <p:pRg st="0" end="0"/>
                                            </p:txEl>
                                          </p:spTgt>
                                        </p:tgtEl>
                                        <p:attrNameLst>
                                          <p:attrName>style.visibility</p:attrName>
                                        </p:attrNameLst>
                                      </p:cBhvr>
                                      <p:to>
                                        <p:strVal val="visible"/>
                                      </p:to>
                                    </p:set>
                                    <p:anim calcmode="lin" valueType="num">
                                      <p:cBhvr>
                                        <p:cTn id="7" dur="1000" fill="hold"/>
                                        <p:tgtEl>
                                          <p:spTgt spid="33795">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3795">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3795">
                                            <p:txEl>
                                              <p:pRg st="0" end="0"/>
                                            </p:txEl>
                                          </p:spTgt>
                                        </p:tgtEl>
                                      </p:cBhvr>
                                    </p:animEffect>
                                  </p:childTnLst>
                                </p:cTn>
                              </p:par>
                            </p:childTnLst>
                          </p:cTn>
                        </p:par>
                        <p:par>
                          <p:cTn id="10" fill="hold" nodeType="afterGroup">
                            <p:stCondLst>
                              <p:cond delay="1000"/>
                            </p:stCondLst>
                            <p:childTnLst>
                              <p:par>
                                <p:cTn id="11" presetID="27" presetClass="entr" presetSubtype="0" fill="hold" grpId="0" nodeType="afterEffect">
                                  <p:stCondLst>
                                    <p:cond delay="0"/>
                                  </p:stCondLst>
                                  <p:iterate type="lt">
                                    <p:tmPct val="50000"/>
                                  </p:iterate>
                                  <p:childTnLst>
                                    <p:set>
                                      <p:cBhvr>
                                        <p:cTn id="12" dur="1" fill="hold">
                                          <p:stCondLst>
                                            <p:cond delay="0"/>
                                          </p:stCondLst>
                                        </p:cTn>
                                        <p:tgtEl>
                                          <p:spTgt spid="33804"/>
                                        </p:tgtEl>
                                        <p:attrNameLst>
                                          <p:attrName>style.visibility</p:attrName>
                                        </p:attrNameLst>
                                      </p:cBhvr>
                                      <p:to>
                                        <p:strVal val="visible"/>
                                      </p:to>
                                    </p:set>
                                    <p:anim calcmode="discrete" valueType="clr">
                                      <p:cBhvr override="childStyle">
                                        <p:cTn id="13" dur="80"/>
                                        <p:tgtEl>
                                          <p:spTgt spid="33804"/>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33804"/>
                                        </p:tgtEl>
                                        <p:attrNameLst>
                                          <p:attrName>fillcolor</p:attrName>
                                        </p:attrNameLst>
                                      </p:cBhvr>
                                      <p:tavLst>
                                        <p:tav tm="0">
                                          <p:val>
                                            <p:clrVal>
                                              <a:schemeClr val="accent2"/>
                                            </p:clrVal>
                                          </p:val>
                                        </p:tav>
                                        <p:tav tm="50000">
                                          <p:val>
                                            <p:clrVal>
                                              <a:schemeClr val="hlink"/>
                                            </p:clrVal>
                                          </p:val>
                                        </p:tav>
                                      </p:tavLst>
                                    </p:anim>
                                    <p:set>
                                      <p:cBhvr>
                                        <p:cTn id="15" dur="80"/>
                                        <p:tgtEl>
                                          <p:spTgt spid="33804"/>
                                        </p:tgtEl>
                                        <p:attrNameLst>
                                          <p:attrName>fill.type</p:attrName>
                                        </p:attrNameLst>
                                      </p:cBhvr>
                                      <p:to>
                                        <p:strVal val="solid"/>
                                      </p:to>
                                    </p:set>
                                  </p:childTnLst>
                                </p:cTn>
                              </p:par>
                            </p:childTnLst>
                          </p:cTn>
                        </p:par>
                        <p:par>
                          <p:cTn id="16" fill="hold" nodeType="afterGroup">
                            <p:stCondLst>
                              <p:cond delay="9840"/>
                            </p:stCondLst>
                            <p:childTnLst>
                              <p:par>
                                <p:cTn id="17" presetID="5" presetClass="entr" presetSubtype="10" fill="hold" grpId="0" nodeType="afterEffect">
                                  <p:stCondLst>
                                    <p:cond delay="0"/>
                                  </p:stCondLst>
                                  <p:childTnLst>
                                    <p:set>
                                      <p:cBhvr>
                                        <p:cTn id="18" dur="1" fill="hold">
                                          <p:stCondLst>
                                            <p:cond delay="0"/>
                                          </p:stCondLst>
                                        </p:cTn>
                                        <p:tgtEl>
                                          <p:spTgt spid="33806"/>
                                        </p:tgtEl>
                                        <p:attrNameLst>
                                          <p:attrName>style.visibility</p:attrName>
                                        </p:attrNameLst>
                                      </p:cBhvr>
                                      <p:to>
                                        <p:strVal val="visible"/>
                                      </p:to>
                                    </p:set>
                                    <p:animEffect transition="in" filter="checkerboard(across)">
                                      <p:cBhvr>
                                        <p:cTn id="19" dur="500"/>
                                        <p:tgtEl>
                                          <p:spTgt spid="33806"/>
                                        </p:tgtEl>
                                      </p:cBhvr>
                                    </p:animEffect>
                                  </p:childTnLst>
                                </p:cTn>
                              </p:par>
                            </p:childTnLst>
                          </p:cTn>
                        </p:par>
                        <p:par>
                          <p:cTn id="20" fill="hold" nodeType="afterGroup">
                            <p:stCondLst>
                              <p:cond delay="10340"/>
                            </p:stCondLst>
                            <p:childTnLst>
                              <p:par>
                                <p:cTn id="21" presetID="10" presetClass="entr" presetSubtype="0" fill="hold" nodeType="afterEffect">
                                  <p:stCondLst>
                                    <p:cond delay="0"/>
                                  </p:stCondLst>
                                  <p:childTnLst>
                                    <p:set>
                                      <p:cBhvr>
                                        <p:cTn id="22" dur="1" fill="hold">
                                          <p:stCondLst>
                                            <p:cond delay="0"/>
                                          </p:stCondLst>
                                        </p:cTn>
                                        <p:tgtEl>
                                          <p:spTgt spid="33803"/>
                                        </p:tgtEl>
                                        <p:attrNameLst>
                                          <p:attrName>style.visibility</p:attrName>
                                        </p:attrNameLst>
                                      </p:cBhvr>
                                      <p:to>
                                        <p:strVal val="visible"/>
                                      </p:to>
                                    </p:set>
                                    <p:animEffect transition="in" filter="fade">
                                      <p:cBhvr>
                                        <p:cTn id="23" dur="2000"/>
                                        <p:tgtEl>
                                          <p:spTgt spid="33803"/>
                                        </p:tgtEl>
                                      </p:cBhvr>
                                    </p:animEffect>
                                  </p:childTnLst>
                                </p:cTn>
                              </p:par>
                            </p:childTnLst>
                          </p:cTn>
                        </p:par>
                        <p:par>
                          <p:cTn id="24" fill="hold" nodeType="afterGroup">
                            <p:stCondLst>
                              <p:cond delay="12340"/>
                            </p:stCondLst>
                            <p:childTnLst>
                              <p:par>
                                <p:cTn id="25" presetID="1" presetClass="entr" presetSubtype="0" fill="hold" grpId="0" nodeType="afterEffect">
                                  <p:stCondLst>
                                    <p:cond delay="0"/>
                                  </p:stCondLst>
                                  <p:childTnLst>
                                    <p:set>
                                      <p:cBhvr>
                                        <p:cTn id="26" dur="1" fill="hold">
                                          <p:stCondLst>
                                            <p:cond delay="0"/>
                                          </p:stCondLst>
                                        </p:cTn>
                                        <p:tgtEl>
                                          <p:spTgt spid="3380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5" grpId="0" build="p"/>
      <p:bldP spid="33804" grpId="0"/>
      <p:bldP spid="33806" grpId="0"/>
      <p:bldP spid="3380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a:extLst>
              <a:ext uri="{FF2B5EF4-FFF2-40B4-BE49-F238E27FC236}">
                <a16:creationId xmlns:a16="http://schemas.microsoft.com/office/drawing/2014/main" id="{AF12CF4A-9740-1D87-2E0E-9F06FE94FCDC}"/>
              </a:ext>
            </a:extLst>
          </p:cNvPr>
          <p:cNvSpPr>
            <a:spLocks noGrp="1" noChangeArrowheads="1"/>
          </p:cNvSpPr>
          <p:nvPr>
            <p:ph type="title"/>
          </p:nvPr>
        </p:nvSpPr>
        <p:spPr>
          <a:xfrm>
            <a:off x="1692275" y="260350"/>
            <a:ext cx="6635750" cy="1139825"/>
          </a:xfrm>
        </p:spPr>
        <p:txBody>
          <a:bodyPr/>
          <a:lstStyle/>
          <a:p>
            <a:pPr algn="l" eaLnBrk="1" hangingPunct="1">
              <a:defRPr/>
            </a:pPr>
            <a:r>
              <a:rPr lang="es-MX" sz="1800" b="1">
                <a:solidFill>
                  <a:srgbClr val="FFFF00"/>
                </a:solidFill>
                <a:latin typeface="Agency FB" pitchFamily="34" charset="0"/>
              </a:rPr>
              <a:t>INSTITUTO PANAMERICANO DE INGENIERIA NAVAL</a:t>
            </a:r>
            <a:br>
              <a:rPr lang="es-MX" sz="1800" b="1">
                <a:solidFill>
                  <a:srgbClr val="FFFF00"/>
                </a:solidFill>
                <a:latin typeface="Agency FB" pitchFamily="34" charset="0"/>
              </a:rPr>
            </a:br>
            <a:r>
              <a:rPr lang="es-ES" sz="1800" b="1">
                <a:solidFill>
                  <a:srgbClr val="FFFF00"/>
                </a:solidFill>
                <a:latin typeface="Agency FB" pitchFamily="34" charset="0"/>
              </a:rPr>
              <a:t>PAN-AMERICAN INSTITUTE OF NAVAL ENGINEERING</a:t>
            </a:r>
            <a:br>
              <a:rPr lang="es-ES" sz="1800" b="1">
                <a:solidFill>
                  <a:srgbClr val="FFFF00"/>
                </a:solidFill>
                <a:latin typeface="Agency FB" pitchFamily="34" charset="0"/>
              </a:rPr>
            </a:br>
            <a:r>
              <a:rPr lang="pt-BR" sz="1800" b="1">
                <a:solidFill>
                  <a:srgbClr val="FFFF00"/>
                </a:solidFill>
                <a:latin typeface="Agency FB" pitchFamily="34" charset="0"/>
              </a:rPr>
              <a:t>INSTITUTO PAN-AMERICANO DE ENGENHARIA NAVAL</a:t>
            </a:r>
            <a:endParaRPr lang="es-ES" sz="1800" b="1">
              <a:solidFill>
                <a:srgbClr val="FFFF00"/>
              </a:solidFill>
              <a:latin typeface="Agency FB" pitchFamily="34" charset="0"/>
            </a:endParaRPr>
          </a:p>
        </p:txBody>
      </p:sp>
      <p:sp>
        <p:nvSpPr>
          <p:cNvPr id="74756" name="Text Box 4">
            <a:extLst>
              <a:ext uri="{FF2B5EF4-FFF2-40B4-BE49-F238E27FC236}">
                <a16:creationId xmlns:a16="http://schemas.microsoft.com/office/drawing/2014/main" id="{5859D0D7-3FA7-818F-8BA9-D22EA15511FA}"/>
              </a:ext>
            </a:extLst>
          </p:cNvPr>
          <p:cNvSpPr txBox="1">
            <a:spLocks noChangeArrowheads="1"/>
          </p:cNvSpPr>
          <p:nvPr/>
        </p:nvSpPr>
        <p:spPr bwMode="auto">
          <a:xfrm>
            <a:off x="323850" y="5157788"/>
            <a:ext cx="8496300" cy="161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60000"/>
              <a:buFont typeface="Wingdings" pitchFamily="2" charset="2"/>
              <a:buChar char="n"/>
              <a:defRPr sz="3200">
                <a:solidFill>
                  <a:schemeClr val="tx1"/>
                </a:solidFill>
                <a:latin typeface="Verdana" panose="020B060403050404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itchFamily="2" charset="2"/>
              <a:buChar char="n"/>
              <a:defRPr sz="2400">
                <a:solidFill>
                  <a:schemeClr val="tx1"/>
                </a:solidFill>
                <a:latin typeface="Verdana" panose="020B060403050404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9pPr>
          </a:lstStyle>
          <a:p>
            <a:pPr eaLnBrk="1" hangingPunct="1">
              <a:spcBef>
                <a:spcPct val="50000"/>
              </a:spcBef>
              <a:buClrTx/>
              <a:buSzTx/>
              <a:buFontTx/>
              <a:buNone/>
            </a:pPr>
            <a:r>
              <a:rPr lang="es-ES" altLang="es-MX" sz="2000" b="1">
                <a:solidFill>
                  <a:srgbClr val="FFFF00"/>
                </a:solidFill>
                <a:latin typeface="Arial Narrow" panose="020B0604020202020204" pitchFamily="34" charset="0"/>
              </a:rPr>
              <a:t>Se había elegido a la Ciudad de Buenos Aires, Argentina como sede del II COPINAVAL, para el año 1968, por diversos problemas Argentina no pudo realizar este congreso, ni tampoco Perú propuesto como sede alterna, por lo que quedo la misma mesa directiva del primero. Realizándose nuevamente en Rio de Janeiro la reunión del COPINAVAL.</a:t>
            </a:r>
          </a:p>
        </p:txBody>
      </p:sp>
      <p:pic>
        <p:nvPicPr>
          <p:cNvPr id="22531" name="Picture 5" descr="IPIN-002-colores">
            <a:extLst>
              <a:ext uri="{FF2B5EF4-FFF2-40B4-BE49-F238E27FC236}">
                <a16:creationId xmlns:a16="http://schemas.microsoft.com/office/drawing/2014/main" id="{81ED861C-35C4-C0F4-47C8-D56E9C67FD12}"/>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68313" y="333375"/>
            <a:ext cx="935037" cy="93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758" name="Text Box 6">
            <a:extLst>
              <a:ext uri="{FF2B5EF4-FFF2-40B4-BE49-F238E27FC236}">
                <a16:creationId xmlns:a16="http://schemas.microsoft.com/office/drawing/2014/main" id="{4B8230D1-E675-55D6-ED77-657F677D1C33}"/>
              </a:ext>
            </a:extLst>
          </p:cNvPr>
          <p:cNvSpPr txBox="1">
            <a:spLocks noChangeArrowheads="1"/>
          </p:cNvSpPr>
          <p:nvPr/>
        </p:nvSpPr>
        <p:spPr bwMode="auto">
          <a:xfrm>
            <a:off x="468313" y="3284538"/>
            <a:ext cx="7704137" cy="1935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60000"/>
              <a:buFont typeface="Wingdings" pitchFamily="2" charset="2"/>
              <a:buChar char="n"/>
              <a:tabLst>
                <a:tab pos="2241550" algn="l"/>
                <a:tab pos="5649913" algn="l"/>
              </a:tabLst>
              <a:defRPr sz="3200">
                <a:solidFill>
                  <a:schemeClr val="tx1"/>
                </a:solidFill>
                <a:latin typeface="Verdana" panose="020B0604030504040204" pitchFamily="34" charset="0"/>
              </a:defRPr>
            </a:lvl1pPr>
            <a:lvl2pPr marL="742950" indent="-285750">
              <a:spcBef>
                <a:spcPct val="20000"/>
              </a:spcBef>
              <a:buClr>
                <a:schemeClr val="tx1"/>
              </a:buClr>
              <a:buChar char="•"/>
              <a:tabLst>
                <a:tab pos="2241550" algn="l"/>
                <a:tab pos="5649913" algn="l"/>
              </a:tabLst>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itchFamily="2" charset="2"/>
              <a:buChar char="n"/>
              <a:tabLst>
                <a:tab pos="2241550" algn="l"/>
                <a:tab pos="5649913" algn="l"/>
              </a:tabLst>
              <a:defRPr sz="2400">
                <a:solidFill>
                  <a:schemeClr val="tx1"/>
                </a:solidFill>
                <a:latin typeface="Verdana" panose="020B0604030504040204" pitchFamily="34" charset="0"/>
              </a:defRPr>
            </a:lvl3pPr>
            <a:lvl4pPr marL="1600200" indent="-228600">
              <a:spcBef>
                <a:spcPct val="20000"/>
              </a:spcBef>
              <a:buClr>
                <a:schemeClr val="tx2"/>
              </a:buClr>
              <a:buChar char="•"/>
              <a:tabLst>
                <a:tab pos="2241550" algn="l"/>
                <a:tab pos="5649913" algn="l"/>
              </a:tabLst>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itchFamily="2" charset="2"/>
              <a:buChar char="n"/>
              <a:tabLst>
                <a:tab pos="2241550" algn="l"/>
                <a:tab pos="5649913" algn="l"/>
              </a:tabLst>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itchFamily="2" charset="2"/>
              <a:buChar char="n"/>
              <a:tabLst>
                <a:tab pos="2241550" algn="l"/>
                <a:tab pos="5649913" algn="l"/>
              </a:tabLst>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itchFamily="2" charset="2"/>
              <a:buChar char="n"/>
              <a:tabLst>
                <a:tab pos="2241550" algn="l"/>
                <a:tab pos="5649913" algn="l"/>
              </a:tabLst>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itchFamily="2" charset="2"/>
              <a:buChar char="n"/>
              <a:tabLst>
                <a:tab pos="2241550" algn="l"/>
                <a:tab pos="5649913" algn="l"/>
              </a:tabLst>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itchFamily="2" charset="2"/>
              <a:buChar char="n"/>
              <a:tabLst>
                <a:tab pos="2241550" algn="l"/>
                <a:tab pos="5649913" algn="l"/>
              </a:tabLst>
              <a:defRPr sz="2000">
                <a:solidFill>
                  <a:schemeClr val="tx1"/>
                </a:solidFill>
                <a:latin typeface="Verdana" panose="020B0604030504040204" pitchFamily="34" charset="0"/>
              </a:defRPr>
            </a:lvl9pPr>
          </a:lstStyle>
          <a:p>
            <a:pPr eaLnBrk="1" hangingPunct="1">
              <a:lnSpc>
                <a:spcPct val="70000"/>
              </a:lnSpc>
              <a:spcBef>
                <a:spcPct val="50000"/>
              </a:spcBef>
              <a:buClrTx/>
              <a:buSzTx/>
              <a:buFontTx/>
              <a:buNone/>
            </a:pPr>
            <a:r>
              <a:rPr lang="es-ES" altLang="es-MX" sz="1800" b="1">
                <a:solidFill>
                  <a:srgbClr val="FFFF00"/>
                </a:solidFill>
                <a:latin typeface="Arial Narrow" panose="020B0604020202020204" pitchFamily="34" charset="0"/>
              </a:rPr>
              <a:t>Presidente.	Alte. Jorge Celso Macedo Soares G.	(Brasil)</a:t>
            </a:r>
          </a:p>
          <a:p>
            <a:pPr eaLnBrk="1" hangingPunct="1">
              <a:lnSpc>
                <a:spcPct val="70000"/>
              </a:lnSpc>
              <a:spcBef>
                <a:spcPct val="50000"/>
              </a:spcBef>
              <a:buClrTx/>
              <a:buSzTx/>
              <a:buFontTx/>
              <a:buNone/>
            </a:pPr>
            <a:r>
              <a:rPr lang="es-ES" altLang="es-MX" sz="1800" b="1">
                <a:solidFill>
                  <a:srgbClr val="FFFF00"/>
                </a:solidFill>
                <a:latin typeface="Arial Narrow" panose="020B0604020202020204" pitchFamily="34" charset="0"/>
              </a:rPr>
              <a:t>Vicepresidente 1°.	Ing. Eduardo Manera	(Argentina)</a:t>
            </a:r>
          </a:p>
          <a:p>
            <a:pPr eaLnBrk="1" hangingPunct="1">
              <a:lnSpc>
                <a:spcPct val="70000"/>
              </a:lnSpc>
              <a:spcBef>
                <a:spcPct val="50000"/>
              </a:spcBef>
              <a:buClrTx/>
              <a:buSzTx/>
              <a:buFontTx/>
              <a:buNone/>
            </a:pPr>
            <a:r>
              <a:rPr lang="es-ES" altLang="es-MX" sz="1800" b="1">
                <a:solidFill>
                  <a:srgbClr val="FFFF00"/>
                </a:solidFill>
                <a:latin typeface="Arial Narrow" panose="020B0604020202020204" pitchFamily="34" charset="0"/>
              </a:rPr>
              <a:t>Vicepresidente 2°.	Cmte. Jorge Dellepiane	(Perú)</a:t>
            </a:r>
          </a:p>
          <a:p>
            <a:pPr eaLnBrk="1" hangingPunct="1">
              <a:lnSpc>
                <a:spcPct val="70000"/>
              </a:lnSpc>
              <a:spcBef>
                <a:spcPct val="50000"/>
              </a:spcBef>
              <a:buClrTx/>
              <a:buSzTx/>
              <a:buFontTx/>
              <a:buNone/>
            </a:pPr>
            <a:r>
              <a:rPr lang="es-ES" altLang="es-MX" sz="1800" b="1">
                <a:solidFill>
                  <a:srgbClr val="FFFF00"/>
                </a:solidFill>
                <a:latin typeface="Arial Narrow" panose="020B0604020202020204" pitchFamily="34" charset="0"/>
              </a:rPr>
              <a:t>Director Técnico.	Ing. Mattew Forrest	(E.U.A.)</a:t>
            </a:r>
          </a:p>
          <a:p>
            <a:pPr eaLnBrk="1" hangingPunct="1">
              <a:lnSpc>
                <a:spcPct val="70000"/>
              </a:lnSpc>
              <a:spcBef>
                <a:spcPct val="50000"/>
              </a:spcBef>
              <a:buClrTx/>
              <a:buSzTx/>
              <a:buFontTx/>
              <a:buNone/>
            </a:pPr>
            <a:r>
              <a:rPr lang="es-ES" altLang="es-MX" sz="1800" b="1">
                <a:solidFill>
                  <a:srgbClr val="FFFF00"/>
                </a:solidFill>
                <a:latin typeface="Arial Narrow" panose="020B0604020202020204" pitchFamily="34" charset="0"/>
              </a:rPr>
              <a:t>Director Tesorero.	Cap. Enrique Díaz	(Argentina)</a:t>
            </a:r>
          </a:p>
          <a:p>
            <a:pPr eaLnBrk="1" hangingPunct="1">
              <a:lnSpc>
                <a:spcPct val="70000"/>
              </a:lnSpc>
              <a:spcBef>
                <a:spcPct val="50000"/>
              </a:spcBef>
              <a:buClrTx/>
              <a:buSzTx/>
              <a:buFontTx/>
              <a:buNone/>
            </a:pPr>
            <a:endParaRPr lang="es-ES" altLang="es-MX" sz="1800" b="1">
              <a:solidFill>
                <a:srgbClr val="FFFF00"/>
              </a:solidFill>
              <a:latin typeface="Arial Narrow" panose="020B0604020202020204" pitchFamily="34" charset="0"/>
            </a:endParaRPr>
          </a:p>
        </p:txBody>
      </p:sp>
      <p:sp>
        <p:nvSpPr>
          <p:cNvPr id="74759" name="Rectangle 7">
            <a:extLst>
              <a:ext uri="{FF2B5EF4-FFF2-40B4-BE49-F238E27FC236}">
                <a16:creationId xmlns:a16="http://schemas.microsoft.com/office/drawing/2014/main" id="{047413E6-8932-A1E4-EF7C-118569A5F377}"/>
              </a:ext>
            </a:extLst>
          </p:cNvPr>
          <p:cNvSpPr>
            <a:spLocks noChangeArrowheads="1"/>
          </p:cNvSpPr>
          <p:nvPr/>
        </p:nvSpPr>
        <p:spPr bwMode="auto">
          <a:xfrm>
            <a:off x="539750" y="1557338"/>
            <a:ext cx="3168650" cy="647700"/>
          </a:xfrm>
          <a:prstGeom prst="rect">
            <a:avLst/>
          </a:prstGeom>
          <a:noFill/>
          <a:ln>
            <a:noFill/>
          </a:ln>
          <a:effectLst/>
        </p:spPr>
        <p:txBody>
          <a:bodyPr/>
          <a:lstStyle/>
          <a:p>
            <a:pPr marL="342900" indent="-342900" eaLnBrk="1" hangingPunct="1">
              <a:spcBef>
                <a:spcPct val="20000"/>
              </a:spcBef>
              <a:buClr>
                <a:schemeClr val="hlink"/>
              </a:buClr>
              <a:buSzPct val="60000"/>
              <a:buFont typeface="Wingdings" pitchFamily="2" charset="2"/>
              <a:buNone/>
              <a:defRPr/>
            </a:pPr>
            <a:r>
              <a:rPr lang="es-MX" sz="4000">
                <a:solidFill>
                  <a:srgbClr val="FF9900"/>
                </a:solidFill>
                <a:effectLst>
                  <a:outerShdw blurRad="38100" dist="38100" dir="2700000" algn="tl">
                    <a:srgbClr val="000000"/>
                  </a:outerShdw>
                </a:effectLst>
                <a:latin typeface="Impact" pitchFamily="34" charset="0"/>
              </a:rPr>
              <a:t>II COPINAVAL</a:t>
            </a:r>
            <a:endParaRPr lang="es-ES" sz="4000">
              <a:solidFill>
                <a:srgbClr val="FF9900"/>
              </a:solidFill>
              <a:effectLst>
                <a:outerShdw blurRad="38100" dist="38100" dir="2700000" algn="tl">
                  <a:srgbClr val="000000"/>
                </a:outerShdw>
              </a:effectLst>
              <a:latin typeface="Impact" pitchFamily="34" charset="0"/>
            </a:endParaRPr>
          </a:p>
        </p:txBody>
      </p:sp>
      <p:sp>
        <p:nvSpPr>
          <p:cNvPr id="74760" name="Text Box 8">
            <a:extLst>
              <a:ext uri="{FF2B5EF4-FFF2-40B4-BE49-F238E27FC236}">
                <a16:creationId xmlns:a16="http://schemas.microsoft.com/office/drawing/2014/main" id="{AC5BDF24-CDAE-2311-215A-2CB7DAD80E9B}"/>
              </a:ext>
            </a:extLst>
          </p:cNvPr>
          <p:cNvSpPr txBox="1">
            <a:spLocks noChangeArrowheads="1"/>
          </p:cNvSpPr>
          <p:nvPr/>
        </p:nvSpPr>
        <p:spPr bwMode="auto">
          <a:xfrm>
            <a:off x="539750" y="2349500"/>
            <a:ext cx="4679950" cy="62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60000"/>
              <a:buFont typeface="Wingdings" pitchFamily="2" charset="2"/>
              <a:buChar char="n"/>
              <a:defRPr sz="3200">
                <a:solidFill>
                  <a:schemeClr val="tx1"/>
                </a:solidFill>
                <a:latin typeface="Verdana" panose="020B060403050404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itchFamily="2" charset="2"/>
              <a:buChar char="n"/>
              <a:defRPr sz="2400">
                <a:solidFill>
                  <a:schemeClr val="tx1"/>
                </a:solidFill>
                <a:latin typeface="Verdana" panose="020B060403050404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9pPr>
          </a:lstStyle>
          <a:p>
            <a:pPr eaLnBrk="1" hangingPunct="1">
              <a:spcBef>
                <a:spcPct val="50000"/>
              </a:spcBef>
              <a:buClrTx/>
              <a:buSzTx/>
              <a:buFontTx/>
              <a:buNone/>
            </a:pPr>
            <a:r>
              <a:rPr lang="es-MX" altLang="es-MX" sz="1400" b="1">
                <a:solidFill>
                  <a:srgbClr val="FF9900"/>
                </a:solidFill>
                <a:latin typeface="Arial" panose="020B0604020202020204" pitchFamily="34" charset="0"/>
              </a:rPr>
              <a:t>SEDE:</a:t>
            </a:r>
            <a:r>
              <a:rPr lang="es-MX" altLang="es-MX" sz="1400" b="1">
                <a:solidFill>
                  <a:srgbClr val="FFFF00"/>
                </a:solidFill>
                <a:latin typeface="Arial" panose="020B0604020202020204" pitchFamily="34" charset="0"/>
              </a:rPr>
              <a:t> RIO DE JANEIRO, BRASIL</a:t>
            </a:r>
          </a:p>
          <a:p>
            <a:pPr eaLnBrk="1" hangingPunct="1">
              <a:spcBef>
                <a:spcPct val="50000"/>
              </a:spcBef>
              <a:buClrTx/>
              <a:buSzTx/>
              <a:buFontTx/>
              <a:buNone/>
            </a:pPr>
            <a:r>
              <a:rPr lang="es-MX" altLang="es-MX" sz="1400" b="1">
                <a:solidFill>
                  <a:srgbClr val="FF9900"/>
                </a:solidFill>
                <a:latin typeface="Arial" panose="020B0604020202020204" pitchFamily="34" charset="0"/>
              </a:rPr>
              <a:t>FECHA</a:t>
            </a:r>
            <a:r>
              <a:rPr lang="es-MX" altLang="es-MX" sz="1400" b="1">
                <a:solidFill>
                  <a:srgbClr val="FFFF00"/>
                </a:solidFill>
                <a:latin typeface="Arial" panose="020B0604020202020204" pitchFamily="34" charset="0"/>
              </a:rPr>
              <a:t>: JUNIO 1969</a:t>
            </a:r>
            <a:endParaRPr lang="es-ES" altLang="es-MX" sz="1400" b="1">
              <a:solidFill>
                <a:srgbClr val="FFFF00"/>
              </a:solidFill>
              <a:latin typeface="Arial" panose="020B0604020202020204" pitchFamily="34" charset="0"/>
            </a:endParaRPr>
          </a:p>
        </p:txBody>
      </p:sp>
      <p:pic>
        <p:nvPicPr>
          <p:cNvPr id="22535" name="Picture 10" descr="iicopinvala">
            <a:extLst>
              <a:ext uri="{FF2B5EF4-FFF2-40B4-BE49-F238E27FC236}">
                <a16:creationId xmlns:a16="http://schemas.microsoft.com/office/drawing/2014/main" id="{033025B0-687C-13DA-3B1A-5DF7FFD411BC}"/>
              </a:ext>
            </a:extLst>
          </p:cNvPr>
          <p:cNvPicPr>
            <a:picLocks noChangeAspect="1" noChangeArrowheads="1"/>
          </p:cNvPicPr>
          <p:nvPr/>
        </p:nvPicPr>
        <p:blipFill>
          <a:blip r:embed="rId3">
            <a:lum bright="-24000" contrast="36000"/>
            <a:extLst>
              <a:ext uri="{28A0092B-C50C-407E-A947-70E740481C1C}">
                <a14:useLocalDpi xmlns:a14="http://schemas.microsoft.com/office/drawing/2010/main" val="0"/>
              </a:ext>
            </a:extLst>
          </a:blip>
          <a:srcRect l="9694" t="3596" r="5933" b="7811"/>
          <a:stretch>
            <a:fillRect/>
          </a:stretch>
        </p:blipFill>
        <p:spPr bwMode="auto">
          <a:xfrm>
            <a:off x="5292725" y="1341438"/>
            <a:ext cx="2665413" cy="186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0"/>
                                          </p:stCondLst>
                                        </p:cTn>
                                        <p:tgtEl>
                                          <p:spTgt spid="74756"/>
                                        </p:tgtEl>
                                        <p:attrNameLst>
                                          <p:attrName>style.visibility</p:attrName>
                                        </p:attrNameLst>
                                      </p:cBhvr>
                                      <p:to>
                                        <p:strVal val="visible"/>
                                      </p:to>
                                    </p:set>
                                  </p:childTnLst>
                                </p:cTn>
                              </p:par>
                            </p:childTnLst>
                          </p:cTn>
                        </p:par>
                        <p:par>
                          <p:cTn id="7" fill="hold" nodeType="afterGroup">
                            <p:stCondLst>
                              <p:cond delay="0"/>
                            </p:stCondLst>
                            <p:childTnLst>
                              <p:par>
                                <p:cTn id="8" presetID="27" presetClass="entr" presetSubtype="0" fill="hold" grpId="0" nodeType="afterEffect">
                                  <p:stCondLst>
                                    <p:cond delay="0"/>
                                  </p:stCondLst>
                                  <p:iterate type="lt">
                                    <p:tmPct val="50000"/>
                                  </p:iterate>
                                  <p:childTnLst>
                                    <p:set>
                                      <p:cBhvr>
                                        <p:cTn id="9" dur="1" fill="hold">
                                          <p:stCondLst>
                                            <p:cond delay="0"/>
                                          </p:stCondLst>
                                        </p:cTn>
                                        <p:tgtEl>
                                          <p:spTgt spid="74758"/>
                                        </p:tgtEl>
                                        <p:attrNameLst>
                                          <p:attrName>style.visibility</p:attrName>
                                        </p:attrNameLst>
                                      </p:cBhvr>
                                      <p:to>
                                        <p:strVal val="visible"/>
                                      </p:to>
                                    </p:set>
                                    <p:anim calcmode="discrete" valueType="clr">
                                      <p:cBhvr override="childStyle">
                                        <p:cTn id="10" dur="80"/>
                                        <p:tgtEl>
                                          <p:spTgt spid="74758"/>
                                        </p:tgtEl>
                                        <p:attrNameLst>
                                          <p:attrName>style.color</p:attrName>
                                        </p:attrNameLst>
                                      </p:cBhvr>
                                      <p:tavLst>
                                        <p:tav tm="0">
                                          <p:val>
                                            <p:clrVal>
                                              <a:schemeClr val="accent2"/>
                                            </p:clrVal>
                                          </p:val>
                                        </p:tav>
                                        <p:tav tm="50000">
                                          <p:val>
                                            <p:clrVal>
                                              <a:schemeClr val="hlink"/>
                                            </p:clrVal>
                                          </p:val>
                                        </p:tav>
                                      </p:tavLst>
                                    </p:anim>
                                    <p:anim calcmode="discrete" valueType="clr">
                                      <p:cBhvr>
                                        <p:cTn id="11" dur="80"/>
                                        <p:tgtEl>
                                          <p:spTgt spid="74758"/>
                                        </p:tgtEl>
                                        <p:attrNameLst>
                                          <p:attrName>fillcolor</p:attrName>
                                        </p:attrNameLst>
                                      </p:cBhvr>
                                      <p:tavLst>
                                        <p:tav tm="0">
                                          <p:val>
                                            <p:clrVal>
                                              <a:schemeClr val="accent2"/>
                                            </p:clrVal>
                                          </p:val>
                                        </p:tav>
                                        <p:tav tm="50000">
                                          <p:val>
                                            <p:clrVal>
                                              <a:schemeClr val="hlink"/>
                                            </p:clrVal>
                                          </p:val>
                                        </p:tav>
                                      </p:tavLst>
                                    </p:anim>
                                    <p:set>
                                      <p:cBhvr>
                                        <p:cTn id="12" dur="80"/>
                                        <p:tgtEl>
                                          <p:spTgt spid="74758"/>
                                        </p:tgtEl>
                                        <p:attrNameLst>
                                          <p:attrName>fill.type</p:attrName>
                                        </p:attrNameLst>
                                      </p:cBhvr>
                                      <p:to>
                                        <p:strVal val="solid"/>
                                      </p:to>
                                    </p:set>
                                  </p:childTnLst>
                                </p:cTn>
                              </p:par>
                            </p:childTnLst>
                          </p:cTn>
                        </p:par>
                        <p:par>
                          <p:cTn id="13" fill="hold" nodeType="afterGroup">
                            <p:stCondLst>
                              <p:cond delay="8840"/>
                            </p:stCondLst>
                            <p:childTnLst>
                              <p:par>
                                <p:cTn id="14" presetID="55" presetClass="entr" presetSubtype="0" fill="hold" grpId="0" nodeType="afterEffect">
                                  <p:stCondLst>
                                    <p:cond delay="0"/>
                                  </p:stCondLst>
                                  <p:childTnLst>
                                    <p:set>
                                      <p:cBhvr>
                                        <p:cTn id="15" dur="1" fill="hold">
                                          <p:stCondLst>
                                            <p:cond delay="0"/>
                                          </p:stCondLst>
                                        </p:cTn>
                                        <p:tgtEl>
                                          <p:spTgt spid="74759">
                                            <p:txEl>
                                              <p:pRg st="0" end="0"/>
                                            </p:txEl>
                                          </p:spTgt>
                                        </p:tgtEl>
                                        <p:attrNameLst>
                                          <p:attrName>style.visibility</p:attrName>
                                        </p:attrNameLst>
                                      </p:cBhvr>
                                      <p:to>
                                        <p:strVal val="visible"/>
                                      </p:to>
                                    </p:set>
                                    <p:anim calcmode="lin" valueType="num">
                                      <p:cBhvr>
                                        <p:cTn id="16" dur="1000" fill="hold"/>
                                        <p:tgtEl>
                                          <p:spTgt spid="74759">
                                            <p:txEl>
                                              <p:pRg st="0" end="0"/>
                                            </p:txEl>
                                          </p:spTgt>
                                        </p:tgtEl>
                                        <p:attrNameLst>
                                          <p:attrName>ppt_w</p:attrName>
                                        </p:attrNameLst>
                                      </p:cBhvr>
                                      <p:tavLst>
                                        <p:tav tm="0">
                                          <p:val>
                                            <p:strVal val="#ppt_w*0.70"/>
                                          </p:val>
                                        </p:tav>
                                        <p:tav tm="100000">
                                          <p:val>
                                            <p:strVal val="#ppt_w"/>
                                          </p:val>
                                        </p:tav>
                                      </p:tavLst>
                                    </p:anim>
                                    <p:anim calcmode="lin" valueType="num">
                                      <p:cBhvr>
                                        <p:cTn id="17" dur="1000" fill="hold"/>
                                        <p:tgtEl>
                                          <p:spTgt spid="74759">
                                            <p:txEl>
                                              <p:pRg st="0" end="0"/>
                                            </p:txEl>
                                          </p:spTgt>
                                        </p:tgtEl>
                                        <p:attrNameLst>
                                          <p:attrName>ppt_h</p:attrName>
                                        </p:attrNameLst>
                                      </p:cBhvr>
                                      <p:tavLst>
                                        <p:tav tm="0">
                                          <p:val>
                                            <p:strVal val="#ppt_h"/>
                                          </p:val>
                                        </p:tav>
                                        <p:tav tm="100000">
                                          <p:val>
                                            <p:strVal val="#ppt_h"/>
                                          </p:val>
                                        </p:tav>
                                      </p:tavLst>
                                    </p:anim>
                                    <p:animEffect transition="in" filter="fade">
                                      <p:cBhvr>
                                        <p:cTn id="18" dur="1000"/>
                                        <p:tgtEl>
                                          <p:spTgt spid="74759">
                                            <p:txEl>
                                              <p:pRg st="0" end="0"/>
                                            </p:txEl>
                                          </p:spTgt>
                                        </p:tgtEl>
                                      </p:cBhvr>
                                    </p:animEffect>
                                  </p:childTnLst>
                                </p:cTn>
                              </p:par>
                            </p:childTnLst>
                          </p:cTn>
                        </p:par>
                        <p:par>
                          <p:cTn id="19" fill="hold" nodeType="afterGroup">
                            <p:stCondLst>
                              <p:cond delay="9840"/>
                            </p:stCondLst>
                            <p:childTnLst>
                              <p:par>
                                <p:cTn id="20" presetID="5" presetClass="entr" presetSubtype="10" fill="hold" grpId="0" nodeType="afterEffect">
                                  <p:stCondLst>
                                    <p:cond delay="0"/>
                                  </p:stCondLst>
                                  <p:childTnLst>
                                    <p:set>
                                      <p:cBhvr>
                                        <p:cTn id="21" dur="1" fill="hold">
                                          <p:stCondLst>
                                            <p:cond delay="0"/>
                                          </p:stCondLst>
                                        </p:cTn>
                                        <p:tgtEl>
                                          <p:spTgt spid="74760"/>
                                        </p:tgtEl>
                                        <p:attrNameLst>
                                          <p:attrName>style.visibility</p:attrName>
                                        </p:attrNameLst>
                                      </p:cBhvr>
                                      <p:to>
                                        <p:strVal val="visible"/>
                                      </p:to>
                                    </p:set>
                                    <p:animEffect transition="in" filter="checkerboard(across)">
                                      <p:cBhvr>
                                        <p:cTn id="22" dur="500"/>
                                        <p:tgtEl>
                                          <p:spTgt spid="747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56" grpId="0"/>
      <p:bldP spid="74758" grpId="0"/>
      <p:bldP spid="74759" grpId="0" build="p"/>
      <p:bldP spid="7476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9CA7A16C-9BFF-5E61-8E61-AB0D198AF854}"/>
              </a:ext>
            </a:extLst>
          </p:cNvPr>
          <p:cNvSpPr>
            <a:spLocks noGrp="1" noChangeArrowheads="1"/>
          </p:cNvSpPr>
          <p:nvPr>
            <p:ph type="ctrTitle"/>
          </p:nvPr>
        </p:nvSpPr>
        <p:spPr>
          <a:xfrm>
            <a:off x="1331913" y="188913"/>
            <a:ext cx="6985000" cy="1081087"/>
          </a:xfrm>
        </p:spPr>
        <p:txBody>
          <a:bodyPr anchor="ctr" anchorCtr="0"/>
          <a:lstStyle/>
          <a:p>
            <a:pPr algn="l" eaLnBrk="1" hangingPunct="1">
              <a:defRPr/>
            </a:pPr>
            <a:r>
              <a:rPr lang="es-MX" sz="1800" b="1">
                <a:solidFill>
                  <a:srgbClr val="FFFF00"/>
                </a:solidFill>
                <a:latin typeface="Agency FB" pitchFamily="34" charset="0"/>
              </a:rPr>
              <a:t>INSTITUTO PANAMERICANO DE INGENIERIA NAVAL</a:t>
            </a:r>
            <a:br>
              <a:rPr lang="es-MX" sz="1800" b="1">
                <a:solidFill>
                  <a:srgbClr val="FFFF00"/>
                </a:solidFill>
                <a:latin typeface="Agency FB" pitchFamily="34" charset="0"/>
              </a:rPr>
            </a:br>
            <a:r>
              <a:rPr lang="es-ES" sz="1800" b="1">
                <a:solidFill>
                  <a:srgbClr val="FFFF00"/>
                </a:solidFill>
                <a:latin typeface="Agency FB" pitchFamily="34" charset="0"/>
              </a:rPr>
              <a:t>PAN-AMERICAN INSTITUTE OF NAVAL ENGINEERING</a:t>
            </a:r>
            <a:br>
              <a:rPr lang="es-ES" sz="1800" b="1">
                <a:solidFill>
                  <a:srgbClr val="FFFF00"/>
                </a:solidFill>
                <a:latin typeface="Agency FB" pitchFamily="34" charset="0"/>
              </a:rPr>
            </a:br>
            <a:r>
              <a:rPr lang="pt-BR" sz="1800" b="1">
                <a:solidFill>
                  <a:srgbClr val="FFFF00"/>
                </a:solidFill>
                <a:latin typeface="Agency FB" pitchFamily="34" charset="0"/>
              </a:rPr>
              <a:t>INSTITUTO PAN-AMERICANO DE ENGENHARIA NAVAL</a:t>
            </a:r>
            <a:endParaRPr lang="es-ES" sz="1800" b="1">
              <a:solidFill>
                <a:srgbClr val="FFFF00"/>
              </a:solidFill>
              <a:effectLst/>
              <a:latin typeface="Agency FB" pitchFamily="34" charset="0"/>
            </a:endParaRPr>
          </a:p>
        </p:txBody>
      </p:sp>
      <p:sp>
        <p:nvSpPr>
          <p:cNvPr id="36867" name="Rectangle 3">
            <a:extLst>
              <a:ext uri="{FF2B5EF4-FFF2-40B4-BE49-F238E27FC236}">
                <a16:creationId xmlns:a16="http://schemas.microsoft.com/office/drawing/2014/main" id="{EB56F1EC-87B2-EC62-16C0-FCBA13FBB69A}"/>
              </a:ext>
            </a:extLst>
          </p:cNvPr>
          <p:cNvSpPr>
            <a:spLocks noGrp="1" noChangeArrowheads="1"/>
          </p:cNvSpPr>
          <p:nvPr>
            <p:ph type="subTitle" idx="1"/>
          </p:nvPr>
        </p:nvSpPr>
        <p:spPr>
          <a:xfrm>
            <a:off x="395288" y="1628775"/>
            <a:ext cx="3168650" cy="647700"/>
          </a:xfrm>
        </p:spPr>
        <p:txBody>
          <a:bodyPr/>
          <a:lstStyle/>
          <a:p>
            <a:pPr algn="l" eaLnBrk="1" hangingPunct="1">
              <a:defRPr/>
            </a:pPr>
            <a:r>
              <a:rPr lang="es-MX" sz="4000">
                <a:solidFill>
                  <a:srgbClr val="FF9900"/>
                </a:solidFill>
                <a:latin typeface="Impact" pitchFamily="34" charset="0"/>
              </a:rPr>
              <a:t>III COPINAVAL</a:t>
            </a:r>
            <a:endParaRPr lang="es-ES" sz="4000">
              <a:solidFill>
                <a:srgbClr val="FF9900"/>
              </a:solidFill>
              <a:latin typeface="Impact" pitchFamily="34" charset="0"/>
            </a:endParaRPr>
          </a:p>
        </p:txBody>
      </p:sp>
      <p:pic>
        <p:nvPicPr>
          <p:cNvPr id="23555" name="Picture 4" descr="IPIN-002-colores">
            <a:extLst>
              <a:ext uri="{FF2B5EF4-FFF2-40B4-BE49-F238E27FC236}">
                <a16:creationId xmlns:a16="http://schemas.microsoft.com/office/drawing/2014/main" id="{9849399D-9B41-AE65-4984-3DB001314748}"/>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50825" y="260350"/>
            <a:ext cx="935038" cy="93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6" name="Line 5">
            <a:extLst>
              <a:ext uri="{FF2B5EF4-FFF2-40B4-BE49-F238E27FC236}">
                <a16:creationId xmlns:a16="http://schemas.microsoft.com/office/drawing/2014/main" id="{4864A96C-3E0C-048D-BE48-4076465D11F8}"/>
              </a:ext>
            </a:extLst>
          </p:cNvPr>
          <p:cNvSpPr>
            <a:spLocks noChangeShapeType="1"/>
          </p:cNvSpPr>
          <p:nvPr/>
        </p:nvSpPr>
        <p:spPr bwMode="auto">
          <a:xfrm>
            <a:off x="179388" y="1341438"/>
            <a:ext cx="8785225" cy="0"/>
          </a:xfrm>
          <a:prstGeom prst="line">
            <a:avLst/>
          </a:prstGeom>
          <a:noFill/>
          <a:ln w="381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CO"/>
          </a:p>
        </p:txBody>
      </p:sp>
      <p:sp>
        <p:nvSpPr>
          <p:cNvPr id="36871" name="Text Box 7">
            <a:extLst>
              <a:ext uri="{FF2B5EF4-FFF2-40B4-BE49-F238E27FC236}">
                <a16:creationId xmlns:a16="http://schemas.microsoft.com/office/drawing/2014/main" id="{F8380866-C521-A221-03D3-1D023DF64254}"/>
              </a:ext>
            </a:extLst>
          </p:cNvPr>
          <p:cNvSpPr txBox="1">
            <a:spLocks noChangeArrowheads="1"/>
          </p:cNvSpPr>
          <p:nvPr/>
        </p:nvSpPr>
        <p:spPr bwMode="auto">
          <a:xfrm>
            <a:off x="755650" y="3644900"/>
            <a:ext cx="7704138" cy="1604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60000"/>
              <a:buFont typeface="Wingdings" pitchFamily="2" charset="2"/>
              <a:buChar char="n"/>
              <a:tabLst>
                <a:tab pos="2241550" algn="l"/>
                <a:tab pos="5649913" algn="l"/>
              </a:tabLst>
              <a:defRPr sz="3200">
                <a:solidFill>
                  <a:schemeClr val="tx1"/>
                </a:solidFill>
                <a:latin typeface="Verdana" panose="020B0604030504040204" pitchFamily="34" charset="0"/>
              </a:defRPr>
            </a:lvl1pPr>
            <a:lvl2pPr marL="742950" indent="-285750">
              <a:spcBef>
                <a:spcPct val="20000"/>
              </a:spcBef>
              <a:buClr>
                <a:schemeClr val="tx1"/>
              </a:buClr>
              <a:buChar char="•"/>
              <a:tabLst>
                <a:tab pos="2241550" algn="l"/>
                <a:tab pos="5649913" algn="l"/>
              </a:tabLst>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itchFamily="2" charset="2"/>
              <a:buChar char="n"/>
              <a:tabLst>
                <a:tab pos="2241550" algn="l"/>
                <a:tab pos="5649913" algn="l"/>
              </a:tabLst>
              <a:defRPr sz="2400">
                <a:solidFill>
                  <a:schemeClr val="tx1"/>
                </a:solidFill>
                <a:latin typeface="Verdana" panose="020B0604030504040204" pitchFamily="34" charset="0"/>
              </a:defRPr>
            </a:lvl3pPr>
            <a:lvl4pPr marL="1600200" indent="-228600">
              <a:spcBef>
                <a:spcPct val="20000"/>
              </a:spcBef>
              <a:buClr>
                <a:schemeClr val="tx2"/>
              </a:buClr>
              <a:buChar char="•"/>
              <a:tabLst>
                <a:tab pos="2241550" algn="l"/>
                <a:tab pos="5649913" algn="l"/>
              </a:tabLst>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itchFamily="2" charset="2"/>
              <a:buChar char="n"/>
              <a:tabLst>
                <a:tab pos="2241550" algn="l"/>
                <a:tab pos="5649913" algn="l"/>
              </a:tabLst>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itchFamily="2" charset="2"/>
              <a:buChar char="n"/>
              <a:tabLst>
                <a:tab pos="2241550" algn="l"/>
                <a:tab pos="5649913" algn="l"/>
              </a:tabLst>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itchFamily="2" charset="2"/>
              <a:buChar char="n"/>
              <a:tabLst>
                <a:tab pos="2241550" algn="l"/>
                <a:tab pos="5649913" algn="l"/>
              </a:tabLst>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itchFamily="2" charset="2"/>
              <a:buChar char="n"/>
              <a:tabLst>
                <a:tab pos="2241550" algn="l"/>
                <a:tab pos="5649913" algn="l"/>
              </a:tabLst>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itchFamily="2" charset="2"/>
              <a:buChar char="n"/>
              <a:tabLst>
                <a:tab pos="2241550" algn="l"/>
                <a:tab pos="5649913" algn="l"/>
              </a:tabLst>
              <a:defRPr sz="2000">
                <a:solidFill>
                  <a:schemeClr val="tx1"/>
                </a:solidFill>
                <a:latin typeface="Verdana" panose="020B0604030504040204" pitchFamily="34" charset="0"/>
              </a:defRPr>
            </a:lvl9pPr>
          </a:lstStyle>
          <a:p>
            <a:pPr eaLnBrk="1" hangingPunct="1">
              <a:lnSpc>
                <a:spcPct val="70000"/>
              </a:lnSpc>
              <a:spcBef>
                <a:spcPct val="50000"/>
              </a:spcBef>
              <a:buClrTx/>
              <a:buSzTx/>
              <a:buFontTx/>
              <a:buNone/>
            </a:pPr>
            <a:r>
              <a:rPr lang="es-ES" altLang="es-MX" sz="1800" b="1">
                <a:solidFill>
                  <a:srgbClr val="FFFF00"/>
                </a:solidFill>
                <a:latin typeface="Arial Narrow" panose="020B0604020202020204" pitchFamily="34" charset="0"/>
              </a:rPr>
              <a:t>Presidente.	Cap. Navío Enrique R.A. Carranza 	(Argentina)</a:t>
            </a:r>
          </a:p>
          <a:p>
            <a:pPr eaLnBrk="1" hangingPunct="1">
              <a:lnSpc>
                <a:spcPct val="70000"/>
              </a:lnSpc>
              <a:spcBef>
                <a:spcPct val="50000"/>
              </a:spcBef>
              <a:buClrTx/>
              <a:buSzTx/>
              <a:buFontTx/>
              <a:buNone/>
            </a:pPr>
            <a:r>
              <a:rPr lang="es-ES" altLang="es-MX" sz="1800" b="1">
                <a:solidFill>
                  <a:srgbClr val="FFFF00"/>
                </a:solidFill>
                <a:latin typeface="Arial Narrow" panose="020B0604020202020204" pitchFamily="34" charset="0"/>
              </a:rPr>
              <a:t>Vicepresidente 1°.	Alte. Joaquín Carlos Do Rego M.	(Brasil)</a:t>
            </a:r>
          </a:p>
          <a:p>
            <a:pPr eaLnBrk="1" hangingPunct="1">
              <a:lnSpc>
                <a:spcPct val="70000"/>
              </a:lnSpc>
              <a:spcBef>
                <a:spcPct val="50000"/>
              </a:spcBef>
              <a:buClrTx/>
              <a:buSzTx/>
              <a:buFontTx/>
              <a:buNone/>
            </a:pPr>
            <a:r>
              <a:rPr lang="es-ES" altLang="es-MX" sz="1800" b="1">
                <a:solidFill>
                  <a:srgbClr val="FFFF00"/>
                </a:solidFill>
                <a:latin typeface="Arial Narrow" panose="020B0604020202020204" pitchFamily="34" charset="0"/>
              </a:rPr>
              <a:t>Vicepresidente 2°.	Ing. Raúl Montalvo	(Perú)</a:t>
            </a:r>
          </a:p>
          <a:p>
            <a:pPr eaLnBrk="1" hangingPunct="1">
              <a:lnSpc>
                <a:spcPct val="70000"/>
              </a:lnSpc>
              <a:spcBef>
                <a:spcPct val="50000"/>
              </a:spcBef>
              <a:buClrTx/>
              <a:buSzTx/>
              <a:buFontTx/>
              <a:buNone/>
            </a:pPr>
            <a:r>
              <a:rPr lang="es-ES" altLang="es-MX" sz="1800" b="1">
                <a:solidFill>
                  <a:srgbClr val="FFFF00"/>
                </a:solidFill>
                <a:latin typeface="Arial Narrow" panose="020B0604020202020204" pitchFamily="34" charset="0"/>
              </a:rPr>
              <a:t>Director Técnico.	Ing. Amelio D’Arcangelo	(E.U.A.)</a:t>
            </a:r>
          </a:p>
          <a:p>
            <a:pPr eaLnBrk="1" hangingPunct="1">
              <a:lnSpc>
                <a:spcPct val="70000"/>
              </a:lnSpc>
              <a:spcBef>
                <a:spcPct val="50000"/>
              </a:spcBef>
              <a:buClrTx/>
              <a:buSzTx/>
              <a:buFontTx/>
              <a:buNone/>
            </a:pPr>
            <a:r>
              <a:rPr lang="es-ES" altLang="es-MX" sz="1800" b="1">
                <a:solidFill>
                  <a:srgbClr val="FFFF00"/>
                </a:solidFill>
                <a:latin typeface="Arial Narrow" panose="020B0604020202020204" pitchFamily="34" charset="0"/>
              </a:rPr>
              <a:t>Director Tesorero.	Cmte. Paolo Justino Strauss	(Brasil)</a:t>
            </a:r>
          </a:p>
        </p:txBody>
      </p:sp>
      <p:sp>
        <p:nvSpPr>
          <p:cNvPr id="23558" name="Text Box 8">
            <a:extLst>
              <a:ext uri="{FF2B5EF4-FFF2-40B4-BE49-F238E27FC236}">
                <a16:creationId xmlns:a16="http://schemas.microsoft.com/office/drawing/2014/main" id="{07BB74DD-12D3-EF23-4F58-8495D41242A3}"/>
              </a:ext>
            </a:extLst>
          </p:cNvPr>
          <p:cNvSpPr txBox="1">
            <a:spLocks noChangeArrowheads="1"/>
          </p:cNvSpPr>
          <p:nvPr/>
        </p:nvSpPr>
        <p:spPr bwMode="auto">
          <a:xfrm>
            <a:off x="755650" y="2708275"/>
            <a:ext cx="3384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60000"/>
              <a:buFont typeface="Wingdings" pitchFamily="2" charset="2"/>
              <a:buChar char="n"/>
              <a:defRPr sz="3200">
                <a:solidFill>
                  <a:schemeClr val="tx1"/>
                </a:solidFill>
                <a:latin typeface="Verdana" panose="020B060403050404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itchFamily="2" charset="2"/>
              <a:buChar char="n"/>
              <a:defRPr sz="2400">
                <a:solidFill>
                  <a:schemeClr val="tx1"/>
                </a:solidFill>
                <a:latin typeface="Verdana" panose="020B060403050404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9pPr>
          </a:lstStyle>
          <a:p>
            <a:pPr eaLnBrk="1" hangingPunct="1">
              <a:spcBef>
                <a:spcPct val="50000"/>
              </a:spcBef>
              <a:buClrTx/>
              <a:buSzTx/>
              <a:buFontTx/>
              <a:buNone/>
            </a:pPr>
            <a:endParaRPr lang="es-ES" altLang="es-MX" sz="1800"/>
          </a:p>
        </p:txBody>
      </p:sp>
      <p:sp>
        <p:nvSpPr>
          <p:cNvPr id="36873" name="Text Box 9">
            <a:extLst>
              <a:ext uri="{FF2B5EF4-FFF2-40B4-BE49-F238E27FC236}">
                <a16:creationId xmlns:a16="http://schemas.microsoft.com/office/drawing/2014/main" id="{5FDF800C-3EDD-92DD-29D6-7A2823A89243}"/>
              </a:ext>
            </a:extLst>
          </p:cNvPr>
          <p:cNvSpPr txBox="1">
            <a:spLocks noChangeArrowheads="1"/>
          </p:cNvSpPr>
          <p:nvPr/>
        </p:nvSpPr>
        <p:spPr bwMode="auto">
          <a:xfrm>
            <a:off x="611188" y="2492375"/>
            <a:ext cx="4679950" cy="62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60000"/>
              <a:buFont typeface="Wingdings" pitchFamily="2" charset="2"/>
              <a:buChar char="n"/>
              <a:defRPr sz="3200">
                <a:solidFill>
                  <a:schemeClr val="tx1"/>
                </a:solidFill>
                <a:latin typeface="Verdana" panose="020B060403050404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itchFamily="2" charset="2"/>
              <a:buChar char="n"/>
              <a:defRPr sz="2400">
                <a:solidFill>
                  <a:schemeClr val="tx1"/>
                </a:solidFill>
                <a:latin typeface="Verdana" panose="020B060403050404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9pPr>
          </a:lstStyle>
          <a:p>
            <a:pPr eaLnBrk="1" hangingPunct="1">
              <a:spcBef>
                <a:spcPct val="50000"/>
              </a:spcBef>
              <a:buClrTx/>
              <a:buSzTx/>
              <a:buFontTx/>
              <a:buNone/>
            </a:pPr>
            <a:r>
              <a:rPr lang="es-MX" altLang="es-MX" sz="1400" b="1">
                <a:solidFill>
                  <a:srgbClr val="FF9900"/>
                </a:solidFill>
                <a:latin typeface="Arial" panose="020B0604020202020204" pitchFamily="34" charset="0"/>
              </a:rPr>
              <a:t>SEDE:</a:t>
            </a:r>
            <a:r>
              <a:rPr lang="es-MX" altLang="es-MX" sz="1400" b="1">
                <a:solidFill>
                  <a:srgbClr val="FFFF00"/>
                </a:solidFill>
                <a:latin typeface="Arial" panose="020B0604020202020204" pitchFamily="34" charset="0"/>
              </a:rPr>
              <a:t> BUENOS AIRES, ARGENTINA</a:t>
            </a:r>
          </a:p>
          <a:p>
            <a:pPr eaLnBrk="1" hangingPunct="1">
              <a:spcBef>
                <a:spcPct val="50000"/>
              </a:spcBef>
              <a:buClrTx/>
              <a:buSzTx/>
              <a:buFontTx/>
              <a:buNone/>
            </a:pPr>
            <a:r>
              <a:rPr lang="es-MX" altLang="es-MX" sz="1400" b="1">
                <a:solidFill>
                  <a:srgbClr val="FF9900"/>
                </a:solidFill>
                <a:latin typeface="Arial" panose="020B0604020202020204" pitchFamily="34" charset="0"/>
              </a:rPr>
              <a:t>FECHA</a:t>
            </a:r>
            <a:r>
              <a:rPr lang="es-MX" altLang="es-MX" sz="1400" b="1">
                <a:solidFill>
                  <a:srgbClr val="FFFF00"/>
                </a:solidFill>
                <a:latin typeface="Arial" panose="020B0604020202020204" pitchFamily="34" charset="0"/>
              </a:rPr>
              <a:t>: JUNIO 1973</a:t>
            </a:r>
            <a:endParaRPr lang="es-ES" altLang="es-MX" sz="1400" b="1">
              <a:solidFill>
                <a:srgbClr val="FFFF00"/>
              </a:solidFill>
              <a:latin typeface="Arial" panose="020B0604020202020204" pitchFamily="34" charset="0"/>
            </a:endParaRPr>
          </a:p>
        </p:txBody>
      </p:sp>
      <p:pic>
        <p:nvPicPr>
          <p:cNvPr id="36877" name="Picture 13" descr="Imagen 005">
            <a:extLst>
              <a:ext uri="{FF2B5EF4-FFF2-40B4-BE49-F238E27FC236}">
                <a16:creationId xmlns:a16="http://schemas.microsoft.com/office/drawing/2014/main" id="{5B3EB52C-D19F-AA8B-C961-8CD8634F9C1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5397" t="8691" r="20656" b="59334"/>
          <a:stretch>
            <a:fillRect/>
          </a:stretch>
        </p:blipFill>
        <p:spPr bwMode="auto">
          <a:xfrm>
            <a:off x="4932363" y="1484313"/>
            <a:ext cx="3451225" cy="2052637"/>
          </a:xfrm>
          <a:prstGeom prst="rect">
            <a:avLst/>
          </a:prstGeom>
          <a:noFill/>
          <a:ln w="6350" algn="ctr">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6878" name="Text Box 14">
            <a:extLst>
              <a:ext uri="{FF2B5EF4-FFF2-40B4-BE49-F238E27FC236}">
                <a16:creationId xmlns:a16="http://schemas.microsoft.com/office/drawing/2014/main" id="{0399EA7A-9E3A-B07A-74B7-FD9539C9B947}"/>
              </a:ext>
            </a:extLst>
          </p:cNvPr>
          <p:cNvSpPr txBox="1">
            <a:spLocks noChangeArrowheads="1"/>
          </p:cNvSpPr>
          <p:nvPr/>
        </p:nvSpPr>
        <p:spPr bwMode="auto">
          <a:xfrm>
            <a:off x="323850" y="5516563"/>
            <a:ext cx="84963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60000"/>
              <a:buFont typeface="Wingdings" pitchFamily="2" charset="2"/>
              <a:buChar char="n"/>
              <a:defRPr sz="3200">
                <a:solidFill>
                  <a:schemeClr val="tx1"/>
                </a:solidFill>
                <a:latin typeface="Verdana" panose="020B060403050404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itchFamily="2" charset="2"/>
              <a:buChar char="n"/>
              <a:defRPr sz="2400">
                <a:solidFill>
                  <a:schemeClr val="tx1"/>
                </a:solidFill>
                <a:latin typeface="Verdana" panose="020B060403050404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9pPr>
          </a:lstStyle>
          <a:p>
            <a:pPr eaLnBrk="1" hangingPunct="1">
              <a:spcBef>
                <a:spcPct val="50000"/>
              </a:spcBef>
              <a:buClrTx/>
              <a:buSzTx/>
              <a:buFontTx/>
              <a:buNone/>
            </a:pPr>
            <a:r>
              <a:rPr lang="es-ES" altLang="es-MX" sz="2000" b="1">
                <a:solidFill>
                  <a:srgbClr val="FFFF00"/>
                </a:solidFill>
                <a:latin typeface="Arial Narrow" panose="020B0604020202020204" pitchFamily="34" charset="0"/>
              </a:rPr>
              <a:t>Centro Cultural San Martín, el IPIN realizó su III COPINAVAL, un congreso con una participación de mas de 300 delegados memorable en todos sus aspectos. Así mismo se inauguró la Exposición Industrial Marina (Marinexpo’73)</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36867">
                                            <p:txEl>
                                              <p:pRg st="0" end="0"/>
                                            </p:txEl>
                                          </p:spTgt>
                                        </p:tgtEl>
                                        <p:attrNameLst>
                                          <p:attrName>style.visibility</p:attrName>
                                        </p:attrNameLst>
                                      </p:cBhvr>
                                      <p:to>
                                        <p:strVal val="visible"/>
                                      </p:to>
                                    </p:set>
                                    <p:anim calcmode="lin" valueType="num">
                                      <p:cBhvr>
                                        <p:cTn id="7" dur="1000" fill="hold"/>
                                        <p:tgtEl>
                                          <p:spTgt spid="36867">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6867">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6867">
                                            <p:txEl>
                                              <p:pRg st="0" end="0"/>
                                            </p:txEl>
                                          </p:spTgt>
                                        </p:tgtEl>
                                      </p:cBhvr>
                                    </p:animEffect>
                                  </p:childTnLst>
                                </p:cTn>
                              </p:par>
                            </p:childTnLst>
                          </p:cTn>
                        </p:par>
                        <p:par>
                          <p:cTn id="10" fill="hold" nodeType="afterGroup">
                            <p:stCondLst>
                              <p:cond delay="1000"/>
                            </p:stCondLst>
                            <p:childTnLst>
                              <p:par>
                                <p:cTn id="11" presetID="27" presetClass="entr" presetSubtype="0" fill="hold" grpId="0" nodeType="afterEffect">
                                  <p:stCondLst>
                                    <p:cond delay="0"/>
                                  </p:stCondLst>
                                  <p:iterate type="lt">
                                    <p:tmPct val="50000"/>
                                  </p:iterate>
                                  <p:childTnLst>
                                    <p:set>
                                      <p:cBhvr>
                                        <p:cTn id="12" dur="1" fill="hold">
                                          <p:stCondLst>
                                            <p:cond delay="0"/>
                                          </p:stCondLst>
                                        </p:cTn>
                                        <p:tgtEl>
                                          <p:spTgt spid="36871"/>
                                        </p:tgtEl>
                                        <p:attrNameLst>
                                          <p:attrName>style.visibility</p:attrName>
                                        </p:attrNameLst>
                                      </p:cBhvr>
                                      <p:to>
                                        <p:strVal val="visible"/>
                                      </p:to>
                                    </p:set>
                                    <p:anim calcmode="discrete" valueType="clr">
                                      <p:cBhvr override="childStyle">
                                        <p:cTn id="13" dur="80"/>
                                        <p:tgtEl>
                                          <p:spTgt spid="36871"/>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36871"/>
                                        </p:tgtEl>
                                        <p:attrNameLst>
                                          <p:attrName>fillcolor</p:attrName>
                                        </p:attrNameLst>
                                      </p:cBhvr>
                                      <p:tavLst>
                                        <p:tav tm="0">
                                          <p:val>
                                            <p:clrVal>
                                              <a:schemeClr val="accent2"/>
                                            </p:clrVal>
                                          </p:val>
                                        </p:tav>
                                        <p:tav tm="50000">
                                          <p:val>
                                            <p:clrVal>
                                              <a:schemeClr val="hlink"/>
                                            </p:clrVal>
                                          </p:val>
                                        </p:tav>
                                      </p:tavLst>
                                    </p:anim>
                                    <p:set>
                                      <p:cBhvr>
                                        <p:cTn id="15" dur="80"/>
                                        <p:tgtEl>
                                          <p:spTgt spid="36871"/>
                                        </p:tgtEl>
                                        <p:attrNameLst>
                                          <p:attrName>fill.type</p:attrName>
                                        </p:attrNameLst>
                                      </p:cBhvr>
                                      <p:to>
                                        <p:strVal val="solid"/>
                                      </p:to>
                                    </p:set>
                                  </p:childTnLst>
                                </p:cTn>
                              </p:par>
                            </p:childTnLst>
                          </p:cTn>
                        </p:par>
                        <p:par>
                          <p:cTn id="16" fill="hold" nodeType="afterGroup">
                            <p:stCondLst>
                              <p:cond delay="10400"/>
                            </p:stCondLst>
                            <p:childTnLst>
                              <p:par>
                                <p:cTn id="17" presetID="5" presetClass="entr" presetSubtype="10" fill="hold" grpId="0" nodeType="afterEffect">
                                  <p:stCondLst>
                                    <p:cond delay="0"/>
                                  </p:stCondLst>
                                  <p:childTnLst>
                                    <p:set>
                                      <p:cBhvr>
                                        <p:cTn id="18" dur="1" fill="hold">
                                          <p:stCondLst>
                                            <p:cond delay="0"/>
                                          </p:stCondLst>
                                        </p:cTn>
                                        <p:tgtEl>
                                          <p:spTgt spid="36873"/>
                                        </p:tgtEl>
                                        <p:attrNameLst>
                                          <p:attrName>style.visibility</p:attrName>
                                        </p:attrNameLst>
                                      </p:cBhvr>
                                      <p:to>
                                        <p:strVal val="visible"/>
                                      </p:to>
                                    </p:set>
                                    <p:animEffect transition="in" filter="checkerboard(across)">
                                      <p:cBhvr>
                                        <p:cTn id="19" dur="500"/>
                                        <p:tgtEl>
                                          <p:spTgt spid="36873"/>
                                        </p:tgtEl>
                                      </p:cBhvr>
                                    </p:animEffect>
                                  </p:childTnLst>
                                </p:cTn>
                              </p:par>
                            </p:childTnLst>
                          </p:cTn>
                        </p:par>
                        <p:par>
                          <p:cTn id="20" fill="hold" nodeType="afterGroup">
                            <p:stCondLst>
                              <p:cond delay="10900"/>
                            </p:stCondLst>
                            <p:childTnLst>
                              <p:par>
                                <p:cTn id="21" presetID="10" presetClass="entr" presetSubtype="0" fill="hold" nodeType="afterEffect">
                                  <p:stCondLst>
                                    <p:cond delay="0"/>
                                  </p:stCondLst>
                                  <p:childTnLst>
                                    <p:set>
                                      <p:cBhvr>
                                        <p:cTn id="22" dur="1" fill="hold">
                                          <p:stCondLst>
                                            <p:cond delay="0"/>
                                          </p:stCondLst>
                                        </p:cTn>
                                        <p:tgtEl>
                                          <p:spTgt spid="36877"/>
                                        </p:tgtEl>
                                        <p:attrNameLst>
                                          <p:attrName>style.visibility</p:attrName>
                                        </p:attrNameLst>
                                      </p:cBhvr>
                                      <p:to>
                                        <p:strVal val="visible"/>
                                      </p:to>
                                    </p:set>
                                    <p:animEffect transition="in" filter="fade">
                                      <p:cBhvr>
                                        <p:cTn id="23" dur="2000"/>
                                        <p:tgtEl>
                                          <p:spTgt spid="36877"/>
                                        </p:tgtEl>
                                      </p:cBhvr>
                                    </p:animEffect>
                                  </p:childTnLst>
                                </p:cTn>
                              </p:par>
                            </p:childTnLst>
                          </p:cTn>
                        </p:par>
                        <p:par>
                          <p:cTn id="24" fill="hold" nodeType="afterGroup">
                            <p:stCondLst>
                              <p:cond delay="12900"/>
                            </p:stCondLst>
                            <p:childTnLst>
                              <p:par>
                                <p:cTn id="25" presetID="1" presetClass="entr" presetSubtype="0" fill="hold" grpId="0" nodeType="afterEffect">
                                  <p:stCondLst>
                                    <p:cond delay="0"/>
                                  </p:stCondLst>
                                  <p:childTnLst>
                                    <p:set>
                                      <p:cBhvr>
                                        <p:cTn id="26" dur="1" fill="hold">
                                          <p:stCondLst>
                                            <p:cond delay="0"/>
                                          </p:stCondLst>
                                        </p:cTn>
                                        <p:tgtEl>
                                          <p:spTgt spid="368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7" grpId="0" build="p"/>
      <p:bldP spid="36871" grpId="0"/>
      <p:bldP spid="36873" grpId="0"/>
      <p:bldP spid="3687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id="{5B691AFD-AD08-D7A5-A611-5B93C32B58C0}"/>
              </a:ext>
            </a:extLst>
          </p:cNvPr>
          <p:cNvSpPr>
            <a:spLocks noGrp="1" noChangeArrowheads="1"/>
          </p:cNvSpPr>
          <p:nvPr>
            <p:ph type="ctrTitle"/>
          </p:nvPr>
        </p:nvSpPr>
        <p:spPr>
          <a:xfrm>
            <a:off x="1331913" y="188913"/>
            <a:ext cx="6985000" cy="1081087"/>
          </a:xfrm>
        </p:spPr>
        <p:txBody>
          <a:bodyPr anchor="ctr" anchorCtr="0"/>
          <a:lstStyle/>
          <a:p>
            <a:pPr algn="l" eaLnBrk="1" hangingPunct="1">
              <a:defRPr/>
            </a:pPr>
            <a:r>
              <a:rPr lang="es-MX" sz="1800" b="1">
                <a:solidFill>
                  <a:srgbClr val="FFFF00"/>
                </a:solidFill>
                <a:latin typeface="Agency FB" pitchFamily="34" charset="0"/>
              </a:rPr>
              <a:t>INSTITUTO PANAMERICANO DE INGENIERIA NAVAL</a:t>
            </a:r>
            <a:br>
              <a:rPr lang="es-MX" sz="1800" b="1">
                <a:solidFill>
                  <a:srgbClr val="FFFF00"/>
                </a:solidFill>
                <a:latin typeface="Agency FB" pitchFamily="34" charset="0"/>
              </a:rPr>
            </a:br>
            <a:r>
              <a:rPr lang="es-ES" sz="1800" b="1">
                <a:solidFill>
                  <a:srgbClr val="FFFF00"/>
                </a:solidFill>
                <a:latin typeface="Agency FB" pitchFamily="34" charset="0"/>
              </a:rPr>
              <a:t>PAN-AMERICAN INSTITUTE OF NAVAL ENGINEERING</a:t>
            </a:r>
            <a:br>
              <a:rPr lang="es-ES" sz="1800" b="1">
                <a:solidFill>
                  <a:srgbClr val="FFFF00"/>
                </a:solidFill>
                <a:latin typeface="Agency FB" pitchFamily="34" charset="0"/>
              </a:rPr>
            </a:br>
            <a:r>
              <a:rPr lang="pt-BR" sz="1800" b="1">
                <a:solidFill>
                  <a:srgbClr val="FFFF00"/>
                </a:solidFill>
                <a:latin typeface="Agency FB" pitchFamily="34" charset="0"/>
              </a:rPr>
              <a:t>INSTITUTO PAN-AMERICANO DE ENGENHARIA NAVAL</a:t>
            </a:r>
            <a:endParaRPr lang="es-ES" sz="1800" b="1">
              <a:solidFill>
                <a:srgbClr val="FFFF00"/>
              </a:solidFill>
              <a:effectLst/>
              <a:latin typeface="Agency FB" pitchFamily="34" charset="0"/>
            </a:endParaRPr>
          </a:p>
        </p:txBody>
      </p:sp>
      <p:sp>
        <p:nvSpPr>
          <p:cNvPr id="38915" name="Rectangle 3">
            <a:extLst>
              <a:ext uri="{FF2B5EF4-FFF2-40B4-BE49-F238E27FC236}">
                <a16:creationId xmlns:a16="http://schemas.microsoft.com/office/drawing/2014/main" id="{FF9F172D-2A2F-8A2E-0D81-C9D6EBF06FB1}"/>
              </a:ext>
            </a:extLst>
          </p:cNvPr>
          <p:cNvSpPr>
            <a:spLocks noGrp="1" noChangeArrowheads="1"/>
          </p:cNvSpPr>
          <p:nvPr>
            <p:ph type="subTitle" idx="1"/>
          </p:nvPr>
        </p:nvSpPr>
        <p:spPr>
          <a:xfrm>
            <a:off x="395288" y="1628775"/>
            <a:ext cx="3313112" cy="647700"/>
          </a:xfrm>
        </p:spPr>
        <p:txBody>
          <a:bodyPr/>
          <a:lstStyle/>
          <a:p>
            <a:pPr algn="l" eaLnBrk="1" hangingPunct="1">
              <a:defRPr/>
            </a:pPr>
            <a:r>
              <a:rPr lang="es-MX" sz="4000">
                <a:solidFill>
                  <a:srgbClr val="FF9900"/>
                </a:solidFill>
                <a:latin typeface="Impact" pitchFamily="34" charset="0"/>
              </a:rPr>
              <a:t>IV COPINAVAL</a:t>
            </a:r>
            <a:endParaRPr lang="es-ES" sz="4000">
              <a:solidFill>
                <a:srgbClr val="FF9900"/>
              </a:solidFill>
              <a:latin typeface="Impact" pitchFamily="34" charset="0"/>
            </a:endParaRPr>
          </a:p>
        </p:txBody>
      </p:sp>
      <p:pic>
        <p:nvPicPr>
          <p:cNvPr id="25603" name="Picture 4" descr="IPIN-002-colores">
            <a:extLst>
              <a:ext uri="{FF2B5EF4-FFF2-40B4-BE49-F238E27FC236}">
                <a16:creationId xmlns:a16="http://schemas.microsoft.com/office/drawing/2014/main" id="{612CCE8F-6D2A-F4A0-537C-7CE369A6644D}"/>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50825" y="260350"/>
            <a:ext cx="935038" cy="93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4" name="Line 5">
            <a:extLst>
              <a:ext uri="{FF2B5EF4-FFF2-40B4-BE49-F238E27FC236}">
                <a16:creationId xmlns:a16="http://schemas.microsoft.com/office/drawing/2014/main" id="{092C8317-13CE-6E36-C107-36EB4AD1AE1E}"/>
              </a:ext>
            </a:extLst>
          </p:cNvPr>
          <p:cNvSpPr>
            <a:spLocks noChangeShapeType="1"/>
          </p:cNvSpPr>
          <p:nvPr/>
        </p:nvSpPr>
        <p:spPr bwMode="auto">
          <a:xfrm>
            <a:off x="179388" y="1341438"/>
            <a:ext cx="8785225" cy="0"/>
          </a:xfrm>
          <a:prstGeom prst="line">
            <a:avLst/>
          </a:prstGeom>
          <a:noFill/>
          <a:ln w="381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CO"/>
          </a:p>
        </p:txBody>
      </p:sp>
      <p:sp>
        <p:nvSpPr>
          <p:cNvPr id="38919" name="Text Box 7">
            <a:extLst>
              <a:ext uri="{FF2B5EF4-FFF2-40B4-BE49-F238E27FC236}">
                <a16:creationId xmlns:a16="http://schemas.microsoft.com/office/drawing/2014/main" id="{36EDD242-B941-4630-E522-EFB61A5B4BB3}"/>
              </a:ext>
            </a:extLst>
          </p:cNvPr>
          <p:cNvSpPr txBox="1">
            <a:spLocks noChangeArrowheads="1"/>
          </p:cNvSpPr>
          <p:nvPr/>
        </p:nvSpPr>
        <p:spPr bwMode="auto">
          <a:xfrm>
            <a:off x="755650" y="3644900"/>
            <a:ext cx="7704138" cy="1935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60000"/>
              <a:buFont typeface="Wingdings" pitchFamily="2" charset="2"/>
              <a:buChar char="n"/>
              <a:tabLst>
                <a:tab pos="2241550" algn="l"/>
                <a:tab pos="5649913" algn="l"/>
              </a:tabLst>
              <a:defRPr sz="3200">
                <a:solidFill>
                  <a:schemeClr val="tx1"/>
                </a:solidFill>
                <a:latin typeface="Verdana" panose="020B0604030504040204" pitchFamily="34" charset="0"/>
              </a:defRPr>
            </a:lvl1pPr>
            <a:lvl2pPr marL="742950" indent="-285750">
              <a:spcBef>
                <a:spcPct val="20000"/>
              </a:spcBef>
              <a:buClr>
                <a:schemeClr val="tx1"/>
              </a:buClr>
              <a:buChar char="•"/>
              <a:tabLst>
                <a:tab pos="2241550" algn="l"/>
                <a:tab pos="5649913" algn="l"/>
              </a:tabLst>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itchFamily="2" charset="2"/>
              <a:buChar char="n"/>
              <a:tabLst>
                <a:tab pos="2241550" algn="l"/>
                <a:tab pos="5649913" algn="l"/>
              </a:tabLst>
              <a:defRPr sz="2400">
                <a:solidFill>
                  <a:schemeClr val="tx1"/>
                </a:solidFill>
                <a:latin typeface="Verdana" panose="020B0604030504040204" pitchFamily="34" charset="0"/>
              </a:defRPr>
            </a:lvl3pPr>
            <a:lvl4pPr marL="1600200" indent="-228600">
              <a:spcBef>
                <a:spcPct val="20000"/>
              </a:spcBef>
              <a:buClr>
                <a:schemeClr val="tx2"/>
              </a:buClr>
              <a:buChar char="•"/>
              <a:tabLst>
                <a:tab pos="2241550" algn="l"/>
                <a:tab pos="5649913" algn="l"/>
              </a:tabLst>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itchFamily="2" charset="2"/>
              <a:buChar char="n"/>
              <a:tabLst>
                <a:tab pos="2241550" algn="l"/>
                <a:tab pos="5649913" algn="l"/>
              </a:tabLst>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itchFamily="2" charset="2"/>
              <a:buChar char="n"/>
              <a:tabLst>
                <a:tab pos="2241550" algn="l"/>
                <a:tab pos="5649913" algn="l"/>
              </a:tabLst>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itchFamily="2" charset="2"/>
              <a:buChar char="n"/>
              <a:tabLst>
                <a:tab pos="2241550" algn="l"/>
                <a:tab pos="5649913" algn="l"/>
              </a:tabLst>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itchFamily="2" charset="2"/>
              <a:buChar char="n"/>
              <a:tabLst>
                <a:tab pos="2241550" algn="l"/>
                <a:tab pos="5649913" algn="l"/>
              </a:tabLst>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itchFamily="2" charset="2"/>
              <a:buChar char="n"/>
              <a:tabLst>
                <a:tab pos="2241550" algn="l"/>
                <a:tab pos="5649913" algn="l"/>
              </a:tabLst>
              <a:defRPr sz="2000">
                <a:solidFill>
                  <a:schemeClr val="tx1"/>
                </a:solidFill>
                <a:latin typeface="Verdana" panose="020B0604030504040204" pitchFamily="34" charset="0"/>
              </a:defRPr>
            </a:lvl9pPr>
          </a:lstStyle>
          <a:p>
            <a:pPr eaLnBrk="1" hangingPunct="1">
              <a:lnSpc>
                <a:spcPct val="70000"/>
              </a:lnSpc>
              <a:spcBef>
                <a:spcPct val="50000"/>
              </a:spcBef>
              <a:buClrTx/>
              <a:buSzTx/>
              <a:buFontTx/>
              <a:buNone/>
            </a:pPr>
            <a:r>
              <a:rPr lang="es-ES" altLang="es-MX" sz="1800" b="1">
                <a:solidFill>
                  <a:srgbClr val="FFFF00"/>
                </a:solidFill>
                <a:latin typeface="Arial Narrow" panose="020B0604020202020204" pitchFamily="34" charset="0"/>
              </a:rPr>
              <a:t>Presidente.	César Villaran Tapia	(Perú)</a:t>
            </a:r>
          </a:p>
          <a:p>
            <a:pPr eaLnBrk="1" hangingPunct="1">
              <a:lnSpc>
                <a:spcPct val="70000"/>
              </a:lnSpc>
              <a:spcBef>
                <a:spcPct val="50000"/>
              </a:spcBef>
              <a:buClrTx/>
              <a:buSzTx/>
              <a:buFontTx/>
              <a:buNone/>
            </a:pPr>
            <a:r>
              <a:rPr lang="es-ES" altLang="es-MX" sz="1800" b="1">
                <a:solidFill>
                  <a:srgbClr val="FFFF00"/>
                </a:solidFill>
                <a:latin typeface="Arial Narrow" panose="020B0604020202020204" pitchFamily="34" charset="0"/>
              </a:rPr>
              <a:t>Vicepresidente 1°.	Ing. Murillo Da Cunha D.	(Brasil)</a:t>
            </a:r>
          </a:p>
          <a:p>
            <a:pPr eaLnBrk="1" hangingPunct="1">
              <a:lnSpc>
                <a:spcPct val="70000"/>
              </a:lnSpc>
              <a:spcBef>
                <a:spcPct val="50000"/>
              </a:spcBef>
              <a:buClrTx/>
              <a:buSzTx/>
              <a:buFontTx/>
              <a:buNone/>
            </a:pPr>
            <a:r>
              <a:rPr lang="es-ES" altLang="es-MX" sz="1800" b="1">
                <a:solidFill>
                  <a:srgbClr val="FFFF00"/>
                </a:solidFill>
                <a:latin typeface="Arial Narrow" panose="020B0604020202020204" pitchFamily="34" charset="0"/>
              </a:rPr>
              <a:t>Vicepresidente 2°.	Robert Cashman	(E.U.A.)</a:t>
            </a:r>
          </a:p>
          <a:p>
            <a:pPr eaLnBrk="1" hangingPunct="1">
              <a:lnSpc>
                <a:spcPct val="70000"/>
              </a:lnSpc>
              <a:spcBef>
                <a:spcPct val="50000"/>
              </a:spcBef>
              <a:buClrTx/>
              <a:buSzTx/>
              <a:buFontTx/>
              <a:buNone/>
            </a:pPr>
            <a:r>
              <a:rPr lang="es-ES" altLang="es-MX" sz="1800" b="1">
                <a:solidFill>
                  <a:srgbClr val="FFFF00"/>
                </a:solidFill>
                <a:latin typeface="Arial Narrow" panose="020B0604020202020204" pitchFamily="34" charset="0"/>
              </a:rPr>
              <a:t>Director Técnico.	Jorge Delucchi	(Argentina)</a:t>
            </a:r>
          </a:p>
          <a:p>
            <a:pPr eaLnBrk="1" hangingPunct="1">
              <a:lnSpc>
                <a:spcPct val="70000"/>
              </a:lnSpc>
              <a:spcBef>
                <a:spcPct val="50000"/>
              </a:spcBef>
              <a:buClrTx/>
              <a:buSzTx/>
              <a:buFontTx/>
              <a:buNone/>
            </a:pPr>
            <a:r>
              <a:rPr lang="es-ES" altLang="es-MX" sz="1800" b="1">
                <a:solidFill>
                  <a:srgbClr val="FFFF00"/>
                </a:solidFill>
                <a:latin typeface="Arial Narrow" panose="020B0604020202020204" pitchFamily="34" charset="0"/>
              </a:rPr>
              <a:t>Director Tesorero.	Antonio Carlos F. Loya	(Brasil)</a:t>
            </a:r>
          </a:p>
          <a:p>
            <a:pPr eaLnBrk="1" hangingPunct="1">
              <a:lnSpc>
                <a:spcPct val="70000"/>
              </a:lnSpc>
              <a:spcBef>
                <a:spcPct val="50000"/>
              </a:spcBef>
              <a:buClrTx/>
              <a:buSzTx/>
              <a:buFontTx/>
              <a:buNone/>
            </a:pPr>
            <a:endParaRPr lang="es-ES" altLang="es-MX" sz="1800" b="1">
              <a:solidFill>
                <a:srgbClr val="FFFF00"/>
              </a:solidFill>
              <a:latin typeface="Arial Narrow" panose="020B0604020202020204" pitchFamily="34" charset="0"/>
            </a:endParaRPr>
          </a:p>
        </p:txBody>
      </p:sp>
      <p:sp>
        <p:nvSpPr>
          <p:cNvPr id="25606" name="Text Box 8">
            <a:extLst>
              <a:ext uri="{FF2B5EF4-FFF2-40B4-BE49-F238E27FC236}">
                <a16:creationId xmlns:a16="http://schemas.microsoft.com/office/drawing/2014/main" id="{8E86BA4C-714D-EE22-63DA-35A39E953F44}"/>
              </a:ext>
            </a:extLst>
          </p:cNvPr>
          <p:cNvSpPr txBox="1">
            <a:spLocks noChangeArrowheads="1"/>
          </p:cNvSpPr>
          <p:nvPr/>
        </p:nvSpPr>
        <p:spPr bwMode="auto">
          <a:xfrm>
            <a:off x="755650" y="2708275"/>
            <a:ext cx="3384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60000"/>
              <a:buFont typeface="Wingdings" pitchFamily="2" charset="2"/>
              <a:buChar char="n"/>
              <a:defRPr sz="3200">
                <a:solidFill>
                  <a:schemeClr val="tx1"/>
                </a:solidFill>
                <a:latin typeface="Verdana" panose="020B060403050404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itchFamily="2" charset="2"/>
              <a:buChar char="n"/>
              <a:defRPr sz="2400">
                <a:solidFill>
                  <a:schemeClr val="tx1"/>
                </a:solidFill>
                <a:latin typeface="Verdana" panose="020B060403050404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9pPr>
          </a:lstStyle>
          <a:p>
            <a:pPr eaLnBrk="1" hangingPunct="1">
              <a:spcBef>
                <a:spcPct val="50000"/>
              </a:spcBef>
              <a:buClrTx/>
              <a:buSzTx/>
              <a:buFontTx/>
              <a:buNone/>
            </a:pPr>
            <a:endParaRPr lang="es-ES" altLang="es-MX" sz="1800"/>
          </a:p>
        </p:txBody>
      </p:sp>
      <p:pic>
        <p:nvPicPr>
          <p:cNvPr id="38925" name="Picture 13" descr="Imagen 004">
            <a:extLst>
              <a:ext uri="{FF2B5EF4-FFF2-40B4-BE49-F238E27FC236}">
                <a16:creationId xmlns:a16="http://schemas.microsoft.com/office/drawing/2014/main" id="{388A46CE-EC7F-F199-956D-B8F28ECF2CC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28726" r="21919" b="11060"/>
          <a:stretch>
            <a:fillRect/>
          </a:stretch>
        </p:blipFill>
        <p:spPr bwMode="auto">
          <a:xfrm>
            <a:off x="5364163" y="1484313"/>
            <a:ext cx="3467100" cy="1944687"/>
          </a:xfrm>
          <a:prstGeom prst="rect">
            <a:avLst/>
          </a:prstGeom>
          <a:noFill/>
          <a:ln w="6350" algn="ctr">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8926" name="Text Box 14">
            <a:extLst>
              <a:ext uri="{FF2B5EF4-FFF2-40B4-BE49-F238E27FC236}">
                <a16:creationId xmlns:a16="http://schemas.microsoft.com/office/drawing/2014/main" id="{7845A8AF-4737-6976-D094-274C702036BA}"/>
              </a:ext>
            </a:extLst>
          </p:cNvPr>
          <p:cNvSpPr txBox="1">
            <a:spLocks noChangeArrowheads="1"/>
          </p:cNvSpPr>
          <p:nvPr/>
        </p:nvSpPr>
        <p:spPr bwMode="auto">
          <a:xfrm>
            <a:off x="250825" y="5373688"/>
            <a:ext cx="84963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60000"/>
              <a:buFont typeface="Wingdings" pitchFamily="2" charset="2"/>
              <a:buChar char="n"/>
              <a:defRPr sz="3200">
                <a:solidFill>
                  <a:schemeClr val="tx1"/>
                </a:solidFill>
                <a:latin typeface="Verdana" panose="020B060403050404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itchFamily="2" charset="2"/>
              <a:buChar char="n"/>
              <a:defRPr sz="2400">
                <a:solidFill>
                  <a:schemeClr val="tx1"/>
                </a:solidFill>
                <a:latin typeface="Verdana" panose="020B060403050404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9pPr>
          </a:lstStyle>
          <a:p>
            <a:pPr eaLnBrk="1" hangingPunct="1">
              <a:spcBef>
                <a:spcPct val="50000"/>
              </a:spcBef>
              <a:buClrTx/>
              <a:buSzTx/>
              <a:buFontTx/>
              <a:buNone/>
            </a:pPr>
            <a:r>
              <a:rPr lang="es-ES" altLang="es-MX" sz="2000" b="1">
                <a:solidFill>
                  <a:srgbClr val="FFFF00"/>
                </a:solidFill>
                <a:latin typeface="Arial Narrow" panose="020B0604020202020204" pitchFamily="34" charset="0"/>
              </a:rPr>
              <a:t>Se imprime el primer periódico del IPIN, el Glosario de Términos Técnicos Navales y se inicia el programa de prácticas navales, también se inició la Publicación Periódica de IPEN BULLETINS, gracias al apoyo de SIMA-CALLAO, y se volvió a realizar por segunda ocasión la Marinexpo’75</a:t>
            </a:r>
          </a:p>
        </p:txBody>
      </p:sp>
      <p:sp>
        <p:nvSpPr>
          <p:cNvPr id="38927" name="Text Box 15">
            <a:extLst>
              <a:ext uri="{FF2B5EF4-FFF2-40B4-BE49-F238E27FC236}">
                <a16:creationId xmlns:a16="http://schemas.microsoft.com/office/drawing/2014/main" id="{A109D9A8-D52D-A2C4-487A-4ECF5B8EEF78}"/>
              </a:ext>
            </a:extLst>
          </p:cNvPr>
          <p:cNvSpPr txBox="1">
            <a:spLocks noChangeArrowheads="1"/>
          </p:cNvSpPr>
          <p:nvPr/>
        </p:nvSpPr>
        <p:spPr bwMode="auto">
          <a:xfrm>
            <a:off x="611188" y="2492375"/>
            <a:ext cx="4679950" cy="62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60000"/>
              <a:buFont typeface="Wingdings" pitchFamily="2" charset="2"/>
              <a:buChar char="n"/>
              <a:defRPr sz="3200">
                <a:solidFill>
                  <a:schemeClr val="tx1"/>
                </a:solidFill>
                <a:latin typeface="Verdana" panose="020B060403050404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itchFamily="2" charset="2"/>
              <a:buChar char="n"/>
              <a:defRPr sz="2400">
                <a:solidFill>
                  <a:schemeClr val="tx1"/>
                </a:solidFill>
                <a:latin typeface="Verdana" panose="020B060403050404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9pPr>
          </a:lstStyle>
          <a:p>
            <a:pPr eaLnBrk="1" hangingPunct="1">
              <a:spcBef>
                <a:spcPct val="50000"/>
              </a:spcBef>
              <a:buClrTx/>
              <a:buSzTx/>
              <a:buFontTx/>
              <a:buNone/>
            </a:pPr>
            <a:r>
              <a:rPr lang="es-MX" altLang="es-MX" sz="1400" b="1">
                <a:solidFill>
                  <a:srgbClr val="FF9900"/>
                </a:solidFill>
                <a:latin typeface="Arial" panose="020B0604020202020204" pitchFamily="34" charset="0"/>
              </a:rPr>
              <a:t>SEDE:</a:t>
            </a:r>
            <a:r>
              <a:rPr lang="es-MX" altLang="es-MX" sz="1400" b="1">
                <a:solidFill>
                  <a:srgbClr val="FFFF00"/>
                </a:solidFill>
                <a:latin typeface="Arial" panose="020B0604020202020204" pitchFamily="34" charset="0"/>
              </a:rPr>
              <a:t> LIMA, PERU</a:t>
            </a:r>
          </a:p>
          <a:p>
            <a:pPr eaLnBrk="1" hangingPunct="1">
              <a:spcBef>
                <a:spcPct val="50000"/>
              </a:spcBef>
              <a:buClrTx/>
              <a:buSzTx/>
              <a:buFontTx/>
              <a:buNone/>
            </a:pPr>
            <a:r>
              <a:rPr lang="es-MX" altLang="es-MX" sz="1400" b="1">
                <a:solidFill>
                  <a:srgbClr val="FF9900"/>
                </a:solidFill>
                <a:latin typeface="Arial" panose="020B0604020202020204" pitchFamily="34" charset="0"/>
              </a:rPr>
              <a:t>FECHA</a:t>
            </a:r>
            <a:r>
              <a:rPr lang="es-MX" altLang="es-MX" sz="1400" b="1">
                <a:solidFill>
                  <a:srgbClr val="FFFF00"/>
                </a:solidFill>
                <a:latin typeface="Arial" panose="020B0604020202020204" pitchFamily="34" charset="0"/>
              </a:rPr>
              <a:t>: DEL 18 AL 21 DE NOVIEMBRE 1975</a:t>
            </a:r>
            <a:endParaRPr lang="es-ES" altLang="es-MX" sz="1400" b="1">
              <a:solidFill>
                <a:srgbClr val="FFFF00"/>
              </a:solidFill>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38915">
                                            <p:txEl>
                                              <p:pRg st="0" end="0"/>
                                            </p:txEl>
                                          </p:spTgt>
                                        </p:tgtEl>
                                        <p:attrNameLst>
                                          <p:attrName>style.visibility</p:attrName>
                                        </p:attrNameLst>
                                      </p:cBhvr>
                                      <p:to>
                                        <p:strVal val="visible"/>
                                      </p:to>
                                    </p:set>
                                    <p:anim calcmode="lin" valueType="num">
                                      <p:cBhvr>
                                        <p:cTn id="7" dur="1000" fill="hold"/>
                                        <p:tgtEl>
                                          <p:spTgt spid="38915">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8915">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8915">
                                            <p:txEl>
                                              <p:pRg st="0" end="0"/>
                                            </p:txEl>
                                          </p:spTgt>
                                        </p:tgtEl>
                                      </p:cBhvr>
                                    </p:animEffect>
                                  </p:childTnLst>
                                </p:cTn>
                              </p:par>
                            </p:childTnLst>
                          </p:cTn>
                        </p:par>
                        <p:par>
                          <p:cTn id="10" fill="hold" nodeType="afterGroup">
                            <p:stCondLst>
                              <p:cond delay="1000"/>
                            </p:stCondLst>
                            <p:childTnLst>
                              <p:par>
                                <p:cTn id="11" presetID="27" presetClass="entr" presetSubtype="0" fill="hold" grpId="0" nodeType="afterEffect">
                                  <p:stCondLst>
                                    <p:cond delay="0"/>
                                  </p:stCondLst>
                                  <p:iterate type="lt">
                                    <p:tmPct val="50000"/>
                                  </p:iterate>
                                  <p:childTnLst>
                                    <p:set>
                                      <p:cBhvr>
                                        <p:cTn id="12" dur="1" fill="hold">
                                          <p:stCondLst>
                                            <p:cond delay="0"/>
                                          </p:stCondLst>
                                        </p:cTn>
                                        <p:tgtEl>
                                          <p:spTgt spid="38919"/>
                                        </p:tgtEl>
                                        <p:attrNameLst>
                                          <p:attrName>style.visibility</p:attrName>
                                        </p:attrNameLst>
                                      </p:cBhvr>
                                      <p:to>
                                        <p:strVal val="visible"/>
                                      </p:to>
                                    </p:set>
                                    <p:anim calcmode="discrete" valueType="clr">
                                      <p:cBhvr override="childStyle">
                                        <p:cTn id="13" dur="80"/>
                                        <p:tgtEl>
                                          <p:spTgt spid="38919"/>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38919"/>
                                        </p:tgtEl>
                                        <p:attrNameLst>
                                          <p:attrName>fillcolor</p:attrName>
                                        </p:attrNameLst>
                                      </p:cBhvr>
                                      <p:tavLst>
                                        <p:tav tm="0">
                                          <p:val>
                                            <p:clrVal>
                                              <a:schemeClr val="accent2"/>
                                            </p:clrVal>
                                          </p:val>
                                        </p:tav>
                                        <p:tav tm="50000">
                                          <p:val>
                                            <p:clrVal>
                                              <a:schemeClr val="hlink"/>
                                            </p:clrVal>
                                          </p:val>
                                        </p:tav>
                                      </p:tavLst>
                                    </p:anim>
                                    <p:set>
                                      <p:cBhvr>
                                        <p:cTn id="15" dur="80"/>
                                        <p:tgtEl>
                                          <p:spTgt spid="38919"/>
                                        </p:tgtEl>
                                        <p:attrNameLst>
                                          <p:attrName>fill.type</p:attrName>
                                        </p:attrNameLst>
                                      </p:cBhvr>
                                      <p:to>
                                        <p:strVal val="solid"/>
                                      </p:to>
                                    </p:set>
                                  </p:childTnLst>
                                </p:cTn>
                              </p:par>
                            </p:childTnLst>
                          </p:cTn>
                        </p:par>
                        <p:par>
                          <p:cTn id="16" fill="hold" nodeType="afterGroup">
                            <p:stCondLst>
                              <p:cond delay="9120"/>
                            </p:stCondLst>
                            <p:childTnLst>
                              <p:par>
                                <p:cTn id="17" presetID="10" presetClass="entr" presetSubtype="0" fill="hold" nodeType="afterEffect">
                                  <p:stCondLst>
                                    <p:cond delay="0"/>
                                  </p:stCondLst>
                                  <p:childTnLst>
                                    <p:set>
                                      <p:cBhvr>
                                        <p:cTn id="18" dur="1" fill="hold">
                                          <p:stCondLst>
                                            <p:cond delay="0"/>
                                          </p:stCondLst>
                                        </p:cTn>
                                        <p:tgtEl>
                                          <p:spTgt spid="38925"/>
                                        </p:tgtEl>
                                        <p:attrNameLst>
                                          <p:attrName>style.visibility</p:attrName>
                                        </p:attrNameLst>
                                      </p:cBhvr>
                                      <p:to>
                                        <p:strVal val="visible"/>
                                      </p:to>
                                    </p:set>
                                    <p:animEffect transition="in" filter="fade">
                                      <p:cBhvr>
                                        <p:cTn id="19" dur="2000"/>
                                        <p:tgtEl>
                                          <p:spTgt spid="38925"/>
                                        </p:tgtEl>
                                      </p:cBhvr>
                                    </p:animEffect>
                                  </p:childTnLst>
                                </p:cTn>
                              </p:par>
                            </p:childTnLst>
                          </p:cTn>
                        </p:par>
                        <p:par>
                          <p:cTn id="20" fill="hold" nodeType="afterGroup">
                            <p:stCondLst>
                              <p:cond delay="11120"/>
                            </p:stCondLst>
                            <p:childTnLst>
                              <p:par>
                                <p:cTn id="21" presetID="1" presetClass="entr" presetSubtype="0" fill="hold" grpId="0" nodeType="afterEffect">
                                  <p:stCondLst>
                                    <p:cond delay="0"/>
                                  </p:stCondLst>
                                  <p:childTnLst>
                                    <p:set>
                                      <p:cBhvr>
                                        <p:cTn id="22" dur="1" fill="hold">
                                          <p:stCondLst>
                                            <p:cond delay="0"/>
                                          </p:stCondLst>
                                        </p:cTn>
                                        <p:tgtEl>
                                          <p:spTgt spid="38926"/>
                                        </p:tgtEl>
                                        <p:attrNameLst>
                                          <p:attrName>style.visibility</p:attrName>
                                        </p:attrNameLst>
                                      </p:cBhvr>
                                      <p:to>
                                        <p:strVal val="visible"/>
                                      </p:to>
                                    </p:set>
                                  </p:childTnLst>
                                </p:cTn>
                              </p:par>
                            </p:childTnLst>
                          </p:cTn>
                        </p:par>
                        <p:par>
                          <p:cTn id="23" fill="hold" nodeType="afterGroup">
                            <p:stCondLst>
                              <p:cond delay="11120"/>
                            </p:stCondLst>
                            <p:childTnLst>
                              <p:par>
                                <p:cTn id="24" presetID="5" presetClass="entr" presetSubtype="10" fill="hold" grpId="0" nodeType="afterEffect">
                                  <p:stCondLst>
                                    <p:cond delay="0"/>
                                  </p:stCondLst>
                                  <p:childTnLst>
                                    <p:set>
                                      <p:cBhvr>
                                        <p:cTn id="25" dur="1" fill="hold">
                                          <p:stCondLst>
                                            <p:cond delay="0"/>
                                          </p:stCondLst>
                                        </p:cTn>
                                        <p:tgtEl>
                                          <p:spTgt spid="38927"/>
                                        </p:tgtEl>
                                        <p:attrNameLst>
                                          <p:attrName>style.visibility</p:attrName>
                                        </p:attrNameLst>
                                      </p:cBhvr>
                                      <p:to>
                                        <p:strVal val="visible"/>
                                      </p:to>
                                    </p:set>
                                    <p:animEffect transition="in" filter="checkerboard(across)">
                                      <p:cBhvr>
                                        <p:cTn id="26" dur="500"/>
                                        <p:tgtEl>
                                          <p:spTgt spid="389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5" grpId="0" build="p"/>
      <p:bldP spid="38919" grpId="0"/>
      <p:bldP spid="38926" grpId="0"/>
      <p:bldP spid="38927" grpId="0"/>
    </p:bldLst>
  </p:timing>
</p:sld>
</file>

<file path=ppt/theme/theme1.xml><?xml version="1.0" encoding="utf-8"?>
<a:theme xmlns:a="http://schemas.openxmlformats.org/drawingml/2006/main" name="Globo">
  <a:themeElements>
    <a:clrScheme name="Globo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fontScheme name="Globo">
      <a:majorFont>
        <a:latin typeface="Arial"/>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Globo 1">
        <a:dk1>
          <a:srgbClr val="622100"/>
        </a:dk1>
        <a:lt1>
          <a:srgbClr val="FFFFFF"/>
        </a:lt1>
        <a:dk2>
          <a:srgbClr val="800000"/>
        </a:dk2>
        <a:lt2>
          <a:srgbClr val="FFFFCC"/>
        </a:lt2>
        <a:accent1>
          <a:srgbClr val="E42B00"/>
        </a:accent1>
        <a:accent2>
          <a:srgbClr val="996600"/>
        </a:accent2>
        <a:accent3>
          <a:srgbClr val="C0AAAA"/>
        </a:accent3>
        <a:accent4>
          <a:srgbClr val="DADADA"/>
        </a:accent4>
        <a:accent5>
          <a:srgbClr val="EFACAA"/>
        </a:accent5>
        <a:accent6>
          <a:srgbClr val="8A5C00"/>
        </a:accent6>
        <a:hlink>
          <a:srgbClr val="FADF6C"/>
        </a:hlink>
        <a:folHlink>
          <a:srgbClr val="FF9900"/>
        </a:folHlink>
      </a:clrScheme>
      <a:clrMap bg1="dk2" tx1="lt1" bg2="dk1" tx2="lt2" accent1="accent1" accent2="accent2" accent3="accent3" accent4="accent4" accent5="accent5" accent6="accent6" hlink="hlink" folHlink="folHlink"/>
    </a:extraClrScheme>
    <a:extraClrScheme>
      <a:clrScheme name="Globo 2">
        <a:dk1>
          <a:srgbClr val="5F4545"/>
        </a:dk1>
        <a:lt1>
          <a:srgbClr val="FFFFFF"/>
        </a:lt1>
        <a:dk2>
          <a:srgbClr val="8F6969"/>
        </a:dk2>
        <a:lt2>
          <a:srgbClr val="FFFFCC"/>
        </a:lt2>
        <a:accent1>
          <a:srgbClr val="CC6600"/>
        </a:accent1>
        <a:accent2>
          <a:srgbClr val="924C0C"/>
        </a:accent2>
        <a:accent3>
          <a:srgbClr val="C6B9B9"/>
        </a:accent3>
        <a:accent4>
          <a:srgbClr val="DADADA"/>
        </a:accent4>
        <a:accent5>
          <a:srgbClr val="E2B8AA"/>
        </a:accent5>
        <a:accent6>
          <a:srgbClr val="84440A"/>
        </a:accent6>
        <a:hlink>
          <a:srgbClr val="CFD375"/>
        </a:hlink>
        <a:folHlink>
          <a:srgbClr val="98BB91"/>
        </a:folHlink>
      </a:clrScheme>
      <a:clrMap bg1="dk2" tx1="lt1" bg2="dk1" tx2="lt2" accent1="accent1" accent2="accent2" accent3="accent3" accent4="accent4" accent5="accent5" accent6="accent6" hlink="hlink" folHlink="folHlink"/>
    </a:extraClrScheme>
    <a:extraClrScheme>
      <a:clrScheme name="Globo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Globo 4">
        <a:dk1>
          <a:srgbClr val="005856"/>
        </a:dk1>
        <a:lt1>
          <a:srgbClr val="FFFFFF"/>
        </a:lt1>
        <a:dk2>
          <a:srgbClr val="008080"/>
        </a:dk2>
        <a:lt2>
          <a:srgbClr val="FFFFCC"/>
        </a:lt2>
        <a:accent1>
          <a:srgbClr val="0099CC"/>
        </a:accent1>
        <a:accent2>
          <a:srgbClr val="00CCFF"/>
        </a:accent2>
        <a:accent3>
          <a:srgbClr val="AAC0C0"/>
        </a:accent3>
        <a:accent4>
          <a:srgbClr val="DADADA"/>
        </a:accent4>
        <a:accent5>
          <a:srgbClr val="AACAE2"/>
        </a:accent5>
        <a:accent6>
          <a:srgbClr val="00B9E7"/>
        </a:accent6>
        <a:hlink>
          <a:srgbClr val="1ACE9F"/>
        </a:hlink>
        <a:folHlink>
          <a:srgbClr val="948CCE"/>
        </a:folHlink>
      </a:clrScheme>
      <a:clrMap bg1="dk2" tx1="lt1" bg2="dk1" tx2="lt2" accent1="accent1" accent2="accent2" accent3="accent3" accent4="accent4" accent5="accent5" accent6="accent6" hlink="hlink" folHlink="folHlink"/>
    </a:extraClrScheme>
    <a:extraClrScheme>
      <a:clrScheme name="Globo 5">
        <a:dk1>
          <a:srgbClr val="3C5436"/>
        </a:dk1>
        <a:lt1>
          <a:srgbClr val="FFFFFF"/>
        </a:lt1>
        <a:dk2>
          <a:srgbClr val="5F8656"/>
        </a:dk2>
        <a:lt2>
          <a:srgbClr val="D6D8C0"/>
        </a:lt2>
        <a:accent1>
          <a:srgbClr val="61733D"/>
        </a:accent1>
        <a:accent2>
          <a:srgbClr val="324A39"/>
        </a:accent2>
        <a:accent3>
          <a:srgbClr val="B6C3B4"/>
        </a:accent3>
        <a:accent4>
          <a:srgbClr val="DADADA"/>
        </a:accent4>
        <a:accent5>
          <a:srgbClr val="B7BCAF"/>
        </a:accent5>
        <a:accent6>
          <a:srgbClr val="2C4233"/>
        </a:accent6>
        <a:hlink>
          <a:srgbClr val="73D588"/>
        </a:hlink>
        <a:folHlink>
          <a:srgbClr val="6F99B9"/>
        </a:folHlink>
      </a:clrScheme>
      <a:clrMap bg1="dk2" tx1="lt1" bg2="dk1" tx2="lt2" accent1="accent1" accent2="accent2" accent3="accent3" accent4="accent4" accent5="accent5" accent6="accent6" hlink="hlink" folHlink="folHlink"/>
    </a:extraClrScheme>
    <a:extraClrScheme>
      <a:clrScheme name="Globo 6">
        <a:dk1>
          <a:srgbClr val="5B7B65"/>
        </a:dk1>
        <a:lt1>
          <a:srgbClr val="FFFFFF"/>
        </a:lt1>
        <a:dk2>
          <a:srgbClr val="9ABE9D"/>
        </a:dk2>
        <a:lt2>
          <a:srgbClr val="336600"/>
        </a:lt2>
        <a:accent1>
          <a:srgbClr val="00CC66"/>
        </a:accent1>
        <a:accent2>
          <a:srgbClr val="4E7050"/>
        </a:accent2>
        <a:accent3>
          <a:srgbClr val="CADBCC"/>
        </a:accent3>
        <a:accent4>
          <a:srgbClr val="DADADA"/>
        </a:accent4>
        <a:accent5>
          <a:srgbClr val="AAE2B8"/>
        </a:accent5>
        <a:accent6>
          <a:srgbClr val="466548"/>
        </a:accent6>
        <a:hlink>
          <a:srgbClr val="FFFFCC"/>
        </a:hlink>
        <a:folHlink>
          <a:srgbClr val="9CE8A3"/>
        </a:folHlink>
      </a:clrScheme>
      <a:clrMap bg1="dk2" tx1="lt1" bg2="dk1" tx2="lt2" accent1="accent1" accent2="accent2" accent3="accent3" accent4="accent4" accent5="accent5" accent6="accent6" hlink="hlink" folHlink="folHlink"/>
    </a:extraClrScheme>
    <a:extraClrScheme>
      <a:clrScheme name="Globo 7">
        <a:dk1>
          <a:srgbClr val="4C4E44"/>
        </a:dk1>
        <a:lt1>
          <a:srgbClr val="FFFFFF"/>
        </a:lt1>
        <a:dk2>
          <a:srgbClr val="686B5D"/>
        </a:dk2>
        <a:lt2>
          <a:srgbClr val="D6D5C6"/>
        </a:lt2>
        <a:accent1>
          <a:srgbClr val="898D79"/>
        </a:accent1>
        <a:accent2>
          <a:srgbClr val="4D4F45"/>
        </a:accent2>
        <a:accent3>
          <a:srgbClr val="B9BAB6"/>
        </a:accent3>
        <a:accent4>
          <a:srgbClr val="DADADA"/>
        </a:accent4>
        <a:accent5>
          <a:srgbClr val="C4C5BE"/>
        </a:accent5>
        <a:accent6>
          <a:srgbClr val="45473E"/>
        </a:accent6>
        <a:hlink>
          <a:srgbClr val="58BE67"/>
        </a:hlink>
        <a:folHlink>
          <a:srgbClr val="C0C640"/>
        </a:folHlink>
      </a:clrScheme>
      <a:clrMap bg1="dk2" tx1="lt1" bg2="dk1" tx2="lt2" accent1="accent1" accent2="accent2" accent3="accent3" accent4="accent4" accent5="accent5" accent6="accent6" hlink="hlink" folHlink="folHlink"/>
    </a:extraClrScheme>
    <a:extraClrScheme>
      <a:clrScheme name="Globo 8">
        <a:dk1>
          <a:srgbClr val="000000"/>
        </a:dk1>
        <a:lt1>
          <a:srgbClr val="FFFFDD"/>
        </a:lt1>
        <a:dk2>
          <a:srgbClr val="000000"/>
        </a:dk2>
        <a:lt2>
          <a:srgbClr val="98977A"/>
        </a:lt2>
        <a:accent1>
          <a:srgbClr val="BDCDA7"/>
        </a:accent1>
        <a:accent2>
          <a:srgbClr val="A0D060"/>
        </a:accent2>
        <a:accent3>
          <a:srgbClr val="FFFFEB"/>
        </a:accent3>
        <a:accent4>
          <a:srgbClr val="000000"/>
        </a:accent4>
        <a:accent5>
          <a:srgbClr val="DBE3D0"/>
        </a:accent5>
        <a:accent6>
          <a:srgbClr val="91BC56"/>
        </a:accent6>
        <a:hlink>
          <a:srgbClr val="FADD4E"/>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Globe</Template>
  <TotalTime>3011</TotalTime>
  <Words>3855</Words>
  <Application>Microsoft Macintosh PowerPoint</Application>
  <PresentationFormat>Presentación en pantalla (4:3)</PresentationFormat>
  <Paragraphs>404</Paragraphs>
  <Slides>31</Slides>
  <Notes>20</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31</vt:i4>
      </vt:variant>
    </vt:vector>
  </HeadingPairs>
  <TitlesOfParts>
    <vt:vector size="39" baseType="lpstr">
      <vt:lpstr>Verdana</vt:lpstr>
      <vt:lpstr>Arial</vt:lpstr>
      <vt:lpstr>Wingdings</vt:lpstr>
      <vt:lpstr>Agency FB</vt:lpstr>
      <vt:lpstr>Impact</vt:lpstr>
      <vt:lpstr>Trebuchet MS</vt:lpstr>
      <vt:lpstr>Arial Narrow</vt:lpstr>
      <vt:lpstr>Globo</vt:lpstr>
      <vt:lpstr>INSTITUTO PANAMERICANO DE INGENIERIA NAVAL PAN-AMERICAN INSTITUTE OF NAVAL ENGINEERING INSTITUTO PAN-AMERICANO DE ENGENHARIA NAVAL</vt:lpstr>
      <vt:lpstr>Organizadores </vt:lpstr>
      <vt:lpstr>Presentación de PowerPoint</vt:lpstr>
      <vt:lpstr>Presentación de PowerPoint</vt:lpstr>
      <vt:lpstr>Presentación de PowerPoint</vt:lpstr>
      <vt:lpstr>INSTITUTO PANAMERICANO DE INGENIERIA NAVAL PAN-AMERICAN INSTITUTE OF NAVAL ENGINEERING INSTITUTO PAN-AMERICANO DE ENGENHARIA NAVAL</vt:lpstr>
      <vt:lpstr>INSTITUTO PANAMERICANO DE INGENIERIA NAVAL PAN-AMERICAN INSTITUTE OF NAVAL ENGINEERING INSTITUTO PAN-AMERICANO DE ENGENHARIA NAVAL</vt:lpstr>
      <vt:lpstr>INSTITUTO PANAMERICANO DE INGENIERIA NAVAL PAN-AMERICAN INSTITUTE OF NAVAL ENGINEERING INSTITUTO PAN-AMERICANO DE ENGENHARIA NAVAL</vt:lpstr>
      <vt:lpstr>INSTITUTO PANAMERICANO DE INGENIERIA NAVAL PAN-AMERICAN INSTITUTE OF NAVAL ENGINEERING INSTITUTO PAN-AMERICANO DE ENGENHARIA NAVAL</vt:lpstr>
      <vt:lpstr>INSTITUTO PANAMERICANO DE INGENIERIA NAVAL PAN-AMERICAN INSTITUTE OF NAVAL ENGINEERING INSTITUTO PAN-AMERICANO DE ENGENHARIA NAVAL</vt:lpstr>
      <vt:lpstr>INSTITUTO PANAMERICANO DE INGENIERIA NAVAL PAN-AMERICAN INSTITUTE OF NAVAL ENGINEERING INSTITUTO PAN-AMERICANO DE ENGENHARIA NAVAL</vt:lpstr>
      <vt:lpstr>INSTITUTO PANAMERICANO DE INGENIERIA NAVAL PAN-AMERICAN INSTITUTE OF NAVAL ENGINEERING INSTITUTO PAN-AMERICANO DE ENGENHARIA NAVAL</vt:lpstr>
      <vt:lpstr>INSTITUTO PANAMERICANO DE INGENIERIA NAVAL PAN-AMERICAN INSTITUTE OF NAVAL ENGINEERING INSTITUTO PAN-AMERICANO DE ENGENHARIA NAVAL</vt:lpstr>
      <vt:lpstr>INSTITUTO PANAMERICANO DE INGENIERIA NAVAL PAN-AMERICAN INSTITUTE OF NAVAL ENGINEERING INSTITUTO PAN-AMERICANO DE ENGENHARIA NAVAL</vt:lpstr>
      <vt:lpstr>INSTITUTO PANAMERICANO DE INGENIERIA NAVAL PAN-AMERICAN INSTITUTE OF NAVAL ENGINEERING INSTITUTO PAN-AMERICANO DE ENGENHARIA NAVAL</vt:lpstr>
      <vt:lpstr>INSTITUTO PANAMERICANO DE INGENIERIA NAVAL PAN-AMERICAN INSTITUTE OF NAVAL ENGINEERING INSTITUTO PAN-AMERICANO DE ENGENHARIA NAVAL</vt:lpstr>
      <vt:lpstr>INSTITUTO PANAMERICANO DE INGENIERIA NAVAL PAN-AMERICAN INSTITUTE OF NAVAL ENGINEERING INSTITUTO PAN-AMERICANO DE ENGENHARIA NAVAL</vt:lpstr>
      <vt:lpstr>INSTITUTO PANAMERICANO DE INGENIERIA NAVAL PAN-AMERICAN INSTITUTE OF NAVAL ENGINEERING INSTITUTO PAN-AMERICANO DE ENGENHARIA NAVAL</vt:lpstr>
      <vt:lpstr>INSTITUTO PANAMERICANO DE INGENIERIA NAVAL PAN-AMERICAN INSTITUTE OF NAVAL ENGINEERING INSTITUTO PAN-AMERICANO DE ENGENHARIA NAVAL</vt:lpstr>
      <vt:lpstr>INSTITUTO PANAMERICANO DE INGENIERIA NAVAL PAN-AMERICAN INSTITUTE OF NAVAL ENGINEERING INSTITUTO PAN-AMERICANO DE ENGENHARIA NAVAL</vt:lpstr>
      <vt:lpstr>INSTITUTO PANAMERICANO DE INGENIERIA NAVAL PAN-AMERICAN INSTITUTE OF NAVAL ENGINEERING INSTITUTO PAN-AMERICANO DE ENGENHARIA NAVAL</vt:lpstr>
      <vt:lpstr>INSTITUTO PANAMERICANO DE INGENIERIA NAVAL PAN-AMERICAN INSTITUTE OF NAVAL ENGINEERING INSTITUTO PAN-AMERICANO DE ENGENHARIA NAVAL</vt:lpstr>
      <vt:lpstr>INSTITUTO PANAMERICANO DE INGENIERIA NAVAL PAN-AMERICAN INSTITUTE OF NAVAL ENGINEERING INSTITUTO PAN-AMERICANO DE ENGENHARIA NAVAL</vt:lpstr>
      <vt:lpstr>INSTITUTO PANAMERICANO DE INGENIERIA NAVAL PAN-AMERICAN INSTITUTE OF NAVAL ENGINEERING INSTITUTO PAN-AMERICANO DE ENGENHARIA NAVAL</vt:lpstr>
      <vt:lpstr>INSTITUTO PANAMERICANO DE INGENIERIA NAVAL PAN-AMERICAN INSTITUTE OF NAVAL ENGINEERING INSTITUTO PAN-AMERICANO DE ENGENHARIA NAVAL</vt:lpstr>
      <vt:lpstr>INSTITUTO PANAMERICANO DE INGENIERIA NAVAL PAN-AMERICAN INSTITUTE OF NAVAL ENGINEERING INSTITUTO PAN-AMERICANO DE ENGENHARIA NAVAL</vt:lpstr>
      <vt:lpstr>INSTITUTO PANAMERICANO DE INGENIERIA NAVAL PAN-AMERICAN INSTITUTE OF NAVAL ENGINEERING INSTITUTO PAN-AMERICANO DE ENGENHARIA NAVAL</vt:lpstr>
      <vt:lpstr>INSTITUTO PANAMERICANO DE INGENIERIA NAVAL PAN-AMERICAN INSTITUTE OF NAVAL ENGINEERING INSTITUTO PAN-AMERICANO DE ENGENHARIA NAVAL</vt:lpstr>
      <vt:lpstr>INSTITUTO PANAMERICANO DE INGENIERIA NAVAL PAN-AMERICAN INSTITUTE OF NAVAL ENGINEERING INSTITUTO PAN-AMERICANO DE ENGENHARIA NAVAL</vt:lpstr>
      <vt:lpstr>Presentación de PowerPoint</vt:lpstr>
      <vt:lpstr>Presentación de PowerPoint</vt:lpstr>
    </vt:vector>
  </TitlesOfParts>
  <Manager/>
  <Company>Gutiérrez Exsome, S.A. de C.V.</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subject/>
  <dc:creator>Luis Eduardo Oropeza Morales</dc:creator>
  <cp:keywords/>
  <dc:description/>
  <cp:lastModifiedBy>Wilson Sanchez</cp:lastModifiedBy>
  <cp:revision>47</cp:revision>
  <dcterms:created xsi:type="dcterms:W3CDTF">2007-10-17T18:43:26Z</dcterms:created>
  <dcterms:modified xsi:type="dcterms:W3CDTF">2026-01-05T23:58:37Z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TC010721173082</vt:lpwstr>
  </property>
</Properties>
</file>