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78" r:id="rId7"/>
    <p:sldId id="279" r:id="rId8"/>
    <p:sldId id="258" r:id="rId9"/>
    <p:sldId id="276" r:id="rId10"/>
    <p:sldId id="259" r:id="rId11"/>
    <p:sldId id="260" r:id="rId12"/>
    <p:sldId id="261" r:id="rId13"/>
    <p:sldId id="262" r:id="rId14"/>
    <p:sldId id="263" r:id="rId15"/>
    <p:sldId id="264" r:id="rId16"/>
    <p:sldId id="265" r:id="rId17"/>
    <p:sldId id="277" r:id="rId18"/>
    <p:sldId id="268" r:id="rId19"/>
    <p:sldId id="267" r:id="rId20"/>
    <p:sldId id="269" r:id="rId21"/>
    <p:sldId id="270" r:id="rId22"/>
    <p:sldId id="271" r:id="rId23"/>
    <p:sldId id="272" r:id="rId24"/>
    <p:sldId id="273" r:id="rId25"/>
    <p:sldId id="274" r:id="rId26"/>
    <p:sldId id="27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3"/>
    <a:srgbClr val="FFFF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066963-CA28-450F-8CD6-2F07A76B69F0}" v="4" dt="2026-10-01T14:46:43.6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4" d="100"/>
          <a:sy n="64" d="100"/>
        </p:scale>
        <p:origin x="84" y="9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vvy Hanks" userId="8f316bf3-b848-48e2-81e4-abd887cf783b" providerId="ADAL" clId="{40CD196C-54D5-433F-9DF0-6DFB50DD1B72}"/>
    <pc:docChg chg="undo custSel addSld delSld modSld modMainMaster">
      <pc:chgData name="Livvy Hanks" userId="8f316bf3-b848-48e2-81e4-abd887cf783b" providerId="ADAL" clId="{40CD196C-54D5-433F-9DF0-6DFB50DD1B72}" dt="2026-10-01T15:22:04.285" v="1762" actId="20577"/>
      <pc:docMkLst>
        <pc:docMk/>
      </pc:docMkLst>
      <pc:sldChg chg="setBg">
        <pc:chgData name="Livvy Hanks" userId="8f316bf3-b848-48e2-81e4-abd887cf783b" providerId="ADAL" clId="{40CD196C-54D5-433F-9DF0-6DFB50DD1B72}" dt="2026-09-29T08:04:03.283" v="0"/>
        <pc:sldMkLst>
          <pc:docMk/>
          <pc:sldMk cId="1357926829" sldId="256"/>
        </pc:sldMkLst>
      </pc:sldChg>
      <pc:sldChg chg="delSp modSp mod setBg">
        <pc:chgData name="Livvy Hanks" userId="8f316bf3-b848-48e2-81e4-abd887cf783b" providerId="ADAL" clId="{40CD196C-54D5-433F-9DF0-6DFB50DD1B72}" dt="2026-10-01T15:22:04.285" v="1762" actId="20577"/>
        <pc:sldMkLst>
          <pc:docMk/>
          <pc:sldMk cId="2716786248" sldId="257"/>
        </pc:sldMkLst>
        <pc:spChg chg="mod">
          <ac:chgData name="Livvy Hanks" userId="8f316bf3-b848-48e2-81e4-abd887cf783b" providerId="ADAL" clId="{40CD196C-54D5-433F-9DF0-6DFB50DD1B72}" dt="2026-09-29T09:13:10.674" v="858" actId="26606"/>
          <ac:spMkLst>
            <pc:docMk/>
            <pc:sldMk cId="2716786248" sldId="257"/>
            <ac:spMk id="2" creationId="{86A8AD40-8270-9CBC-684D-6248B40696C3}"/>
          </ac:spMkLst>
        </pc:spChg>
        <pc:spChg chg="mod ord">
          <ac:chgData name="Livvy Hanks" userId="8f316bf3-b848-48e2-81e4-abd887cf783b" providerId="ADAL" clId="{40CD196C-54D5-433F-9DF0-6DFB50DD1B72}" dt="2026-10-01T15:22:04.285" v="1762" actId="20577"/>
          <ac:spMkLst>
            <pc:docMk/>
            <pc:sldMk cId="2716786248" sldId="257"/>
            <ac:spMk id="3" creationId="{7DDB92E5-7425-4F96-7151-E18CF5B4DD34}"/>
          </ac:spMkLst>
        </pc:spChg>
        <pc:picChg chg="mod modCrop">
          <ac:chgData name="Livvy Hanks" userId="8f316bf3-b848-48e2-81e4-abd887cf783b" providerId="ADAL" clId="{40CD196C-54D5-433F-9DF0-6DFB50DD1B72}" dt="2026-09-29T09:13:10.674" v="858" actId="26606"/>
          <ac:picMkLst>
            <pc:docMk/>
            <pc:sldMk cId="2716786248" sldId="257"/>
            <ac:picMk id="7" creationId="{EC0DBCAA-B274-498D-5BC7-B15AB4BD3A28}"/>
          </ac:picMkLst>
        </pc:picChg>
      </pc:sldChg>
      <pc:sldChg chg="addSp modSp mod setBg">
        <pc:chgData name="Livvy Hanks" userId="8f316bf3-b848-48e2-81e4-abd887cf783b" providerId="ADAL" clId="{40CD196C-54D5-433F-9DF0-6DFB50DD1B72}" dt="2026-10-01T14:45:41.918" v="1616" actId="20577"/>
        <pc:sldMkLst>
          <pc:docMk/>
          <pc:sldMk cId="3560834813" sldId="258"/>
        </pc:sldMkLst>
        <pc:spChg chg="mod">
          <ac:chgData name="Livvy Hanks" userId="8f316bf3-b848-48e2-81e4-abd887cf783b" providerId="ADAL" clId="{40CD196C-54D5-433F-9DF0-6DFB50DD1B72}" dt="2026-09-29T08:21:28.232" v="140" actId="113"/>
          <ac:spMkLst>
            <pc:docMk/>
            <pc:sldMk cId="3560834813" sldId="258"/>
            <ac:spMk id="2" creationId="{D932E555-9467-0CAB-36C9-153EF894127A}"/>
          </ac:spMkLst>
        </pc:spChg>
        <pc:spChg chg="mod">
          <ac:chgData name="Livvy Hanks" userId="8f316bf3-b848-48e2-81e4-abd887cf783b" providerId="ADAL" clId="{40CD196C-54D5-433F-9DF0-6DFB50DD1B72}" dt="2026-10-01T14:45:28.874" v="1613" actId="2711"/>
          <ac:spMkLst>
            <pc:docMk/>
            <pc:sldMk cId="3560834813" sldId="258"/>
            <ac:spMk id="3" creationId="{C85D8E5D-F5E5-6172-6984-A7B07C9F4672}"/>
          </ac:spMkLst>
        </pc:spChg>
        <pc:spChg chg="add mod">
          <ac:chgData name="Livvy Hanks" userId="8f316bf3-b848-48e2-81e4-abd887cf783b" providerId="ADAL" clId="{40CD196C-54D5-433F-9DF0-6DFB50DD1B72}" dt="2026-10-01T14:45:41.918" v="1616" actId="20577"/>
          <ac:spMkLst>
            <pc:docMk/>
            <pc:sldMk cId="3560834813" sldId="258"/>
            <ac:spMk id="7" creationId="{9FCA3C6A-DC85-A703-7ECB-A745AD25D36E}"/>
          </ac:spMkLst>
        </pc:spChg>
        <pc:picChg chg="add mod">
          <ac:chgData name="Livvy Hanks" userId="8f316bf3-b848-48e2-81e4-abd887cf783b" providerId="ADAL" clId="{40CD196C-54D5-433F-9DF0-6DFB50DD1B72}" dt="2026-10-01T14:45:32.662" v="1614" actId="14100"/>
          <ac:picMkLst>
            <pc:docMk/>
            <pc:sldMk cId="3560834813" sldId="258"/>
            <ac:picMk id="5" creationId="{0C830A59-A511-7F9A-B78E-71A7FFA5C966}"/>
          </ac:picMkLst>
        </pc:picChg>
      </pc:sldChg>
      <pc:sldChg chg="addSp modSp mod">
        <pc:chgData name="Livvy Hanks" userId="8f316bf3-b848-48e2-81e4-abd887cf783b" providerId="ADAL" clId="{40CD196C-54D5-433F-9DF0-6DFB50DD1B72}" dt="2026-10-01T14:47:34.222" v="1709" actId="20577"/>
        <pc:sldMkLst>
          <pc:docMk/>
          <pc:sldMk cId="2104830533" sldId="259"/>
        </pc:sldMkLst>
        <pc:spChg chg="mod">
          <ac:chgData name="Livvy Hanks" userId="8f316bf3-b848-48e2-81e4-abd887cf783b" providerId="ADAL" clId="{40CD196C-54D5-433F-9DF0-6DFB50DD1B72}" dt="2026-09-29T08:22:28.916" v="149" actId="120"/>
          <ac:spMkLst>
            <pc:docMk/>
            <pc:sldMk cId="2104830533" sldId="259"/>
            <ac:spMk id="2" creationId="{53868076-66A8-13DD-D78D-04D3EF58F4B8}"/>
          </ac:spMkLst>
        </pc:spChg>
        <pc:spChg chg="mod ord">
          <ac:chgData name="Livvy Hanks" userId="8f316bf3-b848-48e2-81e4-abd887cf783b" providerId="ADAL" clId="{40CD196C-54D5-433F-9DF0-6DFB50DD1B72}" dt="2026-10-01T14:47:34.222" v="1709" actId="20577"/>
          <ac:spMkLst>
            <pc:docMk/>
            <pc:sldMk cId="2104830533" sldId="259"/>
            <ac:spMk id="3" creationId="{EF395D37-5687-98B6-AB0A-2656D8D8AE4C}"/>
          </ac:spMkLst>
        </pc:spChg>
        <pc:spChg chg="add mod">
          <ac:chgData name="Livvy Hanks" userId="8f316bf3-b848-48e2-81e4-abd887cf783b" providerId="ADAL" clId="{40CD196C-54D5-433F-9DF0-6DFB50DD1B72}" dt="2026-10-01T14:32:25.317" v="1473" actId="1076"/>
          <ac:spMkLst>
            <pc:docMk/>
            <pc:sldMk cId="2104830533" sldId="259"/>
            <ac:spMk id="8" creationId="{D7F550D7-1D9F-C605-196E-411A50BECAC6}"/>
          </ac:spMkLst>
        </pc:spChg>
        <pc:picChg chg="add mod modCrop">
          <ac:chgData name="Livvy Hanks" userId="8f316bf3-b848-48e2-81e4-abd887cf783b" providerId="ADAL" clId="{40CD196C-54D5-433F-9DF0-6DFB50DD1B72}" dt="2026-09-29T08:18:15.626" v="106" actId="29295"/>
          <ac:picMkLst>
            <pc:docMk/>
            <pc:sldMk cId="2104830533" sldId="259"/>
            <ac:picMk id="5" creationId="{836F29F0-0F0F-18AB-9931-068D8E70DF5D}"/>
          </ac:picMkLst>
        </pc:picChg>
        <pc:picChg chg="add mod">
          <ac:chgData name="Livvy Hanks" userId="8f316bf3-b848-48e2-81e4-abd887cf783b" providerId="ADAL" clId="{40CD196C-54D5-433F-9DF0-6DFB50DD1B72}" dt="2026-10-01T14:32:22.515" v="1472" actId="1076"/>
          <ac:picMkLst>
            <pc:docMk/>
            <pc:sldMk cId="2104830533" sldId="259"/>
            <ac:picMk id="6" creationId="{30557763-3228-6C69-6A81-814D23F101B8}"/>
          </ac:picMkLst>
        </pc:picChg>
      </pc:sldChg>
      <pc:sldChg chg="addSp modSp mod">
        <pc:chgData name="Livvy Hanks" userId="8f316bf3-b848-48e2-81e4-abd887cf783b" providerId="ADAL" clId="{40CD196C-54D5-433F-9DF0-6DFB50DD1B72}" dt="2026-09-29T09:14:43.488" v="870" actId="27636"/>
        <pc:sldMkLst>
          <pc:docMk/>
          <pc:sldMk cId="2835795104" sldId="260"/>
        </pc:sldMkLst>
        <pc:spChg chg="mod">
          <ac:chgData name="Livvy Hanks" userId="8f316bf3-b848-48e2-81e4-abd887cf783b" providerId="ADAL" clId="{40CD196C-54D5-433F-9DF0-6DFB50DD1B72}" dt="2026-09-29T08:22:38.088" v="150" actId="113"/>
          <ac:spMkLst>
            <pc:docMk/>
            <pc:sldMk cId="2835795104" sldId="260"/>
            <ac:spMk id="2" creationId="{E66AA501-80EF-9410-649F-3DCE6E73E4A1}"/>
          </ac:spMkLst>
        </pc:spChg>
        <pc:spChg chg="mod">
          <ac:chgData name="Livvy Hanks" userId="8f316bf3-b848-48e2-81e4-abd887cf783b" providerId="ADAL" clId="{40CD196C-54D5-433F-9DF0-6DFB50DD1B72}" dt="2026-09-29T09:14:43.488" v="870" actId="27636"/>
          <ac:spMkLst>
            <pc:docMk/>
            <pc:sldMk cId="2835795104" sldId="260"/>
            <ac:spMk id="3" creationId="{34FC24E9-A77B-67A4-1C19-D066125663E0}"/>
          </ac:spMkLst>
        </pc:spChg>
        <pc:spChg chg="add mod">
          <ac:chgData name="Livvy Hanks" userId="8f316bf3-b848-48e2-81e4-abd887cf783b" providerId="ADAL" clId="{40CD196C-54D5-433F-9DF0-6DFB50DD1B72}" dt="2026-09-29T09:14:40.818" v="868" actId="1076"/>
          <ac:spMkLst>
            <pc:docMk/>
            <pc:sldMk cId="2835795104" sldId="260"/>
            <ac:spMk id="6" creationId="{F2B46B93-67E9-F650-DB9F-6AE48912DA0F}"/>
          </ac:spMkLst>
        </pc:spChg>
        <pc:picChg chg="add mod modCrop">
          <ac:chgData name="Livvy Hanks" userId="8f316bf3-b848-48e2-81e4-abd887cf783b" providerId="ADAL" clId="{40CD196C-54D5-433F-9DF0-6DFB50DD1B72}" dt="2026-09-29T09:14:34.865" v="867" actId="1076"/>
          <ac:picMkLst>
            <pc:docMk/>
            <pc:sldMk cId="2835795104" sldId="260"/>
            <ac:picMk id="5" creationId="{B297C49F-619C-3714-511D-BB28F087E0E8}"/>
          </ac:picMkLst>
        </pc:picChg>
      </pc:sldChg>
      <pc:sldChg chg="addSp delSp modSp mod">
        <pc:chgData name="Livvy Hanks" userId="8f316bf3-b848-48e2-81e4-abd887cf783b" providerId="ADAL" clId="{40CD196C-54D5-433F-9DF0-6DFB50DD1B72}" dt="2026-09-29T08:33:37.178" v="300" actId="1076"/>
        <pc:sldMkLst>
          <pc:docMk/>
          <pc:sldMk cId="3741605537" sldId="261"/>
        </pc:sldMkLst>
        <pc:spChg chg="mod">
          <ac:chgData name="Livvy Hanks" userId="8f316bf3-b848-48e2-81e4-abd887cf783b" providerId="ADAL" clId="{40CD196C-54D5-433F-9DF0-6DFB50DD1B72}" dt="2026-09-29T08:32:41.821" v="257" actId="14100"/>
          <ac:spMkLst>
            <pc:docMk/>
            <pc:sldMk cId="3741605537" sldId="261"/>
            <ac:spMk id="2" creationId="{A29F0119-841D-09A4-540F-38C095AC7F32}"/>
          </ac:spMkLst>
        </pc:spChg>
        <pc:spChg chg="mod">
          <ac:chgData name="Livvy Hanks" userId="8f316bf3-b848-48e2-81e4-abd887cf783b" providerId="ADAL" clId="{40CD196C-54D5-433F-9DF0-6DFB50DD1B72}" dt="2026-09-29T08:32:45.662" v="258" actId="14100"/>
          <ac:spMkLst>
            <pc:docMk/>
            <pc:sldMk cId="3741605537" sldId="261"/>
            <ac:spMk id="3" creationId="{DD937925-6686-AE3E-0908-2622EBE66223}"/>
          </ac:spMkLst>
        </pc:spChg>
        <pc:spChg chg="add mod">
          <ac:chgData name="Livvy Hanks" userId="8f316bf3-b848-48e2-81e4-abd887cf783b" providerId="ADAL" clId="{40CD196C-54D5-433F-9DF0-6DFB50DD1B72}" dt="2026-09-29T08:33:37.178" v="300" actId="1076"/>
          <ac:spMkLst>
            <pc:docMk/>
            <pc:sldMk cId="3741605537" sldId="261"/>
            <ac:spMk id="7" creationId="{A86C9378-534A-C37C-7157-6A7B5B040544}"/>
          </ac:spMkLst>
        </pc:spChg>
        <pc:picChg chg="add mod modCrop">
          <ac:chgData name="Livvy Hanks" userId="8f316bf3-b848-48e2-81e4-abd887cf783b" providerId="ADAL" clId="{40CD196C-54D5-433F-9DF0-6DFB50DD1B72}" dt="2026-09-29T08:33:10.510" v="259" actId="1440"/>
          <ac:picMkLst>
            <pc:docMk/>
            <pc:sldMk cId="3741605537" sldId="261"/>
            <ac:picMk id="6" creationId="{0F911535-5F6D-E61A-9216-6A352CD40834}"/>
          </ac:picMkLst>
        </pc:picChg>
      </pc:sldChg>
      <pc:sldChg chg="addSp modSp mod setBg">
        <pc:chgData name="Livvy Hanks" userId="8f316bf3-b848-48e2-81e4-abd887cf783b" providerId="ADAL" clId="{40CD196C-54D5-433F-9DF0-6DFB50DD1B72}" dt="2026-09-29T09:13:41.085" v="861"/>
        <pc:sldMkLst>
          <pc:docMk/>
          <pc:sldMk cId="591486944" sldId="262"/>
        </pc:sldMkLst>
        <pc:spChg chg="mod ord">
          <ac:chgData name="Livvy Hanks" userId="8f316bf3-b848-48e2-81e4-abd887cf783b" providerId="ADAL" clId="{40CD196C-54D5-433F-9DF0-6DFB50DD1B72}" dt="2026-09-29T08:49:21.123" v="448" actId="26606"/>
          <ac:spMkLst>
            <pc:docMk/>
            <pc:sldMk cId="591486944" sldId="262"/>
            <ac:spMk id="2" creationId="{0AB7ED41-F4D3-692A-0295-E9728B740224}"/>
          </ac:spMkLst>
        </pc:spChg>
        <pc:spChg chg="mod ord">
          <ac:chgData name="Livvy Hanks" userId="8f316bf3-b848-48e2-81e4-abd887cf783b" providerId="ADAL" clId="{40CD196C-54D5-433F-9DF0-6DFB50DD1B72}" dt="2026-09-29T08:49:21.123" v="448" actId="26606"/>
          <ac:spMkLst>
            <pc:docMk/>
            <pc:sldMk cId="591486944" sldId="262"/>
            <ac:spMk id="3" creationId="{16CC7518-9BC0-4000-89F1-311F2CD7ED6C}"/>
          </ac:spMkLst>
        </pc:spChg>
        <pc:spChg chg="add">
          <ac:chgData name="Livvy Hanks" userId="8f316bf3-b848-48e2-81e4-abd887cf783b" providerId="ADAL" clId="{40CD196C-54D5-433F-9DF0-6DFB50DD1B72}" dt="2026-09-29T08:49:21.123" v="448" actId="26606"/>
          <ac:spMkLst>
            <pc:docMk/>
            <pc:sldMk cId="591486944" sldId="262"/>
            <ac:spMk id="9" creationId="{04812C46-200A-4DEB-A05E-3ED6C68C2387}"/>
          </ac:spMkLst>
        </pc:spChg>
        <pc:spChg chg="add">
          <ac:chgData name="Livvy Hanks" userId="8f316bf3-b848-48e2-81e4-abd887cf783b" providerId="ADAL" clId="{40CD196C-54D5-433F-9DF0-6DFB50DD1B72}" dt="2026-09-29T08:49:21.123" v="448" actId="26606"/>
          <ac:spMkLst>
            <pc:docMk/>
            <pc:sldMk cId="591486944" sldId="262"/>
            <ac:spMk id="11" creationId="{D1EA859B-E555-4109-94F3-6700E046E008}"/>
          </ac:spMkLst>
        </pc:spChg>
        <pc:picChg chg="add mod modCrop">
          <ac:chgData name="Livvy Hanks" userId="8f316bf3-b848-48e2-81e4-abd887cf783b" providerId="ADAL" clId="{40CD196C-54D5-433F-9DF0-6DFB50DD1B72}" dt="2026-09-29T08:49:21.123" v="448" actId="26606"/>
          <ac:picMkLst>
            <pc:docMk/>
            <pc:sldMk cId="591486944" sldId="262"/>
            <ac:picMk id="4" creationId="{683F4868-2464-04C8-1B59-B80AF827E5C0}"/>
          </ac:picMkLst>
        </pc:picChg>
      </pc:sldChg>
      <pc:sldChg chg="addSp delSp modSp mod setBg">
        <pc:chgData name="Livvy Hanks" userId="8f316bf3-b848-48e2-81e4-abd887cf783b" providerId="ADAL" clId="{40CD196C-54D5-433F-9DF0-6DFB50DD1B72}" dt="2026-09-29T09:13:41.085" v="861"/>
        <pc:sldMkLst>
          <pc:docMk/>
          <pc:sldMk cId="1290975787" sldId="263"/>
        </pc:sldMkLst>
        <pc:spChg chg="mod">
          <ac:chgData name="Livvy Hanks" userId="8f316bf3-b848-48e2-81e4-abd887cf783b" providerId="ADAL" clId="{40CD196C-54D5-433F-9DF0-6DFB50DD1B72}" dt="2026-09-29T08:49:11.317" v="445" actId="113"/>
          <ac:spMkLst>
            <pc:docMk/>
            <pc:sldMk cId="1290975787" sldId="263"/>
            <ac:spMk id="2" creationId="{AF82859C-C8E0-0E4A-512E-2217320083F6}"/>
          </ac:spMkLst>
        </pc:spChg>
        <pc:spChg chg="mod">
          <ac:chgData name="Livvy Hanks" userId="8f316bf3-b848-48e2-81e4-abd887cf783b" providerId="ADAL" clId="{40CD196C-54D5-433F-9DF0-6DFB50DD1B72}" dt="2026-09-29T08:49:06.978" v="444" actId="26606"/>
          <ac:spMkLst>
            <pc:docMk/>
            <pc:sldMk cId="1290975787" sldId="263"/>
            <ac:spMk id="3" creationId="{57B14E59-5236-3976-D7D2-CA53253C1EBF}"/>
          </ac:spMkLst>
        </pc:spChg>
        <pc:spChg chg="add mod">
          <ac:chgData name="Livvy Hanks" userId="8f316bf3-b848-48e2-81e4-abd887cf783b" providerId="ADAL" clId="{40CD196C-54D5-433F-9DF0-6DFB50DD1B72}" dt="2026-09-29T08:50:16.780" v="488" actId="1076"/>
          <ac:spMkLst>
            <pc:docMk/>
            <pc:sldMk cId="1290975787" sldId="263"/>
            <ac:spMk id="7" creationId="{A0787A2F-F860-8548-E839-6D8D12AF2C70}"/>
          </ac:spMkLst>
        </pc:spChg>
        <pc:picChg chg="add mod ord">
          <ac:chgData name="Livvy Hanks" userId="8f316bf3-b848-48e2-81e4-abd887cf783b" providerId="ADAL" clId="{40CD196C-54D5-433F-9DF0-6DFB50DD1B72}" dt="2026-09-29T08:50:11.566" v="487" actId="1076"/>
          <ac:picMkLst>
            <pc:docMk/>
            <pc:sldMk cId="1290975787" sldId="263"/>
            <ac:picMk id="6" creationId="{D4AB38D8-B141-2ADE-5B54-ACD33DFC70BD}"/>
          </ac:picMkLst>
        </pc:picChg>
      </pc:sldChg>
      <pc:sldChg chg="addSp modSp mod">
        <pc:chgData name="Livvy Hanks" userId="8f316bf3-b848-48e2-81e4-abd887cf783b" providerId="ADAL" clId="{40CD196C-54D5-433F-9DF0-6DFB50DD1B72}" dt="2026-10-01T15:06:02.489" v="1710" actId="113"/>
        <pc:sldMkLst>
          <pc:docMk/>
          <pc:sldMk cId="225571393" sldId="264"/>
        </pc:sldMkLst>
        <pc:spChg chg="mod">
          <ac:chgData name="Livvy Hanks" userId="8f316bf3-b848-48e2-81e4-abd887cf783b" providerId="ADAL" clId="{40CD196C-54D5-433F-9DF0-6DFB50DD1B72}" dt="2026-10-01T15:06:02.489" v="1710" actId="113"/>
          <ac:spMkLst>
            <pc:docMk/>
            <pc:sldMk cId="225571393" sldId="264"/>
            <ac:spMk id="2" creationId="{377DCE69-1E1B-75A9-76E1-15D76CADDF29}"/>
          </ac:spMkLst>
        </pc:spChg>
        <pc:spChg chg="mod">
          <ac:chgData name="Livvy Hanks" userId="8f316bf3-b848-48e2-81e4-abd887cf783b" providerId="ADAL" clId="{40CD196C-54D5-433F-9DF0-6DFB50DD1B72}" dt="2026-10-01T14:25:57.653" v="1468" actId="20577"/>
          <ac:spMkLst>
            <pc:docMk/>
            <pc:sldMk cId="225571393" sldId="264"/>
            <ac:spMk id="3" creationId="{51537D70-3B9C-A7A6-5AC3-533BA387BEA7}"/>
          </ac:spMkLst>
        </pc:spChg>
        <pc:spChg chg="add mod">
          <ac:chgData name="Livvy Hanks" userId="8f316bf3-b848-48e2-81e4-abd887cf783b" providerId="ADAL" clId="{40CD196C-54D5-433F-9DF0-6DFB50DD1B72}" dt="2026-09-29T08:52:44.610" v="568" actId="1076"/>
          <ac:spMkLst>
            <pc:docMk/>
            <pc:sldMk cId="225571393" sldId="264"/>
            <ac:spMk id="5" creationId="{F53508AA-04F1-2673-BBA7-1DEDDEB165F9}"/>
          </ac:spMkLst>
        </pc:spChg>
        <pc:picChg chg="add mod modCrop">
          <ac:chgData name="Livvy Hanks" userId="8f316bf3-b848-48e2-81e4-abd887cf783b" providerId="ADAL" clId="{40CD196C-54D5-433F-9DF0-6DFB50DD1B72}" dt="2026-09-29T08:52:40.705" v="567" actId="1076"/>
          <ac:picMkLst>
            <pc:docMk/>
            <pc:sldMk cId="225571393" sldId="264"/>
            <ac:picMk id="4" creationId="{B12A1737-7AFE-339F-FA5D-1B88232348D1}"/>
          </ac:picMkLst>
        </pc:picChg>
      </pc:sldChg>
      <pc:sldChg chg="addSp modSp mod setBg">
        <pc:chgData name="Livvy Hanks" userId="8f316bf3-b848-48e2-81e4-abd887cf783b" providerId="ADAL" clId="{40CD196C-54D5-433F-9DF0-6DFB50DD1B72}" dt="2026-09-29T09:13:41.085" v="861"/>
        <pc:sldMkLst>
          <pc:docMk/>
          <pc:sldMk cId="109970930" sldId="265"/>
        </pc:sldMkLst>
        <pc:spChg chg="mod">
          <ac:chgData name="Livvy Hanks" userId="8f316bf3-b848-48e2-81e4-abd887cf783b" providerId="ADAL" clId="{40CD196C-54D5-433F-9DF0-6DFB50DD1B72}" dt="2026-09-29T08:57:50.090" v="575" actId="113"/>
          <ac:spMkLst>
            <pc:docMk/>
            <pc:sldMk cId="109970930" sldId="265"/>
            <ac:spMk id="2" creationId="{14AE1914-7CBC-03B0-EF13-DEC8001BEB99}"/>
          </ac:spMkLst>
        </pc:spChg>
        <pc:spChg chg="mod">
          <ac:chgData name="Livvy Hanks" userId="8f316bf3-b848-48e2-81e4-abd887cf783b" providerId="ADAL" clId="{40CD196C-54D5-433F-9DF0-6DFB50DD1B72}" dt="2026-09-29T08:57:43.104" v="574" actId="26606"/>
          <ac:spMkLst>
            <pc:docMk/>
            <pc:sldMk cId="109970930" sldId="265"/>
            <ac:spMk id="3" creationId="{75F3C7E1-7043-2387-6FD8-29A14F6B2852}"/>
          </ac:spMkLst>
        </pc:spChg>
        <pc:spChg chg="add mod">
          <ac:chgData name="Livvy Hanks" userId="8f316bf3-b848-48e2-81e4-abd887cf783b" providerId="ADAL" clId="{40CD196C-54D5-433F-9DF0-6DFB50DD1B72}" dt="2026-09-29T08:58:13.537" v="610" actId="1076"/>
          <ac:spMkLst>
            <pc:docMk/>
            <pc:sldMk cId="109970930" sldId="265"/>
            <ac:spMk id="6" creationId="{9C5AA2AE-1BF2-AB7E-1F33-197F3E3E1199}"/>
          </ac:spMkLst>
        </pc:spChg>
        <pc:spChg chg="add">
          <ac:chgData name="Livvy Hanks" userId="8f316bf3-b848-48e2-81e4-abd887cf783b" providerId="ADAL" clId="{40CD196C-54D5-433F-9DF0-6DFB50DD1B72}" dt="2026-09-29T08:57:43.104" v="574" actId="26606"/>
          <ac:spMkLst>
            <pc:docMk/>
            <pc:sldMk cId="109970930" sldId="265"/>
            <ac:spMk id="10" creationId="{04812C46-200A-4DEB-A05E-3ED6C68C2387}"/>
          </ac:spMkLst>
        </pc:spChg>
        <pc:spChg chg="add">
          <ac:chgData name="Livvy Hanks" userId="8f316bf3-b848-48e2-81e4-abd887cf783b" providerId="ADAL" clId="{40CD196C-54D5-433F-9DF0-6DFB50DD1B72}" dt="2026-09-29T08:57:43.104" v="574" actId="26606"/>
          <ac:spMkLst>
            <pc:docMk/>
            <pc:sldMk cId="109970930" sldId="265"/>
            <ac:spMk id="12" creationId="{D1EA859B-E555-4109-94F3-6700E046E008}"/>
          </ac:spMkLst>
        </pc:spChg>
        <pc:picChg chg="add mod ord">
          <ac:chgData name="Livvy Hanks" userId="8f316bf3-b848-48e2-81e4-abd887cf783b" providerId="ADAL" clId="{40CD196C-54D5-433F-9DF0-6DFB50DD1B72}" dt="2026-09-29T08:57:43.104" v="574" actId="26606"/>
          <ac:picMkLst>
            <pc:docMk/>
            <pc:sldMk cId="109970930" sldId="265"/>
            <ac:picMk id="5" creationId="{7022C425-AEF7-2D05-C718-3F5877D3E6B8}"/>
          </ac:picMkLst>
        </pc:picChg>
      </pc:sldChg>
      <pc:sldChg chg="addSp modSp mod">
        <pc:chgData name="Livvy Hanks" userId="8f316bf3-b848-48e2-81e4-abd887cf783b" providerId="ADAL" clId="{40CD196C-54D5-433F-9DF0-6DFB50DD1B72}" dt="2026-09-29T10:09:30.619" v="1228" actId="27636"/>
        <pc:sldMkLst>
          <pc:docMk/>
          <pc:sldMk cId="2385390320" sldId="267"/>
        </pc:sldMkLst>
        <pc:spChg chg="mod">
          <ac:chgData name="Livvy Hanks" userId="8f316bf3-b848-48e2-81e4-abd887cf783b" providerId="ADAL" clId="{40CD196C-54D5-433F-9DF0-6DFB50DD1B72}" dt="2026-09-29T09:00:30.405" v="618" actId="113"/>
          <ac:spMkLst>
            <pc:docMk/>
            <pc:sldMk cId="2385390320" sldId="267"/>
            <ac:spMk id="2" creationId="{8A41E053-D9DB-6405-4477-157F1A6E4BD5}"/>
          </ac:spMkLst>
        </pc:spChg>
        <pc:spChg chg="mod">
          <ac:chgData name="Livvy Hanks" userId="8f316bf3-b848-48e2-81e4-abd887cf783b" providerId="ADAL" clId="{40CD196C-54D5-433F-9DF0-6DFB50DD1B72}" dt="2026-09-29T10:09:30.619" v="1228" actId="27636"/>
          <ac:spMkLst>
            <pc:docMk/>
            <pc:sldMk cId="2385390320" sldId="267"/>
            <ac:spMk id="3" creationId="{E25C61F9-97D8-EA18-2EFA-F5CEE55F5D09}"/>
          </ac:spMkLst>
        </pc:spChg>
        <pc:picChg chg="add mod">
          <ac:chgData name="Livvy Hanks" userId="8f316bf3-b848-48e2-81e4-abd887cf783b" providerId="ADAL" clId="{40CD196C-54D5-433F-9DF0-6DFB50DD1B72}" dt="2026-09-29T09:05:33.069" v="750" actId="1076"/>
          <ac:picMkLst>
            <pc:docMk/>
            <pc:sldMk cId="2385390320" sldId="267"/>
            <ac:picMk id="5" creationId="{2B8BD4D3-0C5E-80C5-2F8C-9883056F28F9}"/>
          </ac:picMkLst>
        </pc:picChg>
        <pc:picChg chg="add mod modCrop">
          <ac:chgData name="Livvy Hanks" userId="8f316bf3-b848-48e2-81e4-abd887cf783b" providerId="ADAL" clId="{40CD196C-54D5-433F-9DF0-6DFB50DD1B72}" dt="2026-09-29T09:05:26.637" v="748" actId="1076"/>
          <ac:picMkLst>
            <pc:docMk/>
            <pc:sldMk cId="2385390320" sldId="267"/>
            <ac:picMk id="7" creationId="{741E11DF-CC26-267D-27BB-46EC4B2BB391}"/>
          </ac:picMkLst>
        </pc:picChg>
        <pc:picChg chg="add mod">
          <ac:chgData name="Livvy Hanks" userId="8f316bf3-b848-48e2-81e4-abd887cf783b" providerId="ADAL" clId="{40CD196C-54D5-433F-9DF0-6DFB50DD1B72}" dt="2026-09-29T09:05:30.797" v="749" actId="1076"/>
          <ac:picMkLst>
            <pc:docMk/>
            <pc:sldMk cId="2385390320" sldId="267"/>
            <ac:picMk id="9" creationId="{4F16B74E-B06F-5AE1-4776-81CD6767A76B}"/>
          </ac:picMkLst>
        </pc:picChg>
      </pc:sldChg>
      <pc:sldChg chg="modSp mod">
        <pc:chgData name="Livvy Hanks" userId="8f316bf3-b848-48e2-81e4-abd887cf783b" providerId="ADAL" clId="{40CD196C-54D5-433F-9DF0-6DFB50DD1B72}" dt="2026-10-01T15:10:20.822" v="1721" actId="20577"/>
        <pc:sldMkLst>
          <pc:docMk/>
          <pc:sldMk cId="3934235989" sldId="268"/>
        </pc:sldMkLst>
        <pc:spChg chg="mod">
          <ac:chgData name="Livvy Hanks" userId="8f316bf3-b848-48e2-81e4-abd887cf783b" providerId="ADAL" clId="{40CD196C-54D5-433F-9DF0-6DFB50DD1B72}" dt="2026-09-29T08:59:09.573" v="612" actId="113"/>
          <ac:spMkLst>
            <pc:docMk/>
            <pc:sldMk cId="3934235989" sldId="268"/>
            <ac:spMk id="2" creationId="{629F238C-0D27-7F8F-FC31-BD6D3BED0D07}"/>
          </ac:spMkLst>
        </pc:spChg>
        <pc:spChg chg="mod">
          <ac:chgData name="Livvy Hanks" userId="8f316bf3-b848-48e2-81e4-abd887cf783b" providerId="ADAL" clId="{40CD196C-54D5-433F-9DF0-6DFB50DD1B72}" dt="2026-10-01T15:10:20.822" v="1721" actId="20577"/>
          <ac:spMkLst>
            <pc:docMk/>
            <pc:sldMk cId="3934235989" sldId="268"/>
            <ac:spMk id="3" creationId="{D9DD4402-392B-3FDD-B84E-8E7730813933}"/>
          </ac:spMkLst>
        </pc:spChg>
        <pc:spChg chg="mod">
          <ac:chgData name="Livvy Hanks" userId="8f316bf3-b848-48e2-81e4-abd887cf783b" providerId="ADAL" clId="{40CD196C-54D5-433F-9DF0-6DFB50DD1B72}" dt="2026-09-29T09:00:24.149" v="617" actId="14100"/>
          <ac:spMkLst>
            <pc:docMk/>
            <pc:sldMk cId="3934235989" sldId="268"/>
            <ac:spMk id="6" creationId="{5A385E43-2F61-200A-58A0-337A09D6A4E8}"/>
          </ac:spMkLst>
        </pc:spChg>
      </pc:sldChg>
      <pc:sldChg chg="addSp modSp mod">
        <pc:chgData name="Livvy Hanks" userId="8f316bf3-b848-48e2-81e4-abd887cf783b" providerId="ADAL" clId="{40CD196C-54D5-433F-9DF0-6DFB50DD1B72}" dt="2026-09-29T09:10:13.356" v="852" actId="27636"/>
        <pc:sldMkLst>
          <pc:docMk/>
          <pc:sldMk cId="1204833473" sldId="269"/>
        </pc:sldMkLst>
        <pc:spChg chg="mod">
          <ac:chgData name="Livvy Hanks" userId="8f316bf3-b848-48e2-81e4-abd887cf783b" providerId="ADAL" clId="{40CD196C-54D5-433F-9DF0-6DFB50DD1B72}" dt="2026-09-29T09:06:54.710" v="845" actId="113"/>
          <ac:spMkLst>
            <pc:docMk/>
            <pc:sldMk cId="1204833473" sldId="269"/>
            <ac:spMk id="2" creationId="{29A6B663-C683-E758-F478-2026C0F9E0F5}"/>
          </ac:spMkLst>
        </pc:spChg>
        <pc:spChg chg="mod">
          <ac:chgData name="Livvy Hanks" userId="8f316bf3-b848-48e2-81e4-abd887cf783b" providerId="ADAL" clId="{40CD196C-54D5-433F-9DF0-6DFB50DD1B72}" dt="2026-09-29T09:10:13.356" v="852" actId="27636"/>
          <ac:spMkLst>
            <pc:docMk/>
            <pc:sldMk cId="1204833473" sldId="269"/>
            <ac:spMk id="3" creationId="{CC7CB388-7849-C8A4-2CB5-CDAFF4962F1C}"/>
          </ac:spMkLst>
        </pc:spChg>
        <pc:picChg chg="add mod modCrop">
          <ac:chgData name="Livvy Hanks" userId="8f316bf3-b848-48e2-81e4-abd887cf783b" providerId="ADAL" clId="{40CD196C-54D5-433F-9DF0-6DFB50DD1B72}" dt="2026-09-29T09:10:09.954" v="850" actId="1076"/>
          <ac:picMkLst>
            <pc:docMk/>
            <pc:sldMk cId="1204833473" sldId="269"/>
            <ac:picMk id="5" creationId="{56DCF56E-9184-8A81-4694-8281F79D8FC7}"/>
          </ac:picMkLst>
        </pc:picChg>
      </pc:sldChg>
      <pc:sldChg chg="addSp modSp mod setBg">
        <pc:chgData name="Livvy Hanks" userId="8f316bf3-b848-48e2-81e4-abd887cf783b" providerId="ADAL" clId="{40CD196C-54D5-433F-9DF0-6DFB50DD1B72}" dt="2026-10-01T15:15:36.799" v="1723" actId="1076"/>
        <pc:sldMkLst>
          <pc:docMk/>
          <pc:sldMk cId="4049307290" sldId="270"/>
        </pc:sldMkLst>
        <pc:spChg chg="mod">
          <ac:chgData name="Livvy Hanks" userId="8f316bf3-b848-48e2-81e4-abd887cf783b" providerId="ADAL" clId="{40CD196C-54D5-433F-9DF0-6DFB50DD1B72}" dt="2026-09-29T09:12:46.099" v="857" actId="113"/>
          <ac:spMkLst>
            <pc:docMk/>
            <pc:sldMk cId="4049307290" sldId="270"/>
            <ac:spMk id="2" creationId="{06437446-9B1A-1718-25F7-9A56CA2AA12E}"/>
          </ac:spMkLst>
        </pc:spChg>
        <pc:spChg chg="mod ord">
          <ac:chgData name="Livvy Hanks" userId="8f316bf3-b848-48e2-81e4-abd887cf783b" providerId="ADAL" clId="{40CD196C-54D5-433F-9DF0-6DFB50DD1B72}" dt="2026-10-01T15:15:36.799" v="1723" actId="1076"/>
          <ac:spMkLst>
            <pc:docMk/>
            <pc:sldMk cId="4049307290" sldId="270"/>
            <ac:spMk id="3" creationId="{D034305C-CCA2-085B-1A05-61DED286F5E5}"/>
          </ac:spMkLst>
        </pc:spChg>
        <pc:picChg chg="add mod">
          <ac:chgData name="Livvy Hanks" userId="8f316bf3-b848-48e2-81e4-abd887cf783b" providerId="ADAL" clId="{40CD196C-54D5-433F-9DF0-6DFB50DD1B72}" dt="2026-09-29T09:12:41.993" v="856" actId="26606"/>
          <ac:picMkLst>
            <pc:docMk/>
            <pc:sldMk cId="4049307290" sldId="270"/>
            <ac:picMk id="5" creationId="{CFABB2DC-51F0-BBB3-1F8E-A3675ED8C068}"/>
          </ac:picMkLst>
        </pc:picChg>
      </pc:sldChg>
      <pc:sldChg chg="addSp delSp modSp mod setBg">
        <pc:chgData name="Livvy Hanks" userId="8f316bf3-b848-48e2-81e4-abd887cf783b" providerId="ADAL" clId="{40CD196C-54D5-433F-9DF0-6DFB50DD1B72}" dt="2026-09-29T10:11:30.405" v="1234" actId="20577"/>
        <pc:sldMkLst>
          <pc:docMk/>
          <pc:sldMk cId="900625025" sldId="271"/>
        </pc:sldMkLst>
        <pc:spChg chg="mod">
          <ac:chgData name="Livvy Hanks" userId="8f316bf3-b848-48e2-81e4-abd887cf783b" providerId="ADAL" clId="{40CD196C-54D5-433F-9DF0-6DFB50DD1B72}" dt="2026-09-29T09:26:19.302" v="945" actId="113"/>
          <ac:spMkLst>
            <pc:docMk/>
            <pc:sldMk cId="900625025" sldId="271"/>
            <ac:spMk id="2" creationId="{E0554E38-03EC-06B8-6CBF-00C07B119CE0}"/>
          </ac:spMkLst>
        </pc:spChg>
        <pc:spChg chg="mod ord">
          <ac:chgData name="Livvy Hanks" userId="8f316bf3-b848-48e2-81e4-abd887cf783b" providerId="ADAL" clId="{40CD196C-54D5-433F-9DF0-6DFB50DD1B72}" dt="2026-09-29T10:11:30.405" v="1234" actId="20577"/>
          <ac:spMkLst>
            <pc:docMk/>
            <pc:sldMk cId="900625025" sldId="271"/>
            <ac:spMk id="3" creationId="{EABAE200-9F17-C8A3-386D-EA0AC5FEA803}"/>
          </ac:spMkLst>
        </pc:spChg>
        <pc:spChg chg="add">
          <ac:chgData name="Livvy Hanks" userId="8f316bf3-b848-48e2-81e4-abd887cf783b" providerId="ADAL" clId="{40CD196C-54D5-433F-9DF0-6DFB50DD1B72}" dt="2026-09-29T09:21:14.617" v="917" actId="26606"/>
          <ac:spMkLst>
            <pc:docMk/>
            <pc:sldMk cId="900625025" sldId="271"/>
            <ac:spMk id="28" creationId="{09C509D2-0C1A-47B8-89C1-D3AB17D45256}"/>
          </ac:spMkLst>
        </pc:spChg>
        <pc:picChg chg="add mod modCrop">
          <ac:chgData name="Livvy Hanks" userId="8f316bf3-b848-48e2-81e4-abd887cf783b" providerId="ADAL" clId="{40CD196C-54D5-433F-9DF0-6DFB50DD1B72}" dt="2026-09-29T09:24:49.918" v="932" actId="732"/>
          <ac:picMkLst>
            <pc:docMk/>
            <pc:sldMk cId="900625025" sldId="271"/>
            <ac:picMk id="13" creationId="{AB1E1D42-E7BD-778A-61B6-7601623E2C85}"/>
          </ac:picMkLst>
        </pc:picChg>
        <pc:picChg chg="add mod ord modCrop">
          <ac:chgData name="Livvy Hanks" userId="8f316bf3-b848-48e2-81e4-abd887cf783b" providerId="ADAL" clId="{40CD196C-54D5-433F-9DF0-6DFB50DD1B72}" dt="2026-09-29T09:25:55.795" v="942" actId="14100"/>
          <ac:picMkLst>
            <pc:docMk/>
            <pc:sldMk cId="900625025" sldId="271"/>
            <ac:picMk id="19" creationId="{1CDA1279-7B58-F183-DEB0-5A88B17D6189}"/>
          </ac:picMkLst>
        </pc:picChg>
        <pc:picChg chg="add mod modCrop">
          <ac:chgData name="Livvy Hanks" userId="8f316bf3-b848-48e2-81e4-abd887cf783b" providerId="ADAL" clId="{40CD196C-54D5-433F-9DF0-6DFB50DD1B72}" dt="2026-09-29T09:24:39.580" v="931" actId="14100"/>
          <ac:picMkLst>
            <pc:docMk/>
            <pc:sldMk cId="900625025" sldId="271"/>
            <ac:picMk id="25" creationId="{0092FF82-DDD0-6097-CA83-820216661322}"/>
          </ac:picMkLst>
        </pc:picChg>
      </pc:sldChg>
      <pc:sldChg chg="addSp delSp modSp mod setBg">
        <pc:chgData name="Livvy Hanks" userId="8f316bf3-b848-48e2-81e4-abd887cf783b" providerId="ADAL" clId="{40CD196C-54D5-433F-9DF0-6DFB50DD1B72}" dt="2026-09-29T10:12:25.647" v="1238" actId="20577"/>
        <pc:sldMkLst>
          <pc:docMk/>
          <pc:sldMk cId="1932238788" sldId="272"/>
        </pc:sldMkLst>
        <pc:spChg chg="mod">
          <ac:chgData name="Livvy Hanks" userId="8f316bf3-b848-48e2-81e4-abd887cf783b" providerId="ADAL" clId="{40CD196C-54D5-433F-9DF0-6DFB50DD1B72}" dt="2026-09-29T09:26:13.902" v="944" actId="113"/>
          <ac:spMkLst>
            <pc:docMk/>
            <pc:sldMk cId="1932238788" sldId="272"/>
            <ac:spMk id="2" creationId="{414827F0-E914-FE02-834D-708EF9928AA8}"/>
          </ac:spMkLst>
        </pc:spChg>
        <pc:spChg chg="mod ord">
          <ac:chgData name="Livvy Hanks" userId="8f316bf3-b848-48e2-81e4-abd887cf783b" providerId="ADAL" clId="{40CD196C-54D5-433F-9DF0-6DFB50DD1B72}" dt="2026-09-29T10:12:25.647" v="1238" actId="20577"/>
          <ac:spMkLst>
            <pc:docMk/>
            <pc:sldMk cId="1932238788" sldId="272"/>
            <ac:spMk id="3" creationId="{2A705B0B-636F-6564-0841-1F081FD2046B}"/>
          </ac:spMkLst>
        </pc:spChg>
        <pc:spChg chg="add">
          <ac:chgData name="Livvy Hanks" userId="8f316bf3-b848-48e2-81e4-abd887cf783b" providerId="ADAL" clId="{40CD196C-54D5-433F-9DF0-6DFB50DD1B72}" dt="2026-09-29T09:26:06.555" v="943" actId="26606"/>
          <ac:spMkLst>
            <pc:docMk/>
            <pc:sldMk cId="1932238788" sldId="272"/>
            <ac:spMk id="14" creationId="{A4121561-392E-4887-9C1F-E06486064434}"/>
          </ac:spMkLst>
        </pc:spChg>
        <pc:picChg chg="add mod">
          <ac:chgData name="Livvy Hanks" userId="8f316bf3-b848-48e2-81e4-abd887cf783b" providerId="ADAL" clId="{40CD196C-54D5-433F-9DF0-6DFB50DD1B72}" dt="2026-09-29T09:28:56.973" v="1028" actId="14100"/>
          <ac:picMkLst>
            <pc:docMk/>
            <pc:sldMk cId="1932238788" sldId="272"/>
            <ac:picMk id="5" creationId="{94B111E5-4292-FB24-2EBC-F2D747B714BF}"/>
          </ac:picMkLst>
        </pc:picChg>
        <pc:picChg chg="add mod">
          <ac:chgData name="Livvy Hanks" userId="8f316bf3-b848-48e2-81e4-abd887cf783b" providerId="ADAL" clId="{40CD196C-54D5-433F-9DF0-6DFB50DD1B72}" dt="2026-09-29T09:28:54.077" v="1027" actId="1076"/>
          <ac:picMkLst>
            <pc:docMk/>
            <pc:sldMk cId="1932238788" sldId="272"/>
            <ac:picMk id="9" creationId="{BFC3A532-D8F3-536D-11FF-D82990F05730}"/>
          </ac:picMkLst>
        </pc:picChg>
      </pc:sldChg>
      <pc:sldChg chg="addSp delSp modSp mod">
        <pc:chgData name="Livvy Hanks" userId="8f316bf3-b848-48e2-81e4-abd887cf783b" providerId="ADAL" clId="{40CD196C-54D5-433F-9DF0-6DFB50DD1B72}" dt="2026-09-29T10:16:15.365" v="1262" actId="1076"/>
        <pc:sldMkLst>
          <pc:docMk/>
          <pc:sldMk cId="1015800419" sldId="273"/>
        </pc:sldMkLst>
        <pc:spChg chg="mod">
          <ac:chgData name="Livvy Hanks" userId="8f316bf3-b848-48e2-81e4-abd887cf783b" providerId="ADAL" clId="{40CD196C-54D5-433F-9DF0-6DFB50DD1B72}" dt="2026-09-29T09:26:28.526" v="946" actId="113"/>
          <ac:spMkLst>
            <pc:docMk/>
            <pc:sldMk cId="1015800419" sldId="273"/>
            <ac:spMk id="2" creationId="{6E57AA15-D9B1-B178-CCC6-769CC1DC9183}"/>
          </ac:spMkLst>
        </pc:spChg>
        <pc:spChg chg="mod">
          <ac:chgData name="Livvy Hanks" userId="8f316bf3-b848-48e2-81e4-abd887cf783b" providerId="ADAL" clId="{40CD196C-54D5-433F-9DF0-6DFB50DD1B72}" dt="2026-09-29T10:16:02.284" v="1260" actId="1076"/>
          <ac:spMkLst>
            <pc:docMk/>
            <pc:sldMk cId="1015800419" sldId="273"/>
            <ac:spMk id="3" creationId="{D2872B27-E8DD-B9E6-4C00-147C82F10025}"/>
          </ac:spMkLst>
        </pc:spChg>
        <pc:picChg chg="add mod">
          <ac:chgData name="Livvy Hanks" userId="8f316bf3-b848-48e2-81e4-abd887cf783b" providerId="ADAL" clId="{40CD196C-54D5-433F-9DF0-6DFB50DD1B72}" dt="2026-09-29T10:15:53.915" v="1256" actId="1076"/>
          <ac:picMkLst>
            <pc:docMk/>
            <pc:sldMk cId="1015800419" sldId="273"/>
            <ac:picMk id="5" creationId="{15DDDCF7-9152-CAFE-21E5-B9180E31D752}"/>
          </ac:picMkLst>
        </pc:picChg>
        <pc:picChg chg="add mod topLvl">
          <ac:chgData name="Livvy Hanks" userId="8f316bf3-b848-48e2-81e4-abd887cf783b" providerId="ADAL" clId="{40CD196C-54D5-433F-9DF0-6DFB50DD1B72}" dt="2026-09-29T10:15:59.348" v="1258" actId="1076"/>
          <ac:picMkLst>
            <pc:docMk/>
            <pc:sldMk cId="1015800419" sldId="273"/>
            <ac:picMk id="7" creationId="{978040E0-DF02-7345-3185-A02B50F3D638}"/>
          </ac:picMkLst>
        </pc:picChg>
        <pc:picChg chg="add mod topLvl">
          <ac:chgData name="Livvy Hanks" userId="8f316bf3-b848-48e2-81e4-abd887cf783b" providerId="ADAL" clId="{40CD196C-54D5-433F-9DF0-6DFB50DD1B72}" dt="2026-09-29T10:16:15.365" v="1262" actId="1076"/>
          <ac:picMkLst>
            <pc:docMk/>
            <pc:sldMk cId="1015800419" sldId="273"/>
            <ac:picMk id="11" creationId="{2191615F-7F24-F084-E220-A97A836FA137}"/>
          </ac:picMkLst>
        </pc:picChg>
        <pc:picChg chg="add mod topLvl">
          <ac:chgData name="Livvy Hanks" userId="8f316bf3-b848-48e2-81e4-abd887cf783b" providerId="ADAL" clId="{40CD196C-54D5-433F-9DF0-6DFB50DD1B72}" dt="2026-09-29T10:16:10.717" v="1261" actId="1076"/>
          <ac:picMkLst>
            <pc:docMk/>
            <pc:sldMk cId="1015800419" sldId="273"/>
            <ac:picMk id="13" creationId="{7E3755BD-B054-969C-EBC1-C8EC2D3DC5C0}"/>
          </ac:picMkLst>
        </pc:picChg>
        <pc:picChg chg="add mod topLvl">
          <ac:chgData name="Livvy Hanks" userId="8f316bf3-b848-48e2-81e4-abd887cf783b" providerId="ADAL" clId="{40CD196C-54D5-433F-9DF0-6DFB50DD1B72}" dt="2026-09-29T10:15:56.108" v="1257" actId="1076"/>
          <ac:picMkLst>
            <pc:docMk/>
            <pc:sldMk cId="1015800419" sldId="273"/>
            <ac:picMk id="15" creationId="{A0B491F2-CA07-61DF-1FDE-6E964A5736F3}"/>
          </ac:picMkLst>
        </pc:picChg>
      </pc:sldChg>
      <pc:sldChg chg="modSp mod">
        <pc:chgData name="Livvy Hanks" userId="8f316bf3-b848-48e2-81e4-abd887cf783b" providerId="ADAL" clId="{40CD196C-54D5-433F-9DF0-6DFB50DD1B72}" dt="2026-09-29T09:28:15.429" v="1022" actId="113"/>
        <pc:sldMkLst>
          <pc:docMk/>
          <pc:sldMk cId="2915746961" sldId="274"/>
        </pc:sldMkLst>
        <pc:spChg chg="mod">
          <ac:chgData name="Livvy Hanks" userId="8f316bf3-b848-48e2-81e4-abd887cf783b" providerId="ADAL" clId="{40CD196C-54D5-433F-9DF0-6DFB50DD1B72}" dt="2026-09-29T09:28:15.429" v="1022" actId="113"/>
          <ac:spMkLst>
            <pc:docMk/>
            <pc:sldMk cId="2915746961" sldId="274"/>
            <ac:spMk id="2" creationId="{914EEF9D-299F-5867-2E93-98A3624F46E6}"/>
          </ac:spMkLst>
        </pc:spChg>
      </pc:sldChg>
      <pc:sldChg chg="addSp modSp mod">
        <pc:chgData name="Livvy Hanks" userId="8f316bf3-b848-48e2-81e4-abd887cf783b" providerId="ADAL" clId="{40CD196C-54D5-433F-9DF0-6DFB50DD1B72}" dt="2026-09-29T09:32:07.176" v="1162" actId="14100"/>
        <pc:sldMkLst>
          <pc:docMk/>
          <pc:sldMk cId="2297978785" sldId="275"/>
        </pc:sldMkLst>
        <pc:spChg chg="add mod">
          <ac:chgData name="Livvy Hanks" userId="8f316bf3-b848-48e2-81e4-abd887cf783b" providerId="ADAL" clId="{40CD196C-54D5-433F-9DF0-6DFB50DD1B72}" dt="2026-09-29T09:30:03.409" v="1122" actId="1076"/>
          <ac:spMkLst>
            <pc:docMk/>
            <pc:sldMk cId="2297978785" sldId="275"/>
            <ac:spMk id="2" creationId="{52566016-7CBC-FCF4-39E0-DD925E532E2A}"/>
          </ac:spMkLst>
        </pc:spChg>
        <pc:spChg chg="mod">
          <ac:chgData name="Livvy Hanks" userId="8f316bf3-b848-48e2-81e4-abd887cf783b" providerId="ADAL" clId="{40CD196C-54D5-433F-9DF0-6DFB50DD1B72}" dt="2026-09-29T09:32:01.568" v="1161" actId="255"/>
          <ac:spMkLst>
            <pc:docMk/>
            <pc:sldMk cId="2297978785" sldId="275"/>
            <ac:spMk id="3" creationId="{23B970E1-902D-4E45-44AE-64E5506010D3}"/>
          </ac:spMkLst>
        </pc:spChg>
        <pc:spChg chg="mod">
          <ac:chgData name="Livvy Hanks" userId="8f316bf3-b848-48e2-81e4-abd887cf783b" providerId="ADAL" clId="{40CD196C-54D5-433F-9DF0-6DFB50DD1B72}" dt="2026-09-29T09:30:15.803" v="1124" actId="20577"/>
          <ac:spMkLst>
            <pc:docMk/>
            <pc:sldMk cId="2297978785" sldId="275"/>
            <ac:spMk id="4" creationId="{E3A85782-5FC5-4B18-D533-F89DC2D65F79}"/>
          </ac:spMkLst>
        </pc:spChg>
        <pc:picChg chg="add mod">
          <ac:chgData name="Livvy Hanks" userId="8f316bf3-b848-48e2-81e4-abd887cf783b" providerId="ADAL" clId="{40CD196C-54D5-433F-9DF0-6DFB50DD1B72}" dt="2026-09-29T09:32:07.176" v="1162" actId="14100"/>
          <ac:picMkLst>
            <pc:docMk/>
            <pc:sldMk cId="2297978785" sldId="275"/>
            <ac:picMk id="6" creationId="{BC3CDB83-73D6-A98C-9C35-AAE46D452166}"/>
          </ac:picMkLst>
        </pc:picChg>
      </pc:sldChg>
      <pc:sldChg chg="addSp modSp mod">
        <pc:chgData name="Livvy Hanks" userId="8f316bf3-b848-48e2-81e4-abd887cf783b" providerId="ADAL" clId="{40CD196C-54D5-433F-9DF0-6DFB50DD1B72}" dt="2026-09-29T10:07:17.205" v="1206" actId="20577"/>
        <pc:sldMkLst>
          <pc:docMk/>
          <pc:sldMk cId="2267514128" sldId="276"/>
        </pc:sldMkLst>
        <pc:spChg chg="mod">
          <ac:chgData name="Livvy Hanks" userId="8f316bf3-b848-48e2-81e4-abd887cf783b" providerId="ADAL" clId="{40CD196C-54D5-433F-9DF0-6DFB50DD1B72}" dt="2026-09-29T08:21:33.241" v="141" actId="113"/>
          <ac:spMkLst>
            <pc:docMk/>
            <pc:sldMk cId="2267514128" sldId="276"/>
            <ac:spMk id="2" creationId="{A1D91438-1BB0-09DF-DAF8-0D9D474147A0}"/>
          </ac:spMkLst>
        </pc:spChg>
        <pc:spChg chg="mod">
          <ac:chgData name="Livvy Hanks" userId="8f316bf3-b848-48e2-81e4-abd887cf783b" providerId="ADAL" clId="{40CD196C-54D5-433F-9DF0-6DFB50DD1B72}" dt="2026-09-29T08:11:53.567" v="41" actId="1076"/>
          <ac:spMkLst>
            <pc:docMk/>
            <pc:sldMk cId="2267514128" sldId="276"/>
            <ac:spMk id="4" creationId="{63243879-4EC2-2A7C-065F-11D797AEF057}"/>
          </ac:spMkLst>
        </pc:spChg>
        <pc:spChg chg="mod">
          <ac:chgData name="Livvy Hanks" userId="8f316bf3-b848-48e2-81e4-abd887cf783b" providerId="ADAL" clId="{40CD196C-54D5-433F-9DF0-6DFB50DD1B72}" dt="2026-09-29T08:13:18.095" v="58" actId="1076"/>
          <ac:spMkLst>
            <pc:docMk/>
            <pc:sldMk cId="2267514128" sldId="276"/>
            <ac:spMk id="5" creationId="{88537B25-1D15-AC27-170C-AAEC8F806548}"/>
          </ac:spMkLst>
        </pc:spChg>
        <pc:spChg chg="mod">
          <ac:chgData name="Livvy Hanks" userId="8f316bf3-b848-48e2-81e4-abd887cf783b" providerId="ADAL" clId="{40CD196C-54D5-433F-9DF0-6DFB50DD1B72}" dt="2026-09-29T10:07:17.205" v="1206" actId="20577"/>
          <ac:spMkLst>
            <pc:docMk/>
            <pc:sldMk cId="2267514128" sldId="276"/>
            <ac:spMk id="8" creationId="{E1974592-371A-D745-7B43-A8664A28EC74}"/>
          </ac:spMkLst>
        </pc:spChg>
        <pc:spChg chg="mod">
          <ac:chgData name="Livvy Hanks" userId="8f316bf3-b848-48e2-81e4-abd887cf783b" providerId="ADAL" clId="{40CD196C-54D5-433F-9DF0-6DFB50DD1B72}" dt="2026-09-29T08:12:06.151" v="46" actId="1076"/>
          <ac:spMkLst>
            <pc:docMk/>
            <pc:sldMk cId="2267514128" sldId="276"/>
            <ac:spMk id="9" creationId="{6A6C6DC1-7F29-6D27-6EEE-4B5544A9DF7A}"/>
          </ac:spMkLst>
        </pc:spChg>
        <pc:spChg chg="mod">
          <ac:chgData name="Livvy Hanks" userId="8f316bf3-b848-48e2-81e4-abd887cf783b" providerId="ADAL" clId="{40CD196C-54D5-433F-9DF0-6DFB50DD1B72}" dt="2026-09-29T08:12:49.447" v="53" actId="1076"/>
          <ac:spMkLst>
            <pc:docMk/>
            <pc:sldMk cId="2267514128" sldId="276"/>
            <ac:spMk id="11" creationId="{6749CF05-B7E2-03DA-520D-C698FAAC6ED9}"/>
          </ac:spMkLst>
        </pc:spChg>
        <pc:picChg chg="add mod">
          <ac:chgData name="Livvy Hanks" userId="8f316bf3-b848-48e2-81e4-abd887cf783b" providerId="ADAL" clId="{40CD196C-54D5-433F-9DF0-6DFB50DD1B72}" dt="2026-09-29T08:12:13.298" v="48" actId="1076"/>
          <ac:picMkLst>
            <pc:docMk/>
            <pc:sldMk cId="2267514128" sldId="276"/>
            <ac:picMk id="10" creationId="{80CFF95C-CE89-F21C-374D-94B63DAD39E2}"/>
          </ac:picMkLst>
        </pc:picChg>
        <pc:picChg chg="add mod">
          <ac:chgData name="Livvy Hanks" userId="8f316bf3-b848-48e2-81e4-abd887cf783b" providerId="ADAL" clId="{40CD196C-54D5-433F-9DF0-6DFB50DD1B72}" dt="2026-09-29T08:13:12.832" v="57" actId="1076"/>
          <ac:picMkLst>
            <pc:docMk/>
            <pc:sldMk cId="2267514128" sldId="276"/>
            <ac:picMk id="14" creationId="{DA4F8981-8CD8-A4F7-1887-183182121C85}"/>
          </ac:picMkLst>
        </pc:picChg>
        <pc:picChg chg="add mod">
          <ac:chgData name="Livvy Hanks" userId="8f316bf3-b848-48e2-81e4-abd887cf783b" providerId="ADAL" clId="{40CD196C-54D5-433F-9DF0-6DFB50DD1B72}" dt="2026-09-29T08:10:47.001" v="35" actId="1076"/>
          <ac:picMkLst>
            <pc:docMk/>
            <pc:sldMk cId="2267514128" sldId="276"/>
            <ac:picMk id="17" creationId="{A28AA861-A7A9-64BD-D37B-4C50EECF5E0F}"/>
          </ac:picMkLst>
        </pc:picChg>
        <pc:picChg chg="add mod">
          <ac:chgData name="Livvy Hanks" userId="8f316bf3-b848-48e2-81e4-abd887cf783b" providerId="ADAL" clId="{40CD196C-54D5-433F-9DF0-6DFB50DD1B72}" dt="2026-09-29T08:11:11.575" v="37" actId="1076"/>
          <ac:picMkLst>
            <pc:docMk/>
            <pc:sldMk cId="2267514128" sldId="276"/>
            <ac:picMk id="19" creationId="{39CB1174-28E1-1823-D8AB-4815C7F7751B}"/>
          </ac:picMkLst>
        </pc:picChg>
        <pc:picChg chg="add mod">
          <ac:chgData name="Livvy Hanks" userId="8f316bf3-b848-48e2-81e4-abd887cf783b" providerId="ADAL" clId="{40CD196C-54D5-433F-9DF0-6DFB50DD1B72}" dt="2026-09-29T08:11:39.480" v="39" actId="1076"/>
          <ac:picMkLst>
            <pc:docMk/>
            <pc:sldMk cId="2267514128" sldId="276"/>
            <ac:picMk id="21" creationId="{56A94783-0832-AAFE-519E-60D50CBC9D5B}"/>
          </ac:picMkLst>
        </pc:picChg>
      </pc:sldChg>
      <pc:sldChg chg="addSp delSp modSp new mod modAnim">
        <pc:chgData name="Livvy Hanks" userId="8f316bf3-b848-48e2-81e4-abd887cf783b" providerId="ADAL" clId="{40CD196C-54D5-433F-9DF0-6DFB50DD1B72}" dt="2026-10-01T14:38:11.103" v="1540" actId="1076"/>
        <pc:sldMkLst>
          <pc:docMk/>
          <pc:sldMk cId="3845668417" sldId="278"/>
        </pc:sldMkLst>
        <pc:spChg chg="mod">
          <ac:chgData name="Livvy Hanks" userId="8f316bf3-b848-48e2-81e4-abd887cf783b" providerId="ADAL" clId="{40CD196C-54D5-433F-9DF0-6DFB50DD1B72}" dt="2026-10-01T14:34:29.930" v="1523" actId="113"/>
          <ac:spMkLst>
            <pc:docMk/>
            <pc:sldMk cId="3845668417" sldId="278"/>
            <ac:spMk id="2" creationId="{5AD69BF8-E4FE-B43B-70F0-2FC675F3EE94}"/>
          </ac:spMkLst>
        </pc:spChg>
        <pc:spChg chg="del mod">
          <ac:chgData name="Livvy Hanks" userId="8f316bf3-b848-48e2-81e4-abd887cf783b" providerId="ADAL" clId="{40CD196C-54D5-433F-9DF0-6DFB50DD1B72}" dt="2026-10-01T14:35:09.940" v="1525" actId="22"/>
          <ac:spMkLst>
            <pc:docMk/>
            <pc:sldMk cId="3845668417" sldId="278"/>
            <ac:spMk id="3" creationId="{2DCCA1CA-34CF-8A7E-CA7B-7125A19AC789}"/>
          </ac:spMkLst>
        </pc:spChg>
        <pc:picChg chg="add mod ord">
          <ac:chgData name="Livvy Hanks" userId="8f316bf3-b848-48e2-81e4-abd887cf783b" providerId="ADAL" clId="{40CD196C-54D5-433F-9DF0-6DFB50DD1B72}" dt="2026-10-01T14:37:53.255" v="1537" actId="14100"/>
          <ac:picMkLst>
            <pc:docMk/>
            <pc:sldMk cId="3845668417" sldId="278"/>
            <ac:picMk id="5" creationId="{4923E321-AD30-6401-EE84-76FE282EEF70}"/>
          </ac:picMkLst>
        </pc:picChg>
        <pc:picChg chg="add mod">
          <ac:chgData name="Livvy Hanks" userId="8f316bf3-b848-48e2-81e4-abd887cf783b" providerId="ADAL" clId="{40CD196C-54D5-433F-9DF0-6DFB50DD1B72}" dt="2026-10-01T14:38:11.103" v="1540" actId="1076"/>
          <ac:picMkLst>
            <pc:docMk/>
            <pc:sldMk cId="3845668417" sldId="278"/>
            <ac:picMk id="6" creationId="{5F2F9240-B6E3-FBD4-8112-AC4D8B1BADA5}"/>
          </ac:picMkLst>
        </pc:picChg>
        <pc:picChg chg="add mod ord">
          <ac:chgData name="Livvy Hanks" userId="8f316bf3-b848-48e2-81e4-abd887cf783b" providerId="ADAL" clId="{40CD196C-54D5-433F-9DF0-6DFB50DD1B72}" dt="2026-10-01T14:37:44.638" v="1534" actId="1076"/>
          <ac:picMkLst>
            <pc:docMk/>
            <pc:sldMk cId="3845668417" sldId="278"/>
            <ac:picMk id="8" creationId="{924A702F-70B5-2CB9-9A92-0A7C15F82438}"/>
          </ac:picMkLst>
        </pc:picChg>
        <pc:picChg chg="add mod modCrop">
          <ac:chgData name="Livvy Hanks" userId="8f316bf3-b848-48e2-81e4-abd887cf783b" providerId="ADAL" clId="{40CD196C-54D5-433F-9DF0-6DFB50DD1B72}" dt="2026-10-01T14:38:08.149" v="1539" actId="1076"/>
          <ac:picMkLst>
            <pc:docMk/>
            <pc:sldMk cId="3845668417" sldId="278"/>
            <ac:picMk id="10" creationId="{AA717C9F-2290-86D4-96AF-6B83C6416921}"/>
          </ac:picMkLst>
        </pc:picChg>
      </pc:sldChg>
      <pc:sldChg chg="addSp delSp modSp new mod modAnim">
        <pc:chgData name="Livvy Hanks" userId="8f316bf3-b848-48e2-81e4-abd887cf783b" providerId="ADAL" clId="{40CD196C-54D5-433F-9DF0-6DFB50DD1B72}" dt="2026-10-01T14:43:50.909" v="1598" actId="1076"/>
        <pc:sldMkLst>
          <pc:docMk/>
          <pc:sldMk cId="2807538249" sldId="279"/>
        </pc:sldMkLst>
        <pc:spChg chg="mod">
          <ac:chgData name="Livvy Hanks" userId="8f316bf3-b848-48e2-81e4-abd887cf783b" providerId="ADAL" clId="{40CD196C-54D5-433F-9DF0-6DFB50DD1B72}" dt="2026-10-01T14:38:34.136" v="1586" actId="113"/>
          <ac:spMkLst>
            <pc:docMk/>
            <pc:sldMk cId="2807538249" sldId="279"/>
            <ac:spMk id="2" creationId="{10719DC6-0447-5653-1E1B-D48BBA5131E3}"/>
          </ac:spMkLst>
        </pc:spChg>
        <pc:spChg chg="del">
          <ac:chgData name="Livvy Hanks" userId="8f316bf3-b848-48e2-81e4-abd887cf783b" providerId="ADAL" clId="{40CD196C-54D5-433F-9DF0-6DFB50DD1B72}" dt="2026-10-01T14:39:36.385" v="1587" actId="22"/>
          <ac:spMkLst>
            <pc:docMk/>
            <pc:sldMk cId="2807538249" sldId="279"/>
            <ac:spMk id="3" creationId="{CA39CAE7-88F3-4F6F-B072-9CB975828BAA}"/>
          </ac:spMkLst>
        </pc:spChg>
        <pc:picChg chg="add mod ord">
          <ac:chgData name="Livvy Hanks" userId="8f316bf3-b848-48e2-81e4-abd887cf783b" providerId="ADAL" clId="{40CD196C-54D5-433F-9DF0-6DFB50DD1B72}" dt="2026-10-01T14:43:50.909" v="1598" actId="1076"/>
          <ac:picMkLst>
            <pc:docMk/>
            <pc:sldMk cId="2807538249" sldId="279"/>
            <ac:picMk id="5" creationId="{7AA7F63B-E318-03BB-3A0E-49C6B47071AB}"/>
          </ac:picMkLst>
        </pc:picChg>
        <pc:picChg chg="add mod">
          <ac:chgData name="Livvy Hanks" userId="8f316bf3-b848-48e2-81e4-abd887cf783b" providerId="ADAL" clId="{40CD196C-54D5-433F-9DF0-6DFB50DD1B72}" dt="2026-10-01T14:43:45.129" v="1596" actId="14100"/>
          <ac:picMkLst>
            <pc:docMk/>
            <pc:sldMk cId="2807538249" sldId="279"/>
            <ac:picMk id="6" creationId="{8D765B8D-DCF6-1644-E2AC-9F88FA1F7480}"/>
          </ac:picMkLst>
        </pc:picChg>
        <pc:picChg chg="add mod">
          <ac:chgData name="Livvy Hanks" userId="8f316bf3-b848-48e2-81e4-abd887cf783b" providerId="ADAL" clId="{40CD196C-54D5-433F-9DF0-6DFB50DD1B72}" dt="2026-10-01T14:43:42.559" v="1594" actId="1076"/>
          <ac:picMkLst>
            <pc:docMk/>
            <pc:sldMk cId="2807538249" sldId="279"/>
            <ac:picMk id="8" creationId="{A5659A95-6E4F-F63A-14CF-934EF270BE33}"/>
          </ac:picMkLst>
        </pc:picChg>
      </pc:sldChg>
      <pc:sldMasterChg chg="setBg modSldLayout">
        <pc:chgData name="Livvy Hanks" userId="8f316bf3-b848-48e2-81e4-abd887cf783b" providerId="ADAL" clId="{40CD196C-54D5-433F-9DF0-6DFB50DD1B72}" dt="2026-09-29T09:13:47.997" v="863"/>
        <pc:sldMasterMkLst>
          <pc:docMk/>
          <pc:sldMasterMk cId="4248367370" sldId="2147483648"/>
        </pc:sldMasterMkLst>
        <pc:sldLayoutChg chg="setBg">
          <pc:chgData name="Livvy Hanks" userId="8f316bf3-b848-48e2-81e4-abd887cf783b" providerId="ADAL" clId="{40CD196C-54D5-433F-9DF0-6DFB50DD1B72}" dt="2026-09-29T09:13:47.997" v="863"/>
          <pc:sldLayoutMkLst>
            <pc:docMk/>
            <pc:sldMasterMk cId="4248367370" sldId="2147483648"/>
            <pc:sldLayoutMk cId="2817469440" sldId="2147483649"/>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4047189654" sldId="2147483650"/>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1020885540" sldId="2147483651"/>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1498826441" sldId="2147483652"/>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3182459333" sldId="2147483653"/>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3828775028" sldId="2147483654"/>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3379727114" sldId="2147483655"/>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909715129" sldId="2147483656"/>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763075885" sldId="2147483657"/>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459721041" sldId="2147483658"/>
          </pc:sldLayoutMkLst>
        </pc:sldLayoutChg>
        <pc:sldLayoutChg chg="setBg">
          <pc:chgData name="Livvy Hanks" userId="8f316bf3-b848-48e2-81e4-abd887cf783b" providerId="ADAL" clId="{40CD196C-54D5-433F-9DF0-6DFB50DD1B72}" dt="2026-09-29T09:13:47.997" v="863"/>
          <pc:sldLayoutMkLst>
            <pc:docMk/>
            <pc:sldMasterMk cId="4248367370" sldId="2147483648"/>
            <pc:sldLayoutMk cId="622595402"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F6BB2-88F7-7541-F350-EA179CE2027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564E5BD-42F0-16B1-6719-9205F680BB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81A1131-D0A4-CB05-A133-6962B320AE4D}"/>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5" name="Footer Placeholder 4">
            <a:extLst>
              <a:ext uri="{FF2B5EF4-FFF2-40B4-BE49-F238E27FC236}">
                <a16:creationId xmlns:a16="http://schemas.microsoft.com/office/drawing/2014/main" id="{821BD2AA-8253-97F1-CD29-F171F1A322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AFD5A3-70C0-C133-31D8-77694E31D461}"/>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281746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81B1-BF98-31C7-1075-235249F553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2736785-6027-40D5-399C-0F800013191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8D65B92-A3A9-3D12-3B00-01D85DD8EA39}"/>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5" name="Footer Placeholder 4">
            <a:extLst>
              <a:ext uri="{FF2B5EF4-FFF2-40B4-BE49-F238E27FC236}">
                <a16:creationId xmlns:a16="http://schemas.microsoft.com/office/drawing/2014/main" id="{BE94063E-F9FC-BFA4-A082-FE75BB71C4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E054B0-829A-14B3-B1A5-BC9827799743}"/>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404718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5089A-6BA3-1016-2C26-EB64987612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6B22693-F711-9322-CBBE-A4CD9C8B75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3C6CE7-D015-4C04-0ECB-0DA7D54C37FC}"/>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5" name="Footer Placeholder 4">
            <a:extLst>
              <a:ext uri="{FF2B5EF4-FFF2-40B4-BE49-F238E27FC236}">
                <a16:creationId xmlns:a16="http://schemas.microsoft.com/office/drawing/2014/main" id="{7A58CB21-A94D-33D9-47DA-5480B80400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415BE8-6455-0230-2898-437B4A54AA1C}"/>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1020885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FCAB1-6704-ECAC-AC5D-06DE36B631E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3DBD36A-61AD-11C3-1303-4C44EBB161A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642E01D-CD4F-57AA-69A9-AEF04CA1B27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ED15763-D86F-7595-7996-87419553671A}"/>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6" name="Footer Placeholder 5">
            <a:extLst>
              <a:ext uri="{FF2B5EF4-FFF2-40B4-BE49-F238E27FC236}">
                <a16:creationId xmlns:a16="http://schemas.microsoft.com/office/drawing/2014/main" id="{DB26F196-6869-AB13-DB7A-4C84E4A61F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547030-A59D-B99E-1063-A03F1939793F}"/>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1498826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07688-AE5B-5C2C-8779-47ECDDFFED5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35C9D55-61E2-C220-A555-12F764F22D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22A5259-9D67-EE9E-9FB6-11529824231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1F61065-31DE-EE58-D9A4-F5360DCEAC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3F25A72-1FE1-7CC6-B3D3-5675F06B53B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C003CE5-4136-880C-EDEF-4BDA8FF5514C}"/>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8" name="Footer Placeholder 7">
            <a:extLst>
              <a:ext uri="{FF2B5EF4-FFF2-40B4-BE49-F238E27FC236}">
                <a16:creationId xmlns:a16="http://schemas.microsoft.com/office/drawing/2014/main" id="{95E7F1EB-8B3C-6B80-1207-9E8BDB482BE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3A5E43A-4036-18A3-4AA8-4AC52CA9A61F}"/>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3182459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E9635-E874-E32E-8AD9-7C36636340D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840240D-2DC6-4715-C5C8-0681ACD031DA}"/>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4" name="Footer Placeholder 3">
            <a:extLst>
              <a:ext uri="{FF2B5EF4-FFF2-40B4-BE49-F238E27FC236}">
                <a16:creationId xmlns:a16="http://schemas.microsoft.com/office/drawing/2014/main" id="{D463067E-2C16-C95C-58C0-ACD52E84246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00F49D5-5ADE-1E32-8EBE-DA13178D44A0}"/>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3828775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979127-848B-5816-3D93-D23F1382BD74}"/>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3" name="Footer Placeholder 2">
            <a:extLst>
              <a:ext uri="{FF2B5EF4-FFF2-40B4-BE49-F238E27FC236}">
                <a16:creationId xmlns:a16="http://schemas.microsoft.com/office/drawing/2014/main" id="{164A5F87-FC0E-4BA7-FC8A-643999C09A3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0B98D6-10E8-FA1F-3382-AF4BD1D7CFDD}"/>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3379727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2E6D3-C7DB-BFA7-10E6-402587A004F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A83BFBA-1278-5E79-D628-1455495C88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E1F6305-EE3F-EC3C-B0A5-56A3B6885E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B4B026F-EAD5-B4A4-679F-C04CCCFC9AED}"/>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6" name="Footer Placeholder 5">
            <a:extLst>
              <a:ext uri="{FF2B5EF4-FFF2-40B4-BE49-F238E27FC236}">
                <a16:creationId xmlns:a16="http://schemas.microsoft.com/office/drawing/2014/main" id="{75234828-C8C7-79FE-3A2D-1883455256B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400CD82-857A-E5A3-81F9-90175C7386B5}"/>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909715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B4E5-2009-F707-420B-E78A9BC3265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6C4843B-7C25-3582-5362-1D57D8AB41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7482BEE-9DE6-4FD6-E371-80E615837A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E5B9C00-F8EC-2041-2B12-5F1275C59734}"/>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6" name="Footer Placeholder 5">
            <a:extLst>
              <a:ext uri="{FF2B5EF4-FFF2-40B4-BE49-F238E27FC236}">
                <a16:creationId xmlns:a16="http://schemas.microsoft.com/office/drawing/2014/main" id="{7E5962AC-A9C2-73F0-FDE7-4AB6A9B044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7460EB-52F0-8372-4DAD-3EC621606DCC}"/>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763075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5DDDD-D7DB-EF96-5FB3-CD9DFEF7CB9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DD2A613-138D-02C4-E6D6-156E9A12DEF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64875E3-5BC5-5F52-BE7D-3E3C82A524CD}"/>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5" name="Footer Placeholder 4">
            <a:extLst>
              <a:ext uri="{FF2B5EF4-FFF2-40B4-BE49-F238E27FC236}">
                <a16:creationId xmlns:a16="http://schemas.microsoft.com/office/drawing/2014/main" id="{9ECEB87E-57C9-8723-0A5A-C3F02E0B83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D37DDA-EA7E-8C39-CD98-3BB4DA63CAD0}"/>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459721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86541A-6E81-AA81-4338-124EE75E232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B1525E4-3EB6-6AA1-C249-85E8EE7D2CB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9A373BA-44C8-EC5E-BF3C-EF3A775117F2}"/>
              </a:ext>
            </a:extLst>
          </p:cNvPr>
          <p:cNvSpPr>
            <a:spLocks noGrp="1"/>
          </p:cNvSpPr>
          <p:nvPr>
            <p:ph type="dt" sz="half" idx="10"/>
          </p:nvPr>
        </p:nvSpPr>
        <p:spPr/>
        <p:txBody>
          <a:bodyPr/>
          <a:lstStyle/>
          <a:p>
            <a:fld id="{00DB3480-724B-4C04-930F-F57521097F8C}" type="datetimeFigureOut">
              <a:rPr lang="en-GB" smtClean="0"/>
              <a:t>01/10/2026</a:t>
            </a:fld>
            <a:endParaRPr lang="en-GB"/>
          </a:p>
        </p:txBody>
      </p:sp>
      <p:sp>
        <p:nvSpPr>
          <p:cNvPr id="5" name="Footer Placeholder 4">
            <a:extLst>
              <a:ext uri="{FF2B5EF4-FFF2-40B4-BE49-F238E27FC236}">
                <a16:creationId xmlns:a16="http://schemas.microsoft.com/office/drawing/2014/main" id="{00467211-E7F8-EA56-1D57-B5B2D97B0F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DEA5B9-74BF-D181-55A7-690F2DA48180}"/>
              </a:ext>
            </a:extLst>
          </p:cNvPr>
          <p:cNvSpPr>
            <a:spLocks noGrp="1"/>
          </p:cNvSpPr>
          <p:nvPr>
            <p:ph type="sldNum" sz="quarter" idx="12"/>
          </p:nvPr>
        </p:nvSpPr>
        <p:spPr/>
        <p:txBody>
          <a:bodyPr/>
          <a:lstStyle/>
          <a:p>
            <a:fld id="{6A6A5658-A1AC-4465-9B8A-653390686287}" type="slidenum">
              <a:rPr lang="en-GB" smtClean="0"/>
              <a:t>‹#›</a:t>
            </a:fld>
            <a:endParaRPr lang="en-GB"/>
          </a:p>
        </p:txBody>
      </p:sp>
    </p:spTree>
    <p:extLst>
      <p:ext uri="{BB962C8B-B14F-4D97-AF65-F5344CB8AC3E}">
        <p14:creationId xmlns:p14="http://schemas.microsoft.com/office/powerpoint/2010/main" val="622595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3FFFD9-E079-AA1D-3BB9-63751086E6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1CF58EB-399B-8C99-B885-2163F63C1A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08A3574-F0F2-F654-2908-1BF87A42A6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DB3480-724B-4C04-930F-F57521097F8C}" type="datetimeFigureOut">
              <a:rPr lang="en-GB" smtClean="0"/>
              <a:t>01/10/2026</a:t>
            </a:fld>
            <a:endParaRPr lang="en-GB"/>
          </a:p>
        </p:txBody>
      </p:sp>
      <p:sp>
        <p:nvSpPr>
          <p:cNvPr id="5" name="Footer Placeholder 4">
            <a:extLst>
              <a:ext uri="{FF2B5EF4-FFF2-40B4-BE49-F238E27FC236}">
                <a16:creationId xmlns:a16="http://schemas.microsoft.com/office/drawing/2014/main" id="{019870F0-EF4D-FFD6-D44B-EF34EEC41B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004857B-294E-B587-C54D-9BF999F039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A6A5658-A1AC-4465-9B8A-653390686287}" type="slidenum">
              <a:rPr lang="en-GB" smtClean="0"/>
              <a:t>‹#›</a:t>
            </a:fld>
            <a:endParaRPr lang="en-GB"/>
          </a:p>
        </p:txBody>
      </p:sp>
    </p:spTree>
    <p:extLst>
      <p:ext uri="{BB962C8B-B14F-4D97-AF65-F5344CB8AC3E}">
        <p14:creationId xmlns:p14="http://schemas.microsoft.com/office/powerpoint/2010/main" val="4248367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ourpower.org.uk/" TargetMode="External"/><Relationship Id="rId2" Type="http://schemas.openxmlformats.org/officeDocument/2006/relationships/hyperlink" Target="mailto:livvy@ourpower.org.uk"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mailto:energyhelp@ourpower.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862E1-EFDC-FBE2-38CE-46AF89929E19}"/>
              </a:ext>
            </a:extLst>
          </p:cNvPr>
          <p:cNvSpPr>
            <a:spLocks noGrp="1"/>
          </p:cNvSpPr>
          <p:nvPr>
            <p:ph type="ctrTitle"/>
          </p:nvPr>
        </p:nvSpPr>
        <p:spPr/>
        <p:txBody>
          <a:bodyPr>
            <a:normAutofit/>
          </a:bodyPr>
          <a:lstStyle/>
          <a:p>
            <a:r>
              <a:rPr lang="en-GB" b="1" dirty="0">
                <a:solidFill>
                  <a:schemeClr val="accent1"/>
                </a:solidFill>
              </a:rPr>
              <a:t>Community Energy for West Earlham &amp; Bowthorpe</a:t>
            </a:r>
          </a:p>
        </p:txBody>
      </p:sp>
      <p:sp>
        <p:nvSpPr>
          <p:cNvPr id="3" name="Subtitle 2">
            <a:extLst>
              <a:ext uri="{FF2B5EF4-FFF2-40B4-BE49-F238E27FC236}">
                <a16:creationId xmlns:a16="http://schemas.microsoft.com/office/drawing/2014/main" id="{174AECBE-D2D5-99F5-0938-2E9969FE03AA}"/>
              </a:ext>
            </a:extLst>
          </p:cNvPr>
          <p:cNvSpPr>
            <a:spLocks noGrp="1"/>
          </p:cNvSpPr>
          <p:nvPr>
            <p:ph type="subTitle" idx="1"/>
          </p:nvPr>
        </p:nvSpPr>
        <p:spPr>
          <a:xfrm>
            <a:off x="1524000" y="3602038"/>
            <a:ext cx="9144000" cy="640778"/>
          </a:xfrm>
        </p:spPr>
        <p:txBody>
          <a:bodyPr/>
          <a:lstStyle/>
          <a:p>
            <a:r>
              <a:rPr lang="en-GB" b="1" dirty="0">
                <a:solidFill>
                  <a:schemeClr val="accent1"/>
                </a:solidFill>
              </a:rPr>
              <a:t>Opportunities through Pride in Place</a:t>
            </a:r>
          </a:p>
        </p:txBody>
      </p:sp>
      <p:pic>
        <p:nvPicPr>
          <p:cNvPr id="5" name="Picture 4">
            <a:extLst>
              <a:ext uri="{FF2B5EF4-FFF2-40B4-BE49-F238E27FC236}">
                <a16:creationId xmlns:a16="http://schemas.microsoft.com/office/drawing/2014/main" id="{089E3954-273B-C53A-5C12-DE6B1BFE14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9959" y="4242816"/>
            <a:ext cx="2026958" cy="2026958"/>
          </a:xfrm>
          <a:prstGeom prst="rect">
            <a:avLst/>
          </a:prstGeom>
        </p:spPr>
      </p:pic>
      <p:sp>
        <p:nvSpPr>
          <p:cNvPr id="6" name="TextBox 5">
            <a:extLst>
              <a:ext uri="{FF2B5EF4-FFF2-40B4-BE49-F238E27FC236}">
                <a16:creationId xmlns:a16="http://schemas.microsoft.com/office/drawing/2014/main" id="{1B4A9C7E-B392-FB2A-EC1F-6035196005D5}"/>
              </a:ext>
            </a:extLst>
          </p:cNvPr>
          <p:cNvSpPr txBox="1"/>
          <p:nvPr/>
        </p:nvSpPr>
        <p:spPr>
          <a:xfrm>
            <a:off x="3590544" y="4242816"/>
            <a:ext cx="5010912" cy="369332"/>
          </a:xfrm>
          <a:prstGeom prst="rect">
            <a:avLst/>
          </a:prstGeom>
          <a:noFill/>
        </p:spPr>
        <p:txBody>
          <a:bodyPr wrap="square" rtlCol="0">
            <a:spAutoFit/>
          </a:bodyPr>
          <a:lstStyle/>
          <a:p>
            <a:pPr algn="ctr"/>
            <a:r>
              <a:rPr lang="en-GB" dirty="0">
                <a:solidFill>
                  <a:schemeClr val="accent1"/>
                </a:solidFill>
              </a:rPr>
              <a:t>Livvy Hanks, Our Power Community Energy CIC</a:t>
            </a:r>
          </a:p>
        </p:txBody>
      </p:sp>
    </p:spTree>
    <p:extLst>
      <p:ext uri="{BB962C8B-B14F-4D97-AF65-F5344CB8AC3E}">
        <p14:creationId xmlns:p14="http://schemas.microsoft.com/office/powerpoint/2010/main" val="1357926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8AD40-8270-9CBC-684D-6248B40696C3}"/>
              </a:ext>
            </a:extLst>
          </p:cNvPr>
          <p:cNvSpPr>
            <a:spLocks noGrp="1"/>
          </p:cNvSpPr>
          <p:nvPr>
            <p:ph type="title"/>
          </p:nvPr>
        </p:nvSpPr>
        <p:spPr>
          <a:xfrm>
            <a:off x="6417733" y="490537"/>
            <a:ext cx="5291663" cy="1628775"/>
          </a:xfrm>
        </p:spPr>
        <p:txBody>
          <a:bodyPr anchor="b">
            <a:normAutofit/>
          </a:bodyPr>
          <a:lstStyle/>
          <a:p>
            <a:r>
              <a:rPr lang="en-GB" sz="4000" b="1" dirty="0"/>
              <a:t>About Our Power</a:t>
            </a:r>
          </a:p>
        </p:txBody>
      </p:sp>
      <p:pic>
        <p:nvPicPr>
          <p:cNvPr id="7" name="Picture 6">
            <a:extLst>
              <a:ext uri="{FF2B5EF4-FFF2-40B4-BE49-F238E27FC236}">
                <a16:creationId xmlns:a16="http://schemas.microsoft.com/office/drawing/2014/main" id="{EC0DBCAA-B274-498D-5BC7-B15AB4BD3A28}"/>
              </a:ext>
            </a:extLst>
          </p:cNvPr>
          <p:cNvPicPr>
            <a:picLocks noChangeAspect="1"/>
          </p:cNvPicPr>
          <p:nvPr/>
        </p:nvPicPr>
        <p:blipFill>
          <a:blip r:embed="rId2">
            <a:extLst>
              <a:ext uri="{28A0092B-C50C-407E-A947-70E740481C1C}">
                <a14:useLocalDpi xmlns:a14="http://schemas.microsoft.com/office/drawing/2010/main" val="0"/>
              </a:ext>
            </a:extLst>
          </a:blip>
          <a:srcRect t="5758" b="9887"/>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7DDB92E5-7425-4F96-7151-E18CF5B4DD34}"/>
              </a:ext>
            </a:extLst>
          </p:cNvPr>
          <p:cNvSpPr>
            <a:spLocks noGrp="1"/>
          </p:cNvSpPr>
          <p:nvPr>
            <p:ph idx="1"/>
          </p:nvPr>
        </p:nvSpPr>
        <p:spPr>
          <a:xfrm>
            <a:off x="6417734" y="2614612"/>
            <a:ext cx="5291663" cy="3752849"/>
          </a:xfrm>
        </p:spPr>
        <p:txBody>
          <a:bodyPr>
            <a:normAutofit/>
          </a:bodyPr>
          <a:lstStyle/>
          <a:p>
            <a:r>
              <a:rPr lang="en-GB" sz="1800" dirty="0"/>
              <a:t>Working for a fairer, more resilient and </a:t>
            </a:r>
            <a:br>
              <a:rPr lang="en-GB" sz="1800" dirty="0"/>
            </a:br>
            <a:r>
              <a:rPr lang="en-GB" sz="1800" dirty="0"/>
              <a:t>people-powered energy system in Norwich</a:t>
            </a:r>
          </a:p>
          <a:p>
            <a:r>
              <a:rPr lang="en-GB" sz="1800" dirty="0"/>
              <a:t>Community interest company – funded by a mixture of contracts and grants</a:t>
            </a:r>
          </a:p>
          <a:p>
            <a:r>
              <a:rPr lang="en-GB" sz="1800" dirty="0"/>
              <a:t>We do drop-in ‘energy cafés’ , workshops and home visits – get in touch </a:t>
            </a:r>
            <a:r>
              <a:rPr lang="en-GB" sz="1800"/>
              <a:t>if interested!</a:t>
            </a:r>
          </a:p>
          <a:p>
            <a:r>
              <a:rPr lang="en-GB" sz="1800" dirty="0"/>
              <a:t>Working with the city council on a possible solar project</a:t>
            </a:r>
          </a:p>
          <a:p>
            <a:r>
              <a:rPr lang="en-GB" sz="1800" dirty="0"/>
              <a:t>Also exploring possibilities for solar on other local buildings.</a:t>
            </a:r>
          </a:p>
          <a:p>
            <a:endParaRPr lang="en-GB" sz="1800" dirty="0"/>
          </a:p>
        </p:txBody>
      </p:sp>
    </p:spTree>
    <p:extLst>
      <p:ext uri="{BB962C8B-B14F-4D97-AF65-F5344CB8AC3E}">
        <p14:creationId xmlns:p14="http://schemas.microsoft.com/office/powerpoint/2010/main" val="2716786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69BF8-E4FE-B43B-70F0-2FC675F3EE94}"/>
              </a:ext>
            </a:extLst>
          </p:cNvPr>
          <p:cNvSpPr>
            <a:spLocks noGrp="1"/>
          </p:cNvSpPr>
          <p:nvPr>
            <p:ph type="title"/>
          </p:nvPr>
        </p:nvSpPr>
        <p:spPr/>
        <p:txBody>
          <a:bodyPr/>
          <a:lstStyle/>
          <a:p>
            <a:r>
              <a:rPr lang="en-GB" b="1" dirty="0"/>
              <a:t>Our energy system isn’t working for us…</a:t>
            </a:r>
          </a:p>
        </p:txBody>
      </p:sp>
      <p:pic>
        <p:nvPicPr>
          <p:cNvPr id="5" name="Content Placeholder 4">
            <a:extLst>
              <a:ext uri="{FF2B5EF4-FFF2-40B4-BE49-F238E27FC236}">
                <a16:creationId xmlns:a16="http://schemas.microsoft.com/office/drawing/2014/main" id="{4923E321-AD30-6401-EE84-76FE282EEF70}"/>
              </a:ext>
            </a:extLst>
          </p:cNvPr>
          <p:cNvPicPr>
            <a:picLocks noGrp="1" noChangeAspect="1"/>
          </p:cNvPicPr>
          <p:nvPr>
            <p:ph idx="1"/>
          </p:nvPr>
        </p:nvPicPr>
        <p:blipFill>
          <a:blip r:embed="rId2"/>
          <a:stretch>
            <a:fillRect/>
          </a:stretch>
        </p:blipFill>
        <p:spPr>
          <a:xfrm>
            <a:off x="1274477" y="1690688"/>
            <a:ext cx="6196171" cy="3238126"/>
          </a:xfrm>
          <a:prstGeom prst="rect">
            <a:avLst/>
          </a:prstGeom>
        </p:spPr>
      </p:pic>
      <p:pic>
        <p:nvPicPr>
          <p:cNvPr id="6" name="Picture 5">
            <a:extLst>
              <a:ext uri="{FF2B5EF4-FFF2-40B4-BE49-F238E27FC236}">
                <a16:creationId xmlns:a16="http://schemas.microsoft.com/office/drawing/2014/main" id="{5F2F9240-B6E3-FBD4-8112-AC4D8B1BADA5}"/>
              </a:ext>
            </a:extLst>
          </p:cNvPr>
          <p:cNvPicPr>
            <a:picLocks noChangeAspect="1"/>
          </p:cNvPicPr>
          <p:nvPr/>
        </p:nvPicPr>
        <p:blipFill>
          <a:blip r:embed="rId3"/>
          <a:stretch>
            <a:fillRect/>
          </a:stretch>
        </p:blipFill>
        <p:spPr>
          <a:xfrm>
            <a:off x="6770584" y="1931312"/>
            <a:ext cx="3189315" cy="3217334"/>
          </a:xfrm>
          <a:prstGeom prst="rect">
            <a:avLst/>
          </a:prstGeom>
        </p:spPr>
      </p:pic>
      <p:pic>
        <p:nvPicPr>
          <p:cNvPr id="10" name="Picture 9">
            <a:extLst>
              <a:ext uri="{FF2B5EF4-FFF2-40B4-BE49-F238E27FC236}">
                <a16:creationId xmlns:a16="http://schemas.microsoft.com/office/drawing/2014/main" id="{AA717C9F-2290-86D4-96AF-6B83C6416921}"/>
              </a:ext>
            </a:extLst>
          </p:cNvPr>
          <p:cNvPicPr>
            <a:picLocks noChangeAspect="1"/>
          </p:cNvPicPr>
          <p:nvPr/>
        </p:nvPicPr>
        <p:blipFill>
          <a:blip r:embed="rId4"/>
          <a:srcRect b="22500"/>
          <a:stretch>
            <a:fillRect/>
          </a:stretch>
        </p:blipFill>
        <p:spPr>
          <a:xfrm>
            <a:off x="800995" y="4016607"/>
            <a:ext cx="4335552" cy="2301409"/>
          </a:xfrm>
          <a:prstGeom prst="rect">
            <a:avLst/>
          </a:prstGeom>
        </p:spPr>
      </p:pic>
      <p:pic>
        <p:nvPicPr>
          <p:cNvPr id="8" name="Picture 7">
            <a:extLst>
              <a:ext uri="{FF2B5EF4-FFF2-40B4-BE49-F238E27FC236}">
                <a16:creationId xmlns:a16="http://schemas.microsoft.com/office/drawing/2014/main" id="{924A702F-70B5-2CB9-9A92-0A7C15F82438}"/>
              </a:ext>
            </a:extLst>
          </p:cNvPr>
          <p:cNvPicPr>
            <a:picLocks noChangeAspect="1"/>
          </p:cNvPicPr>
          <p:nvPr/>
        </p:nvPicPr>
        <p:blipFill>
          <a:blip r:embed="rId5"/>
          <a:stretch>
            <a:fillRect/>
          </a:stretch>
        </p:blipFill>
        <p:spPr>
          <a:xfrm>
            <a:off x="4154514" y="5059348"/>
            <a:ext cx="5232141" cy="907785"/>
          </a:xfrm>
          <a:prstGeom prst="rect">
            <a:avLst/>
          </a:prstGeom>
        </p:spPr>
      </p:pic>
    </p:spTree>
    <p:extLst>
      <p:ext uri="{BB962C8B-B14F-4D97-AF65-F5344CB8AC3E}">
        <p14:creationId xmlns:p14="http://schemas.microsoft.com/office/powerpoint/2010/main" val="3845668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19DC6-0447-5653-1E1B-D48BBA5131E3}"/>
              </a:ext>
            </a:extLst>
          </p:cNvPr>
          <p:cNvSpPr>
            <a:spLocks noGrp="1"/>
          </p:cNvSpPr>
          <p:nvPr>
            <p:ph type="title"/>
          </p:nvPr>
        </p:nvSpPr>
        <p:spPr/>
        <p:txBody>
          <a:bodyPr/>
          <a:lstStyle/>
          <a:p>
            <a:r>
              <a:rPr lang="en-GB" b="1" dirty="0"/>
              <a:t>…but it is working for a few people</a:t>
            </a:r>
          </a:p>
        </p:txBody>
      </p:sp>
      <p:pic>
        <p:nvPicPr>
          <p:cNvPr id="5" name="Content Placeholder 4">
            <a:extLst>
              <a:ext uri="{FF2B5EF4-FFF2-40B4-BE49-F238E27FC236}">
                <a16:creationId xmlns:a16="http://schemas.microsoft.com/office/drawing/2014/main" id="{7AA7F63B-E318-03BB-3A0E-49C6B47071AB}"/>
              </a:ext>
            </a:extLst>
          </p:cNvPr>
          <p:cNvPicPr>
            <a:picLocks noGrp="1" noChangeAspect="1"/>
          </p:cNvPicPr>
          <p:nvPr>
            <p:ph idx="1"/>
          </p:nvPr>
        </p:nvPicPr>
        <p:blipFill>
          <a:blip r:embed="rId2"/>
          <a:stretch>
            <a:fillRect/>
          </a:stretch>
        </p:blipFill>
        <p:spPr>
          <a:xfrm>
            <a:off x="1255922" y="2047299"/>
            <a:ext cx="5846519" cy="4048663"/>
          </a:xfrm>
          <a:prstGeom prst="rect">
            <a:avLst/>
          </a:prstGeom>
        </p:spPr>
      </p:pic>
      <p:pic>
        <p:nvPicPr>
          <p:cNvPr id="6" name="Picture 5">
            <a:extLst>
              <a:ext uri="{FF2B5EF4-FFF2-40B4-BE49-F238E27FC236}">
                <a16:creationId xmlns:a16="http://schemas.microsoft.com/office/drawing/2014/main" id="{8D765B8D-DCF6-1644-E2AC-9F88FA1F7480}"/>
              </a:ext>
            </a:extLst>
          </p:cNvPr>
          <p:cNvPicPr>
            <a:picLocks noChangeAspect="1"/>
          </p:cNvPicPr>
          <p:nvPr/>
        </p:nvPicPr>
        <p:blipFill>
          <a:blip r:embed="rId3"/>
          <a:stretch>
            <a:fillRect/>
          </a:stretch>
        </p:blipFill>
        <p:spPr>
          <a:xfrm>
            <a:off x="6838187" y="1690688"/>
            <a:ext cx="3681258" cy="3079711"/>
          </a:xfrm>
          <a:prstGeom prst="rect">
            <a:avLst/>
          </a:prstGeom>
        </p:spPr>
      </p:pic>
      <p:pic>
        <p:nvPicPr>
          <p:cNvPr id="8" name="Picture 7">
            <a:extLst>
              <a:ext uri="{FF2B5EF4-FFF2-40B4-BE49-F238E27FC236}">
                <a16:creationId xmlns:a16="http://schemas.microsoft.com/office/drawing/2014/main" id="{A5659A95-6E4F-F63A-14CF-934EF270BE33}"/>
              </a:ext>
            </a:extLst>
          </p:cNvPr>
          <p:cNvPicPr>
            <a:picLocks noChangeAspect="1"/>
          </p:cNvPicPr>
          <p:nvPr/>
        </p:nvPicPr>
        <p:blipFill>
          <a:blip r:embed="rId4"/>
          <a:stretch>
            <a:fillRect/>
          </a:stretch>
        </p:blipFill>
        <p:spPr>
          <a:xfrm>
            <a:off x="4050060" y="4524191"/>
            <a:ext cx="6886018" cy="1809787"/>
          </a:xfrm>
          <a:prstGeom prst="rect">
            <a:avLst/>
          </a:prstGeom>
        </p:spPr>
      </p:pic>
    </p:spTree>
    <p:extLst>
      <p:ext uri="{BB962C8B-B14F-4D97-AF65-F5344CB8AC3E}">
        <p14:creationId xmlns:p14="http://schemas.microsoft.com/office/powerpoint/2010/main" val="280753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E555-9467-0CAB-36C9-153EF894127A}"/>
              </a:ext>
            </a:extLst>
          </p:cNvPr>
          <p:cNvSpPr>
            <a:spLocks noGrp="1"/>
          </p:cNvSpPr>
          <p:nvPr>
            <p:ph type="title"/>
          </p:nvPr>
        </p:nvSpPr>
        <p:spPr/>
        <p:txBody>
          <a:bodyPr/>
          <a:lstStyle/>
          <a:p>
            <a:r>
              <a:rPr lang="en-GB" b="1" dirty="0"/>
              <a:t>What is community energy?</a:t>
            </a:r>
          </a:p>
        </p:txBody>
      </p:sp>
      <p:sp>
        <p:nvSpPr>
          <p:cNvPr id="3" name="Content Placeholder 2">
            <a:extLst>
              <a:ext uri="{FF2B5EF4-FFF2-40B4-BE49-F238E27FC236}">
                <a16:creationId xmlns:a16="http://schemas.microsoft.com/office/drawing/2014/main" id="{C85D8E5D-F5E5-6172-6984-A7B07C9F4672}"/>
              </a:ext>
            </a:extLst>
          </p:cNvPr>
          <p:cNvSpPr>
            <a:spLocks noGrp="1"/>
          </p:cNvSpPr>
          <p:nvPr>
            <p:ph idx="1"/>
          </p:nvPr>
        </p:nvSpPr>
        <p:spPr/>
        <p:txBody>
          <a:bodyPr>
            <a:normAutofit/>
          </a:bodyPr>
          <a:lstStyle/>
          <a:p>
            <a:pPr marL="0" indent="0">
              <a:buNone/>
            </a:pPr>
            <a:r>
              <a:rPr lang="en-US" sz="2000" dirty="0">
                <a:ea typeface="Lato"/>
                <a:cs typeface="Lato"/>
              </a:rPr>
              <a:t>"Community energy is about people and communities taking democratic control over their energy future, by understanding, generating, using, owning and saving energy in their communities, as well as working together across regions and nationally."</a:t>
            </a:r>
          </a:p>
          <a:p>
            <a:pPr marL="0" indent="0">
              <a:buNone/>
            </a:pPr>
            <a:r>
              <a:rPr lang="en-US" sz="2000" dirty="0">
                <a:ea typeface="Lato"/>
                <a:cs typeface="Lato"/>
              </a:rPr>
              <a:t> - Community Energy England</a:t>
            </a:r>
          </a:p>
          <a:p>
            <a:pPr marL="0" indent="0">
              <a:buNone/>
            </a:pPr>
            <a:endParaRPr lang="en-GB" sz="2600" dirty="0"/>
          </a:p>
        </p:txBody>
      </p:sp>
      <p:pic>
        <p:nvPicPr>
          <p:cNvPr id="5" name="Picture 4">
            <a:extLst>
              <a:ext uri="{FF2B5EF4-FFF2-40B4-BE49-F238E27FC236}">
                <a16:creationId xmlns:a16="http://schemas.microsoft.com/office/drawing/2014/main" id="{0C830A59-A511-7F9A-B78E-71A7FFA5C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0608" y="2950972"/>
            <a:ext cx="5041392" cy="3360928"/>
          </a:xfrm>
          <a:prstGeom prst="rect">
            <a:avLst/>
          </a:prstGeom>
        </p:spPr>
      </p:pic>
      <p:sp>
        <p:nvSpPr>
          <p:cNvPr id="7" name="TextBox 6">
            <a:extLst>
              <a:ext uri="{FF2B5EF4-FFF2-40B4-BE49-F238E27FC236}">
                <a16:creationId xmlns:a16="http://schemas.microsoft.com/office/drawing/2014/main" id="{9FCA3C6A-DC85-A703-7ECB-A745AD25D36E}"/>
              </a:ext>
            </a:extLst>
          </p:cNvPr>
          <p:cNvSpPr txBox="1"/>
          <p:nvPr/>
        </p:nvSpPr>
        <p:spPr>
          <a:xfrm>
            <a:off x="765048" y="3429000"/>
            <a:ext cx="5398008" cy="2246769"/>
          </a:xfrm>
          <a:prstGeom prst="rect">
            <a:avLst/>
          </a:prstGeom>
          <a:noFill/>
        </p:spPr>
        <p:txBody>
          <a:bodyPr wrap="square">
            <a:spAutoFit/>
          </a:bodyPr>
          <a:lstStyle/>
          <a:p>
            <a:pPr marL="457200" indent="-457200">
              <a:buFont typeface="Arial" panose="020B0604020202020204" pitchFamily="34" charset="0"/>
              <a:buChar char="•"/>
            </a:pPr>
            <a:r>
              <a:rPr lang="en-GB" sz="2000" dirty="0"/>
              <a:t>Often involves community ownership, but can include other community-led projects.</a:t>
            </a:r>
          </a:p>
          <a:p>
            <a:pPr marL="457200" indent="-457200">
              <a:buFont typeface="Arial" panose="020B0604020202020204" pitchFamily="34" charset="0"/>
              <a:buChar char="•"/>
            </a:pPr>
            <a:r>
              <a:rPr lang="en-GB" sz="2000" dirty="0"/>
              <a:t>Well suited to renewable energy (it’s a lot harder to set up your own gas power station…).</a:t>
            </a:r>
          </a:p>
          <a:p>
            <a:pPr marL="457200" indent="-457200">
              <a:buFont typeface="Arial" panose="020B0604020202020204" pitchFamily="34" charset="0"/>
              <a:buChar char="•"/>
            </a:pPr>
            <a:r>
              <a:rPr lang="en-GB" sz="2000" dirty="0"/>
              <a:t>Can help with the transition away from fossil fuels – and ensure everyone benefits.</a:t>
            </a:r>
          </a:p>
        </p:txBody>
      </p:sp>
    </p:spTree>
    <p:extLst>
      <p:ext uri="{BB962C8B-B14F-4D97-AF65-F5344CB8AC3E}">
        <p14:creationId xmlns:p14="http://schemas.microsoft.com/office/powerpoint/2010/main" val="356083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91438-1BB0-09DF-DAF8-0D9D474147A0}"/>
              </a:ext>
            </a:extLst>
          </p:cNvPr>
          <p:cNvSpPr>
            <a:spLocks noGrp="1"/>
          </p:cNvSpPr>
          <p:nvPr>
            <p:ph type="title"/>
          </p:nvPr>
        </p:nvSpPr>
        <p:spPr/>
        <p:txBody>
          <a:bodyPr/>
          <a:lstStyle/>
          <a:p>
            <a:r>
              <a:rPr lang="en-GB" b="1" dirty="0"/>
              <a:t>How it works</a:t>
            </a:r>
          </a:p>
        </p:txBody>
      </p:sp>
      <p:sp>
        <p:nvSpPr>
          <p:cNvPr id="3" name="Content Placeholder 2">
            <a:extLst>
              <a:ext uri="{FF2B5EF4-FFF2-40B4-BE49-F238E27FC236}">
                <a16:creationId xmlns:a16="http://schemas.microsoft.com/office/drawing/2014/main" id="{746920A9-8D3F-E8FB-1ABF-FC461F4300DD}"/>
              </a:ext>
            </a:extLst>
          </p:cNvPr>
          <p:cNvSpPr>
            <a:spLocks noGrp="1"/>
          </p:cNvSpPr>
          <p:nvPr>
            <p:ph idx="1"/>
          </p:nvPr>
        </p:nvSpPr>
        <p:spPr>
          <a:xfrm>
            <a:off x="1655414" y="4934664"/>
            <a:ext cx="2865370" cy="1325563"/>
          </a:xfrm>
        </p:spPr>
        <p:txBody>
          <a:bodyPr>
            <a:normAutofit fontScale="25000" lnSpcReduction="20000"/>
          </a:bodyPr>
          <a:lstStyle/>
          <a:p>
            <a:pPr marL="0" indent="0">
              <a:lnSpc>
                <a:spcPct val="120000"/>
              </a:lnSpc>
              <a:buNone/>
            </a:pPr>
            <a:r>
              <a:rPr lang="en-GB" sz="7200" dirty="0"/>
              <a:t>Income is used to cover operating costs and pay interest to investors. Any surplus funds community projects</a:t>
            </a:r>
            <a:r>
              <a:rPr lang="en-GB" sz="5500" dirty="0"/>
              <a:t>.</a:t>
            </a:r>
          </a:p>
        </p:txBody>
      </p:sp>
      <p:sp>
        <p:nvSpPr>
          <p:cNvPr id="4" name="TextBox 3">
            <a:extLst>
              <a:ext uri="{FF2B5EF4-FFF2-40B4-BE49-F238E27FC236}">
                <a16:creationId xmlns:a16="http://schemas.microsoft.com/office/drawing/2014/main" id="{63243879-4EC2-2A7C-065F-11D797AEF057}"/>
              </a:ext>
            </a:extLst>
          </p:cNvPr>
          <p:cNvSpPr txBox="1"/>
          <p:nvPr/>
        </p:nvSpPr>
        <p:spPr>
          <a:xfrm>
            <a:off x="1050691" y="1622107"/>
            <a:ext cx="2633472" cy="1754326"/>
          </a:xfrm>
          <a:prstGeom prst="rect">
            <a:avLst/>
          </a:prstGeom>
          <a:noFill/>
        </p:spPr>
        <p:txBody>
          <a:bodyPr wrap="square" rtlCol="0">
            <a:spAutoFit/>
          </a:bodyPr>
          <a:lstStyle/>
          <a:p>
            <a:r>
              <a:rPr lang="en-GB" dirty="0"/>
              <a:t>A community energy group finds a potential site, conducts some basic research and approaches the owner.</a:t>
            </a:r>
          </a:p>
          <a:p>
            <a:endParaRPr lang="en-GB" dirty="0"/>
          </a:p>
        </p:txBody>
      </p:sp>
      <p:sp>
        <p:nvSpPr>
          <p:cNvPr id="5" name="TextBox 4">
            <a:extLst>
              <a:ext uri="{FF2B5EF4-FFF2-40B4-BE49-F238E27FC236}">
                <a16:creationId xmlns:a16="http://schemas.microsoft.com/office/drawing/2014/main" id="{88537B25-1D15-AC27-170C-AAEC8F806548}"/>
              </a:ext>
            </a:extLst>
          </p:cNvPr>
          <p:cNvSpPr txBox="1"/>
          <p:nvPr/>
        </p:nvSpPr>
        <p:spPr>
          <a:xfrm>
            <a:off x="5099829" y="1725974"/>
            <a:ext cx="2171983" cy="2308324"/>
          </a:xfrm>
          <a:prstGeom prst="rect">
            <a:avLst/>
          </a:prstGeom>
          <a:noFill/>
        </p:spPr>
        <p:txBody>
          <a:bodyPr wrap="square" rtlCol="0">
            <a:spAutoFit/>
          </a:bodyPr>
          <a:lstStyle/>
          <a:p>
            <a:r>
              <a:rPr lang="en-GB" dirty="0"/>
              <a:t>The group works with installers to survey the site, design the system and obtain the necessary permissions.</a:t>
            </a:r>
          </a:p>
          <a:p>
            <a:endParaRPr lang="en-GB" dirty="0"/>
          </a:p>
        </p:txBody>
      </p:sp>
      <p:sp>
        <p:nvSpPr>
          <p:cNvPr id="6" name="TextBox 5">
            <a:extLst>
              <a:ext uri="{FF2B5EF4-FFF2-40B4-BE49-F238E27FC236}">
                <a16:creationId xmlns:a16="http://schemas.microsoft.com/office/drawing/2014/main" id="{97B10757-76C2-6AC4-C3E5-8F94263CA323}"/>
              </a:ext>
            </a:extLst>
          </p:cNvPr>
          <p:cNvSpPr txBox="1"/>
          <p:nvPr/>
        </p:nvSpPr>
        <p:spPr>
          <a:xfrm>
            <a:off x="8109779" y="2567851"/>
            <a:ext cx="2490216" cy="1754326"/>
          </a:xfrm>
          <a:prstGeom prst="rect">
            <a:avLst/>
          </a:prstGeom>
          <a:noFill/>
        </p:spPr>
        <p:txBody>
          <a:bodyPr wrap="square" rtlCol="0">
            <a:spAutoFit/>
          </a:bodyPr>
          <a:lstStyle/>
          <a:p>
            <a:r>
              <a:rPr lang="en-GB" dirty="0"/>
              <a:t>The group raises money through a community share offer which anyone can invest in.</a:t>
            </a:r>
          </a:p>
          <a:p>
            <a:endParaRPr lang="en-GB" dirty="0"/>
          </a:p>
        </p:txBody>
      </p:sp>
      <p:sp>
        <p:nvSpPr>
          <p:cNvPr id="8" name="TextBox 7">
            <a:extLst>
              <a:ext uri="{FF2B5EF4-FFF2-40B4-BE49-F238E27FC236}">
                <a16:creationId xmlns:a16="http://schemas.microsoft.com/office/drawing/2014/main" id="{E1974592-371A-D745-7B43-A8664A28EC74}"/>
              </a:ext>
            </a:extLst>
          </p:cNvPr>
          <p:cNvSpPr txBox="1"/>
          <p:nvPr/>
        </p:nvSpPr>
        <p:spPr>
          <a:xfrm>
            <a:off x="5742770" y="4331531"/>
            <a:ext cx="2954661" cy="1754326"/>
          </a:xfrm>
          <a:prstGeom prst="rect">
            <a:avLst/>
          </a:prstGeom>
          <a:noFill/>
        </p:spPr>
        <p:txBody>
          <a:bodyPr wrap="square">
            <a:spAutoFit/>
          </a:bodyPr>
          <a:lstStyle/>
          <a:p>
            <a:pPr marL="0" indent="0">
              <a:buNone/>
            </a:pPr>
            <a:r>
              <a:rPr lang="en-GB" dirty="0"/>
              <a:t>The group owns the installation and sells electricity to the building user (or others) at a lower price than they were paying elsewhere.</a:t>
            </a:r>
          </a:p>
        </p:txBody>
      </p:sp>
      <p:sp>
        <p:nvSpPr>
          <p:cNvPr id="9" name="Arrow: Right 8">
            <a:extLst>
              <a:ext uri="{FF2B5EF4-FFF2-40B4-BE49-F238E27FC236}">
                <a16:creationId xmlns:a16="http://schemas.microsoft.com/office/drawing/2014/main" id="{6A6C6DC1-7F29-6D27-6EEE-4B5544A9DF7A}"/>
              </a:ext>
            </a:extLst>
          </p:cNvPr>
          <p:cNvSpPr/>
          <p:nvPr/>
        </p:nvSpPr>
        <p:spPr>
          <a:xfrm rot="492069">
            <a:off x="3867734" y="2706056"/>
            <a:ext cx="853442" cy="3517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6749CF05-B7E2-03DA-520D-C698FAAC6ED9}"/>
              </a:ext>
            </a:extLst>
          </p:cNvPr>
          <p:cNvSpPr/>
          <p:nvPr/>
        </p:nvSpPr>
        <p:spPr>
          <a:xfrm rot="986942">
            <a:off x="7111726" y="2482391"/>
            <a:ext cx="856487" cy="32918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Right 12">
            <a:extLst>
              <a:ext uri="{FF2B5EF4-FFF2-40B4-BE49-F238E27FC236}">
                <a16:creationId xmlns:a16="http://schemas.microsoft.com/office/drawing/2014/main" id="{DE3D943F-3C1F-2AEA-87C3-C93E22F12390}"/>
              </a:ext>
            </a:extLst>
          </p:cNvPr>
          <p:cNvSpPr/>
          <p:nvPr/>
        </p:nvSpPr>
        <p:spPr>
          <a:xfrm rot="8620983">
            <a:off x="8426187" y="4446622"/>
            <a:ext cx="853442"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8E7C0637-8E78-8C66-9CDD-923CC257C269}"/>
              </a:ext>
            </a:extLst>
          </p:cNvPr>
          <p:cNvSpPr/>
          <p:nvPr/>
        </p:nvSpPr>
        <p:spPr>
          <a:xfrm rot="9883848">
            <a:off x="4583287" y="5057804"/>
            <a:ext cx="853442" cy="3566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descr="Modern architecture outline">
            <a:extLst>
              <a:ext uri="{FF2B5EF4-FFF2-40B4-BE49-F238E27FC236}">
                <a16:creationId xmlns:a16="http://schemas.microsoft.com/office/drawing/2014/main" id="{80CFF95C-CE89-F21C-374D-94B63DAD39E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74618" y="1732583"/>
            <a:ext cx="914400" cy="914400"/>
          </a:xfrm>
          <a:prstGeom prst="rect">
            <a:avLst/>
          </a:prstGeom>
        </p:spPr>
      </p:pic>
      <p:pic>
        <p:nvPicPr>
          <p:cNvPr id="14" name="Graphic 13" descr="Clipboard outline">
            <a:extLst>
              <a:ext uri="{FF2B5EF4-FFF2-40B4-BE49-F238E27FC236}">
                <a16:creationId xmlns:a16="http://schemas.microsoft.com/office/drawing/2014/main" id="{DA4F8981-8CD8-A4F7-1887-183182121C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01522" y="2935455"/>
            <a:ext cx="914400" cy="914400"/>
          </a:xfrm>
          <a:prstGeom prst="rect">
            <a:avLst/>
          </a:prstGeom>
        </p:spPr>
      </p:pic>
      <p:pic>
        <p:nvPicPr>
          <p:cNvPr id="17" name="Graphic 16" descr="Coins outline">
            <a:extLst>
              <a:ext uri="{FF2B5EF4-FFF2-40B4-BE49-F238E27FC236}">
                <a16:creationId xmlns:a16="http://schemas.microsoft.com/office/drawing/2014/main" id="{A28AA861-A7A9-64BD-D37B-4C50EECF5E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010775" y="2289449"/>
            <a:ext cx="914400" cy="914400"/>
          </a:xfrm>
          <a:prstGeom prst="rect">
            <a:avLst/>
          </a:prstGeom>
        </p:spPr>
      </p:pic>
      <p:pic>
        <p:nvPicPr>
          <p:cNvPr id="19" name="Graphic 18" descr="Handshake outline">
            <a:extLst>
              <a:ext uri="{FF2B5EF4-FFF2-40B4-BE49-F238E27FC236}">
                <a16:creationId xmlns:a16="http://schemas.microsoft.com/office/drawing/2014/main" id="{39CB1174-28E1-1823-D8AB-4815C7F775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45143" y="4916948"/>
            <a:ext cx="914400" cy="914400"/>
          </a:xfrm>
          <a:prstGeom prst="rect">
            <a:avLst/>
          </a:prstGeom>
        </p:spPr>
      </p:pic>
      <p:pic>
        <p:nvPicPr>
          <p:cNvPr id="21" name="Graphic 20" descr="Group outline">
            <a:extLst>
              <a:ext uri="{FF2B5EF4-FFF2-40B4-BE49-F238E27FC236}">
                <a16:creationId xmlns:a16="http://schemas.microsoft.com/office/drawing/2014/main" id="{56A94783-0832-AAFE-519E-60D50CBC9D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95500" y="4023713"/>
            <a:ext cx="914400" cy="914400"/>
          </a:xfrm>
          <a:prstGeom prst="rect">
            <a:avLst/>
          </a:prstGeom>
        </p:spPr>
      </p:pic>
    </p:spTree>
    <p:extLst>
      <p:ext uri="{BB962C8B-B14F-4D97-AF65-F5344CB8AC3E}">
        <p14:creationId xmlns:p14="http://schemas.microsoft.com/office/powerpoint/2010/main" val="2267514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68076-66A8-13DD-D78D-04D3EF58F4B8}"/>
              </a:ext>
            </a:extLst>
          </p:cNvPr>
          <p:cNvSpPr>
            <a:spLocks noGrp="1"/>
          </p:cNvSpPr>
          <p:nvPr>
            <p:ph type="title"/>
          </p:nvPr>
        </p:nvSpPr>
        <p:spPr>
          <a:xfrm>
            <a:off x="5966691" y="365125"/>
            <a:ext cx="5387108" cy="1325563"/>
          </a:xfrm>
          <a:solidFill>
            <a:srgbClr val="FFFFF3">
              <a:alpha val="65000"/>
            </a:srgbClr>
          </a:solidFill>
        </p:spPr>
        <p:txBody>
          <a:bodyPr>
            <a:normAutofit/>
          </a:bodyPr>
          <a:lstStyle/>
          <a:p>
            <a:r>
              <a:rPr lang="en-GB" b="1" dirty="0"/>
              <a:t>Benefits of community energy</a:t>
            </a:r>
          </a:p>
        </p:txBody>
      </p:sp>
      <p:pic>
        <p:nvPicPr>
          <p:cNvPr id="5" name="Picture 4">
            <a:extLst>
              <a:ext uri="{FF2B5EF4-FFF2-40B4-BE49-F238E27FC236}">
                <a16:creationId xmlns:a16="http://schemas.microsoft.com/office/drawing/2014/main" id="{836F29F0-0F0F-18AB-9931-068D8E70DF5D}"/>
              </a:ext>
            </a:extLst>
          </p:cNvPr>
          <p:cNvPicPr>
            <a:picLocks noChangeAspect="1"/>
          </p:cNvPicPr>
          <p:nvPr/>
        </p:nvPicPr>
        <p:blipFill>
          <a:blip r:embed="rId2">
            <a:alphaModFix amt="45000"/>
            <a:extLst>
              <a:ext uri="{28A0092B-C50C-407E-A947-70E740481C1C}">
                <a14:useLocalDpi xmlns:a14="http://schemas.microsoft.com/office/drawing/2010/main" val="0"/>
              </a:ext>
            </a:extLst>
          </a:blip>
          <a:srcRect l="18513" r="11354"/>
          <a:stretch>
            <a:fillRect/>
          </a:stretch>
        </p:blipFill>
        <p:spPr>
          <a:xfrm>
            <a:off x="0" y="1"/>
            <a:ext cx="6412992" cy="6857999"/>
          </a:xfrm>
          <a:prstGeom prst="flowChartDelay">
            <a:avLst/>
          </a:prstGeom>
        </p:spPr>
      </p:pic>
      <p:sp>
        <p:nvSpPr>
          <p:cNvPr id="3" name="Content Placeholder 2">
            <a:extLst>
              <a:ext uri="{FF2B5EF4-FFF2-40B4-BE49-F238E27FC236}">
                <a16:creationId xmlns:a16="http://schemas.microsoft.com/office/drawing/2014/main" id="{EF395D37-5687-98B6-AB0A-2656D8D8AE4C}"/>
              </a:ext>
            </a:extLst>
          </p:cNvPr>
          <p:cNvSpPr>
            <a:spLocks noGrp="1"/>
          </p:cNvSpPr>
          <p:nvPr>
            <p:ph idx="1"/>
          </p:nvPr>
        </p:nvSpPr>
        <p:spPr>
          <a:xfrm>
            <a:off x="4719783" y="1690688"/>
            <a:ext cx="6770254" cy="4351338"/>
          </a:xfrm>
          <a:solidFill>
            <a:srgbClr val="FFFFF3">
              <a:alpha val="65000"/>
            </a:srgbClr>
          </a:solidFill>
          <a:effectLst>
            <a:softEdge rad="12700"/>
          </a:effectLst>
        </p:spPr>
        <p:txBody>
          <a:bodyPr>
            <a:noAutofit/>
          </a:bodyPr>
          <a:lstStyle/>
          <a:p>
            <a:pPr marL="0" indent="0">
              <a:buNone/>
            </a:pPr>
            <a:r>
              <a:rPr lang="en-US" sz="2400" dirty="0">
                <a:latin typeface="Lato"/>
                <a:ea typeface="Lato"/>
                <a:cs typeface="Lato"/>
              </a:rPr>
              <a:t>Community energy is good for local economies and communities as well as the planet:</a:t>
            </a:r>
          </a:p>
          <a:p>
            <a:pPr marL="285750" indent="-285750">
              <a:buFont typeface="Wingdings,Sans-Serif"/>
              <a:buChar char="ü"/>
            </a:pPr>
            <a:r>
              <a:rPr lang="en-US" sz="2400" dirty="0">
                <a:latin typeface="Lato"/>
                <a:ea typeface="Lato"/>
                <a:cs typeface="Lato"/>
              </a:rPr>
              <a:t>It's cheaper and more secure – no shareholder profits and no volatile international market</a:t>
            </a:r>
          </a:p>
          <a:p>
            <a:pPr marL="285750" indent="-285750">
              <a:buFont typeface="Wingdings,Sans-Serif"/>
              <a:buChar char="ü"/>
            </a:pPr>
            <a:r>
              <a:rPr lang="en-US" sz="2400" dirty="0">
                <a:latin typeface="Lato"/>
                <a:ea typeface="Lato"/>
                <a:cs typeface="Lato"/>
              </a:rPr>
              <a:t>It keeps money in local economies, builds local skills and funds community projects</a:t>
            </a:r>
          </a:p>
          <a:p>
            <a:pPr marL="285750" indent="-285750">
              <a:buFont typeface="Wingdings,Sans-Serif"/>
              <a:buChar char="ü"/>
            </a:pPr>
            <a:r>
              <a:rPr lang="en-US" sz="2400" dirty="0">
                <a:latin typeface="Lato"/>
                <a:ea typeface="Lato"/>
                <a:cs typeface="Lato"/>
              </a:rPr>
              <a:t>It brings communities together</a:t>
            </a:r>
          </a:p>
          <a:p>
            <a:pPr marL="285750" indent="-285750">
              <a:buFont typeface="Wingdings,Sans-Serif"/>
              <a:buChar char="ü"/>
            </a:pPr>
            <a:r>
              <a:rPr lang="en-US" sz="2400" dirty="0">
                <a:latin typeface="Lato"/>
                <a:ea typeface="Lato"/>
                <a:cs typeface="Lato"/>
              </a:rPr>
              <a:t>It's accountable to the community it serves</a:t>
            </a:r>
            <a:endParaRPr lang="en-US" sz="2400" dirty="0"/>
          </a:p>
        </p:txBody>
      </p:sp>
      <p:pic>
        <p:nvPicPr>
          <p:cNvPr id="6" name="Picture 5">
            <a:extLst>
              <a:ext uri="{FF2B5EF4-FFF2-40B4-BE49-F238E27FC236}">
                <a16:creationId xmlns:a16="http://schemas.microsoft.com/office/drawing/2014/main" id="{30557763-3228-6C69-6A81-814D23F101B8}"/>
              </a:ext>
            </a:extLst>
          </p:cNvPr>
          <p:cNvPicPr>
            <a:picLocks noChangeAspect="1"/>
          </p:cNvPicPr>
          <p:nvPr/>
        </p:nvPicPr>
        <p:blipFill>
          <a:blip r:embed="rId3"/>
          <a:stretch>
            <a:fillRect/>
          </a:stretch>
        </p:blipFill>
        <p:spPr>
          <a:xfrm>
            <a:off x="303981" y="113129"/>
            <a:ext cx="4279564" cy="2618808"/>
          </a:xfrm>
          <a:prstGeom prst="rect">
            <a:avLst/>
          </a:prstGeom>
        </p:spPr>
      </p:pic>
      <p:sp>
        <p:nvSpPr>
          <p:cNvPr id="8" name="TextBox 7">
            <a:extLst>
              <a:ext uri="{FF2B5EF4-FFF2-40B4-BE49-F238E27FC236}">
                <a16:creationId xmlns:a16="http://schemas.microsoft.com/office/drawing/2014/main" id="{D7F550D7-1D9F-C605-196E-411A50BECAC6}"/>
              </a:ext>
            </a:extLst>
          </p:cNvPr>
          <p:cNvSpPr txBox="1"/>
          <p:nvPr/>
        </p:nvSpPr>
        <p:spPr>
          <a:xfrm>
            <a:off x="303981" y="2731937"/>
            <a:ext cx="4767155"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solidFill>
                  <a:srgbClr val="F8F8DD"/>
                </a:solidFill>
              </a:rPr>
              <a:t>Figures for 2024. From the Community Energy England 'State of the Sector' report.</a:t>
            </a:r>
          </a:p>
        </p:txBody>
      </p:sp>
    </p:spTree>
    <p:extLst>
      <p:ext uri="{BB962C8B-B14F-4D97-AF65-F5344CB8AC3E}">
        <p14:creationId xmlns:p14="http://schemas.microsoft.com/office/powerpoint/2010/main" val="2104830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AA501-80EF-9410-649F-3DCE6E73E4A1}"/>
              </a:ext>
            </a:extLst>
          </p:cNvPr>
          <p:cNvSpPr>
            <a:spLocks noGrp="1"/>
          </p:cNvSpPr>
          <p:nvPr>
            <p:ph type="title"/>
          </p:nvPr>
        </p:nvSpPr>
        <p:spPr/>
        <p:txBody>
          <a:bodyPr/>
          <a:lstStyle/>
          <a:p>
            <a:r>
              <a:rPr lang="en-GB" b="1" dirty="0"/>
              <a:t>Rooftop solar</a:t>
            </a:r>
          </a:p>
        </p:txBody>
      </p:sp>
      <p:sp>
        <p:nvSpPr>
          <p:cNvPr id="3" name="Content Placeholder 2">
            <a:extLst>
              <a:ext uri="{FF2B5EF4-FFF2-40B4-BE49-F238E27FC236}">
                <a16:creationId xmlns:a16="http://schemas.microsoft.com/office/drawing/2014/main" id="{34FC24E9-A77B-67A4-1C19-D066125663E0}"/>
              </a:ext>
            </a:extLst>
          </p:cNvPr>
          <p:cNvSpPr>
            <a:spLocks noGrp="1"/>
          </p:cNvSpPr>
          <p:nvPr>
            <p:ph idx="1"/>
          </p:nvPr>
        </p:nvSpPr>
        <p:spPr>
          <a:xfrm>
            <a:off x="838200" y="1825625"/>
            <a:ext cx="4563283" cy="4351338"/>
          </a:xfrm>
        </p:spPr>
        <p:txBody>
          <a:bodyPr>
            <a:normAutofit fontScale="92500" lnSpcReduction="10000"/>
          </a:bodyPr>
          <a:lstStyle/>
          <a:p>
            <a:r>
              <a:rPr lang="en-GB" sz="2400" dirty="0"/>
              <a:t>Most tried-and-tested model of community energy – but most projects relied on subsidies which no longer exist</a:t>
            </a:r>
          </a:p>
          <a:p>
            <a:r>
              <a:rPr lang="en-GB" sz="2400" dirty="0"/>
              <a:t>Cost of panels has fallen, cost of electricity has risen </a:t>
            </a:r>
            <a:r>
              <a:rPr lang="en-GB" sz="2400" dirty="0">
                <a:sym typeface="Wingdings" panose="05000000000000000000" pitchFamily="2" charset="2"/>
              </a:rPr>
              <a:t> viable projects are now possible again</a:t>
            </a:r>
          </a:p>
          <a:p>
            <a:r>
              <a:rPr lang="en-GB" sz="2400" dirty="0">
                <a:sym typeface="Wingdings" panose="05000000000000000000" pitchFamily="2" charset="2"/>
              </a:rPr>
              <a:t>Usually on roofs of buildings with high electricity usage e.g. swimming pool, care home, hospital</a:t>
            </a:r>
          </a:p>
          <a:p>
            <a:r>
              <a:rPr lang="en-GB" sz="2400" dirty="0">
                <a:sym typeface="Wingdings" panose="05000000000000000000" pitchFamily="2" charset="2"/>
              </a:rPr>
              <a:t>Need around 70% on-site usage – the rest can be sold to the grid.</a:t>
            </a:r>
            <a:endParaRPr lang="en-GB" sz="2400" dirty="0"/>
          </a:p>
        </p:txBody>
      </p:sp>
      <p:pic>
        <p:nvPicPr>
          <p:cNvPr id="5" name="Picture 4" descr="What Is Community Energy? | Younity">
            <a:extLst>
              <a:ext uri="{FF2B5EF4-FFF2-40B4-BE49-F238E27FC236}">
                <a16:creationId xmlns:a16="http://schemas.microsoft.com/office/drawing/2014/main" id="{B297C49F-619C-3714-511D-BB28F087E0E8}"/>
              </a:ext>
            </a:extLst>
          </p:cNvPr>
          <p:cNvPicPr>
            <a:picLocks noChangeAspect="1"/>
          </p:cNvPicPr>
          <p:nvPr/>
        </p:nvPicPr>
        <p:blipFill>
          <a:blip r:embed="rId2"/>
          <a:srcRect l="15479" r="13563"/>
          <a:stretch>
            <a:fillRect/>
          </a:stretch>
        </p:blipFill>
        <p:spPr>
          <a:xfrm>
            <a:off x="5703651" y="0"/>
            <a:ext cx="6488349" cy="6857999"/>
          </a:xfrm>
          <a:prstGeom prst="rect">
            <a:avLst/>
          </a:prstGeom>
        </p:spPr>
      </p:pic>
      <p:sp>
        <p:nvSpPr>
          <p:cNvPr id="6" name="TextBox 5">
            <a:extLst>
              <a:ext uri="{FF2B5EF4-FFF2-40B4-BE49-F238E27FC236}">
                <a16:creationId xmlns:a16="http://schemas.microsoft.com/office/drawing/2014/main" id="{F2B46B93-67E9-F650-DB9F-6AE48912DA0F}"/>
              </a:ext>
            </a:extLst>
          </p:cNvPr>
          <p:cNvSpPr txBox="1"/>
          <p:nvPr/>
        </p:nvSpPr>
        <p:spPr>
          <a:xfrm rot="16200000">
            <a:off x="3969040" y="5194724"/>
            <a:ext cx="3095719" cy="230832"/>
          </a:xfrm>
          <a:prstGeom prst="rect">
            <a:avLst/>
          </a:prstGeom>
          <a:noFill/>
        </p:spPr>
        <p:txBody>
          <a:bodyPr wrap="none" rtlCol="0">
            <a:spAutoFit/>
          </a:bodyPr>
          <a:lstStyle/>
          <a:p>
            <a:r>
              <a:rPr lang="en-GB" sz="900" dirty="0"/>
              <a:t>Photo: Jessica Reeder. Licensed under Creative Commons</a:t>
            </a:r>
          </a:p>
        </p:txBody>
      </p:sp>
    </p:spTree>
    <p:extLst>
      <p:ext uri="{BB962C8B-B14F-4D97-AF65-F5344CB8AC3E}">
        <p14:creationId xmlns:p14="http://schemas.microsoft.com/office/powerpoint/2010/main" val="283579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F0119-841D-09A4-540F-38C095AC7F32}"/>
              </a:ext>
            </a:extLst>
          </p:cNvPr>
          <p:cNvSpPr>
            <a:spLocks noGrp="1"/>
          </p:cNvSpPr>
          <p:nvPr>
            <p:ph type="title"/>
          </p:nvPr>
        </p:nvSpPr>
        <p:spPr>
          <a:xfrm>
            <a:off x="5781675" y="365125"/>
            <a:ext cx="5572124" cy="1325563"/>
          </a:xfrm>
        </p:spPr>
        <p:txBody>
          <a:bodyPr/>
          <a:lstStyle/>
          <a:p>
            <a:r>
              <a:rPr lang="en-GB" b="1" dirty="0"/>
              <a:t>Case study: </a:t>
            </a:r>
            <a:br>
              <a:rPr lang="en-GB" b="1" dirty="0"/>
            </a:br>
            <a:r>
              <a:rPr lang="en-GB" b="1" dirty="0"/>
              <a:t>Energise South Downs</a:t>
            </a:r>
          </a:p>
        </p:txBody>
      </p:sp>
      <p:sp>
        <p:nvSpPr>
          <p:cNvPr id="3" name="Content Placeholder 2">
            <a:extLst>
              <a:ext uri="{FF2B5EF4-FFF2-40B4-BE49-F238E27FC236}">
                <a16:creationId xmlns:a16="http://schemas.microsoft.com/office/drawing/2014/main" id="{DD937925-6686-AE3E-0908-2622EBE66223}"/>
              </a:ext>
            </a:extLst>
          </p:cNvPr>
          <p:cNvSpPr>
            <a:spLocks noGrp="1"/>
          </p:cNvSpPr>
          <p:nvPr>
            <p:ph idx="1"/>
          </p:nvPr>
        </p:nvSpPr>
        <p:spPr>
          <a:xfrm>
            <a:off x="5781674" y="1825625"/>
            <a:ext cx="5572125" cy="4351338"/>
          </a:xfrm>
        </p:spPr>
        <p:txBody>
          <a:bodyPr/>
          <a:lstStyle/>
          <a:p>
            <a:r>
              <a:rPr lang="en-GB" dirty="0"/>
              <a:t>First three solar installations completed in 2025 – on a sailing club, a swimming pool and a warehouse</a:t>
            </a:r>
          </a:p>
          <a:p>
            <a:r>
              <a:rPr lang="en-GB" dirty="0"/>
              <a:t>Community share issue raised £300,000 in 10 days – investments from £50 to £30,000</a:t>
            </a:r>
          </a:p>
          <a:p>
            <a:r>
              <a:rPr lang="en-GB" dirty="0"/>
              <a:t>Expects to pay interest of up to 5.5% as well as putting money into a community benefit fund.</a:t>
            </a:r>
          </a:p>
          <a:p>
            <a:pPr marL="0" indent="0">
              <a:buNone/>
            </a:pPr>
            <a:endParaRPr lang="en-GB" dirty="0"/>
          </a:p>
        </p:txBody>
      </p:sp>
      <p:pic>
        <p:nvPicPr>
          <p:cNvPr id="6" name="Picture 5">
            <a:extLst>
              <a:ext uri="{FF2B5EF4-FFF2-40B4-BE49-F238E27FC236}">
                <a16:creationId xmlns:a16="http://schemas.microsoft.com/office/drawing/2014/main" id="{0F911535-5F6D-E61A-9216-6A352CD40834}"/>
              </a:ext>
            </a:extLst>
          </p:cNvPr>
          <p:cNvPicPr>
            <a:picLocks noChangeAspect="1"/>
          </p:cNvPicPr>
          <p:nvPr/>
        </p:nvPicPr>
        <p:blipFill>
          <a:blip r:embed="rId2"/>
          <a:srcRect l="14576" r="28192"/>
          <a:stretch>
            <a:fillRect/>
          </a:stretch>
        </p:blipFill>
        <p:spPr>
          <a:xfrm>
            <a:off x="0" y="0"/>
            <a:ext cx="5684767" cy="6858000"/>
          </a:xfrm>
          <a:prstGeom prst="rect">
            <a:avLst/>
          </a:prstGeom>
          <a:ln>
            <a:noFill/>
          </a:ln>
          <a:effectLst>
            <a:softEdge rad="112500"/>
          </a:effectLst>
        </p:spPr>
      </p:pic>
      <p:sp>
        <p:nvSpPr>
          <p:cNvPr id="7" name="TextBox 6">
            <a:extLst>
              <a:ext uri="{FF2B5EF4-FFF2-40B4-BE49-F238E27FC236}">
                <a16:creationId xmlns:a16="http://schemas.microsoft.com/office/drawing/2014/main" id="{A86C9378-534A-C37C-7157-6A7B5B040544}"/>
              </a:ext>
            </a:extLst>
          </p:cNvPr>
          <p:cNvSpPr txBox="1"/>
          <p:nvPr/>
        </p:nvSpPr>
        <p:spPr>
          <a:xfrm rot="16200000">
            <a:off x="4905110" y="5914472"/>
            <a:ext cx="1656223" cy="230832"/>
          </a:xfrm>
          <a:prstGeom prst="rect">
            <a:avLst/>
          </a:prstGeom>
          <a:noFill/>
        </p:spPr>
        <p:txBody>
          <a:bodyPr wrap="none" rtlCol="0">
            <a:spAutoFit/>
          </a:bodyPr>
          <a:lstStyle/>
          <a:p>
            <a:r>
              <a:rPr lang="en-GB" sz="900" dirty="0"/>
              <a:t>Photo: Energise South Downs</a:t>
            </a:r>
          </a:p>
        </p:txBody>
      </p:sp>
    </p:spTree>
    <p:extLst>
      <p:ext uri="{BB962C8B-B14F-4D97-AF65-F5344CB8AC3E}">
        <p14:creationId xmlns:p14="http://schemas.microsoft.com/office/powerpoint/2010/main" val="3741605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ree stock image of Solar Panel Array created by Pixabay">
            <a:extLst>
              <a:ext uri="{FF2B5EF4-FFF2-40B4-BE49-F238E27FC236}">
                <a16:creationId xmlns:a16="http://schemas.microsoft.com/office/drawing/2014/main" id="{683F4868-2464-04C8-1B59-B80AF827E5C0}"/>
              </a:ext>
            </a:extLst>
          </p:cNvPr>
          <p:cNvPicPr>
            <a:picLocks noChangeAspect="1"/>
          </p:cNvPicPr>
          <p:nvPr/>
        </p:nvPicPr>
        <p:blipFill>
          <a:blip r:embed="rId2"/>
          <a:srcRect l="8099" r="12590"/>
          <a:stretch>
            <a:fillRect/>
          </a:stretch>
        </p:blipFill>
        <p:spPr>
          <a:xfrm>
            <a:off x="1" y="10"/>
            <a:ext cx="9669642" cy="6857990"/>
          </a:xfrm>
          <a:prstGeom prst="rect">
            <a:avLst/>
          </a:prstGeom>
          <a:gradFill>
            <a:gsLst>
              <a:gs pos="0">
                <a:schemeClr val="accent1">
                  <a:lumMod val="5000"/>
                  <a:lumOff val="95000"/>
                </a:schemeClr>
              </a:gs>
              <a:gs pos="29000">
                <a:schemeClr val="accent1">
                  <a:lumMod val="45000"/>
                  <a:lumOff val="55000"/>
                </a:schemeClr>
              </a:gs>
              <a:gs pos="42000">
                <a:schemeClr val="accent1">
                  <a:lumMod val="45000"/>
                  <a:lumOff val="55000"/>
                </a:schemeClr>
              </a:gs>
              <a:gs pos="60000">
                <a:schemeClr val="accent1">
                  <a:lumMod val="30000"/>
                  <a:lumOff val="70000"/>
                  <a:alpha val="97000"/>
                </a:schemeClr>
              </a:gs>
            </a:gsLst>
            <a:lin ang="5400000" scaled="1"/>
          </a:gradFill>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B7ED41-F4D3-692A-0295-E9728B740224}"/>
              </a:ext>
            </a:extLst>
          </p:cNvPr>
          <p:cNvSpPr>
            <a:spLocks noGrp="1"/>
          </p:cNvSpPr>
          <p:nvPr>
            <p:ph type="title"/>
          </p:nvPr>
        </p:nvSpPr>
        <p:spPr>
          <a:xfrm>
            <a:off x="7531610" y="365125"/>
            <a:ext cx="3822189" cy="1899912"/>
          </a:xfrm>
        </p:spPr>
        <p:txBody>
          <a:bodyPr>
            <a:normAutofit/>
          </a:bodyPr>
          <a:lstStyle/>
          <a:p>
            <a:r>
              <a:rPr lang="en-GB" sz="4000" b="1"/>
              <a:t>Ground-mounted solar</a:t>
            </a:r>
          </a:p>
        </p:txBody>
      </p:sp>
      <p:sp>
        <p:nvSpPr>
          <p:cNvPr id="3" name="Content Placeholder 2">
            <a:extLst>
              <a:ext uri="{FF2B5EF4-FFF2-40B4-BE49-F238E27FC236}">
                <a16:creationId xmlns:a16="http://schemas.microsoft.com/office/drawing/2014/main" id="{16CC7518-9BC0-4000-89F1-311F2CD7ED6C}"/>
              </a:ext>
            </a:extLst>
          </p:cNvPr>
          <p:cNvSpPr>
            <a:spLocks noGrp="1"/>
          </p:cNvSpPr>
          <p:nvPr>
            <p:ph idx="1"/>
          </p:nvPr>
        </p:nvSpPr>
        <p:spPr>
          <a:xfrm>
            <a:off x="7531610" y="2434201"/>
            <a:ext cx="3822189" cy="3742762"/>
          </a:xfrm>
        </p:spPr>
        <p:txBody>
          <a:bodyPr>
            <a:normAutofit/>
          </a:bodyPr>
          <a:lstStyle/>
          <a:p>
            <a:endParaRPr lang="en-GB" sz="1900"/>
          </a:p>
          <a:p>
            <a:r>
              <a:rPr lang="en-GB" sz="1900"/>
              <a:t>Needs at least 4 hectares (10 acres – about 6 football pitches)</a:t>
            </a:r>
          </a:p>
          <a:p>
            <a:r>
              <a:rPr lang="en-GB" sz="1900"/>
              <a:t>Needs planning permission and a grid connection </a:t>
            </a:r>
            <a:br>
              <a:rPr lang="en-GB" sz="1900"/>
            </a:br>
            <a:r>
              <a:rPr lang="en-GB" sz="1900"/>
              <a:t>(this is often a barrier)</a:t>
            </a:r>
          </a:p>
          <a:p>
            <a:r>
              <a:rPr lang="en-GB" sz="1900"/>
              <a:t>Can be combined with other uses like grazing animals or planting wildflowers</a:t>
            </a:r>
          </a:p>
          <a:p>
            <a:r>
              <a:rPr lang="en-GB" sz="1900"/>
              <a:t>Can sell to an energy company, or directly to a user.</a:t>
            </a:r>
          </a:p>
        </p:txBody>
      </p:sp>
    </p:spTree>
    <p:extLst>
      <p:ext uri="{BB962C8B-B14F-4D97-AF65-F5344CB8AC3E}">
        <p14:creationId xmlns:p14="http://schemas.microsoft.com/office/powerpoint/2010/main" val="591486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2859C-C8E0-0E4A-512E-2217320083F6}"/>
              </a:ext>
            </a:extLst>
          </p:cNvPr>
          <p:cNvSpPr>
            <a:spLocks noGrp="1"/>
          </p:cNvSpPr>
          <p:nvPr>
            <p:ph type="title"/>
          </p:nvPr>
        </p:nvSpPr>
        <p:spPr>
          <a:xfrm>
            <a:off x="481013" y="3752849"/>
            <a:ext cx="3290887" cy="2452687"/>
          </a:xfrm>
        </p:spPr>
        <p:txBody>
          <a:bodyPr anchor="ctr">
            <a:normAutofit/>
          </a:bodyPr>
          <a:lstStyle/>
          <a:p>
            <a:r>
              <a:rPr lang="en-GB" sz="3600" b="1" dirty="0"/>
              <a:t>Case study: </a:t>
            </a:r>
            <a:r>
              <a:rPr lang="en-GB" sz="3600" b="1" dirty="0" err="1"/>
              <a:t>Southill</a:t>
            </a:r>
            <a:r>
              <a:rPr lang="en-GB" sz="3600" b="1" dirty="0"/>
              <a:t> Solar</a:t>
            </a:r>
          </a:p>
        </p:txBody>
      </p:sp>
      <p:pic>
        <p:nvPicPr>
          <p:cNvPr id="6" name="Picture 5">
            <a:extLst>
              <a:ext uri="{FF2B5EF4-FFF2-40B4-BE49-F238E27FC236}">
                <a16:creationId xmlns:a16="http://schemas.microsoft.com/office/drawing/2014/main" id="{D4AB38D8-B141-2ADE-5B54-ACD33DFC70BD}"/>
              </a:ext>
            </a:extLst>
          </p:cNvPr>
          <p:cNvPicPr>
            <a:picLocks noChangeAspect="1"/>
          </p:cNvPicPr>
          <p:nvPr/>
        </p:nvPicPr>
        <p:blipFill>
          <a:blip r:embed="rId2"/>
          <a:srcRect l="7523" r="10334"/>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57B14E59-5236-3976-D7D2-CA53253C1EBF}"/>
              </a:ext>
            </a:extLst>
          </p:cNvPr>
          <p:cNvSpPr>
            <a:spLocks noGrp="1"/>
          </p:cNvSpPr>
          <p:nvPr>
            <p:ph idx="1"/>
          </p:nvPr>
        </p:nvSpPr>
        <p:spPr>
          <a:xfrm>
            <a:off x="4223982" y="3752850"/>
            <a:ext cx="7485413" cy="2452687"/>
          </a:xfrm>
        </p:spPr>
        <p:txBody>
          <a:bodyPr anchor="ctr">
            <a:normAutofit/>
          </a:bodyPr>
          <a:lstStyle/>
          <a:p>
            <a:r>
              <a:rPr lang="en-GB" sz="1800" dirty="0"/>
              <a:t>4.5MW solar farm in Oxfordshire</a:t>
            </a:r>
          </a:p>
          <a:p>
            <a:r>
              <a:rPr lang="en-GB" sz="1800" dirty="0"/>
              <a:t>Cost £4.5m - £1.35m raised through community shares, with the rest coming from loans and government grants</a:t>
            </a:r>
          </a:p>
          <a:p>
            <a:r>
              <a:rPr lang="en-GB" sz="1800" dirty="0"/>
              <a:t>Enough power for about 1,500 homes</a:t>
            </a:r>
          </a:p>
          <a:p>
            <a:r>
              <a:rPr lang="en-GB" sz="1800" dirty="0"/>
              <a:t>Site also includes a wildflower meadow and an orchard.</a:t>
            </a:r>
          </a:p>
        </p:txBody>
      </p:sp>
      <p:sp>
        <p:nvSpPr>
          <p:cNvPr id="7" name="TextBox 6">
            <a:extLst>
              <a:ext uri="{FF2B5EF4-FFF2-40B4-BE49-F238E27FC236}">
                <a16:creationId xmlns:a16="http://schemas.microsoft.com/office/drawing/2014/main" id="{A0787A2F-F860-8548-E839-6D8D12AF2C70}"/>
              </a:ext>
            </a:extLst>
          </p:cNvPr>
          <p:cNvSpPr txBox="1"/>
          <p:nvPr/>
        </p:nvSpPr>
        <p:spPr>
          <a:xfrm>
            <a:off x="10269612" y="3637433"/>
            <a:ext cx="1891865" cy="230832"/>
          </a:xfrm>
          <a:prstGeom prst="rect">
            <a:avLst/>
          </a:prstGeom>
          <a:noFill/>
        </p:spPr>
        <p:txBody>
          <a:bodyPr wrap="none" rtlCol="0">
            <a:spAutoFit/>
          </a:bodyPr>
          <a:lstStyle/>
          <a:p>
            <a:r>
              <a:rPr lang="en-GB" sz="900" dirty="0"/>
              <a:t>Photo: </a:t>
            </a:r>
            <a:r>
              <a:rPr lang="en-GB" sz="900" dirty="0" err="1"/>
              <a:t>Southill</a:t>
            </a:r>
            <a:r>
              <a:rPr lang="en-GB" sz="900" dirty="0"/>
              <a:t> Community Energy</a:t>
            </a:r>
          </a:p>
        </p:txBody>
      </p:sp>
    </p:spTree>
    <p:extLst>
      <p:ext uri="{BB962C8B-B14F-4D97-AF65-F5344CB8AC3E}">
        <p14:creationId xmlns:p14="http://schemas.microsoft.com/office/powerpoint/2010/main" val="1290975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DCE69-1E1B-75A9-76E1-15D76CADDF29}"/>
              </a:ext>
            </a:extLst>
          </p:cNvPr>
          <p:cNvSpPr>
            <a:spLocks noGrp="1"/>
          </p:cNvSpPr>
          <p:nvPr>
            <p:ph type="title"/>
          </p:nvPr>
        </p:nvSpPr>
        <p:spPr/>
        <p:txBody>
          <a:bodyPr/>
          <a:lstStyle/>
          <a:p>
            <a:r>
              <a:rPr lang="en-GB" b="1" dirty="0"/>
              <a:t>Wind power</a:t>
            </a:r>
          </a:p>
        </p:txBody>
      </p:sp>
      <p:sp>
        <p:nvSpPr>
          <p:cNvPr id="3" name="Content Placeholder 2">
            <a:extLst>
              <a:ext uri="{FF2B5EF4-FFF2-40B4-BE49-F238E27FC236}">
                <a16:creationId xmlns:a16="http://schemas.microsoft.com/office/drawing/2014/main" id="{51537D70-3B9C-A7A6-5AC3-533BA387BEA7}"/>
              </a:ext>
            </a:extLst>
          </p:cNvPr>
          <p:cNvSpPr>
            <a:spLocks noGrp="1"/>
          </p:cNvSpPr>
          <p:nvPr>
            <p:ph idx="1"/>
          </p:nvPr>
        </p:nvSpPr>
        <p:spPr>
          <a:xfrm>
            <a:off x="838199" y="1825625"/>
            <a:ext cx="6677025" cy="4351338"/>
          </a:xfrm>
        </p:spPr>
        <p:txBody>
          <a:bodyPr>
            <a:normAutofit fontScale="92500" lnSpcReduction="20000"/>
          </a:bodyPr>
          <a:lstStyle/>
          <a:p>
            <a:r>
              <a:rPr lang="en-GB" dirty="0"/>
              <a:t>Britain has a target to double onshore wind capacity by 2030</a:t>
            </a:r>
          </a:p>
          <a:p>
            <a:r>
              <a:rPr lang="en-GB" dirty="0"/>
              <a:t>More than 60% of people would support a community-owned wind turbine in their area (compared to 37% for privately owned)</a:t>
            </a:r>
          </a:p>
          <a:p>
            <a:r>
              <a:rPr lang="en-GB" dirty="0"/>
              <a:t>1MW is the minimum scale, but economics are better with a 4MW turbine</a:t>
            </a:r>
          </a:p>
          <a:p>
            <a:r>
              <a:rPr lang="en-GB" dirty="0"/>
              <a:t>Capital cost around £4.5m for 4MW</a:t>
            </a:r>
          </a:p>
          <a:p>
            <a:r>
              <a:rPr lang="en-GB" dirty="0"/>
              <a:t>No opportunities very close to </a:t>
            </a:r>
            <a:r>
              <a:rPr lang="en-GB" dirty="0" err="1"/>
              <a:t>PiP</a:t>
            </a:r>
            <a:r>
              <a:rPr lang="en-GB" dirty="0"/>
              <a:t> area</a:t>
            </a:r>
          </a:p>
          <a:p>
            <a:r>
              <a:rPr lang="en-GB" dirty="0"/>
              <a:t>Onshore wind was pretty much banned in England for a decade, so there aren’t many recent examples. However…</a:t>
            </a:r>
          </a:p>
          <a:p>
            <a:pPr marL="0" indent="0">
              <a:buNone/>
            </a:pPr>
            <a:endParaRPr lang="en-GB" dirty="0"/>
          </a:p>
        </p:txBody>
      </p:sp>
      <p:pic>
        <p:nvPicPr>
          <p:cNvPr id="4" name="Picture 3" descr="Swaffham's Green Britain Centre Wind... © David Dixon cc-by-sa/2.0 ::  Geograph Britain and Ireland">
            <a:extLst>
              <a:ext uri="{FF2B5EF4-FFF2-40B4-BE49-F238E27FC236}">
                <a16:creationId xmlns:a16="http://schemas.microsoft.com/office/drawing/2014/main" id="{B12A1737-7AFE-339F-FA5D-1B88232348D1}"/>
              </a:ext>
            </a:extLst>
          </p:cNvPr>
          <p:cNvPicPr>
            <a:picLocks noChangeAspect="1"/>
          </p:cNvPicPr>
          <p:nvPr/>
        </p:nvPicPr>
        <p:blipFill>
          <a:blip r:embed="rId2"/>
          <a:srcRect l="12405" r="9425"/>
          <a:stretch>
            <a:fillRect/>
          </a:stretch>
        </p:blipFill>
        <p:spPr>
          <a:xfrm>
            <a:off x="8162924" y="0"/>
            <a:ext cx="4029076" cy="6857999"/>
          </a:xfrm>
          <a:prstGeom prst="rect">
            <a:avLst/>
          </a:prstGeom>
        </p:spPr>
      </p:pic>
      <p:sp>
        <p:nvSpPr>
          <p:cNvPr id="5" name="TextBox 4">
            <a:extLst>
              <a:ext uri="{FF2B5EF4-FFF2-40B4-BE49-F238E27FC236}">
                <a16:creationId xmlns:a16="http://schemas.microsoft.com/office/drawing/2014/main" id="{F53508AA-04F1-2673-BBA7-1DEDDEB165F9}"/>
              </a:ext>
            </a:extLst>
          </p:cNvPr>
          <p:cNvSpPr txBox="1"/>
          <p:nvPr/>
        </p:nvSpPr>
        <p:spPr>
          <a:xfrm rot="16200000">
            <a:off x="6505577" y="5268464"/>
            <a:ext cx="2948243" cy="230832"/>
          </a:xfrm>
          <a:prstGeom prst="rect">
            <a:avLst/>
          </a:prstGeom>
          <a:noFill/>
        </p:spPr>
        <p:txBody>
          <a:bodyPr wrap="none" rtlCol="0">
            <a:spAutoFit/>
          </a:bodyPr>
          <a:lstStyle/>
          <a:p>
            <a:r>
              <a:rPr lang="en-GB" sz="900" dirty="0"/>
              <a:t>Photo: David Dixon. Licensed under Creative Commons</a:t>
            </a:r>
          </a:p>
        </p:txBody>
      </p:sp>
    </p:spTree>
    <p:extLst>
      <p:ext uri="{BB962C8B-B14F-4D97-AF65-F5344CB8AC3E}">
        <p14:creationId xmlns:p14="http://schemas.microsoft.com/office/powerpoint/2010/main" val="225571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22C425-AEF7-2D05-C718-3F5877D3E6B8}"/>
              </a:ext>
            </a:extLst>
          </p:cNvPr>
          <p:cNvPicPr>
            <a:picLocks noChangeAspect="1"/>
          </p:cNvPicPr>
          <p:nvPr/>
        </p:nvPicPr>
        <p:blipFill>
          <a:blip r:embed="rId2"/>
          <a:srcRect l="2782" r="20727" b="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AE1914-7CBC-03B0-EF13-DEC8001BEB99}"/>
              </a:ext>
            </a:extLst>
          </p:cNvPr>
          <p:cNvSpPr>
            <a:spLocks noGrp="1"/>
          </p:cNvSpPr>
          <p:nvPr>
            <p:ph type="title"/>
          </p:nvPr>
        </p:nvSpPr>
        <p:spPr>
          <a:xfrm>
            <a:off x="838200" y="365125"/>
            <a:ext cx="3822189" cy="1899912"/>
          </a:xfrm>
        </p:spPr>
        <p:txBody>
          <a:bodyPr>
            <a:normAutofit/>
          </a:bodyPr>
          <a:lstStyle/>
          <a:p>
            <a:r>
              <a:rPr lang="en-GB" sz="3700" b="1" dirty="0"/>
              <a:t>Case study: Ambition Lawrence Weston</a:t>
            </a:r>
          </a:p>
        </p:txBody>
      </p:sp>
      <p:sp>
        <p:nvSpPr>
          <p:cNvPr id="3" name="Content Placeholder 2">
            <a:extLst>
              <a:ext uri="{FF2B5EF4-FFF2-40B4-BE49-F238E27FC236}">
                <a16:creationId xmlns:a16="http://schemas.microsoft.com/office/drawing/2014/main" id="{75F3C7E1-7043-2387-6FD8-29A14F6B2852}"/>
              </a:ext>
            </a:extLst>
          </p:cNvPr>
          <p:cNvSpPr>
            <a:spLocks noGrp="1"/>
          </p:cNvSpPr>
          <p:nvPr>
            <p:ph idx="1"/>
          </p:nvPr>
        </p:nvSpPr>
        <p:spPr>
          <a:xfrm>
            <a:off x="838200" y="2434201"/>
            <a:ext cx="3822189" cy="3742762"/>
          </a:xfrm>
        </p:spPr>
        <p:txBody>
          <a:bodyPr>
            <a:normAutofit/>
          </a:bodyPr>
          <a:lstStyle/>
          <a:p>
            <a:r>
              <a:rPr lang="en-GB" sz="2000" dirty="0"/>
              <a:t>Housing estate in Bristol owns the biggest onshore wind turbine in England at 150m tall and 4.2MW capacity</a:t>
            </a:r>
          </a:p>
          <a:p>
            <a:r>
              <a:rPr lang="en-GB" sz="2000" dirty="0"/>
              <a:t>Took 7 years from idea to operation</a:t>
            </a:r>
          </a:p>
          <a:p>
            <a:r>
              <a:rPr lang="en-GB" sz="2000" dirty="0"/>
              <a:t>Cost £5.5m. Expects to contribute £100,000 a year to local projects once loans are paid off</a:t>
            </a:r>
          </a:p>
        </p:txBody>
      </p:sp>
      <p:sp>
        <p:nvSpPr>
          <p:cNvPr id="6" name="TextBox 5">
            <a:extLst>
              <a:ext uri="{FF2B5EF4-FFF2-40B4-BE49-F238E27FC236}">
                <a16:creationId xmlns:a16="http://schemas.microsoft.com/office/drawing/2014/main" id="{9C5AA2AE-1BF2-AB7E-1F33-197F3E3E1199}"/>
              </a:ext>
            </a:extLst>
          </p:cNvPr>
          <p:cNvSpPr txBox="1"/>
          <p:nvPr/>
        </p:nvSpPr>
        <p:spPr>
          <a:xfrm>
            <a:off x="1924050" y="6492875"/>
            <a:ext cx="1957587" cy="230832"/>
          </a:xfrm>
          <a:prstGeom prst="rect">
            <a:avLst/>
          </a:prstGeom>
          <a:noFill/>
        </p:spPr>
        <p:txBody>
          <a:bodyPr wrap="none" rtlCol="0">
            <a:spAutoFit/>
          </a:bodyPr>
          <a:lstStyle/>
          <a:p>
            <a:r>
              <a:rPr lang="en-GB" sz="900" dirty="0"/>
              <a:t>Photo: Ambition Community Energy</a:t>
            </a:r>
          </a:p>
        </p:txBody>
      </p:sp>
    </p:spTree>
    <p:extLst>
      <p:ext uri="{BB962C8B-B14F-4D97-AF65-F5344CB8AC3E}">
        <p14:creationId xmlns:p14="http://schemas.microsoft.com/office/powerpoint/2010/main" val="109970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BBB74A5-6266-917A-EFA3-680E5278ECAC}"/>
              </a:ext>
            </a:extLst>
          </p:cNvPr>
          <p:cNvPicPr>
            <a:picLocks noGrp="1" noChangeAspect="1"/>
          </p:cNvPicPr>
          <p:nvPr>
            <p:ph idx="1"/>
          </p:nvPr>
        </p:nvPicPr>
        <p:blipFill>
          <a:blip r:embed="rId2"/>
          <a:stretch>
            <a:fillRect/>
          </a:stretch>
        </p:blipFill>
        <p:spPr>
          <a:xfrm>
            <a:off x="757813" y="598426"/>
            <a:ext cx="10168641" cy="5661148"/>
          </a:xfrm>
          <a:prstGeom prst="rect">
            <a:avLst/>
          </a:prstGeom>
        </p:spPr>
      </p:pic>
      <p:sp>
        <p:nvSpPr>
          <p:cNvPr id="6" name="TextBox 5">
            <a:extLst>
              <a:ext uri="{FF2B5EF4-FFF2-40B4-BE49-F238E27FC236}">
                <a16:creationId xmlns:a16="http://schemas.microsoft.com/office/drawing/2014/main" id="{F72A1C14-DB94-A9AC-4EAB-55A709D51C8C}"/>
              </a:ext>
            </a:extLst>
          </p:cNvPr>
          <p:cNvSpPr txBox="1"/>
          <p:nvPr/>
        </p:nvSpPr>
        <p:spPr>
          <a:xfrm>
            <a:off x="757813" y="6259574"/>
            <a:ext cx="1518814" cy="369332"/>
          </a:xfrm>
          <a:prstGeom prst="rect">
            <a:avLst/>
          </a:prstGeom>
          <a:noFill/>
        </p:spPr>
        <p:txBody>
          <a:bodyPr wrap="none" rtlCol="0">
            <a:spAutoFit/>
          </a:bodyPr>
          <a:lstStyle/>
          <a:p>
            <a:r>
              <a:rPr lang="en-GB" dirty="0"/>
              <a:t>VoteWind.org</a:t>
            </a:r>
          </a:p>
        </p:txBody>
      </p:sp>
    </p:spTree>
    <p:extLst>
      <p:ext uri="{BB962C8B-B14F-4D97-AF65-F5344CB8AC3E}">
        <p14:creationId xmlns:p14="http://schemas.microsoft.com/office/powerpoint/2010/main" val="2225397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F238C-0D27-7F8F-FC31-BD6D3BED0D07}"/>
              </a:ext>
            </a:extLst>
          </p:cNvPr>
          <p:cNvSpPr>
            <a:spLocks noGrp="1"/>
          </p:cNvSpPr>
          <p:nvPr>
            <p:ph type="title"/>
          </p:nvPr>
        </p:nvSpPr>
        <p:spPr/>
        <p:txBody>
          <a:bodyPr/>
          <a:lstStyle/>
          <a:p>
            <a:r>
              <a:rPr lang="en-GB" b="1" dirty="0"/>
              <a:t>Who buys the electricity?</a:t>
            </a:r>
          </a:p>
        </p:txBody>
      </p:sp>
      <p:sp>
        <p:nvSpPr>
          <p:cNvPr id="3" name="Content Placeholder 2">
            <a:extLst>
              <a:ext uri="{FF2B5EF4-FFF2-40B4-BE49-F238E27FC236}">
                <a16:creationId xmlns:a16="http://schemas.microsoft.com/office/drawing/2014/main" id="{D9DD4402-392B-3FDD-B84E-8E7730813933}"/>
              </a:ext>
            </a:extLst>
          </p:cNvPr>
          <p:cNvSpPr>
            <a:spLocks noGrp="1"/>
          </p:cNvSpPr>
          <p:nvPr>
            <p:ph idx="1"/>
          </p:nvPr>
        </p:nvSpPr>
        <p:spPr>
          <a:xfrm>
            <a:off x="838200" y="2891017"/>
            <a:ext cx="5964936" cy="3017113"/>
          </a:xfrm>
        </p:spPr>
        <p:txBody>
          <a:bodyPr>
            <a:normAutofit fontScale="92500" lnSpcReduction="10000"/>
          </a:bodyPr>
          <a:lstStyle/>
          <a:p>
            <a:pPr marL="457200" indent="-457200">
              <a:buAutoNum type="arabicPeriod" startAt="3"/>
            </a:pPr>
            <a:r>
              <a:rPr lang="en-GB" sz="2600" dirty="0"/>
              <a:t>Sell to local homes or businesses – this has previously been almost impossible but is getting easier. </a:t>
            </a:r>
          </a:p>
          <a:p>
            <a:pPr marL="0" indent="0">
              <a:buNone/>
            </a:pPr>
            <a:r>
              <a:rPr lang="en-GB" sz="2600" dirty="0"/>
              <a:t>You can avoid some grid costs if you can show that a local customer is using electricity at the same time your site is generating it. </a:t>
            </a:r>
          </a:p>
          <a:p>
            <a:pPr marL="0" indent="0">
              <a:buNone/>
            </a:pPr>
            <a:r>
              <a:rPr lang="en-GB" sz="2600" dirty="0"/>
              <a:t>Domestic users must be in the same primary substation area as the site.</a:t>
            </a:r>
          </a:p>
          <a:p>
            <a:pPr marL="514350" indent="-514350">
              <a:buAutoNum type="arabicPeriod"/>
            </a:pPr>
            <a:endParaRPr lang="en-GB" dirty="0"/>
          </a:p>
        </p:txBody>
      </p:sp>
      <p:pic>
        <p:nvPicPr>
          <p:cNvPr id="4" name="Picture 3">
            <a:extLst>
              <a:ext uri="{FF2B5EF4-FFF2-40B4-BE49-F238E27FC236}">
                <a16:creationId xmlns:a16="http://schemas.microsoft.com/office/drawing/2014/main" id="{3465402A-2490-2509-AE29-A4F1E87F2335}"/>
              </a:ext>
            </a:extLst>
          </p:cNvPr>
          <p:cNvPicPr>
            <a:picLocks noChangeAspect="1"/>
          </p:cNvPicPr>
          <p:nvPr/>
        </p:nvPicPr>
        <p:blipFill>
          <a:blip r:embed="rId2"/>
          <a:stretch>
            <a:fillRect/>
          </a:stretch>
        </p:blipFill>
        <p:spPr>
          <a:xfrm>
            <a:off x="7223760" y="3160167"/>
            <a:ext cx="4968240" cy="3697833"/>
          </a:xfrm>
          <a:prstGeom prst="rect">
            <a:avLst/>
          </a:prstGeom>
          <a:effectLst>
            <a:softEdge rad="31750"/>
          </a:effectLst>
        </p:spPr>
      </p:pic>
      <p:sp>
        <p:nvSpPr>
          <p:cNvPr id="6" name="TextBox 5">
            <a:extLst>
              <a:ext uri="{FF2B5EF4-FFF2-40B4-BE49-F238E27FC236}">
                <a16:creationId xmlns:a16="http://schemas.microsoft.com/office/drawing/2014/main" id="{5A385E43-2F61-200A-58A0-337A09D6A4E8}"/>
              </a:ext>
            </a:extLst>
          </p:cNvPr>
          <p:cNvSpPr txBox="1"/>
          <p:nvPr/>
        </p:nvSpPr>
        <p:spPr>
          <a:xfrm>
            <a:off x="838200" y="1690688"/>
            <a:ext cx="10515600" cy="1200329"/>
          </a:xfrm>
          <a:prstGeom prst="rect">
            <a:avLst/>
          </a:prstGeom>
          <a:noFill/>
        </p:spPr>
        <p:txBody>
          <a:bodyPr wrap="square">
            <a:spAutoFit/>
          </a:bodyPr>
          <a:lstStyle/>
          <a:p>
            <a:pPr marL="0" indent="0">
              <a:buNone/>
            </a:pPr>
            <a:r>
              <a:rPr lang="en-GB" sz="2400" dirty="0"/>
              <a:t>There are three main options:</a:t>
            </a:r>
          </a:p>
          <a:p>
            <a:pPr marL="514350" indent="-514350">
              <a:buAutoNum type="arabicPeriod"/>
            </a:pPr>
            <a:r>
              <a:rPr lang="en-GB" sz="2400" dirty="0"/>
              <a:t>Sell to an on-site user (probably won’t cover 100% of generation)</a:t>
            </a:r>
          </a:p>
          <a:p>
            <a:pPr marL="514350" indent="-514350">
              <a:buAutoNum type="arabicPeriod"/>
            </a:pPr>
            <a:r>
              <a:rPr lang="en-GB" sz="2400" dirty="0"/>
              <a:t>Sell to the grid – via an agreement with an energy supplier</a:t>
            </a:r>
          </a:p>
        </p:txBody>
      </p:sp>
    </p:spTree>
    <p:extLst>
      <p:ext uri="{BB962C8B-B14F-4D97-AF65-F5344CB8AC3E}">
        <p14:creationId xmlns:p14="http://schemas.microsoft.com/office/powerpoint/2010/main" val="3934235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1E053-D9DB-6405-4477-157F1A6E4BD5}"/>
              </a:ext>
            </a:extLst>
          </p:cNvPr>
          <p:cNvSpPr>
            <a:spLocks noGrp="1"/>
          </p:cNvSpPr>
          <p:nvPr>
            <p:ph type="title"/>
          </p:nvPr>
        </p:nvSpPr>
        <p:spPr/>
        <p:txBody>
          <a:bodyPr/>
          <a:lstStyle/>
          <a:p>
            <a:r>
              <a:rPr lang="en-GB" b="1" dirty="0"/>
              <a:t>How to raise the money</a:t>
            </a:r>
          </a:p>
        </p:txBody>
      </p:sp>
      <p:sp>
        <p:nvSpPr>
          <p:cNvPr id="3" name="Content Placeholder 2">
            <a:extLst>
              <a:ext uri="{FF2B5EF4-FFF2-40B4-BE49-F238E27FC236}">
                <a16:creationId xmlns:a16="http://schemas.microsoft.com/office/drawing/2014/main" id="{E25C61F9-97D8-EA18-2EFA-F5CEE55F5D09}"/>
              </a:ext>
            </a:extLst>
          </p:cNvPr>
          <p:cNvSpPr>
            <a:spLocks noGrp="1"/>
          </p:cNvSpPr>
          <p:nvPr>
            <p:ph idx="1"/>
          </p:nvPr>
        </p:nvSpPr>
        <p:spPr>
          <a:xfrm>
            <a:off x="838200" y="1825625"/>
            <a:ext cx="6010275" cy="4351338"/>
          </a:xfrm>
        </p:spPr>
        <p:txBody>
          <a:bodyPr>
            <a:normAutofit lnSpcReduction="10000"/>
          </a:bodyPr>
          <a:lstStyle/>
          <a:p>
            <a:r>
              <a:rPr lang="en-GB" sz="2400" dirty="0"/>
              <a:t>Needs a business case – but grant funding can help with initial costs</a:t>
            </a:r>
          </a:p>
          <a:p>
            <a:r>
              <a:rPr lang="en-GB" sz="2400" dirty="0"/>
              <a:t>Community share offer – £100k-£1.5m</a:t>
            </a:r>
          </a:p>
          <a:p>
            <a:r>
              <a:rPr lang="en-GB" sz="2400" dirty="0"/>
              <a:t>Grants e.g. GB Energy Community Fund</a:t>
            </a:r>
          </a:p>
          <a:p>
            <a:r>
              <a:rPr lang="en-GB" sz="2400" dirty="0"/>
              <a:t>Would Pride in Place wholly fund a small installation e.g. on a community building, </a:t>
            </a:r>
            <a:br>
              <a:rPr lang="en-GB" sz="2400" dirty="0"/>
            </a:br>
            <a:r>
              <a:rPr lang="en-GB" sz="2400" dirty="0"/>
              <a:t>with air source heating and cooling? (Not exactly community energy but could inspire other projects)</a:t>
            </a:r>
          </a:p>
          <a:p>
            <a:r>
              <a:rPr lang="en-GB" sz="2400" dirty="0"/>
              <a:t>Or could </a:t>
            </a:r>
            <a:r>
              <a:rPr lang="en-GB" sz="2400" dirty="0" err="1"/>
              <a:t>PiP</a:t>
            </a:r>
            <a:r>
              <a:rPr lang="en-GB" sz="2400" dirty="0"/>
              <a:t> pay for project development costs for a larger project?</a:t>
            </a:r>
          </a:p>
          <a:p>
            <a:r>
              <a:rPr lang="en-GB" sz="2400" dirty="0"/>
              <a:t>Loans – e.g. </a:t>
            </a:r>
            <a:r>
              <a:rPr lang="en-GB" sz="2400" dirty="0" err="1"/>
              <a:t>Triodos</a:t>
            </a:r>
            <a:r>
              <a:rPr lang="en-GB" sz="2400" dirty="0"/>
              <a:t> Bank, </a:t>
            </a:r>
            <a:r>
              <a:rPr lang="en-GB" sz="2400" dirty="0" err="1"/>
              <a:t>Younity</a:t>
            </a:r>
            <a:endParaRPr lang="en-GB" sz="2400" dirty="0"/>
          </a:p>
        </p:txBody>
      </p:sp>
      <p:pic>
        <p:nvPicPr>
          <p:cNvPr id="5" name="Picture 4">
            <a:extLst>
              <a:ext uri="{FF2B5EF4-FFF2-40B4-BE49-F238E27FC236}">
                <a16:creationId xmlns:a16="http://schemas.microsoft.com/office/drawing/2014/main" id="{2B8BD4D3-0C5E-80C5-2F8C-9883056F28F9}"/>
              </a:ext>
            </a:extLst>
          </p:cNvPr>
          <p:cNvPicPr>
            <a:picLocks noChangeAspect="1"/>
          </p:cNvPicPr>
          <p:nvPr/>
        </p:nvPicPr>
        <p:blipFill>
          <a:blip r:embed="rId2"/>
          <a:stretch>
            <a:fillRect/>
          </a:stretch>
        </p:blipFill>
        <p:spPr>
          <a:xfrm>
            <a:off x="7846590" y="3834196"/>
            <a:ext cx="4050135" cy="2735289"/>
          </a:xfrm>
          <a:prstGeom prst="rect">
            <a:avLst/>
          </a:prstGeom>
        </p:spPr>
      </p:pic>
      <p:pic>
        <p:nvPicPr>
          <p:cNvPr id="7" name="Picture 6">
            <a:extLst>
              <a:ext uri="{FF2B5EF4-FFF2-40B4-BE49-F238E27FC236}">
                <a16:creationId xmlns:a16="http://schemas.microsoft.com/office/drawing/2014/main" id="{741E11DF-CC26-267D-27BB-46EC4B2BB391}"/>
              </a:ext>
            </a:extLst>
          </p:cNvPr>
          <p:cNvPicPr>
            <a:picLocks noChangeAspect="1"/>
          </p:cNvPicPr>
          <p:nvPr/>
        </p:nvPicPr>
        <p:blipFill>
          <a:blip r:embed="rId3"/>
          <a:srcRect l="49717" r="4108"/>
          <a:stretch>
            <a:fillRect/>
          </a:stretch>
        </p:blipFill>
        <p:spPr>
          <a:xfrm>
            <a:off x="8667749" y="907325"/>
            <a:ext cx="3105151" cy="1560416"/>
          </a:xfrm>
          <a:prstGeom prst="rect">
            <a:avLst/>
          </a:prstGeom>
        </p:spPr>
      </p:pic>
      <p:pic>
        <p:nvPicPr>
          <p:cNvPr id="9" name="Picture 8">
            <a:extLst>
              <a:ext uri="{FF2B5EF4-FFF2-40B4-BE49-F238E27FC236}">
                <a16:creationId xmlns:a16="http://schemas.microsoft.com/office/drawing/2014/main" id="{4F16B74E-B06F-5AE1-4776-81CD6767A76B}"/>
              </a:ext>
            </a:extLst>
          </p:cNvPr>
          <p:cNvPicPr>
            <a:picLocks noChangeAspect="1"/>
          </p:cNvPicPr>
          <p:nvPr/>
        </p:nvPicPr>
        <p:blipFill>
          <a:blip r:embed="rId4"/>
          <a:stretch>
            <a:fillRect/>
          </a:stretch>
        </p:blipFill>
        <p:spPr>
          <a:xfrm>
            <a:off x="6977307" y="2040731"/>
            <a:ext cx="4252668" cy="2185987"/>
          </a:xfrm>
          <a:prstGeom prst="rect">
            <a:avLst/>
          </a:prstGeom>
        </p:spPr>
      </p:pic>
    </p:spTree>
    <p:extLst>
      <p:ext uri="{BB962C8B-B14F-4D97-AF65-F5344CB8AC3E}">
        <p14:creationId xmlns:p14="http://schemas.microsoft.com/office/powerpoint/2010/main" val="2385390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6B663-C683-E758-F478-2026C0F9E0F5}"/>
              </a:ext>
            </a:extLst>
          </p:cNvPr>
          <p:cNvSpPr>
            <a:spLocks noGrp="1"/>
          </p:cNvSpPr>
          <p:nvPr>
            <p:ph type="title"/>
          </p:nvPr>
        </p:nvSpPr>
        <p:spPr/>
        <p:txBody>
          <a:bodyPr/>
          <a:lstStyle/>
          <a:p>
            <a:r>
              <a:rPr lang="en-GB" b="1" dirty="0"/>
              <a:t>Retrofitting: what and why</a:t>
            </a:r>
          </a:p>
        </p:txBody>
      </p:sp>
      <p:sp>
        <p:nvSpPr>
          <p:cNvPr id="3" name="Content Placeholder 2">
            <a:extLst>
              <a:ext uri="{FF2B5EF4-FFF2-40B4-BE49-F238E27FC236}">
                <a16:creationId xmlns:a16="http://schemas.microsoft.com/office/drawing/2014/main" id="{CC7CB388-7849-C8A4-2CB5-CDAFF4962F1C}"/>
              </a:ext>
            </a:extLst>
          </p:cNvPr>
          <p:cNvSpPr>
            <a:spLocks noGrp="1"/>
          </p:cNvSpPr>
          <p:nvPr>
            <p:ph idx="1"/>
          </p:nvPr>
        </p:nvSpPr>
        <p:spPr>
          <a:xfrm>
            <a:off x="838200" y="1825625"/>
            <a:ext cx="7324725" cy="4351338"/>
          </a:xfrm>
        </p:spPr>
        <p:txBody>
          <a:bodyPr>
            <a:normAutofit fontScale="92500" lnSpcReduction="10000"/>
          </a:bodyPr>
          <a:lstStyle/>
          <a:p>
            <a:r>
              <a:rPr lang="en-GB" dirty="0"/>
              <a:t>Upgrading homes so they waste less energy</a:t>
            </a:r>
          </a:p>
          <a:p>
            <a:r>
              <a:rPr lang="en-GB" dirty="0"/>
              <a:t>Insulation, windows and doors, heat pumps, solar, ventilation</a:t>
            </a:r>
          </a:p>
          <a:p>
            <a:r>
              <a:rPr lang="en-GB" dirty="0"/>
              <a:t>Can make homes healthier, more comfortable and cheaper to run</a:t>
            </a:r>
          </a:p>
          <a:p>
            <a:r>
              <a:rPr lang="en-GB" dirty="0"/>
              <a:t>Can reduce housing-related illnesses including respiratory illnesses and depression</a:t>
            </a:r>
          </a:p>
          <a:p>
            <a:r>
              <a:rPr lang="en-GB" dirty="0"/>
              <a:t>Huge need across the UK – but cost, low trust, and confusing information are key barriers</a:t>
            </a:r>
          </a:p>
          <a:p>
            <a:r>
              <a:rPr lang="en-GB" dirty="0"/>
              <a:t>Potential for skilled jobs – advisors, surveyors and installers.</a:t>
            </a:r>
          </a:p>
        </p:txBody>
      </p:sp>
      <p:pic>
        <p:nvPicPr>
          <p:cNvPr id="5" name="Picture 4">
            <a:extLst>
              <a:ext uri="{FF2B5EF4-FFF2-40B4-BE49-F238E27FC236}">
                <a16:creationId xmlns:a16="http://schemas.microsoft.com/office/drawing/2014/main" id="{56DCF56E-9184-8A81-4694-8281F79D8FC7}"/>
              </a:ext>
            </a:extLst>
          </p:cNvPr>
          <p:cNvPicPr>
            <a:picLocks noChangeAspect="1"/>
          </p:cNvPicPr>
          <p:nvPr/>
        </p:nvPicPr>
        <p:blipFill>
          <a:blip r:embed="rId2">
            <a:extLst>
              <a:ext uri="{28A0092B-C50C-407E-A947-70E740481C1C}">
                <a14:useLocalDpi xmlns:a14="http://schemas.microsoft.com/office/drawing/2010/main" val="0"/>
              </a:ext>
            </a:extLst>
          </a:blip>
          <a:srcRect t="25000" b="3704"/>
          <a:stretch>
            <a:fillRect/>
          </a:stretch>
        </p:blipFill>
        <p:spPr>
          <a:xfrm rot="5400000">
            <a:off x="6929437" y="1595437"/>
            <a:ext cx="6858000" cy="3667125"/>
          </a:xfrm>
          <a:prstGeom prst="rect">
            <a:avLst/>
          </a:prstGeom>
        </p:spPr>
      </p:pic>
    </p:spTree>
    <p:extLst>
      <p:ext uri="{BB962C8B-B14F-4D97-AF65-F5344CB8AC3E}">
        <p14:creationId xmlns:p14="http://schemas.microsoft.com/office/powerpoint/2010/main" val="1204833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37446-9B1A-1718-25F7-9A56CA2AA12E}"/>
              </a:ext>
            </a:extLst>
          </p:cNvPr>
          <p:cNvSpPr>
            <a:spLocks noGrp="1"/>
          </p:cNvSpPr>
          <p:nvPr>
            <p:ph type="title"/>
          </p:nvPr>
        </p:nvSpPr>
        <p:spPr>
          <a:xfrm>
            <a:off x="6417733" y="490537"/>
            <a:ext cx="5291663" cy="1628775"/>
          </a:xfrm>
        </p:spPr>
        <p:txBody>
          <a:bodyPr anchor="b">
            <a:normAutofit/>
          </a:bodyPr>
          <a:lstStyle/>
          <a:p>
            <a:r>
              <a:rPr lang="en-GB" sz="4000" b="1" dirty="0"/>
              <a:t>Community-led retrofit</a:t>
            </a:r>
          </a:p>
        </p:txBody>
      </p:sp>
      <p:pic>
        <p:nvPicPr>
          <p:cNvPr id="5" name="Picture 4">
            <a:extLst>
              <a:ext uri="{FF2B5EF4-FFF2-40B4-BE49-F238E27FC236}">
                <a16:creationId xmlns:a16="http://schemas.microsoft.com/office/drawing/2014/main" id="{CFABB2DC-51F0-BBB3-1F8E-A3675ED8C068}"/>
              </a:ext>
            </a:extLst>
          </p:cNvPr>
          <p:cNvPicPr>
            <a:picLocks noChangeAspect="1"/>
          </p:cNvPicPr>
          <p:nvPr/>
        </p:nvPicPr>
        <p:blipFill>
          <a:blip r:embed="rId2">
            <a:extLst>
              <a:ext uri="{28A0092B-C50C-407E-A947-70E740481C1C}">
                <a14:useLocalDpi xmlns:a14="http://schemas.microsoft.com/office/drawing/2010/main" val="0"/>
              </a:ext>
            </a:extLst>
          </a:blip>
          <a:srcRect l="3834" r="29485" b="1"/>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D034305C-CCA2-085B-1A05-61DED286F5E5}"/>
              </a:ext>
            </a:extLst>
          </p:cNvPr>
          <p:cNvSpPr>
            <a:spLocks noGrp="1"/>
          </p:cNvSpPr>
          <p:nvPr>
            <p:ph idx="1"/>
          </p:nvPr>
        </p:nvSpPr>
        <p:spPr>
          <a:xfrm>
            <a:off x="6417733" y="2284829"/>
            <a:ext cx="5291663" cy="3752849"/>
          </a:xfrm>
        </p:spPr>
        <p:txBody>
          <a:bodyPr>
            <a:noAutofit/>
          </a:bodyPr>
          <a:lstStyle/>
          <a:p>
            <a:pPr marL="0" indent="0">
              <a:buNone/>
            </a:pPr>
            <a:r>
              <a:rPr lang="en-GB" sz="1800" dirty="0"/>
              <a:t>A more community-led approach to retrofit asks: how can we work together to make our whole neighbourhood fit for the future? </a:t>
            </a:r>
          </a:p>
          <a:p>
            <a:pPr lvl="0"/>
            <a:r>
              <a:rPr lang="en-GB" sz="1800" dirty="0"/>
              <a:t>Civic Square in Birmingham set up a Neighbourhood Trade School for people to share all kinds of skills and knowledge needed to build more resilient neighbourhoods.</a:t>
            </a:r>
          </a:p>
          <a:p>
            <a:pPr lvl="0"/>
            <a:r>
              <a:rPr lang="en-GB" sz="1800" dirty="0"/>
              <a:t>B4Box provides multi-trade skills apprenticeships to people in Greater Manchester. It works with a social housing provider to guarantee work for trainees.</a:t>
            </a:r>
          </a:p>
          <a:p>
            <a:pPr lvl="0"/>
            <a:r>
              <a:rPr lang="en-GB" sz="1800" dirty="0"/>
              <a:t>The Portland Inn Project in Stoke-on-Trent involved the community in bringing a derelict pub back into use as a community cultural space. </a:t>
            </a:r>
          </a:p>
        </p:txBody>
      </p:sp>
    </p:spTree>
    <p:extLst>
      <p:ext uri="{BB962C8B-B14F-4D97-AF65-F5344CB8AC3E}">
        <p14:creationId xmlns:p14="http://schemas.microsoft.com/office/powerpoint/2010/main" val="4049307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554E38-03EC-06B8-6CBF-00C07B119CE0}"/>
              </a:ext>
            </a:extLst>
          </p:cNvPr>
          <p:cNvSpPr>
            <a:spLocks noGrp="1"/>
          </p:cNvSpPr>
          <p:nvPr>
            <p:ph type="title"/>
          </p:nvPr>
        </p:nvSpPr>
        <p:spPr>
          <a:xfrm>
            <a:off x="6600264" y="556994"/>
            <a:ext cx="4753535" cy="1672499"/>
          </a:xfrm>
        </p:spPr>
        <p:txBody>
          <a:bodyPr>
            <a:normAutofit/>
          </a:bodyPr>
          <a:lstStyle/>
          <a:p>
            <a:r>
              <a:rPr lang="en-GB" sz="4000" b="1" dirty="0"/>
              <a:t>Energy champions</a:t>
            </a:r>
          </a:p>
        </p:txBody>
      </p:sp>
      <p:pic>
        <p:nvPicPr>
          <p:cNvPr id="13" name="Picture 12">
            <a:extLst>
              <a:ext uri="{FF2B5EF4-FFF2-40B4-BE49-F238E27FC236}">
                <a16:creationId xmlns:a16="http://schemas.microsoft.com/office/drawing/2014/main" id="{AB1E1D42-E7BD-778A-61B6-7601623E2C85}"/>
              </a:ext>
            </a:extLst>
          </p:cNvPr>
          <p:cNvPicPr>
            <a:picLocks noChangeAspect="1"/>
          </p:cNvPicPr>
          <p:nvPr/>
        </p:nvPicPr>
        <p:blipFill>
          <a:blip r:embed="rId2">
            <a:extLst>
              <a:ext uri="{28A0092B-C50C-407E-A947-70E740481C1C}">
                <a14:useLocalDpi xmlns:a14="http://schemas.microsoft.com/office/drawing/2010/main" val="0"/>
              </a:ext>
            </a:extLst>
          </a:blip>
          <a:srcRect l="16677" r="5136" b="-2"/>
          <a:stretch>
            <a:fillRect/>
          </a:stretch>
        </p:blipFill>
        <p:spPr>
          <a:xfrm rot="5400000">
            <a:off x="-68475" y="63832"/>
            <a:ext cx="3133725" cy="3006061"/>
          </a:xfrm>
          <a:prstGeom prst="rect">
            <a:avLst/>
          </a:prstGeom>
        </p:spPr>
      </p:pic>
      <p:pic>
        <p:nvPicPr>
          <p:cNvPr id="19" name="Picture 18">
            <a:extLst>
              <a:ext uri="{FF2B5EF4-FFF2-40B4-BE49-F238E27FC236}">
                <a16:creationId xmlns:a16="http://schemas.microsoft.com/office/drawing/2014/main" id="{1CDA1279-7B58-F183-DEB0-5A88B17D6189}"/>
              </a:ext>
            </a:extLst>
          </p:cNvPr>
          <p:cNvPicPr>
            <a:picLocks noChangeAspect="1"/>
          </p:cNvPicPr>
          <p:nvPr/>
        </p:nvPicPr>
        <p:blipFill>
          <a:blip r:embed="rId3">
            <a:extLst>
              <a:ext uri="{28A0092B-C50C-407E-A947-70E740481C1C}">
                <a14:useLocalDpi xmlns:a14="http://schemas.microsoft.com/office/drawing/2010/main" val="0"/>
              </a:ext>
            </a:extLst>
          </a:blip>
          <a:srcRect l="8279" t="18468" r="11682" b="1"/>
          <a:stretch>
            <a:fillRect/>
          </a:stretch>
        </p:blipFill>
        <p:spPr>
          <a:xfrm>
            <a:off x="-1" y="3343273"/>
            <a:ext cx="6187531" cy="3545341"/>
          </a:xfrm>
          <a:prstGeom prst="rect">
            <a:avLst/>
          </a:prstGeom>
        </p:spPr>
      </p:pic>
      <p:sp>
        <p:nvSpPr>
          <p:cNvPr id="3" name="Content Placeholder 2">
            <a:extLst>
              <a:ext uri="{FF2B5EF4-FFF2-40B4-BE49-F238E27FC236}">
                <a16:creationId xmlns:a16="http://schemas.microsoft.com/office/drawing/2014/main" id="{EABAE200-9F17-C8A3-386D-EA0AC5FEA803}"/>
              </a:ext>
            </a:extLst>
          </p:cNvPr>
          <p:cNvSpPr>
            <a:spLocks noGrp="1"/>
          </p:cNvSpPr>
          <p:nvPr>
            <p:ph idx="1"/>
          </p:nvPr>
        </p:nvSpPr>
        <p:spPr>
          <a:xfrm>
            <a:off x="6600265" y="2413645"/>
            <a:ext cx="4753534" cy="3694734"/>
          </a:xfrm>
        </p:spPr>
        <p:txBody>
          <a:bodyPr>
            <a:normAutofit/>
          </a:bodyPr>
          <a:lstStyle/>
          <a:p>
            <a:r>
              <a:rPr lang="en-GB" sz="2000" dirty="0"/>
              <a:t>Local people are the most trusted source of information.</a:t>
            </a:r>
          </a:p>
          <a:p>
            <a:r>
              <a:rPr lang="en-GB" sz="2000" dirty="0"/>
              <a:t>Our Power has trained volunteers who give energy advice in community venues, helping people save money or keep warm.</a:t>
            </a:r>
          </a:p>
          <a:p>
            <a:r>
              <a:rPr lang="en-GB" sz="2000" dirty="0"/>
              <a:t>Can also run workshops and thermal imaging surveys.</a:t>
            </a:r>
          </a:p>
          <a:p>
            <a:r>
              <a:rPr lang="en-GB" sz="2000" dirty="0" err="1"/>
              <a:t>PiP</a:t>
            </a:r>
            <a:r>
              <a:rPr lang="en-GB" sz="2000" dirty="0"/>
              <a:t> could expand this model and involve more people from West Earlham &amp; Bowthorpe.</a:t>
            </a:r>
          </a:p>
        </p:txBody>
      </p:sp>
      <p:pic>
        <p:nvPicPr>
          <p:cNvPr id="25" name="Picture 24">
            <a:extLst>
              <a:ext uri="{FF2B5EF4-FFF2-40B4-BE49-F238E27FC236}">
                <a16:creationId xmlns:a16="http://schemas.microsoft.com/office/drawing/2014/main" id="{0092FF82-DDD0-6097-CA83-820216661322}"/>
              </a:ext>
            </a:extLst>
          </p:cNvPr>
          <p:cNvPicPr>
            <a:picLocks noChangeAspect="1"/>
          </p:cNvPicPr>
          <p:nvPr/>
        </p:nvPicPr>
        <p:blipFill>
          <a:blip r:embed="rId4">
            <a:extLst>
              <a:ext uri="{28A0092B-C50C-407E-A947-70E740481C1C}">
                <a14:useLocalDpi xmlns:a14="http://schemas.microsoft.com/office/drawing/2010/main" val="0"/>
              </a:ext>
            </a:extLst>
          </a:blip>
          <a:srcRect l="24731" r="17022"/>
          <a:stretch>
            <a:fillRect/>
          </a:stretch>
        </p:blipFill>
        <p:spPr>
          <a:xfrm>
            <a:off x="3207829" y="0"/>
            <a:ext cx="2979702" cy="3133725"/>
          </a:xfrm>
          <a:prstGeom prst="rect">
            <a:avLst/>
          </a:prstGeom>
        </p:spPr>
      </p:pic>
    </p:spTree>
    <p:extLst>
      <p:ext uri="{BB962C8B-B14F-4D97-AF65-F5344CB8AC3E}">
        <p14:creationId xmlns:p14="http://schemas.microsoft.com/office/powerpoint/2010/main" val="900625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4121561-392E-4887-9C1F-E06486064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4827F0-E914-FE02-834D-708EF9928AA8}"/>
              </a:ext>
            </a:extLst>
          </p:cNvPr>
          <p:cNvSpPr>
            <a:spLocks noGrp="1"/>
          </p:cNvSpPr>
          <p:nvPr>
            <p:ph type="title"/>
          </p:nvPr>
        </p:nvSpPr>
        <p:spPr>
          <a:xfrm>
            <a:off x="5369662" y="602673"/>
            <a:ext cx="6179209" cy="2177741"/>
          </a:xfrm>
        </p:spPr>
        <p:txBody>
          <a:bodyPr anchor="b">
            <a:normAutofit/>
          </a:bodyPr>
          <a:lstStyle/>
          <a:p>
            <a:r>
              <a:rPr lang="en-GB" sz="4000" b="1" dirty="0"/>
              <a:t>Healthy homes</a:t>
            </a:r>
          </a:p>
        </p:txBody>
      </p:sp>
      <p:pic>
        <p:nvPicPr>
          <p:cNvPr id="5" name="Picture 4">
            <a:extLst>
              <a:ext uri="{FF2B5EF4-FFF2-40B4-BE49-F238E27FC236}">
                <a16:creationId xmlns:a16="http://schemas.microsoft.com/office/drawing/2014/main" id="{94B111E5-4292-FB24-2EBC-F2D747B714BF}"/>
              </a:ext>
            </a:extLst>
          </p:cNvPr>
          <p:cNvPicPr>
            <a:picLocks noChangeAspect="1"/>
          </p:cNvPicPr>
          <p:nvPr/>
        </p:nvPicPr>
        <p:blipFill>
          <a:blip r:embed="rId2">
            <a:extLst>
              <a:ext uri="{28A0092B-C50C-407E-A947-70E740481C1C}">
                <a14:useLocalDpi xmlns:a14="http://schemas.microsoft.com/office/drawing/2010/main" val="0"/>
              </a:ext>
            </a:extLst>
          </a:blip>
          <a:srcRect t="27205" r="2" b="29597"/>
          <a:stretch>
            <a:fillRect/>
          </a:stretch>
        </p:blipFill>
        <p:spPr>
          <a:xfrm>
            <a:off x="1" y="10"/>
            <a:ext cx="4729581" cy="2724187"/>
          </a:xfrm>
          <a:prstGeom prst="rect">
            <a:avLst/>
          </a:prstGeom>
        </p:spPr>
      </p:pic>
      <p:pic>
        <p:nvPicPr>
          <p:cNvPr id="9" name="Picture 8">
            <a:extLst>
              <a:ext uri="{FF2B5EF4-FFF2-40B4-BE49-F238E27FC236}">
                <a16:creationId xmlns:a16="http://schemas.microsoft.com/office/drawing/2014/main" id="{BFC3A532-D8F3-536D-11FF-D82990F05730}"/>
              </a:ext>
            </a:extLst>
          </p:cNvPr>
          <p:cNvPicPr>
            <a:picLocks noChangeAspect="1"/>
          </p:cNvPicPr>
          <p:nvPr/>
        </p:nvPicPr>
        <p:blipFill>
          <a:blip r:embed="rId3">
            <a:extLst>
              <a:ext uri="{28A0092B-C50C-407E-A947-70E740481C1C}">
                <a14:useLocalDpi xmlns:a14="http://schemas.microsoft.com/office/drawing/2010/main" val="0"/>
              </a:ext>
            </a:extLst>
          </a:blip>
          <a:srcRect l="1272" r="5819" b="-3"/>
          <a:stretch>
            <a:fillRect/>
          </a:stretch>
        </p:blipFill>
        <p:spPr>
          <a:xfrm>
            <a:off x="0" y="3039945"/>
            <a:ext cx="4729583" cy="3818045"/>
          </a:xfrm>
          <a:prstGeom prst="rect">
            <a:avLst/>
          </a:prstGeom>
        </p:spPr>
      </p:pic>
      <p:sp>
        <p:nvSpPr>
          <p:cNvPr id="3" name="Content Placeholder 2">
            <a:extLst>
              <a:ext uri="{FF2B5EF4-FFF2-40B4-BE49-F238E27FC236}">
                <a16:creationId xmlns:a16="http://schemas.microsoft.com/office/drawing/2014/main" id="{2A705B0B-636F-6564-0841-1F081FD2046B}"/>
              </a:ext>
            </a:extLst>
          </p:cNvPr>
          <p:cNvSpPr>
            <a:spLocks noGrp="1"/>
          </p:cNvSpPr>
          <p:nvPr>
            <p:ph idx="1"/>
          </p:nvPr>
        </p:nvSpPr>
        <p:spPr>
          <a:xfrm>
            <a:off x="5369662" y="2961167"/>
            <a:ext cx="6179209" cy="3215796"/>
          </a:xfrm>
        </p:spPr>
        <p:txBody>
          <a:bodyPr>
            <a:normAutofit/>
          </a:bodyPr>
          <a:lstStyle/>
          <a:p>
            <a:r>
              <a:rPr lang="en-GB" sz="2000" dirty="0"/>
              <a:t>Retrofit is hard to fund – low financial return on investment.</a:t>
            </a:r>
          </a:p>
          <a:p>
            <a:r>
              <a:rPr lang="en-GB" sz="2000" dirty="0"/>
              <a:t>Could be seen as a health project but better evidence is needed.</a:t>
            </a:r>
          </a:p>
          <a:p>
            <a:r>
              <a:rPr lang="en-GB" sz="2000" dirty="0" err="1"/>
              <a:t>PiP</a:t>
            </a:r>
            <a:r>
              <a:rPr lang="en-GB" sz="2000" dirty="0"/>
              <a:t> could fund some home upgrades and work with researchers to assess health impacts.</a:t>
            </a:r>
          </a:p>
          <a:p>
            <a:r>
              <a:rPr lang="en-GB" sz="2000" dirty="0"/>
              <a:t>Works well with 10-year timescale – can assess long-term impacts.</a:t>
            </a:r>
          </a:p>
        </p:txBody>
      </p:sp>
    </p:spTree>
    <p:extLst>
      <p:ext uri="{BB962C8B-B14F-4D97-AF65-F5344CB8AC3E}">
        <p14:creationId xmlns:p14="http://schemas.microsoft.com/office/powerpoint/2010/main" val="1932238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7AA15-D9B1-B178-CCC6-769CC1DC9183}"/>
              </a:ext>
            </a:extLst>
          </p:cNvPr>
          <p:cNvSpPr>
            <a:spLocks noGrp="1"/>
          </p:cNvSpPr>
          <p:nvPr>
            <p:ph type="title"/>
          </p:nvPr>
        </p:nvSpPr>
        <p:spPr/>
        <p:txBody>
          <a:bodyPr/>
          <a:lstStyle/>
          <a:p>
            <a:r>
              <a:rPr lang="en-GB" b="1" dirty="0"/>
              <a:t>Next steps</a:t>
            </a:r>
          </a:p>
        </p:txBody>
      </p:sp>
      <p:sp>
        <p:nvSpPr>
          <p:cNvPr id="3" name="Content Placeholder 2">
            <a:extLst>
              <a:ext uri="{FF2B5EF4-FFF2-40B4-BE49-F238E27FC236}">
                <a16:creationId xmlns:a16="http://schemas.microsoft.com/office/drawing/2014/main" id="{D2872B27-E8DD-B9E6-4C00-147C82F10025}"/>
              </a:ext>
            </a:extLst>
          </p:cNvPr>
          <p:cNvSpPr>
            <a:spLocks noGrp="1"/>
          </p:cNvSpPr>
          <p:nvPr>
            <p:ph idx="1"/>
          </p:nvPr>
        </p:nvSpPr>
        <p:spPr>
          <a:xfrm>
            <a:off x="838200" y="1825625"/>
            <a:ext cx="10637520" cy="4351338"/>
          </a:xfrm>
        </p:spPr>
        <p:txBody>
          <a:bodyPr>
            <a:normAutofit fontScale="85000" lnSpcReduction="20000"/>
          </a:bodyPr>
          <a:lstStyle/>
          <a:p>
            <a:r>
              <a:rPr lang="en-GB" dirty="0"/>
              <a:t>Decide what you want to achieve</a:t>
            </a:r>
          </a:p>
          <a:p>
            <a:r>
              <a:rPr lang="en-GB" dirty="0"/>
              <a:t>Get people excited about it!</a:t>
            </a:r>
          </a:p>
          <a:p>
            <a:pPr marL="0" indent="0">
              <a:buNone/>
            </a:pPr>
            <a:endParaRPr lang="en-GB" dirty="0"/>
          </a:p>
          <a:p>
            <a:pPr marL="0" indent="0">
              <a:buNone/>
            </a:pPr>
            <a:r>
              <a:rPr lang="en-GB" dirty="0"/>
              <a:t>For an energy generation project:</a:t>
            </a:r>
          </a:p>
          <a:p>
            <a:pPr marL="514350" indent="-514350">
              <a:buAutoNum type="arabicPeriod"/>
            </a:pPr>
            <a:r>
              <a:rPr lang="en-GB" dirty="0"/>
              <a:t>Build local support for the general principle before settling on a specific site. </a:t>
            </a:r>
          </a:p>
          <a:p>
            <a:pPr marL="514350" indent="-514350">
              <a:buAutoNum type="arabicPeriod"/>
            </a:pPr>
            <a:r>
              <a:rPr lang="en-GB" dirty="0"/>
              <a:t>Identify one or more possible sites.</a:t>
            </a:r>
          </a:p>
          <a:p>
            <a:pPr marL="514350" indent="-514350">
              <a:buAutoNum type="arabicPeriod"/>
            </a:pPr>
            <a:r>
              <a:rPr lang="en-GB" dirty="0"/>
              <a:t>If the electricity won’t mostly be used on site, think about who might buy it.</a:t>
            </a:r>
          </a:p>
          <a:p>
            <a:pPr marL="514350" indent="-514350">
              <a:buAutoNum type="arabicPeriod"/>
            </a:pPr>
            <a:r>
              <a:rPr lang="en-GB" dirty="0"/>
              <a:t>Do a basic desktop feasibility assessment to see if the sites are likely to be viable.</a:t>
            </a:r>
          </a:p>
          <a:p>
            <a:pPr marL="514350" indent="-514350">
              <a:buAutoNum type="arabicPeriod"/>
            </a:pPr>
            <a:r>
              <a:rPr lang="en-GB" dirty="0"/>
              <a:t>Approach the site owner.</a:t>
            </a:r>
          </a:p>
          <a:p>
            <a:pPr marL="514350" indent="-514350">
              <a:buAutoNum type="arabicPeriod"/>
            </a:pPr>
            <a:r>
              <a:rPr lang="en-GB" dirty="0"/>
              <a:t>For a large project, talk to UK Power Networks early on.</a:t>
            </a:r>
          </a:p>
          <a:p>
            <a:pPr marL="514350" indent="-514350">
              <a:buAutoNum type="arabicPeriod"/>
            </a:pPr>
            <a:endParaRPr lang="en-GB" dirty="0"/>
          </a:p>
        </p:txBody>
      </p:sp>
      <p:pic>
        <p:nvPicPr>
          <p:cNvPr id="5" name="Graphic 4" descr="Lightbulb with solid fill">
            <a:extLst>
              <a:ext uri="{FF2B5EF4-FFF2-40B4-BE49-F238E27FC236}">
                <a16:creationId xmlns:a16="http://schemas.microsoft.com/office/drawing/2014/main" id="{15DDDCF7-9152-CAFE-21E5-B9180E31D75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12508" y="1708952"/>
            <a:ext cx="914400" cy="914400"/>
          </a:xfrm>
          <a:prstGeom prst="rect">
            <a:avLst/>
          </a:prstGeom>
        </p:spPr>
      </p:pic>
      <p:pic>
        <p:nvPicPr>
          <p:cNvPr id="7" name="Graphic 6" descr="Electric car with solid fill">
            <a:extLst>
              <a:ext uri="{FF2B5EF4-FFF2-40B4-BE49-F238E27FC236}">
                <a16:creationId xmlns:a16="http://schemas.microsoft.com/office/drawing/2014/main" id="{978040E0-DF02-7345-3185-A02B50F3D6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73339" y="1708952"/>
            <a:ext cx="914400" cy="914400"/>
          </a:xfrm>
          <a:prstGeom prst="rect">
            <a:avLst/>
          </a:prstGeom>
        </p:spPr>
      </p:pic>
      <p:pic>
        <p:nvPicPr>
          <p:cNvPr id="11" name="Graphic 10" descr="Home with solid fill">
            <a:extLst>
              <a:ext uri="{FF2B5EF4-FFF2-40B4-BE49-F238E27FC236}">
                <a16:creationId xmlns:a16="http://schemas.microsoft.com/office/drawing/2014/main" id="{2191615F-7F24-F084-E220-A97A836FA13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80698" y="1690688"/>
            <a:ext cx="914400" cy="914400"/>
          </a:xfrm>
          <a:prstGeom prst="rect">
            <a:avLst/>
          </a:prstGeom>
        </p:spPr>
      </p:pic>
      <p:pic>
        <p:nvPicPr>
          <p:cNvPr id="13" name="Graphic 12" descr="Wind Turbines outline">
            <a:extLst>
              <a:ext uri="{FF2B5EF4-FFF2-40B4-BE49-F238E27FC236}">
                <a16:creationId xmlns:a16="http://schemas.microsoft.com/office/drawing/2014/main" id="{7E3755BD-B054-969C-EBC1-C8EC2D3DC5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34267" y="1717120"/>
            <a:ext cx="914400" cy="914400"/>
          </a:xfrm>
          <a:prstGeom prst="rect">
            <a:avLst/>
          </a:prstGeom>
        </p:spPr>
      </p:pic>
      <p:pic>
        <p:nvPicPr>
          <p:cNvPr id="15" name="Graphic 14" descr="Dim (Medium Sun) outline">
            <a:extLst>
              <a:ext uri="{FF2B5EF4-FFF2-40B4-BE49-F238E27FC236}">
                <a16:creationId xmlns:a16="http://schemas.microsoft.com/office/drawing/2014/main" id="{A0B491F2-CA07-61DF-1FDE-6E964A5736F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32596" y="1708952"/>
            <a:ext cx="914400" cy="914400"/>
          </a:xfrm>
          <a:prstGeom prst="rect">
            <a:avLst/>
          </a:prstGeom>
        </p:spPr>
      </p:pic>
    </p:spTree>
    <p:extLst>
      <p:ext uri="{BB962C8B-B14F-4D97-AF65-F5344CB8AC3E}">
        <p14:creationId xmlns:p14="http://schemas.microsoft.com/office/powerpoint/2010/main" val="10158004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EF9D-299F-5867-2E93-98A3624F46E6}"/>
              </a:ext>
            </a:extLst>
          </p:cNvPr>
          <p:cNvSpPr>
            <a:spLocks noGrp="1"/>
          </p:cNvSpPr>
          <p:nvPr>
            <p:ph type="title"/>
          </p:nvPr>
        </p:nvSpPr>
        <p:spPr/>
        <p:txBody>
          <a:bodyPr/>
          <a:lstStyle/>
          <a:p>
            <a:r>
              <a:rPr lang="en-GB" b="1" dirty="0"/>
              <a:t>How Our Power can help</a:t>
            </a:r>
          </a:p>
        </p:txBody>
      </p:sp>
      <p:sp>
        <p:nvSpPr>
          <p:cNvPr id="3" name="Content Placeholder 2">
            <a:extLst>
              <a:ext uri="{FF2B5EF4-FFF2-40B4-BE49-F238E27FC236}">
                <a16:creationId xmlns:a16="http://schemas.microsoft.com/office/drawing/2014/main" id="{2FF91C7D-F8ED-914B-B273-959F2CC5FEF1}"/>
              </a:ext>
            </a:extLst>
          </p:cNvPr>
          <p:cNvSpPr>
            <a:spLocks noGrp="1"/>
          </p:cNvSpPr>
          <p:nvPr>
            <p:ph idx="1"/>
          </p:nvPr>
        </p:nvSpPr>
        <p:spPr/>
        <p:txBody>
          <a:bodyPr>
            <a:normAutofit fontScale="85000" lnSpcReduction="20000"/>
          </a:bodyPr>
          <a:lstStyle/>
          <a:p>
            <a:pPr marL="0" lvl="0" indent="0">
              <a:buNone/>
            </a:pPr>
            <a:r>
              <a:rPr lang="en-GB" dirty="0"/>
              <a:t>We could support an energy generation project by:</a:t>
            </a:r>
          </a:p>
          <a:p>
            <a:pPr lvl="0"/>
            <a:r>
              <a:rPr lang="en-GB" dirty="0"/>
              <a:t>Hosting a project within our organisation</a:t>
            </a:r>
          </a:p>
          <a:p>
            <a:pPr lvl="0"/>
            <a:r>
              <a:rPr lang="en-GB" dirty="0"/>
              <a:t>Managing the entire project on behalf of a new entity set up by the </a:t>
            </a:r>
            <a:r>
              <a:rPr lang="en-GB" dirty="0" err="1"/>
              <a:t>PiP</a:t>
            </a:r>
            <a:r>
              <a:rPr lang="en-GB" dirty="0"/>
              <a:t> programme</a:t>
            </a:r>
          </a:p>
          <a:p>
            <a:pPr lvl="0"/>
            <a:r>
              <a:rPr lang="en-GB" dirty="0"/>
              <a:t>Undertaking specific elements of the project such as initial feasibility work, finding installers, or running a community share offer.</a:t>
            </a:r>
          </a:p>
          <a:p>
            <a:pPr lvl="0"/>
            <a:endParaRPr lang="en-GB" dirty="0"/>
          </a:p>
          <a:p>
            <a:pPr marL="0" indent="0">
              <a:buNone/>
            </a:pPr>
            <a:r>
              <a:rPr lang="en-GB" dirty="0"/>
              <a:t>We could also support different kinds of energy-related projects, e.g.:</a:t>
            </a:r>
          </a:p>
          <a:p>
            <a:pPr lvl="0"/>
            <a:r>
              <a:rPr lang="en-GB" dirty="0"/>
              <a:t>Delivering an energy advice project in collaboration with local volunteers</a:t>
            </a:r>
          </a:p>
          <a:p>
            <a:pPr lvl="0"/>
            <a:r>
              <a:rPr lang="en-GB" dirty="0"/>
              <a:t>Running workshops on community energy, community-led retrofit, or relevant DIY skills such as draughtproofing</a:t>
            </a:r>
          </a:p>
          <a:p>
            <a:pPr lvl="0"/>
            <a:r>
              <a:rPr lang="en-GB" dirty="0"/>
              <a:t>Doing project design and project management for a retrofit project.</a:t>
            </a:r>
          </a:p>
          <a:p>
            <a:endParaRPr lang="en-GB" dirty="0"/>
          </a:p>
        </p:txBody>
      </p:sp>
    </p:spTree>
    <p:extLst>
      <p:ext uri="{BB962C8B-B14F-4D97-AF65-F5344CB8AC3E}">
        <p14:creationId xmlns:p14="http://schemas.microsoft.com/office/powerpoint/2010/main" val="2915746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B970E1-902D-4E45-44AE-64E5506010D3}"/>
              </a:ext>
            </a:extLst>
          </p:cNvPr>
          <p:cNvSpPr>
            <a:spLocks noGrp="1"/>
          </p:cNvSpPr>
          <p:nvPr>
            <p:ph idx="1"/>
          </p:nvPr>
        </p:nvSpPr>
        <p:spPr/>
        <p:txBody>
          <a:bodyPr>
            <a:normAutofit/>
          </a:bodyPr>
          <a:lstStyle/>
          <a:p>
            <a:pPr marL="0" indent="0" algn="ctr">
              <a:buNone/>
            </a:pPr>
            <a:r>
              <a:rPr lang="en-GB" sz="6000" b="1" dirty="0">
                <a:solidFill>
                  <a:schemeClr val="accent1"/>
                </a:solidFill>
              </a:rPr>
              <a:t>Thank you!</a:t>
            </a:r>
          </a:p>
          <a:p>
            <a:pPr marL="0" indent="0" algn="ctr">
              <a:buNone/>
            </a:pPr>
            <a:r>
              <a:rPr lang="en-GB" sz="5000" b="1" dirty="0">
                <a:solidFill>
                  <a:schemeClr val="accent1"/>
                </a:solidFill>
              </a:rPr>
              <a:t>We hope to see you soon…</a:t>
            </a:r>
          </a:p>
        </p:txBody>
      </p:sp>
      <p:sp>
        <p:nvSpPr>
          <p:cNvPr id="4" name="TextBox 3">
            <a:extLst>
              <a:ext uri="{FF2B5EF4-FFF2-40B4-BE49-F238E27FC236}">
                <a16:creationId xmlns:a16="http://schemas.microsoft.com/office/drawing/2014/main" id="{E3A85782-5FC5-4B18-D533-F89DC2D65F79}"/>
              </a:ext>
            </a:extLst>
          </p:cNvPr>
          <p:cNvSpPr txBox="1"/>
          <p:nvPr/>
        </p:nvSpPr>
        <p:spPr>
          <a:xfrm>
            <a:off x="1332799" y="4721884"/>
            <a:ext cx="2470163" cy="369332"/>
          </a:xfrm>
          <a:prstGeom prst="rect">
            <a:avLst/>
          </a:prstGeom>
          <a:noFill/>
        </p:spPr>
        <p:txBody>
          <a:bodyPr wrap="none" rtlCol="0">
            <a:spAutoFit/>
          </a:bodyPr>
          <a:lstStyle/>
          <a:p>
            <a:r>
              <a:rPr lang="en-GB" dirty="0">
                <a:hlinkClick r:id="rId2"/>
              </a:rPr>
              <a:t>livvy@ourpower.org.uk</a:t>
            </a:r>
            <a:r>
              <a:rPr lang="en-GB" dirty="0"/>
              <a:t> </a:t>
            </a:r>
          </a:p>
        </p:txBody>
      </p:sp>
      <p:sp>
        <p:nvSpPr>
          <p:cNvPr id="2" name="TextBox 1">
            <a:extLst>
              <a:ext uri="{FF2B5EF4-FFF2-40B4-BE49-F238E27FC236}">
                <a16:creationId xmlns:a16="http://schemas.microsoft.com/office/drawing/2014/main" id="{52566016-7CBC-FCF4-39E0-DD925E532E2A}"/>
              </a:ext>
            </a:extLst>
          </p:cNvPr>
          <p:cNvSpPr txBox="1"/>
          <p:nvPr/>
        </p:nvSpPr>
        <p:spPr>
          <a:xfrm>
            <a:off x="1332799" y="5349240"/>
            <a:ext cx="5200847" cy="923330"/>
          </a:xfrm>
          <a:prstGeom prst="rect">
            <a:avLst/>
          </a:prstGeom>
          <a:noFill/>
        </p:spPr>
        <p:txBody>
          <a:bodyPr wrap="none" rtlCol="0">
            <a:spAutoFit/>
          </a:bodyPr>
          <a:lstStyle/>
          <a:p>
            <a:r>
              <a:rPr lang="en-GB" dirty="0">
                <a:hlinkClick r:id="rId3"/>
              </a:rPr>
              <a:t>https://ourpower.org.uk/</a:t>
            </a:r>
            <a:endParaRPr lang="en-GB" dirty="0"/>
          </a:p>
          <a:p>
            <a:r>
              <a:rPr lang="en-GB" dirty="0"/>
              <a:t>To book a home visit: </a:t>
            </a:r>
            <a:r>
              <a:rPr lang="en-GB" dirty="0">
                <a:hlinkClick r:id="rId4"/>
              </a:rPr>
              <a:t>energyhelp@ourpower.org.uk</a:t>
            </a:r>
            <a:endParaRPr lang="en-GB" dirty="0"/>
          </a:p>
          <a:p>
            <a:endParaRPr lang="en-GB" dirty="0"/>
          </a:p>
        </p:txBody>
      </p:sp>
      <p:pic>
        <p:nvPicPr>
          <p:cNvPr id="6" name="Picture 5">
            <a:extLst>
              <a:ext uri="{FF2B5EF4-FFF2-40B4-BE49-F238E27FC236}">
                <a16:creationId xmlns:a16="http://schemas.microsoft.com/office/drawing/2014/main" id="{BC3CDB83-73D6-A98C-9C35-AAE46D4521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50808" y="3873665"/>
            <a:ext cx="2396109" cy="2396109"/>
          </a:xfrm>
          <a:prstGeom prst="rect">
            <a:avLst/>
          </a:prstGeom>
        </p:spPr>
      </p:pic>
    </p:spTree>
    <p:extLst>
      <p:ext uri="{BB962C8B-B14F-4D97-AF65-F5344CB8AC3E}">
        <p14:creationId xmlns:p14="http://schemas.microsoft.com/office/powerpoint/2010/main" val="2297978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172676B52FF24CB6A95CD9D0A0DDF5" ma:contentTypeVersion="13" ma:contentTypeDescription="Create a new document." ma:contentTypeScope="" ma:versionID="f6f6b6186fc9bfac6d3a8365d7893fb1">
  <xsd:schema xmlns:xsd="http://www.w3.org/2001/XMLSchema" xmlns:xs="http://www.w3.org/2001/XMLSchema" xmlns:p="http://schemas.microsoft.com/office/2006/metadata/properties" xmlns:ns2="e9ce7735-0ade-4346-b456-54f7abd8e025" xmlns:ns3="56724c97-dd84-472f-be1a-3a0bb2970ff4" targetNamespace="http://schemas.microsoft.com/office/2006/metadata/properties" ma:root="true" ma:fieldsID="9c536dd12f5e4d19398c634c8f4b4d12" ns2:_="" ns3:_="">
    <xsd:import namespace="e9ce7735-0ade-4346-b456-54f7abd8e025"/>
    <xsd:import namespace="56724c97-dd84-472f-be1a-3a0bb2970ff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ce7735-0ade-4346-b456-54f7abd8e0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216bf47-679e-4378-b1b0-51e35b5b311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724c97-dd84-472f-be1a-3a0bb2970ff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c93f41e-c4e5-4134-b920-1c7999bb4a6b}" ma:internalName="TaxCatchAll" ma:showField="CatchAllData" ma:web="56724c97-dd84-472f-be1a-3a0bb2970f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ce7735-0ade-4346-b456-54f7abd8e025">
      <Terms xmlns="http://schemas.microsoft.com/office/infopath/2007/PartnerControls"/>
    </lcf76f155ced4ddcb4097134ff3c332f>
    <TaxCatchAll xmlns="56724c97-dd84-472f-be1a-3a0bb2970ff4" xsi:nil="true"/>
  </documentManagement>
</p:properties>
</file>

<file path=customXml/itemProps1.xml><?xml version="1.0" encoding="utf-8"?>
<ds:datastoreItem xmlns:ds="http://schemas.openxmlformats.org/officeDocument/2006/customXml" ds:itemID="{CBD25207-749C-4BE8-B7A8-3CFB1905CD0C}">
  <ds:schemaRefs>
    <ds:schemaRef ds:uri="http://schemas.microsoft.com/sharepoint/v3/contenttype/forms"/>
  </ds:schemaRefs>
</ds:datastoreItem>
</file>

<file path=customXml/itemProps2.xml><?xml version="1.0" encoding="utf-8"?>
<ds:datastoreItem xmlns:ds="http://schemas.openxmlformats.org/officeDocument/2006/customXml" ds:itemID="{B4879E72-C52B-4559-AD5D-9B621F0714DD}"/>
</file>

<file path=customXml/itemProps3.xml><?xml version="1.0" encoding="utf-8"?>
<ds:datastoreItem xmlns:ds="http://schemas.openxmlformats.org/officeDocument/2006/customXml" ds:itemID="{91B7448B-621D-43B0-BD26-0D07C8311774}">
  <ds:schemaRefs>
    <ds:schemaRef ds:uri="http://schemas.microsoft.com/office/2006/metadata/properties"/>
    <ds:schemaRef ds:uri="http://schemas.microsoft.com/office/infopath/2007/PartnerControls"/>
    <ds:schemaRef ds:uri="96239c64-7bb3-4242-a408-1da75d5b1dc0"/>
    <ds:schemaRef ds:uri="9e38bc99-1547-4a75-b4ce-29466bbd637c"/>
  </ds:schemaRefs>
</ds:datastoreItem>
</file>

<file path=docProps/app.xml><?xml version="1.0" encoding="utf-8"?>
<Properties xmlns="http://schemas.openxmlformats.org/officeDocument/2006/extended-properties" xmlns:vt="http://schemas.openxmlformats.org/officeDocument/2006/docPropsVTypes">
  <TotalTime>2016</TotalTime>
  <Words>1499</Words>
  <Application>Microsoft Office PowerPoint</Application>
  <PresentationFormat>Widescreen</PresentationFormat>
  <Paragraphs>129</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Aptos</vt:lpstr>
      <vt:lpstr>Aptos Display</vt:lpstr>
      <vt:lpstr>Arial</vt:lpstr>
      <vt:lpstr>Lato</vt:lpstr>
      <vt:lpstr>Wingdings</vt:lpstr>
      <vt:lpstr>Wingdings,Sans-Serif</vt:lpstr>
      <vt:lpstr>Office Theme</vt:lpstr>
      <vt:lpstr>Community Energy for West Earlham &amp; Bowthorpe</vt:lpstr>
      <vt:lpstr>About Our Power</vt:lpstr>
      <vt:lpstr>Our energy system isn’t working for us…</vt:lpstr>
      <vt:lpstr>…but it is working for a few people</vt:lpstr>
      <vt:lpstr>What is community energy?</vt:lpstr>
      <vt:lpstr>How it works</vt:lpstr>
      <vt:lpstr>Benefits of community energy</vt:lpstr>
      <vt:lpstr>Rooftop solar</vt:lpstr>
      <vt:lpstr>Case study:  Energise South Downs</vt:lpstr>
      <vt:lpstr>Ground-mounted solar</vt:lpstr>
      <vt:lpstr>Case study: Southill Solar</vt:lpstr>
      <vt:lpstr>Wind power</vt:lpstr>
      <vt:lpstr>Case study: Ambition Lawrence Weston</vt:lpstr>
      <vt:lpstr>PowerPoint Presentation</vt:lpstr>
      <vt:lpstr>Who buys the electricity?</vt:lpstr>
      <vt:lpstr>How to raise the money</vt:lpstr>
      <vt:lpstr>Retrofitting: what and why</vt:lpstr>
      <vt:lpstr>Community-led retrofit</vt:lpstr>
      <vt:lpstr>Energy champions</vt:lpstr>
      <vt:lpstr>Healthy homes</vt:lpstr>
      <vt:lpstr>Next steps</vt:lpstr>
      <vt:lpstr>How Our Power can help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Livvy Hanks</dc:creator>
  <cp:lastModifiedBy>Livvy Hanks</cp:lastModifiedBy>
  <cp:revision>1</cp:revision>
  <dcterms:created xsi:type="dcterms:W3CDTF">2026-09-24T15:24:36Z</dcterms:created>
  <dcterms:modified xsi:type="dcterms:W3CDTF">2026-10-01T15:22:05Z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0x0101006D172676B52FF24CB6A95CD9D0A0DDF5</vt:lpwstr>
  </property>
  <property fmtid="{D5CDD505-2E9C-101B-9397-08002B2CF9AE}" pid="3" name="MediaServiceImageTags">
    <vt:lpwstr/>
  </property>
</Properties>
</file>