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4"/>
  </p:sldMasterIdLst>
  <p:notesMasterIdLst>
    <p:notesMasterId r:id="rId48"/>
  </p:notesMasterIdLst>
  <p:handoutMasterIdLst>
    <p:handoutMasterId r:id="rId49"/>
  </p:handoutMasterIdLst>
  <p:sldIdLst>
    <p:sldId id="256" r:id="rId5"/>
    <p:sldId id="296" r:id="rId6"/>
    <p:sldId id="312" r:id="rId7"/>
    <p:sldId id="314" r:id="rId8"/>
    <p:sldId id="316" r:id="rId9"/>
    <p:sldId id="309" r:id="rId10"/>
    <p:sldId id="317" r:id="rId11"/>
    <p:sldId id="354" r:id="rId12"/>
    <p:sldId id="324" r:id="rId13"/>
    <p:sldId id="344" r:id="rId14"/>
    <p:sldId id="351" r:id="rId15"/>
    <p:sldId id="346" r:id="rId16"/>
    <p:sldId id="347" r:id="rId17"/>
    <p:sldId id="349" r:id="rId18"/>
    <p:sldId id="348" r:id="rId19"/>
    <p:sldId id="345" r:id="rId20"/>
    <p:sldId id="352" r:id="rId21"/>
    <p:sldId id="353" r:id="rId22"/>
    <p:sldId id="319" r:id="rId23"/>
    <p:sldId id="341" r:id="rId24"/>
    <p:sldId id="320" r:id="rId25"/>
    <p:sldId id="295" r:id="rId26"/>
    <p:sldId id="318" r:id="rId27"/>
    <p:sldId id="328" r:id="rId28"/>
    <p:sldId id="343" r:id="rId29"/>
    <p:sldId id="305" r:id="rId30"/>
    <p:sldId id="326" r:id="rId31"/>
    <p:sldId id="327" r:id="rId32"/>
    <p:sldId id="342" r:id="rId33"/>
    <p:sldId id="339" r:id="rId34"/>
    <p:sldId id="322" r:id="rId35"/>
    <p:sldId id="340" r:id="rId36"/>
    <p:sldId id="337" r:id="rId37"/>
    <p:sldId id="338" r:id="rId38"/>
    <p:sldId id="302" r:id="rId39"/>
    <p:sldId id="332" r:id="rId40"/>
    <p:sldId id="333" r:id="rId41"/>
    <p:sldId id="334" r:id="rId42"/>
    <p:sldId id="335" r:id="rId43"/>
    <p:sldId id="303" r:id="rId44"/>
    <p:sldId id="336" r:id="rId45"/>
    <p:sldId id="285" r:id="rId46"/>
    <p:sldId id="270" r:id="rId47"/>
  </p:sldIdLst>
  <p:sldSz cx="9144000" cy="6858000" type="screen4x3"/>
  <p:notesSz cx="6858000" cy="9144000"/>
  <p:embeddedFontLst>
    <p:embeddedFont>
      <p:font typeface="PT Sans" panose="020B0503020203020204" pitchFamily="34" charset="0"/>
      <p:regular r:id="rId50"/>
      <p:bold r:id="rId51"/>
      <p:italic r:id="rId52"/>
      <p:boldItalic r:id="rId53"/>
    </p:embeddedFont>
  </p:embeddedFontLst>
  <p:custDataLst>
    <p:tags r:id="rId5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5B8BF"/>
    <a:srgbClr val="58696B"/>
  </p:clrMru>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A3F3B27-A4E3-4E71-AE14-52689436A2AE}" v="58" dt="2024-01-31T21:29:36.097"/>
  </p1510:revLst>
</p1510:revInfo>
</file>

<file path=ppt/tableStyles.xml><?xml version="1.0" encoding="utf-8"?>
<a:tblStyleLst xmlns:a="http://schemas.openxmlformats.org/drawingml/2006/main" def="{5C22544A-7EE6-4342-B048-85BDC9FD1C3A}">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227" autoAdjust="0"/>
    <p:restoredTop sz="96521" autoAdjust="0"/>
  </p:normalViewPr>
  <p:slideViewPr>
    <p:cSldViewPr snapToGrid="0">
      <p:cViewPr varScale="1">
        <p:scale>
          <a:sx n="92" d="100"/>
          <a:sy n="92" d="100"/>
        </p:scale>
        <p:origin x="946" y="72"/>
      </p:cViewPr>
      <p:guideLst/>
    </p:cSldViewPr>
  </p:slideViewPr>
  <p:outlineViewPr>
    <p:cViewPr>
      <p:scale>
        <a:sx n="33" d="100"/>
        <a:sy n="33" d="100"/>
      </p:scale>
      <p:origin x="0" y="-1728"/>
    </p:cViewPr>
  </p:outlineViewPr>
  <p:notesTextViewPr>
    <p:cViewPr>
      <p:scale>
        <a:sx n="1" d="1"/>
        <a:sy n="1" d="1"/>
      </p:scale>
      <p:origin x="0" y="0"/>
    </p:cViewPr>
  </p:notesTextViewPr>
  <p:notesViewPr>
    <p:cSldViewPr snapToGrid="0">
      <p:cViewPr>
        <p:scale>
          <a:sx n="1" d="2"/>
          <a:sy n="1" d="2"/>
        </p:scale>
        <p:origin x="3696" y="105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font" Target="fonts/font1.fntdata"/><Relationship Id="rId55"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tags" Target="tags/tag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font" Target="fonts/font4.fntdata"/><Relationship Id="rId58"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handoutMaster" Target="handoutMasters/handoutMaster1.xml"/><Relationship Id="rId57" Type="http://schemas.openxmlformats.org/officeDocument/2006/relationships/theme" Target="theme/theme1.xml"/><Relationship Id="rId61"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font" Target="fonts/font3.fntdata"/><Relationship Id="rId60"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notesMaster" Target="notesMasters/notesMaster1.xml"/><Relationship Id="rId56"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font" Target="fonts/font2.fntdata"/><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dersen, Christina" userId="41acc177-0029-41f9-a2e3-2fc773ae7736" providerId="ADAL" clId="{AA3F3B27-A4E3-4E71-AE14-52689436A2AE}"/>
    <pc:docChg chg="undo custSel modSld modMainMaster modNotesMaster">
      <pc:chgData name="Andersen, Christina" userId="41acc177-0029-41f9-a2e3-2fc773ae7736" providerId="ADAL" clId="{AA3F3B27-A4E3-4E71-AE14-52689436A2AE}" dt="2024-02-01T01:46:08.118" v="449" actId="14100"/>
      <pc:docMkLst>
        <pc:docMk/>
      </pc:docMkLst>
      <pc:sldChg chg="modSp mod">
        <pc:chgData name="Andersen, Christina" userId="41acc177-0029-41f9-a2e3-2fc773ae7736" providerId="ADAL" clId="{AA3F3B27-A4E3-4E71-AE14-52689436A2AE}" dt="2024-01-31T20:51:28.632" v="53" actId="14826"/>
        <pc:sldMkLst>
          <pc:docMk/>
          <pc:sldMk cId="1401199327" sldId="256"/>
        </pc:sldMkLst>
        <pc:spChg chg="mod">
          <ac:chgData name="Andersen, Christina" userId="41acc177-0029-41f9-a2e3-2fc773ae7736" providerId="ADAL" clId="{AA3F3B27-A4E3-4E71-AE14-52689436A2AE}" dt="2024-01-31T20:44:46.520" v="5" actId="1076"/>
          <ac:spMkLst>
            <pc:docMk/>
            <pc:sldMk cId="1401199327" sldId="256"/>
            <ac:spMk id="2" creationId="{81C0747B-1E0F-1C17-3F2A-F9A51F93016E}"/>
          </ac:spMkLst>
        </pc:spChg>
        <pc:spChg chg="mod">
          <ac:chgData name="Andersen, Christina" userId="41acc177-0029-41f9-a2e3-2fc773ae7736" providerId="ADAL" clId="{AA3F3B27-A4E3-4E71-AE14-52689436A2AE}" dt="2024-01-31T20:50:33.442" v="48" actId="1076"/>
          <ac:spMkLst>
            <pc:docMk/>
            <pc:sldMk cId="1401199327" sldId="256"/>
            <ac:spMk id="15" creationId="{0843006F-98F3-5378-ADE3-1EFEFEDDA12B}"/>
          </ac:spMkLst>
        </pc:spChg>
        <pc:spChg chg="mod">
          <ac:chgData name="Andersen, Christina" userId="41acc177-0029-41f9-a2e3-2fc773ae7736" providerId="ADAL" clId="{AA3F3B27-A4E3-4E71-AE14-52689436A2AE}" dt="2024-01-31T20:50:33.442" v="48" actId="1076"/>
          <ac:spMkLst>
            <pc:docMk/>
            <pc:sldMk cId="1401199327" sldId="256"/>
            <ac:spMk id="17" creationId="{FD603461-FEA5-815F-B639-A68B57939682}"/>
          </ac:spMkLst>
        </pc:spChg>
        <pc:spChg chg="mod">
          <ac:chgData name="Andersen, Christina" userId="41acc177-0029-41f9-a2e3-2fc773ae7736" providerId="ADAL" clId="{AA3F3B27-A4E3-4E71-AE14-52689436A2AE}" dt="2024-01-31T20:50:33.442" v="48" actId="1076"/>
          <ac:spMkLst>
            <pc:docMk/>
            <pc:sldMk cId="1401199327" sldId="256"/>
            <ac:spMk id="19" creationId="{5ECEC6BD-4218-D50A-8F38-D4D2DFD6DF64}"/>
          </ac:spMkLst>
        </pc:spChg>
        <pc:spChg chg="mod">
          <ac:chgData name="Andersen, Christina" userId="41acc177-0029-41f9-a2e3-2fc773ae7736" providerId="ADAL" clId="{AA3F3B27-A4E3-4E71-AE14-52689436A2AE}" dt="2024-01-31T20:44:11.544" v="4"/>
          <ac:spMkLst>
            <pc:docMk/>
            <pc:sldMk cId="1401199327" sldId="256"/>
            <ac:spMk id="21" creationId="{5A0B7E08-2A36-D1A7-ED69-6D2568EEEFA8}"/>
          </ac:spMkLst>
        </pc:spChg>
        <pc:spChg chg="mod">
          <ac:chgData name="Andersen, Christina" userId="41acc177-0029-41f9-a2e3-2fc773ae7736" providerId="ADAL" clId="{AA3F3B27-A4E3-4E71-AE14-52689436A2AE}" dt="2024-01-31T20:44:46.520" v="5" actId="1076"/>
          <ac:spMkLst>
            <pc:docMk/>
            <pc:sldMk cId="1401199327" sldId="256"/>
            <ac:spMk id="22" creationId="{59AF3B16-3FC2-FE84-6EFE-7C8664AE9746}"/>
          </ac:spMkLst>
        </pc:spChg>
        <pc:picChg chg="mod modCrop">
          <ac:chgData name="Andersen, Christina" userId="41acc177-0029-41f9-a2e3-2fc773ae7736" providerId="ADAL" clId="{AA3F3B27-A4E3-4E71-AE14-52689436A2AE}" dt="2024-01-31T20:51:28.632" v="53" actId="14826"/>
          <ac:picMkLst>
            <pc:docMk/>
            <pc:sldMk cId="1401199327" sldId="256"/>
            <ac:picMk id="14" creationId="{71399701-353F-22EB-42A6-506D7450D4E2}"/>
          </ac:picMkLst>
        </pc:picChg>
        <pc:picChg chg="mod">
          <ac:chgData name="Andersen, Christina" userId="41acc177-0029-41f9-a2e3-2fc773ae7736" providerId="ADAL" clId="{AA3F3B27-A4E3-4E71-AE14-52689436A2AE}" dt="2024-01-31T20:44:46.520" v="5" actId="1076"/>
          <ac:picMkLst>
            <pc:docMk/>
            <pc:sldMk cId="1401199327" sldId="256"/>
            <ac:picMk id="27" creationId="{4A7719FD-1DC4-C482-4733-0F10D600029C}"/>
          </ac:picMkLst>
        </pc:picChg>
        <pc:picChg chg="mod">
          <ac:chgData name="Andersen, Christina" userId="41acc177-0029-41f9-a2e3-2fc773ae7736" providerId="ADAL" clId="{AA3F3B27-A4E3-4E71-AE14-52689436A2AE}" dt="2024-01-31T20:50:33.442" v="48" actId="1076"/>
          <ac:picMkLst>
            <pc:docMk/>
            <pc:sldMk cId="1401199327" sldId="256"/>
            <ac:picMk id="29" creationId="{17FF21B2-3928-7AEE-415D-1E6850827121}"/>
          </ac:picMkLst>
        </pc:picChg>
        <pc:cxnChg chg="mod">
          <ac:chgData name="Andersen, Christina" userId="41acc177-0029-41f9-a2e3-2fc773ae7736" providerId="ADAL" clId="{AA3F3B27-A4E3-4E71-AE14-52689436A2AE}" dt="2024-01-31T20:49:40.220" v="45" actId="1076"/>
          <ac:cxnSpMkLst>
            <pc:docMk/>
            <pc:sldMk cId="1401199327" sldId="256"/>
            <ac:cxnSpMk id="20" creationId="{77842182-EE84-12E6-1390-BC1DD14536F0}"/>
          </ac:cxnSpMkLst>
        </pc:cxnChg>
      </pc:sldChg>
      <pc:sldChg chg="addSp delSp modSp mod">
        <pc:chgData name="Andersen, Christina" userId="41acc177-0029-41f9-a2e3-2fc773ae7736" providerId="ADAL" clId="{AA3F3B27-A4E3-4E71-AE14-52689436A2AE}" dt="2024-01-31T21:29:18.199" v="444" actId="255"/>
        <pc:sldMkLst>
          <pc:docMk/>
          <pc:sldMk cId="744007362" sldId="257"/>
        </pc:sldMkLst>
        <pc:spChg chg="add del mod ord">
          <ac:chgData name="Andersen, Christina" userId="41acc177-0029-41f9-a2e3-2fc773ae7736" providerId="ADAL" clId="{AA3F3B27-A4E3-4E71-AE14-52689436A2AE}" dt="2024-01-31T21:00:18.582" v="142" actId="34135"/>
          <ac:spMkLst>
            <pc:docMk/>
            <pc:sldMk cId="744007362" sldId="257"/>
            <ac:spMk id="7" creationId="{3251883D-8093-7D23-FBB7-9A00F1C3AF24}"/>
          </ac:spMkLst>
        </pc:spChg>
        <pc:spChg chg="mod">
          <ac:chgData name="Andersen, Christina" userId="41acc177-0029-41f9-a2e3-2fc773ae7736" providerId="ADAL" clId="{AA3F3B27-A4E3-4E71-AE14-52689436A2AE}" dt="2024-01-31T21:29:18.199" v="444" actId="255"/>
          <ac:spMkLst>
            <pc:docMk/>
            <pc:sldMk cId="744007362" sldId="257"/>
            <ac:spMk id="9" creationId="{13015B8A-E089-6AD5-DF58-B83BBF55027A}"/>
          </ac:spMkLst>
        </pc:spChg>
        <pc:spChg chg="del mod">
          <ac:chgData name="Andersen, Christina" userId="41acc177-0029-41f9-a2e3-2fc773ae7736" providerId="ADAL" clId="{AA3F3B27-A4E3-4E71-AE14-52689436A2AE}" dt="2024-01-31T20:51:57.079" v="55" actId="478"/>
          <ac:spMkLst>
            <pc:docMk/>
            <pc:sldMk cId="744007362" sldId="257"/>
            <ac:spMk id="13" creationId="{F7B7E5B3-F6B1-4A5C-A942-9728FEC5764C}"/>
          </ac:spMkLst>
        </pc:spChg>
        <pc:spChg chg="mod">
          <ac:chgData name="Andersen, Christina" userId="41acc177-0029-41f9-a2e3-2fc773ae7736" providerId="ADAL" clId="{AA3F3B27-A4E3-4E71-AE14-52689436A2AE}" dt="2024-01-31T21:05:17.209" v="190" actId="255"/>
          <ac:spMkLst>
            <pc:docMk/>
            <pc:sldMk cId="744007362" sldId="257"/>
            <ac:spMk id="14" creationId="{660A45C8-9983-35E6-92FD-150E62A43D77}"/>
          </ac:spMkLst>
        </pc:spChg>
        <pc:grpChg chg="add mod">
          <ac:chgData name="Andersen, Christina" userId="41acc177-0029-41f9-a2e3-2fc773ae7736" providerId="ADAL" clId="{AA3F3B27-A4E3-4E71-AE14-52689436A2AE}" dt="2024-01-31T21:01:04.760" v="151" actId="14100"/>
          <ac:grpSpMkLst>
            <pc:docMk/>
            <pc:sldMk cId="744007362" sldId="257"/>
            <ac:grpSpMk id="20" creationId="{A9FCE2BF-2AF9-F8C5-407D-30016AA6B2F6}"/>
          </ac:grpSpMkLst>
        </pc:grpChg>
        <pc:picChg chg="mod modCrop">
          <ac:chgData name="Andersen, Christina" userId="41acc177-0029-41f9-a2e3-2fc773ae7736" providerId="ADAL" clId="{AA3F3B27-A4E3-4E71-AE14-52689436A2AE}" dt="2024-01-31T20:59:45.162" v="141" actId="732"/>
          <ac:picMkLst>
            <pc:docMk/>
            <pc:sldMk cId="744007362" sldId="257"/>
            <ac:picMk id="6" creationId="{CFE8BD60-AC5F-1235-3197-FB9752AB823A}"/>
          </ac:picMkLst>
        </pc:picChg>
        <pc:picChg chg="mod">
          <ac:chgData name="Andersen, Christina" userId="41acc177-0029-41f9-a2e3-2fc773ae7736" providerId="ADAL" clId="{AA3F3B27-A4E3-4E71-AE14-52689436A2AE}" dt="2024-01-31T21:01:20.646" v="152" actId="1076"/>
          <ac:picMkLst>
            <pc:docMk/>
            <pc:sldMk cId="744007362" sldId="257"/>
            <ac:picMk id="8" creationId="{A26283F5-6F08-B866-1753-2A00C1C1AD57}"/>
          </ac:picMkLst>
        </pc:picChg>
        <pc:cxnChg chg="mod">
          <ac:chgData name="Andersen, Christina" userId="41acc177-0029-41f9-a2e3-2fc773ae7736" providerId="ADAL" clId="{AA3F3B27-A4E3-4E71-AE14-52689436A2AE}" dt="2024-01-31T21:00:55.573" v="150" actId="164"/>
          <ac:cxnSpMkLst>
            <pc:docMk/>
            <pc:sldMk cId="744007362" sldId="257"/>
            <ac:cxnSpMk id="3" creationId="{1F98FF10-A6CB-49C1-BDDF-E0FD6E9F1349}"/>
          </ac:cxnSpMkLst>
        </pc:cxnChg>
        <pc:cxnChg chg="mod">
          <ac:chgData name="Andersen, Christina" userId="41acc177-0029-41f9-a2e3-2fc773ae7736" providerId="ADAL" clId="{AA3F3B27-A4E3-4E71-AE14-52689436A2AE}" dt="2024-01-31T21:00:55.573" v="150" actId="164"/>
          <ac:cxnSpMkLst>
            <pc:docMk/>
            <pc:sldMk cId="744007362" sldId="257"/>
            <ac:cxnSpMk id="4" creationId="{A586EC07-AFE8-01E8-972B-4FC6481F57A7}"/>
          </ac:cxnSpMkLst>
        </pc:cxnChg>
        <pc:cxnChg chg="mod">
          <ac:chgData name="Andersen, Christina" userId="41acc177-0029-41f9-a2e3-2fc773ae7736" providerId="ADAL" clId="{AA3F3B27-A4E3-4E71-AE14-52689436A2AE}" dt="2024-01-31T21:00:55.573" v="150" actId="164"/>
          <ac:cxnSpMkLst>
            <pc:docMk/>
            <pc:sldMk cId="744007362" sldId="257"/>
            <ac:cxnSpMk id="5" creationId="{BAA1F1D5-DEF2-53BE-B69C-0AE3B8BC42DA}"/>
          </ac:cxnSpMkLst>
        </pc:cxnChg>
      </pc:sldChg>
      <pc:sldChg chg="delSp modSp mod">
        <pc:chgData name="Andersen, Christina" userId="41acc177-0029-41f9-a2e3-2fc773ae7736" providerId="ADAL" clId="{AA3F3B27-A4E3-4E71-AE14-52689436A2AE}" dt="2024-01-31T21:28:41.109" v="438" actId="255"/>
        <pc:sldMkLst>
          <pc:docMk/>
          <pc:sldMk cId="3037267292" sldId="260"/>
        </pc:sldMkLst>
        <pc:spChg chg="mod">
          <ac:chgData name="Andersen, Christina" userId="41acc177-0029-41f9-a2e3-2fc773ae7736" providerId="ADAL" clId="{AA3F3B27-A4E3-4E71-AE14-52689436A2AE}" dt="2024-01-31T21:16:08.659" v="326" actId="34135"/>
          <ac:spMkLst>
            <pc:docMk/>
            <pc:sldMk cId="3037267292" sldId="260"/>
            <ac:spMk id="13" creationId="{AB07B503-248C-1FEF-890B-637257E2741C}"/>
          </ac:spMkLst>
        </pc:spChg>
        <pc:spChg chg="mod">
          <ac:chgData name="Andersen, Christina" userId="41acc177-0029-41f9-a2e3-2fc773ae7736" providerId="ADAL" clId="{AA3F3B27-A4E3-4E71-AE14-52689436A2AE}" dt="2024-01-31T21:16:17.726" v="328" actId="1076"/>
          <ac:spMkLst>
            <pc:docMk/>
            <pc:sldMk cId="3037267292" sldId="260"/>
            <ac:spMk id="16" creationId="{F4CB1B9C-D0DD-22C1-A5E7-89AC1559F856}"/>
          </ac:spMkLst>
        </pc:spChg>
        <pc:spChg chg="mod">
          <ac:chgData name="Andersen, Christina" userId="41acc177-0029-41f9-a2e3-2fc773ae7736" providerId="ADAL" clId="{AA3F3B27-A4E3-4E71-AE14-52689436A2AE}" dt="2024-01-31T21:28:41.109" v="438" actId="255"/>
          <ac:spMkLst>
            <pc:docMk/>
            <pc:sldMk cId="3037267292" sldId="260"/>
            <ac:spMk id="19" creationId="{544C4064-B69B-4ECE-8110-639CB21C9067}"/>
          </ac:spMkLst>
        </pc:spChg>
        <pc:picChg chg="mod modCrop">
          <ac:chgData name="Andersen, Christina" userId="41acc177-0029-41f9-a2e3-2fc773ae7736" providerId="ADAL" clId="{AA3F3B27-A4E3-4E71-AE14-52689436A2AE}" dt="2024-01-31T21:16:01.510" v="325" actId="18131"/>
          <ac:picMkLst>
            <pc:docMk/>
            <pc:sldMk cId="3037267292" sldId="260"/>
            <ac:picMk id="8" creationId="{D6C74581-F227-4514-35B5-E288DD6170CE}"/>
          </ac:picMkLst>
        </pc:picChg>
        <pc:picChg chg="del mod">
          <ac:chgData name="Andersen, Christina" userId="41acc177-0029-41f9-a2e3-2fc773ae7736" providerId="ADAL" clId="{AA3F3B27-A4E3-4E71-AE14-52689436A2AE}" dt="2024-01-31T21:12:05.009" v="251" actId="478"/>
          <ac:picMkLst>
            <pc:docMk/>
            <pc:sldMk cId="3037267292" sldId="260"/>
            <ac:picMk id="11" creationId="{B0933F07-4C54-8C94-0A34-04F39179B928}"/>
          </ac:picMkLst>
        </pc:picChg>
        <pc:cxnChg chg="mod">
          <ac:chgData name="Andersen, Christina" userId="41acc177-0029-41f9-a2e3-2fc773ae7736" providerId="ADAL" clId="{AA3F3B27-A4E3-4E71-AE14-52689436A2AE}" dt="2024-01-31T20:44:11.544" v="4"/>
          <ac:cxnSpMkLst>
            <pc:docMk/>
            <pc:sldMk cId="3037267292" sldId="260"/>
            <ac:cxnSpMk id="2" creationId="{3E977FFC-DB3A-DBA4-13A0-D6E05AE3B169}"/>
          </ac:cxnSpMkLst>
        </pc:cxnChg>
      </pc:sldChg>
      <pc:sldChg chg="modSp modNotes">
        <pc:chgData name="Andersen, Christina" userId="41acc177-0029-41f9-a2e3-2fc773ae7736" providerId="ADAL" clId="{AA3F3B27-A4E3-4E71-AE14-52689436A2AE}" dt="2024-01-31T20:44:11.544" v="4"/>
        <pc:sldMkLst>
          <pc:docMk/>
          <pc:sldMk cId="1670197522" sldId="261"/>
        </pc:sldMkLst>
        <pc:spChg chg="mod">
          <ac:chgData name="Andersen, Christina" userId="41acc177-0029-41f9-a2e3-2fc773ae7736" providerId="ADAL" clId="{AA3F3B27-A4E3-4E71-AE14-52689436A2AE}" dt="2024-01-31T20:44:11.544" v="4"/>
          <ac:spMkLst>
            <pc:docMk/>
            <pc:sldMk cId="1670197522" sldId="261"/>
            <ac:spMk id="8" creationId="{594535C4-A78A-4A5A-9C2E-74F1F35654E6}"/>
          </ac:spMkLst>
        </pc:spChg>
        <pc:spChg chg="mod">
          <ac:chgData name="Andersen, Christina" userId="41acc177-0029-41f9-a2e3-2fc773ae7736" providerId="ADAL" clId="{AA3F3B27-A4E3-4E71-AE14-52689436A2AE}" dt="2024-01-31T20:44:11.544" v="4"/>
          <ac:spMkLst>
            <pc:docMk/>
            <pc:sldMk cId="1670197522" sldId="261"/>
            <ac:spMk id="10" creationId="{EB1BBE59-04C9-3456-1479-762F3762AB1C}"/>
          </ac:spMkLst>
        </pc:spChg>
        <pc:spChg chg="mod">
          <ac:chgData name="Andersen, Christina" userId="41acc177-0029-41f9-a2e3-2fc773ae7736" providerId="ADAL" clId="{AA3F3B27-A4E3-4E71-AE14-52689436A2AE}" dt="2024-01-31T20:44:11.544" v="4"/>
          <ac:spMkLst>
            <pc:docMk/>
            <pc:sldMk cId="1670197522" sldId="261"/>
            <ac:spMk id="24" creationId="{3CCC79C7-F7E8-9A8B-2CAE-4501AD93A91D}"/>
          </ac:spMkLst>
        </pc:spChg>
        <pc:spChg chg="mod">
          <ac:chgData name="Andersen, Christina" userId="41acc177-0029-41f9-a2e3-2fc773ae7736" providerId="ADAL" clId="{AA3F3B27-A4E3-4E71-AE14-52689436A2AE}" dt="2024-01-31T20:44:11.544" v="4"/>
          <ac:spMkLst>
            <pc:docMk/>
            <pc:sldMk cId="1670197522" sldId="261"/>
            <ac:spMk id="41" creationId="{1404CCDC-501B-496D-9029-79E903535B54}"/>
          </ac:spMkLst>
        </pc:spChg>
        <pc:picChg chg="mod">
          <ac:chgData name="Andersen, Christina" userId="41acc177-0029-41f9-a2e3-2fc773ae7736" providerId="ADAL" clId="{AA3F3B27-A4E3-4E71-AE14-52689436A2AE}" dt="2024-01-31T20:44:11.544" v="4"/>
          <ac:picMkLst>
            <pc:docMk/>
            <pc:sldMk cId="1670197522" sldId="261"/>
            <ac:picMk id="29" creationId="{533799A4-8798-4781-8D28-35CC07B11DDA}"/>
          </ac:picMkLst>
        </pc:picChg>
        <pc:cxnChg chg="mod">
          <ac:chgData name="Andersen, Christina" userId="41acc177-0029-41f9-a2e3-2fc773ae7736" providerId="ADAL" clId="{AA3F3B27-A4E3-4E71-AE14-52689436A2AE}" dt="2024-01-31T20:44:11.544" v="4"/>
          <ac:cxnSpMkLst>
            <pc:docMk/>
            <pc:sldMk cId="1670197522" sldId="261"/>
            <ac:cxnSpMk id="86" creationId="{F4C50844-6236-4709-89E7-EDEB329350EB}"/>
          </ac:cxnSpMkLst>
        </pc:cxnChg>
      </pc:sldChg>
      <pc:sldChg chg="modSp mod">
        <pc:chgData name="Andersen, Christina" userId="41acc177-0029-41f9-a2e3-2fc773ae7736" providerId="ADAL" clId="{AA3F3B27-A4E3-4E71-AE14-52689436A2AE}" dt="2024-01-31T21:28:04.459" v="434" actId="255"/>
        <pc:sldMkLst>
          <pc:docMk/>
          <pc:sldMk cId="4111861533" sldId="263"/>
        </pc:sldMkLst>
        <pc:spChg chg="mod">
          <ac:chgData name="Andersen, Christina" userId="41acc177-0029-41f9-a2e3-2fc773ae7736" providerId="ADAL" clId="{AA3F3B27-A4E3-4E71-AE14-52689436A2AE}" dt="2024-01-31T21:24:45.003" v="411" actId="14100"/>
          <ac:spMkLst>
            <pc:docMk/>
            <pc:sldMk cId="4111861533" sldId="263"/>
            <ac:spMk id="5" creationId="{B9EE5AAD-DF47-3B14-E20A-40EED74CD7EC}"/>
          </ac:spMkLst>
        </pc:spChg>
        <pc:spChg chg="mod">
          <ac:chgData name="Andersen, Christina" userId="41acc177-0029-41f9-a2e3-2fc773ae7736" providerId="ADAL" clId="{AA3F3B27-A4E3-4E71-AE14-52689436A2AE}" dt="2024-01-31T21:25:08.397" v="412" actId="255"/>
          <ac:spMkLst>
            <pc:docMk/>
            <pc:sldMk cId="4111861533" sldId="263"/>
            <ac:spMk id="6" creationId="{7C245475-1B71-4703-9CF9-FEAF0660FBCA}"/>
          </ac:spMkLst>
        </pc:spChg>
        <pc:spChg chg="mod">
          <ac:chgData name="Andersen, Christina" userId="41acc177-0029-41f9-a2e3-2fc773ae7736" providerId="ADAL" clId="{AA3F3B27-A4E3-4E71-AE14-52689436A2AE}" dt="2024-01-31T21:24:36.870" v="407" actId="1076"/>
          <ac:spMkLst>
            <pc:docMk/>
            <pc:sldMk cId="4111861533" sldId="263"/>
            <ac:spMk id="9" creationId="{C54AE5D9-247F-4825-9722-831B6BACD732}"/>
          </ac:spMkLst>
        </pc:spChg>
        <pc:spChg chg="mod">
          <ac:chgData name="Andersen, Christina" userId="41acc177-0029-41f9-a2e3-2fc773ae7736" providerId="ADAL" clId="{AA3F3B27-A4E3-4E71-AE14-52689436A2AE}" dt="2024-01-31T21:24:36.870" v="407" actId="1076"/>
          <ac:spMkLst>
            <pc:docMk/>
            <pc:sldMk cId="4111861533" sldId="263"/>
            <ac:spMk id="11" creationId="{CB770995-5DE1-4FE3-943D-2F759408E7E9}"/>
          </ac:spMkLst>
        </pc:spChg>
        <pc:spChg chg="mod">
          <ac:chgData name="Andersen, Christina" userId="41acc177-0029-41f9-a2e3-2fc773ae7736" providerId="ADAL" clId="{AA3F3B27-A4E3-4E71-AE14-52689436A2AE}" dt="2024-01-31T21:24:36.870" v="407" actId="1076"/>
          <ac:spMkLst>
            <pc:docMk/>
            <pc:sldMk cId="4111861533" sldId="263"/>
            <ac:spMk id="13" creationId="{EF335305-FA42-475B-AF65-FAE5AE124F95}"/>
          </ac:spMkLst>
        </pc:spChg>
        <pc:spChg chg="mod">
          <ac:chgData name="Andersen, Christina" userId="41acc177-0029-41f9-a2e3-2fc773ae7736" providerId="ADAL" clId="{AA3F3B27-A4E3-4E71-AE14-52689436A2AE}" dt="2024-01-31T21:24:45.003" v="411" actId="14100"/>
          <ac:spMkLst>
            <pc:docMk/>
            <pc:sldMk cId="4111861533" sldId="263"/>
            <ac:spMk id="25" creationId="{80D15E2F-EBE7-E37D-DFB8-E3DE11E949F8}"/>
          </ac:spMkLst>
        </pc:spChg>
        <pc:spChg chg="mod">
          <ac:chgData name="Andersen, Christina" userId="41acc177-0029-41f9-a2e3-2fc773ae7736" providerId="ADAL" clId="{AA3F3B27-A4E3-4E71-AE14-52689436A2AE}" dt="2024-01-31T21:24:45.003" v="411" actId="14100"/>
          <ac:spMkLst>
            <pc:docMk/>
            <pc:sldMk cId="4111861533" sldId="263"/>
            <ac:spMk id="26" creationId="{438CD6A9-26B2-CAFC-2254-F621BE1099D8}"/>
          </ac:spMkLst>
        </pc:spChg>
        <pc:spChg chg="mod">
          <ac:chgData name="Andersen, Christina" userId="41acc177-0029-41f9-a2e3-2fc773ae7736" providerId="ADAL" clId="{AA3F3B27-A4E3-4E71-AE14-52689436A2AE}" dt="2024-01-31T21:24:45.003" v="411" actId="14100"/>
          <ac:spMkLst>
            <pc:docMk/>
            <pc:sldMk cId="4111861533" sldId="263"/>
            <ac:spMk id="27" creationId="{C617183A-A4BC-7EB2-05AF-14ED32883659}"/>
          </ac:spMkLst>
        </pc:spChg>
        <pc:spChg chg="mod">
          <ac:chgData name="Andersen, Christina" userId="41acc177-0029-41f9-a2e3-2fc773ae7736" providerId="ADAL" clId="{AA3F3B27-A4E3-4E71-AE14-52689436A2AE}" dt="2024-01-31T21:24:45.003" v="411" actId="14100"/>
          <ac:spMkLst>
            <pc:docMk/>
            <pc:sldMk cId="4111861533" sldId="263"/>
            <ac:spMk id="28" creationId="{2F991B3D-261B-2397-EDF4-A36843C1C5F5}"/>
          </ac:spMkLst>
        </pc:spChg>
        <pc:spChg chg="mod">
          <ac:chgData name="Andersen, Christina" userId="41acc177-0029-41f9-a2e3-2fc773ae7736" providerId="ADAL" clId="{AA3F3B27-A4E3-4E71-AE14-52689436A2AE}" dt="2024-01-31T21:24:45.003" v="411" actId="14100"/>
          <ac:spMkLst>
            <pc:docMk/>
            <pc:sldMk cId="4111861533" sldId="263"/>
            <ac:spMk id="29" creationId="{EC7AE29A-4F6F-C861-FB12-91303DDD93CA}"/>
          </ac:spMkLst>
        </pc:spChg>
        <pc:spChg chg="mod">
          <ac:chgData name="Andersen, Christina" userId="41acc177-0029-41f9-a2e3-2fc773ae7736" providerId="ADAL" clId="{AA3F3B27-A4E3-4E71-AE14-52689436A2AE}" dt="2024-01-31T21:24:45.003" v="411" actId="14100"/>
          <ac:spMkLst>
            <pc:docMk/>
            <pc:sldMk cId="4111861533" sldId="263"/>
            <ac:spMk id="30" creationId="{901B621F-6C42-B4F7-E3C6-65EAF5F02E62}"/>
          </ac:spMkLst>
        </pc:spChg>
        <pc:spChg chg="mod">
          <ac:chgData name="Andersen, Christina" userId="41acc177-0029-41f9-a2e3-2fc773ae7736" providerId="ADAL" clId="{AA3F3B27-A4E3-4E71-AE14-52689436A2AE}" dt="2024-01-31T21:24:45.003" v="411" actId="14100"/>
          <ac:spMkLst>
            <pc:docMk/>
            <pc:sldMk cId="4111861533" sldId="263"/>
            <ac:spMk id="31" creationId="{CD707BBB-0810-611D-43C9-720DC92F0163}"/>
          </ac:spMkLst>
        </pc:spChg>
        <pc:spChg chg="mod">
          <ac:chgData name="Andersen, Christina" userId="41acc177-0029-41f9-a2e3-2fc773ae7736" providerId="ADAL" clId="{AA3F3B27-A4E3-4E71-AE14-52689436A2AE}" dt="2024-01-31T21:28:04.459" v="434" actId="255"/>
          <ac:spMkLst>
            <pc:docMk/>
            <pc:sldMk cId="4111861533" sldId="263"/>
            <ac:spMk id="70" creationId="{0E5B711B-1FB9-410F-85EA-CD7D435ACD5B}"/>
          </ac:spMkLst>
        </pc:spChg>
        <pc:graphicFrameChg chg="mod">
          <ac:chgData name="Andersen, Christina" userId="41acc177-0029-41f9-a2e3-2fc773ae7736" providerId="ADAL" clId="{AA3F3B27-A4E3-4E71-AE14-52689436A2AE}" dt="2024-01-31T21:24:36.870" v="407" actId="1076"/>
          <ac:graphicFrameMkLst>
            <pc:docMk/>
            <pc:sldMk cId="4111861533" sldId="263"/>
            <ac:graphicFrameMk id="67" creationId="{0DC4AF96-5F3F-49A5-BD0F-BEE2E6F08793}"/>
          </ac:graphicFrameMkLst>
        </pc:graphicFrameChg>
        <pc:graphicFrameChg chg="mod">
          <ac:chgData name="Andersen, Christina" userId="41acc177-0029-41f9-a2e3-2fc773ae7736" providerId="ADAL" clId="{AA3F3B27-A4E3-4E71-AE14-52689436A2AE}" dt="2024-01-31T21:24:36.870" v="407" actId="1076"/>
          <ac:graphicFrameMkLst>
            <pc:docMk/>
            <pc:sldMk cId="4111861533" sldId="263"/>
            <ac:graphicFrameMk id="69" creationId="{1FE0AF13-4574-4ECD-95F5-065A26E4CF9A}"/>
          </ac:graphicFrameMkLst>
        </pc:graphicFrameChg>
        <pc:graphicFrameChg chg="mod">
          <ac:chgData name="Andersen, Christina" userId="41acc177-0029-41f9-a2e3-2fc773ae7736" providerId="ADAL" clId="{AA3F3B27-A4E3-4E71-AE14-52689436A2AE}" dt="2024-01-31T21:24:36.870" v="407" actId="1076"/>
          <ac:graphicFrameMkLst>
            <pc:docMk/>
            <pc:sldMk cId="4111861533" sldId="263"/>
            <ac:graphicFrameMk id="71" creationId="{DFBC6C8A-B962-4A76-B3BD-D6B66348555D}"/>
          </ac:graphicFrameMkLst>
        </pc:graphicFrameChg>
        <pc:graphicFrameChg chg="mod">
          <ac:chgData name="Andersen, Christina" userId="41acc177-0029-41f9-a2e3-2fc773ae7736" providerId="ADAL" clId="{AA3F3B27-A4E3-4E71-AE14-52689436A2AE}" dt="2024-01-31T21:24:36.870" v="407" actId="1076"/>
          <ac:graphicFrameMkLst>
            <pc:docMk/>
            <pc:sldMk cId="4111861533" sldId="263"/>
            <ac:graphicFrameMk id="73" creationId="{AE955C42-2466-4683-8B3A-32F47379E697}"/>
          </ac:graphicFrameMkLst>
        </pc:graphicFrameChg>
      </pc:sldChg>
      <pc:sldChg chg="modSp mod">
        <pc:chgData name="Andersen, Christina" userId="41acc177-0029-41f9-a2e3-2fc773ae7736" providerId="ADAL" clId="{AA3F3B27-A4E3-4E71-AE14-52689436A2AE}" dt="2024-01-31T21:28:30.982" v="437" actId="255"/>
        <pc:sldMkLst>
          <pc:docMk/>
          <pc:sldMk cId="4056131397" sldId="264"/>
        </pc:sldMkLst>
        <pc:spChg chg="mod">
          <ac:chgData name="Andersen, Christina" userId="41acc177-0029-41f9-a2e3-2fc773ae7736" providerId="ADAL" clId="{AA3F3B27-A4E3-4E71-AE14-52689436A2AE}" dt="2024-01-31T21:19:30.828" v="357" actId="34135"/>
          <ac:spMkLst>
            <pc:docMk/>
            <pc:sldMk cId="4056131397" sldId="264"/>
            <ac:spMk id="5" creationId="{C7187A0E-420E-7503-7F1F-ADF77094A67B}"/>
          </ac:spMkLst>
        </pc:spChg>
        <pc:spChg chg="mod">
          <ac:chgData name="Andersen, Christina" userId="41acc177-0029-41f9-a2e3-2fc773ae7736" providerId="ADAL" clId="{AA3F3B27-A4E3-4E71-AE14-52689436A2AE}" dt="2024-01-31T21:21:01.916" v="377" actId="1076"/>
          <ac:spMkLst>
            <pc:docMk/>
            <pc:sldMk cId="4056131397" sldId="264"/>
            <ac:spMk id="9" creationId="{7483AD52-31DA-35BD-C9EA-56A52CCEE9A2}"/>
          </ac:spMkLst>
        </pc:spChg>
        <pc:spChg chg="mod">
          <ac:chgData name="Andersen, Christina" userId="41acc177-0029-41f9-a2e3-2fc773ae7736" providerId="ADAL" clId="{AA3F3B27-A4E3-4E71-AE14-52689436A2AE}" dt="2024-01-31T21:20:53.549" v="375" actId="1076"/>
          <ac:spMkLst>
            <pc:docMk/>
            <pc:sldMk cId="4056131397" sldId="264"/>
            <ac:spMk id="10" creationId="{E53F9215-B61E-6035-0F17-6A1C5A85BFE6}"/>
          </ac:spMkLst>
        </pc:spChg>
        <pc:spChg chg="mod">
          <ac:chgData name="Andersen, Christina" userId="41acc177-0029-41f9-a2e3-2fc773ae7736" providerId="ADAL" clId="{AA3F3B27-A4E3-4E71-AE14-52689436A2AE}" dt="2024-01-31T21:20:30.528" v="365" actId="255"/>
          <ac:spMkLst>
            <pc:docMk/>
            <pc:sldMk cId="4056131397" sldId="264"/>
            <ac:spMk id="11" creationId="{C6BA73AC-4421-5B97-834E-C5BBFF2FCBFA}"/>
          </ac:spMkLst>
        </pc:spChg>
        <pc:spChg chg="mod">
          <ac:chgData name="Andersen, Christina" userId="41acc177-0029-41f9-a2e3-2fc773ae7736" providerId="ADAL" clId="{AA3F3B27-A4E3-4E71-AE14-52689436A2AE}" dt="2024-01-31T21:20:38.142" v="368" actId="1076"/>
          <ac:spMkLst>
            <pc:docMk/>
            <pc:sldMk cId="4056131397" sldId="264"/>
            <ac:spMk id="12" creationId="{F86756D9-900E-F410-51E6-BEBDD0D5CACB}"/>
          </ac:spMkLst>
        </pc:spChg>
        <pc:spChg chg="mod">
          <ac:chgData name="Andersen, Christina" userId="41acc177-0029-41f9-a2e3-2fc773ae7736" providerId="ADAL" clId="{AA3F3B27-A4E3-4E71-AE14-52689436A2AE}" dt="2024-01-31T21:28:30.982" v="437" actId="255"/>
          <ac:spMkLst>
            <pc:docMk/>
            <pc:sldMk cId="4056131397" sldId="264"/>
            <ac:spMk id="13" creationId="{08C07903-C1F5-A486-062C-8F5503ED0B66}"/>
          </ac:spMkLst>
        </pc:spChg>
        <pc:spChg chg="mod">
          <ac:chgData name="Andersen, Christina" userId="41acc177-0029-41f9-a2e3-2fc773ae7736" providerId="ADAL" clId="{AA3F3B27-A4E3-4E71-AE14-52689436A2AE}" dt="2024-01-31T20:44:11.544" v="4"/>
          <ac:spMkLst>
            <pc:docMk/>
            <pc:sldMk cId="4056131397" sldId="264"/>
            <ac:spMk id="21" creationId="{9D705A53-8AFB-1F5D-9D7D-D2C1ED6CF811}"/>
          </ac:spMkLst>
        </pc:spChg>
        <pc:grpChg chg="mod">
          <ac:chgData name="Andersen, Christina" userId="41acc177-0029-41f9-a2e3-2fc773ae7736" providerId="ADAL" clId="{AA3F3B27-A4E3-4E71-AE14-52689436A2AE}" dt="2024-01-31T21:20:58.964" v="376" actId="1076"/>
          <ac:grpSpMkLst>
            <pc:docMk/>
            <pc:sldMk cId="4056131397" sldId="264"/>
            <ac:grpSpMk id="15" creationId="{F17D76C4-67C4-40E6-0EFC-03EA003CB81B}"/>
          </ac:grpSpMkLst>
        </pc:grpChg>
        <pc:grpChg chg="mod">
          <ac:chgData name="Andersen, Christina" userId="41acc177-0029-41f9-a2e3-2fc773ae7736" providerId="ADAL" clId="{AA3F3B27-A4E3-4E71-AE14-52689436A2AE}" dt="2024-01-31T21:20:44.471" v="370" actId="1076"/>
          <ac:grpSpMkLst>
            <pc:docMk/>
            <pc:sldMk cId="4056131397" sldId="264"/>
            <ac:grpSpMk id="16" creationId="{4181F472-4DBA-21CF-F18B-1A254D01FB0A}"/>
          </ac:grpSpMkLst>
        </pc:grpChg>
        <pc:grpChg chg="mod">
          <ac:chgData name="Andersen, Christina" userId="41acc177-0029-41f9-a2e3-2fc773ae7736" providerId="ADAL" clId="{AA3F3B27-A4E3-4E71-AE14-52689436A2AE}" dt="2024-01-31T21:20:41.189" v="369" actId="1076"/>
          <ac:grpSpMkLst>
            <pc:docMk/>
            <pc:sldMk cId="4056131397" sldId="264"/>
            <ac:grpSpMk id="17" creationId="{AA47A490-DF68-7869-2EE6-5CC3BEDFF843}"/>
          </ac:grpSpMkLst>
        </pc:grpChg>
        <pc:grpChg chg="mod">
          <ac:chgData name="Andersen, Christina" userId="41acc177-0029-41f9-a2e3-2fc773ae7736" providerId="ADAL" clId="{AA3F3B27-A4E3-4E71-AE14-52689436A2AE}" dt="2024-01-31T21:21:06.698" v="378" actId="1076"/>
          <ac:grpSpMkLst>
            <pc:docMk/>
            <pc:sldMk cId="4056131397" sldId="264"/>
            <ac:grpSpMk id="18" creationId="{C2EC48B7-B289-A0E8-F015-89C3E936C763}"/>
          </ac:grpSpMkLst>
        </pc:grpChg>
        <pc:picChg chg="mod">
          <ac:chgData name="Andersen, Christina" userId="41acc177-0029-41f9-a2e3-2fc773ae7736" providerId="ADAL" clId="{AA3F3B27-A4E3-4E71-AE14-52689436A2AE}" dt="2024-01-31T20:44:11.544" v="4"/>
          <ac:picMkLst>
            <pc:docMk/>
            <pc:sldMk cId="4056131397" sldId="264"/>
            <ac:picMk id="2" creationId="{EE760DDA-60D1-78BA-036F-F91A2E5B3BFC}"/>
          </ac:picMkLst>
        </pc:picChg>
        <pc:picChg chg="mod">
          <ac:chgData name="Andersen, Christina" userId="41acc177-0029-41f9-a2e3-2fc773ae7736" providerId="ADAL" clId="{AA3F3B27-A4E3-4E71-AE14-52689436A2AE}" dt="2024-01-31T20:44:11.544" v="4"/>
          <ac:picMkLst>
            <pc:docMk/>
            <pc:sldMk cId="4056131397" sldId="264"/>
            <ac:picMk id="6" creationId="{7A65F2FD-342F-0AF6-032A-0D8BCD5EDD31}"/>
          </ac:picMkLst>
        </pc:picChg>
        <pc:picChg chg="mod">
          <ac:chgData name="Andersen, Christina" userId="41acc177-0029-41f9-a2e3-2fc773ae7736" providerId="ADAL" clId="{AA3F3B27-A4E3-4E71-AE14-52689436A2AE}" dt="2024-01-31T20:44:11.544" v="4"/>
          <ac:picMkLst>
            <pc:docMk/>
            <pc:sldMk cId="4056131397" sldId="264"/>
            <ac:picMk id="7" creationId="{1BCC228F-859D-624B-E78D-C41437028F3D}"/>
          </ac:picMkLst>
        </pc:picChg>
        <pc:picChg chg="mod">
          <ac:chgData name="Andersen, Christina" userId="41acc177-0029-41f9-a2e3-2fc773ae7736" providerId="ADAL" clId="{AA3F3B27-A4E3-4E71-AE14-52689436A2AE}" dt="2024-01-31T20:44:11.544" v="4"/>
          <ac:picMkLst>
            <pc:docMk/>
            <pc:sldMk cId="4056131397" sldId="264"/>
            <ac:picMk id="8" creationId="{5CA5A6FE-21E3-C546-76B5-B2C06C92ACCC}"/>
          </ac:picMkLst>
        </pc:picChg>
        <pc:picChg chg="mod modCrop">
          <ac:chgData name="Andersen, Christina" userId="41acc177-0029-41f9-a2e3-2fc773ae7736" providerId="ADAL" clId="{AA3F3B27-A4E3-4E71-AE14-52689436A2AE}" dt="2024-01-31T21:19:47.884" v="361" actId="18131"/>
          <ac:picMkLst>
            <pc:docMk/>
            <pc:sldMk cId="4056131397" sldId="264"/>
            <ac:picMk id="24" creationId="{2D65A7D6-3FBD-B3E6-D4AA-984ECF195894}"/>
          </ac:picMkLst>
        </pc:picChg>
      </pc:sldChg>
      <pc:sldChg chg="modSp mod">
        <pc:chgData name="Andersen, Christina" userId="41acc177-0029-41f9-a2e3-2fc773ae7736" providerId="ADAL" clId="{AA3F3B27-A4E3-4E71-AE14-52689436A2AE}" dt="2024-01-31T21:28:54.340" v="441" actId="255"/>
        <pc:sldMkLst>
          <pc:docMk/>
          <pc:sldMk cId="3199711112" sldId="267"/>
        </pc:sldMkLst>
        <pc:spChg chg="mod">
          <ac:chgData name="Andersen, Christina" userId="41acc177-0029-41f9-a2e3-2fc773ae7736" providerId="ADAL" clId="{AA3F3B27-A4E3-4E71-AE14-52689436A2AE}" dt="2024-01-31T21:14:57.163" v="312" actId="20577"/>
          <ac:spMkLst>
            <pc:docMk/>
            <pc:sldMk cId="3199711112" sldId="267"/>
            <ac:spMk id="13" creationId="{206FACBD-B244-4420-BE24-AD9110F31EC4}"/>
          </ac:spMkLst>
        </pc:spChg>
        <pc:spChg chg="mod">
          <ac:chgData name="Andersen, Christina" userId="41acc177-0029-41f9-a2e3-2fc773ae7736" providerId="ADAL" clId="{AA3F3B27-A4E3-4E71-AE14-52689436A2AE}" dt="2024-01-31T21:12:13.244" v="252" actId="34135"/>
          <ac:spMkLst>
            <pc:docMk/>
            <pc:sldMk cId="3199711112" sldId="267"/>
            <ac:spMk id="20" creationId="{30B033CF-3709-BE86-57B6-65115C482AEC}"/>
          </ac:spMkLst>
        </pc:spChg>
        <pc:spChg chg="mod">
          <ac:chgData name="Andersen, Christina" userId="41acc177-0029-41f9-a2e3-2fc773ae7736" providerId="ADAL" clId="{AA3F3B27-A4E3-4E71-AE14-52689436A2AE}" dt="2024-01-31T21:28:54.340" v="441" actId="255"/>
          <ac:spMkLst>
            <pc:docMk/>
            <pc:sldMk cId="3199711112" sldId="267"/>
            <ac:spMk id="23" creationId="{AAEAF653-01D4-51EC-593C-B5F3373EC23A}"/>
          </ac:spMkLst>
        </pc:spChg>
        <pc:spChg chg="mod">
          <ac:chgData name="Andersen, Christina" userId="41acc177-0029-41f9-a2e3-2fc773ae7736" providerId="ADAL" clId="{AA3F3B27-A4E3-4E71-AE14-52689436A2AE}" dt="2024-01-31T20:44:11.544" v="4"/>
          <ac:spMkLst>
            <pc:docMk/>
            <pc:sldMk cId="3199711112" sldId="267"/>
            <ac:spMk id="26" creationId="{FE247979-B10E-FD5D-D0FE-9DA601A8C9A3}"/>
          </ac:spMkLst>
        </pc:spChg>
        <pc:picChg chg="mod modCrop">
          <ac:chgData name="Andersen, Christina" userId="41acc177-0029-41f9-a2e3-2fc773ae7736" providerId="ADAL" clId="{AA3F3B27-A4E3-4E71-AE14-52689436A2AE}" dt="2024-01-31T21:10:21.332" v="239" actId="18131"/>
          <ac:picMkLst>
            <pc:docMk/>
            <pc:sldMk cId="3199711112" sldId="267"/>
            <ac:picMk id="19" creationId="{72AF5CA3-C840-597B-6682-1DB92BBBEE32}"/>
          </ac:picMkLst>
        </pc:picChg>
        <pc:cxnChg chg="mod">
          <ac:chgData name="Andersen, Christina" userId="41acc177-0029-41f9-a2e3-2fc773ae7736" providerId="ADAL" clId="{AA3F3B27-A4E3-4E71-AE14-52689436A2AE}" dt="2024-01-31T21:11:29.849" v="243" actId="1076"/>
          <ac:cxnSpMkLst>
            <pc:docMk/>
            <pc:sldMk cId="3199711112" sldId="267"/>
            <ac:cxnSpMk id="3" creationId="{53142158-8A3D-B858-B2EF-C5DA817DB3A1}"/>
          </ac:cxnSpMkLst>
        </pc:cxnChg>
      </pc:sldChg>
      <pc:sldChg chg="modSp mod">
        <pc:chgData name="Andersen, Christina" userId="41acc177-0029-41f9-a2e3-2fc773ae7736" providerId="ADAL" clId="{AA3F3B27-A4E3-4E71-AE14-52689436A2AE}" dt="2024-01-31T21:17:23.876" v="336" actId="14100"/>
        <pc:sldMkLst>
          <pc:docMk/>
          <pc:sldMk cId="1355698788" sldId="268"/>
        </pc:sldMkLst>
        <pc:spChg chg="mod">
          <ac:chgData name="Andersen, Christina" userId="41acc177-0029-41f9-a2e3-2fc773ae7736" providerId="ADAL" clId="{AA3F3B27-A4E3-4E71-AE14-52689436A2AE}" dt="2024-01-31T20:44:11.544" v="4"/>
          <ac:spMkLst>
            <pc:docMk/>
            <pc:sldMk cId="1355698788" sldId="268"/>
            <ac:spMk id="3" creationId="{CE4BCCC9-3223-1CAA-C7AF-C5AECADF3FF9}"/>
          </ac:spMkLst>
        </pc:spChg>
        <pc:spChg chg="mod">
          <ac:chgData name="Andersen, Christina" userId="41acc177-0029-41f9-a2e3-2fc773ae7736" providerId="ADAL" clId="{AA3F3B27-A4E3-4E71-AE14-52689436A2AE}" dt="2024-01-31T21:17:05.795" v="335" actId="1076"/>
          <ac:spMkLst>
            <pc:docMk/>
            <pc:sldMk cId="1355698788" sldId="268"/>
            <ac:spMk id="6" creationId="{B6FBFFC8-BA8C-733D-FC57-A50B7CDA92FD}"/>
          </ac:spMkLst>
        </pc:spChg>
        <pc:spChg chg="mod">
          <ac:chgData name="Andersen, Christina" userId="41acc177-0029-41f9-a2e3-2fc773ae7736" providerId="ADAL" clId="{AA3F3B27-A4E3-4E71-AE14-52689436A2AE}" dt="2024-01-31T21:16:42.810" v="331" actId="34135"/>
          <ac:spMkLst>
            <pc:docMk/>
            <pc:sldMk cId="1355698788" sldId="268"/>
            <ac:spMk id="7" creationId="{AE5A87C0-9BDB-C583-A755-2D0AAEA44718}"/>
          </ac:spMkLst>
        </pc:spChg>
        <pc:spChg chg="mod">
          <ac:chgData name="Andersen, Christina" userId="41acc177-0029-41f9-a2e3-2fc773ae7736" providerId="ADAL" clId="{AA3F3B27-A4E3-4E71-AE14-52689436A2AE}" dt="2024-01-31T21:16:42.810" v="331" actId="34135"/>
          <ac:spMkLst>
            <pc:docMk/>
            <pc:sldMk cId="1355698788" sldId="268"/>
            <ac:spMk id="8" creationId="{36FDA141-F96D-5606-1534-2484022D39C2}"/>
          </ac:spMkLst>
        </pc:spChg>
        <pc:spChg chg="mod">
          <ac:chgData name="Andersen, Christina" userId="41acc177-0029-41f9-a2e3-2fc773ae7736" providerId="ADAL" clId="{AA3F3B27-A4E3-4E71-AE14-52689436A2AE}" dt="2024-01-31T21:17:23.876" v="336" actId="14100"/>
          <ac:spMkLst>
            <pc:docMk/>
            <pc:sldMk cId="1355698788" sldId="268"/>
            <ac:spMk id="14" creationId="{D529AC97-CEEF-4F49-9BAD-DD30A7E3B5D4}"/>
          </ac:spMkLst>
        </pc:spChg>
        <pc:picChg chg="mod modCrop">
          <ac:chgData name="Andersen, Christina" userId="41acc177-0029-41f9-a2e3-2fc773ae7736" providerId="ADAL" clId="{AA3F3B27-A4E3-4E71-AE14-52689436A2AE}" dt="2024-01-31T21:16:54.958" v="333" actId="18131"/>
          <ac:picMkLst>
            <pc:docMk/>
            <pc:sldMk cId="1355698788" sldId="268"/>
            <ac:picMk id="23" creationId="{F50ECD83-5647-3A56-C7BF-146452EF714C}"/>
          </ac:picMkLst>
        </pc:picChg>
        <pc:cxnChg chg="mod">
          <ac:chgData name="Andersen, Christina" userId="41acc177-0029-41f9-a2e3-2fc773ae7736" providerId="ADAL" clId="{AA3F3B27-A4E3-4E71-AE14-52689436A2AE}" dt="2024-01-31T21:17:05.795" v="335" actId="1076"/>
          <ac:cxnSpMkLst>
            <pc:docMk/>
            <pc:sldMk cId="1355698788" sldId="268"/>
            <ac:cxnSpMk id="2" creationId="{6061C41E-B376-1FC0-665A-2703A92C1493}"/>
          </ac:cxnSpMkLst>
        </pc:cxnChg>
      </pc:sldChg>
      <pc:sldChg chg="modSp mod">
        <pc:chgData name="Andersen, Christina" userId="41acc177-0029-41f9-a2e3-2fc773ae7736" providerId="ADAL" clId="{AA3F3B27-A4E3-4E71-AE14-52689436A2AE}" dt="2024-01-31T21:27:19.072" v="429" actId="1076"/>
        <pc:sldMkLst>
          <pc:docMk/>
          <pc:sldMk cId="1281836439" sldId="269"/>
        </pc:sldMkLst>
        <pc:spChg chg="mod">
          <ac:chgData name="Andersen, Christina" userId="41acc177-0029-41f9-a2e3-2fc773ae7736" providerId="ADAL" clId="{AA3F3B27-A4E3-4E71-AE14-52689436A2AE}" dt="2024-01-31T21:26:19.567" v="420" actId="34135"/>
          <ac:spMkLst>
            <pc:docMk/>
            <pc:sldMk cId="1281836439" sldId="269"/>
            <ac:spMk id="2" creationId="{8A7DD3BC-4EF1-04E7-B597-029D4595149A}"/>
          </ac:spMkLst>
        </pc:spChg>
        <pc:spChg chg="mod">
          <ac:chgData name="Andersen, Christina" userId="41acc177-0029-41f9-a2e3-2fc773ae7736" providerId="ADAL" clId="{AA3F3B27-A4E3-4E71-AE14-52689436A2AE}" dt="2024-01-31T21:27:19.072" v="429" actId="1076"/>
          <ac:spMkLst>
            <pc:docMk/>
            <pc:sldMk cId="1281836439" sldId="269"/>
            <ac:spMk id="7" creationId="{E3AC432D-D294-5BEE-BBC8-E0BB808A26EA}"/>
          </ac:spMkLst>
        </pc:spChg>
        <pc:spChg chg="mod">
          <ac:chgData name="Andersen, Christina" userId="41acc177-0029-41f9-a2e3-2fc773ae7736" providerId="ADAL" clId="{AA3F3B27-A4E3-4E71-AE14-52689436A2AE}" dt="2024-01-31T21:27:19.072" v="429" actId="1076"/>
          <ac:spMkLst>
            <pc:docMk/>
            <pc:sldMk cId="1281836439" sldId="269"/>
            <ac:spMk id="32" creationId="{92C11CD2-BF1E-4CC9-83F6-2C46282A584F}"/>
          </ac:spMkLst>
        </pc:spChg>
        <pc:picChg chg="mod modCrop">
          <ac:chgData name="Andersen, Christina" userId="41acc177-0029-41f9-a2e3-2fc773ae7736" providerId="ADAL" clId="{AA3F3B27-A4E3-4E71-AE14-52689436A2AE}" dt="2024-01-31T21:26:32.876" v="422" actId="18131"/>
          <ac:picMkLst>
            <pc:docMk/>
            <pc:sldMk cId="1281836439" sldId="269"/>
            <ac:picMk id="6" creationId="{A7FC1767-38A8-CA99-C094-278EB7041700}"/>
          </ac:picMkLst>
        </pc:picChg>
        <pc:cxnChg chg="mod">
          <ac:chgData name="Andersen, Christina" userId="41acc177-0029-41f9-a2e3-2fc773ae7736" providerId="ADAL" clId="{AA3F3B27-A4E3-4E71-AE14-52689436A2AE}" dt="2024-01-31T21:27:19.072" v="429" actId="1076"/>
          <ac:cxnSpMkLst>
            <pc:docMk/>
            <pc:sldMk cId="1281836439" sldId="269"/>
            <ac:cxnSpMk id="4" creationId="{25BDECC8-6894-AE57-95F3-BE290B84923B}"/>
          </ac:cxnSpMkLst>
        </pc:cxnChg>
      </pc:sldChg>
      <pc:sldChg chg="addSp delSp modSp mod">
        <pc:chgData name="Andersen, Christina" userId="41acc177-0029-41f9-a2e3-2fc773ae7736" providerId="ADAL" clId="{AA3F3B27-A4E3-4E71-AE14-52689436A2AE}" dt="2024-01-31T21:27:39.237" v="431"/>
        <pc:sldMkLst>
          <pc:docMk/>
          <pc:sldMk cId="3260611352" sldId="270"/>
        </pc:sldMkLst>
        <pc:spChg chg="mod">
          <ac:chgData name="Andersen, Christina" userId="41acc177-0029-41f9-a2e3-2fc773ae7736" providerId="ADAL" clId="{AA3F3B27-A4E3-4E71-AE14-52689436A2AE}" dt="2024-01-31T20:44:11.544" v="4"/>
          <ac:spMkLst>
            <pc:docMk/>
            <pc:sldMk cId="3260611352" sldId="270"/>
            <ac:spMk id="10" creationId="{76A2679D-6071-424D-B3C5-5A49D6B5E468}"/>
          </ac:spMkLst>
        </pc:spChg>
        <pc:spChg chg="mod">
          <ac:chgData name="Andersen, Christina" userId="41acc177-0029-41f9-a2e3-2fc773ae7736" providerId="ADAL" clId="{AA3F3B27-A4E3-4E71-AE14-52689436A2AE}" dt="2024-01-31T20:44:11.544" v="4"/>
          <ac:spMkLst>
            <pc:docMk/>
            <pc:sldMk cId="3260611352" sldId="270"/>
            <ac:spMk id="11" creationId="{C1B315FA-D4BE-46EE-F04E-730A253F49F2}"/>
          </ac:spMkLst>
        </pc:spChg>
        <pc:grpChg chg="add mod">
          <ac:chgData name="Andersen, Christina" userId="41acc177-0029-41f9-a2e3-2fc773ae7736" providerId="ADAL" clId="{AA3F3B27-A4E3-4E71-AE14-52689436A2AE}" dt="2024-01-31T21:27:39.237" v="431"/>
          <ac:grpSpMkLst>
            <pc:docMk/>
            <pc:sldMk cId="3260611352" sldId="270"/>
            <ac:grpSpMk id="2" creationId="{E334FBEE-3CF1-ACF5-AF89-3913D211AA5A}"/>
          </ac:grpSpMkLst>
        </pc:grpChg>
        <pc:cxnChg chg="mod">
          <ac:chgData name="Andersen, Christina" userId="41acc177-0029-41f9-a2e3-2fc773ae7736" providerId="ADAL" clId="{AA3F3B27-A4E3-4E71-AE14-52689436A2AE}" dt="2024-01-31T21:27:39.237" v="431"/>
          <ac:cxnSpMkLst>
            <pc:docMk/>
            <pc:sldMk cId="3260611352" sldId="270"/>
            <ac:cxnSpMk id="3" creationId="{8D9DF08D-DD1D-DA96-F338-7E68C9958A59}"/>
          </ac:cxnSpMkLst>
        </pc:cxnChg>
        <pc:cxnChg chg="mod">
          <ac:chgData name="Andersen, Christina" userId="41acc177-0029-41f9-a2e3-2fc773ae7736" providerId="ADAL" clId="{AA3F3B27-A4E3-4E71-AE14-52689436A2AE}" dt="2024-01-31T21:27:39.237" v="431"/>
          <ac:cxnSpMkLst>
            <pc:docMk/>
            <pc:sldMk cId="3260611352" sldId="270"/>
            <ac:cxnSpMk id="4" creationId="{DB40BBF4-0A67-7875-6D06-AEF4C69B6C7F}"/>
          </ac:cxnSpMkLst>
        </pc:cxnChg>
        <pc:cxnChg chg="mod">
          <ac:chgData name="Andersen, Christina" userId="41acc177-0029-41f9-a2e3-2fc773ae7736" providerId="ADAL" clId="{AA3F3B27-A4E3-4E71-AE14-52689436A2AE}" dt="2024-01-31T21:27:39.237" v="431"/>
          <ac:cxnSpMkLst>
            <pc:docMk/>
            <pc:sldMk cId="3260611352" sldId="270"/>
            <ac:cxnSpMk id="5" creationId="{FDB7F03F-1D5D-9686-AA9D-8DCB8A424FB8}"/>
          </ac:cxnSpMkLst>
        </pc:cxnChg>
        <pc:cxnChg chg="mod">
          <ac:chgData name="Andersen, Christina" userId="41acc177-0029-41f9-a2e3-2fc773ae7736" providerId="ADAL" clId="{AA3F3B27-A4E3-4E71-AE14-52689436A2AE}" dt="2024-01-31T20:44:11.544" v="4"/>
          <ac:cxnSpMkLst>
            <pc:docMk/>
            <pc:sldMk cId="3260611352" sldId="270"/>
            <ac:cxnSpMk id="9" creationId="{7176BF94-91AA-0F1D-0CEE-F51BD8940908}"/>
          </ac:cxnSpMkLst>
        </pc:cxnChg>
        <pc:cxnChg chg="del mod">
          <ac:chgData name="Andersen, Christina" userId="41acc177-0029-41f9-a2e3-2fc773ae7736" providerId="ADAL" clId="{AA3F3B27-A4E3-4E71-AE14-52689436A2AE}" dt="2024-01-31T21:27:28.731" v="430" actId="478"/>
          <ac:cxnSpMkLst>
            <pc:docMk/>
            <pc:sldMk cId="3260611352" sldId="270"/>
            <ac:cxnSpMk id="14" creationId="{57DB2766-6174-6C85-533D-D7B70C53E46B}"/>
          </ac:cxnSpMkLst>
        </pc:cxnChg>
        <pc:cxnChg chg="del mod">
          <ac:chgData name="Andersen, Christina" userId="41acc177-0029-41f9-a2e3-2fc773ae7736" providerId="ADAL" clId="{AA3F3B27-A4E3-4E71-AE14-52689436A2AE}" dt="2024-01-31T21:27:28.731" v="430" actId="478"/>
          <ac:cxnSpMkLst>
            <pc:docMk/>
            <pc:sldMk cId="3260611352" sldId="270"/>
            <ac:cxnSpMk id="15" creationId="{B774F402-33FE-5168-0A75-4212D4980B35}"/>
          </ac:cxnSpMkLst>
        </pc:cxnChg>
        <pc:cxnChg chg="del mod">
          <ac:chgData name="Andersen, Christina" userId="41acc177-0029-41f9-a2e3-2fc773ae7736" providerId="ADAL" clId="{AA3F3B27-A4E3-4E71-AE14-52689436A2AE}" dt="2024-01-31T21:27:28.731" v="430" actId="478"/>
          <ac:cxnSpMkLst>
            <pc:docMk/>
            <pc:sldMk cId="3260611352" sldId="270"/>
            <ac:cxnSpMk id="16" creationId="{8614C0CF-1A5F-A69A-2662-5A4F1E9BC5BE}"/>
          </ac:cxnSpMkLst>
        </pc:cxnChg>
      </pc:sldChg>
      <pc:sldChg chg="modSp mod">
        <pc:chgData name="Andersen, Christina" userId="41acc177-0029-41f9-a2e3-2fc773ae7736" providerId="ADAL" clId="{AA3F3B27-A4E3-4E71-AE14-52689436A2AE}" dt="2024-01-31T21:27:53.807" v="433" actId="255"/>
        <pc:sldMkLst>
          <pc:docMk/>
          <pc:sldMk cId="3384443138" sldId="282"/>
        </pc:sldMkLst>
        <pc:spChg chg="mod">
          <ac:chgData name="Andersen, Christina" userId="41acc177-0029-41f9-a2e3-2fc773ae7736" providerId="ADAL" clId="{AA3F3B27-A4E3-4E71-AE14-52689436A2AE}" dt="2024-01-31T21:27:53.807" v="433" actId="255"/>
          <ac:spMkLst>
            <pc:docMk/>
            <pc:sldMk cId="3384443138" sldId="282"/>
            <ac:spMk id="2" creationId="{82D7CA6F-DEE7-56C6-A628-4BFDEC8588FF}"/>
          </ac:spMkLst>
        </pc:spChg>
        <pc:spChg chg="mod">
          <ac:chgData name="Andersen, Christina" userId="41acc177-0029-41f9-a2e3-2fc773ae7736" providerId="ADAL" clId="{AA3F3B27-A4E3-4E71-AE14-52689436A2AE}" dt="2024-01-31T21:27:48.398" v="432" actId="255"/>
          <ac:spMkLst>
            <pc:docMk/>
            <pc:sldMk cId="3384443138" sldId="282"/>
            <ac:spMk id="8" creationId="{6B165F20-0A98-DF0D-F09F-59EC1969A4D2}"/>
          </ac:spMkLst>
        </pc:spChg>
        <pc:spChg chg="mod">
          <ac:chgData name="Andersen, Christina" userId="41acc177-0029-41f9-a2e3-2fc773ae7736" providerId="ADAL" clId="{AA3F3B27-A4E3-4E71-AE14-52689436A2AE}" dt="2024-01-31T20:44:11.544" v="4"/>
          <ac:spMkLst>
            <pc:docMk/>
            <pc:sldMk cId="3384443138" sldId="282"/>
            <ac:spMk id="9" creationId="{9A9FDD7A-D253-3EDC-056C-40E4C50498DC}"/>
          </ac:spMkLst>
        </pc:spChg>
        <pc:spChg chg="mod">
          <ac:chgData name="Andersen, Christina" userId="41acc177-0029-41f9-a2e3-2fc773ae7736" providerId="ADAL" clId="{AA3F3B27-A4E3-4E71-AE14-52689436A2AE}" dt="2024-01-31T20:44:11.544" v="4"/>
          <ac:spMkLst>
            <pc:docMk/>
            <pc:sldMk cId="3384443138" sldId="282"/>
            <ac:spMk id="10" creationId="{BD47362F-4601-6483-EBE6-70672DEDB7BF}"/>
          </ac:spMkLst>
        </pc:spChg>
        <pc:spChg chg="mod">
          <ac:chgData name="Andersen, Christina" userId="41acc177-0029-41f9-a2e3-2fc773ae7736" providerId="ADAL" clId="{AA3F3B27-A4E3-4E71-AE14-52689436A2AE}" dt="2024-01-31T20:44:11.544" v="4"/>
          <ac:spMkLst>
            <pc:docMk/>
            <pc:sldMk cId="3384443138" sldId="282"/>
            <ac:spMk id="11" creationId="{FF542EE0-3733-8E94-636D-EEFCB2599CF8}"/>
          </ac:spMkLst>
        </pc:spChg>
        <pc:spChg chg="mod">
          <ac:chgData name="Andersen, Christina" userId="41acc177-0029-41f9-a2e3-2fc773ae7736" providerId="ADAL" clId="{AA3F3B27-A4E3-4E71-AE14-52689436A2AE}" dt="2024-01-31T20:44:11.544" v="4"/>
          <ac:spMkLst>
            <pc:docMk/>
            <pc:sldMk cId="3384443138" sldId="282"/>
            <ac:spMk id="12" creationId="{83745FB2-D95D-1600-3F13-0AA60D47C641}"/>
          </ac:spMkLst>
        </pc:spChg>
        <pc:spChg chg="mod">
          <ac:chgData name="Andersen, Christina" userId="41acc177-0029-41f9-a2e3-2fc773ae7736" providerId="ADAL" clId="{AA3F3B27-A4E3-4E71-AE14-52689436A2AE}" dt="2024-01-31T20:44:11.544" v="4"/>
          <ac:spMkLst>
            <pc:docMk/>
            <pc:sldMk cId="3384443138" sldId="282"/>
            <ac:spMk id="22" creationId="{F2117C9F-D3DB-EFF7-529D-B87A343C3521}"/>
          </ac:spMkLst>
        </pc:spChg>
        <pc:spChg chg="mod">
          <ac:chgData name="Andersen, Christina" userId="41acc177-0029-41f9-a2e3-2fc773ae7736" providerId="ADAL" clId="{AA3F3B27-A4E3-4E71-AE14-52689436A2AE}" dt="2024-01-31T20:44:11.544" v="4"/>
          <ac:spMkLst>
            <pc:docMk/>
            <pc:sldMk cId="3384443138" sldId="282"/>
            <ac:spMk id="23" creationId="{BFD6706A-A1AD-D27F-E523-DA80521E8E19}"/>
          </ac:spMkLst>
        </pc:spChg>
        <pc:spChg chg="mod">
          <ac:chgData name="Andersen, Christina" userId="41acc177-0029-41f9-a2e3-2fc773ae7736" providerId="ADAL" clId="{AA3F3B27-A4E3-4E71-AE14-52689436A2AE}" dt="2024-01-31T20:44:11.544" v="4"/>
          <ac:spMkLst>
            <pc:docMk/>
            <pc:sldMk cId="3384443138" sldId="282"/>
            <ac:spMk id="24" creationId="{97A076AD-E847-98BF-BE1C-858C93E87285}"/>
          </ac:spMkLst>
        </pc:spChg>
        <pc:spChg chg="mod">
          <ac:chgData name="Andersen, Christina" userId="41acc177-0029-41f9-a2e3-2fc773ae7736" providerId="ADAL" clId="{AA3F3B27-A4E3-4E71-AE14-52689436A2AE}" dt="2024-01-31T20:44:11.544" v="4"/>
          <ac:spMkLst>
            <pc:docMk/>
            <pc:sldMk cId="3384443138" sldId="282"/>
            <ac:spMk id="25" creationId="{11DDBFF5-0D0E-7CE7-9DD0-2FB5A010FD49}"/>
          </ac:spMkLst>
        </pc:spChg>
        <pc:spChg chg="mod">
          <ac:chgData name="Andersen, Christina" userId="41acc177-0029-41f9-a2e3-2fc773ae7736" providerId="ADAL" clId="{AA3F3B27-A4E3-4E71-AE14-52689436A2AE}" dt="2024-01-31T20:44:11.544" v="4"/>
          <ac:spMkLst>
            <pc:docMk/>
            <pc:sldMk cId="3384443138" sldId="282"/>
            <ac:spMk id="26" creationId="{6227BB96-BBFA-F715-9C7B-963DCC69E41E}"/>
          </ac:spMkLst>
        </pc:spChg>
        <pc:spChg chg="mod">
          <ac:chgData name="Andersen, Christina" userId="41acc177-0029-41f9-a2e3-2fc773ae7736" providerId="ADAL" clId="{AA3F3B27-A4E3-4E71-AE14-52689436A2AE}" dt="2024-01-31T20:44:11.544" v="4"/>
          <ac:spMkLst>
            <pc:docMk/>
            <pc:sldMk cId="3384443138" sldId="282"/>
            <ac:spMk id="27" creationId="{54A414D8-2BA7-22C8-39F3-4F5E0D078684}"/>
          </ac:spMkLst>
        </pc:spChg>
        <pc:spChg chg="mod">
          <ac:chgData name="Andersen, Christina" userId="41acc177-0029-41f9-a2e3-2fc773ae7736" providerId="ADAL" clId="{AA3F3B27-A4E3-4E71-AE14-52689436A2AE}" dt="2024-01-31T20:44:11.544" v="4"/>
          <ac:spMkLst>
            <pc:docMk/>
            <pc:sldMk cId="3384443138" sldId="282"/>
            <ac:spMk id="28" creationId="{A54C9B10-CC83-A588-D1C1-3EC3CDAB385E}"/>
          </ac:spMkLst>
        </pc:spChg>
        <pc:spChg chg="mod">
          <ac:chgData name="Andersen, Christina" userId="41acc177-0029-41f9-a2e3-2fc773ae7736" providerId="ADAL" clId="{AA3F3B27-A4E3-4E71-AE14-52689436A2AE}" dt="2024-01-31T20:44:11.544" v="4"/>
          <ac:spMkLst>
            <pc:docMk/>
            <pc:sldMk cId="3384443138" sldId="282"/>
            <ac:spMk id="43" creationId="{5FDE40B1-BF48-BDA4-5BB5-F4015C74A44C}"/>
          </ac:spMkLst>
        </pc:spChg>
        <pc:spChg chg="mod">
          <ac:chgData name="Andersen, Christina" userId="41acc177-0029-41f9-a2e3-2fc773ae7736" providerId="ADAL" clId="{AA3F3B27-A4E3-4E71-AE14-52689436A2AE}" dt="2024-01-31T20:44:11.544" v="4"/>
          <ac:spMkLst>
            <pc:docMk/>
            <pc:sldMk cId="3384443138" sldId="282"/>
            <ac:spMk id="44" creationId="{CB105C7F-4A3A-9A30-1812-5FF359FDC532}"/>
          </ac:spMkLst>
        </pc:spChg>
        <pc:spChg chg="mod">
          <ac:chgData name="Andersen, Christina" userId="41acc177-0029-41f9-a2e3-2fc773ae7736" providerId="ADAL" clId="{AA3F3B27-A4E3-4E71-AE14-52689436A2AE}" dt="2024-01-31T20:44:11.544" v="4"/>
          <ac:spMkLst>
            <pc:docMk/>
            <pc:sldMk cId="3384443138" sldId="282"/>
            <ac:spMk id="57" creationId="{C41833CB-1959-1EB2-1792-CD2EE9715CA5}"/>
          </ac:spMkLst>
        </pc:spChg>
        <pc:spChg chg="mod">
          <ac:chgData name="Andersen, Christina" userId="41acc177-0029-41f9-a2e3-2fc773ae7736" providerId="ADAL" clId="{AA3F3B27-A4E3-4E71-AE14-52689436A2AE}" dt="2024-01-31T20:44:11.544" v="4"/>
          <ac:spMkLst>
            <pc:docMk/>
            <pc:sldMk cId="3384443138" sldId="282"/>
            <ac:spMk id="58" creationId="{C38F120F-BC29-229E-114D-DB417A7A1C8A}"/>
          </ac:spMkLst>
        </pc:spChg>
        <pc:spChg chg="mod">
          <ac:chgData name="Andersen, Christina" userId="41acc177-0029-41f9-a2e3-2fc773ae7736" providerId="ADAL" clId="{AA3F3B27-A4E3-4E71-AE14-52689436A2AE}" dt="2024-01-31T20:44:11.544" v="4"/>
          <ac:spMkLst>
            <pc:docMk/>
            <pc:sldMk cId="3384443138" sldId="282"/>
            <ac:spMk id="59" creationId="{25583019-98F0-EEE1-390C-80A0ED8B25D8}"/>
          </ac:spMkLst>
        </pc:spChg>
        <pc:spChg chg="mod">
          <ac:chgData name="Andersen, Christina" userId="41acc177-0029-41f9-a2e3-2fc773ae7736" providerId="ADAL" clId="{AA3F3B27-A4E3-4E71-AE14-52689436A2AE}" dt="2024-01-31T20:44:11.544" v="4"/>
          <ac:spMkLst>
            <pc:docMk/>
            <pc:sldMk cId="3384443138" sldId="282"/>
            <ac:spMk id="60" creationId="{2EBA4C45-B0FE-D399-F762-BC7426B3FFDE}"/>
          </ac:spMkLst>
        </pc:spChg>
        <pc:spChg chg="mod">
          <ac:chgData name="Andersen, Christina" userId="41acc177-0029-41f9-a2e3-2fc773ae7736" providerId="ADAL" clId="{AA3F3B27-A4E3-4E71-AE14-52689436A2AE}" dt="2024-01-31T20:44:11.544" v="4"/>
          <ac:spMkLst>
            <pc:docMk/>
            <pc:sldMk cId="3384443138" sldId="282"/>
            <ac:spMk id="61" creationId="{624E1E84-FF3A-4824-C946-1F32140337F3}"/>
          </ac:spMkLst>
        </pc:spChg>
        <pc:spChg chg="mod">
          <ac:chgData name="Andersen, Christina" userId="41acc177-0029-41f9-a2e3-2fc773ae7736" providerId="ADAL" clId="{AA3F3B27-A4E3-4E71-AE14-52689436A2AE}" dt="2024-01-31T20:44:11.544" v="4"/>
          <ac:spMkLst>
            <pc:docMk/>
            <pc:sldMk cId="3384443138" sldId="282"/>
            <ac:spMk id="63" creationId="{0136E441-E1D3-D608-0660-BFCC00819718}"/>
          </ac:spMkLst>
        </pc:spChg>
        <pc:spChg chg="mod">
          <ac:chgData name="Andersen, Christina" userId="41acc177-0029-41f9-a2e3-2fc773ae7736" providerId="ADAL" clId="{AA3F3B27-A4E3-4E71-AE14-52689436A2AE}" dt="2024-01-31T20:44:11.544" v="4"/>
          <ac:spMkLst>
            <pc:docMk/>
            <pc:sldMk cId="3384443138" sldId="282"/>
            <ac:spMk id="65" creationId="{BEA42D34-E82F-8A2C-C74B-9070766803D2}"/>
          </ac:spMkLst>
        </pc:spChg>
        <pc:spChg chg="mod">
          <ac:chgData name="Andersen, Christina" userId="41acc177-0029-41f9-a2e3-2fc773ae7736" providerId="ADAL" clId="{AA3F3B27-A4E3-4E71-AE14-52689436A2AE}" dt="2024-01-31T20:44:11.544" v="4"/>
          <ac:spMkLst>
            <pc:docMk/>
            <pc:sldMk cId="3384443138" sldId="282"/>
            <ac:spMk id="67" creationId="{022C0B3A-3A04-4216-4A60-3F69CC086974}"/>
          </ac:spMkLst>
        </pc:spChg>
        <pc:spChg chg="mod">
          <ac:chgData name="Andersen, Christina" userId="41acc177-0029-41f9-a2e3-2fc773ae7736" providerId="ADAL" clId="{AA3F3B27-A4E3-4E71-AE14-52689436A2AE}" dt="2024-01-31T20:44:11.544" v="4"/>
          <ac:spMkLst>
            <pc:docMk/>
            <pc:sldMk cId="3384443138" sldId="282"/>
            <ac:spMk id="69" creationId="{535EE7C4-2D85-AD54-8360-CFDF59B0649A}"/>
          </ac:spMkLst>
        </pc:spChg>
        <pc:spChg chg="mod">
          <ac:chgData name="Andersen, Christina" userId="41acc177-0029-41f9-a2e3-2fc773ae7736" providerId="ADAL" clId="{AA3F3B27-A4E3-4E71-AE14-52689436A2AE}" dt="2024-01-31T20:44:11.544" v="4"/>
          <ac:spMkLst>
            <pc:docMk/>
            <pc:sldMk cId="3384443138" sldId="282"/>
            <ac:spMk id="71" creationId="{6CF057BD-BC73-3192-74D7-D9954D893ADE}"/>
          </ac:spMkLst>
        </pc:spChg>
        <pc:spChg chg="mod">
          <ac:chgData name="Andersen, Christina" userId="41acc177-0029-41f9-a2e3-2fc773ae7736" providerId="ADAL" clId="{AA3F3B27-A4E3-4E71-AE14-52689436A2AE}" dt="2024-01-31T20:44:11.544" v="4"/>
          <ac:spMkLst>
            <pc:docMk/>
            <pc:sldMk cId="3384443138" sldId="282"/>
            <ac:spMk id="72" creationId="{9344A8B1-2E40-6D27-E832-1989020A9851}"/>
          </ac:spMkLst>
        </pc:spChg>
        <pc:spChg chg="mod">
          <ac:chgData name="Andersen, Christina" userId="41acc177-0029-41f9-a2e3-2fc773ae7736" providerId="ADAL" clId="{AA3F3B27-A4E3-4E71-AE14-52689436A2AE}" dt="2024-01-31T20:44:11.544" v="4"/>
          <ac:spMkLst>
            <pc:docMk/>
            <pc:sldMk cId="3384443138" sldId="282"/>
            <ac:spMk id="86" creationId="{50B7EA47-999F-3291-5ABF-7EF1657B8381}"/>
          </ac:spMkLst>
        </pc:spChg>
        <pc:spChg chg="mod">
          <ac:chgData name="Andersen, Christina" userId="41acc177-0029-41f9-a2e3-2fc773ae7736" providerId="ADAL" clId="{AA3F3B27-A4E3-4E71-AE14-52689436A2AE}" dt="2024-01-31T20:44:11.544" v="4"/>
          <ac:spMkLst>
            <pc:docMk/>
            <pc:sldMk cId="3384443138" sldId="282"/>
            <ac:spMk id="87" creationId="{21AC7852-4823-DF46-1F50-C08644915812}"/>
          </ac:spMkLst>
        </pc:spChg>
        <pc:spChg chg="mod">
          <ac:chgData name="Andersen, Christina" userId="41acc177-0029-41f9-a2e3-2fc773ae7736" providerId="ADAL" clId="{AA3F3B27-A4E3-4E71-AE14-52689436A2AE}" dt="2024-01-31T20:44:11.544" v="4"/>
          <ac:spMkLst>
            <pc:docMk/>
            <pc:sldMk cId="3384443138" sldId="282"/>
            <ac:spMk id="88" creationId="{E0BE3AAE-4158-BCE5-99A7-F25E90A732A0}"/>
          </ac:spMkLst>
        </pc:spChg>
        <pc:spChg chg="mod">
          <ac:chgData name="Andersen, Christina" userId="41acc177-0029-41f9-a2e3-2fc773ae7736" providerId="ADAL" clId="{AA3F3B27-A4E3-4E71-AE14-52689436A2AE}" dt="2024-01-31T20:44:11.544" v="4"/>
          <ac:spMkLst>
            <pc:docMk/>
            <pc:sldMk cId="3384443138" sldId="282"/>
            <ac:spMk id="89" creationId="{0D43F558-1348-C013-77F9-9A234FEEA6F3}"/>
          </ac:spMkLst>
        </pc:spChg>
        <pc:spChg chg="mod">
          <ac:chgData name="Andersen, Christina" userId="41acc177-0029-41f9-a2e3-2fc773ae7736" providerId="ADAL" clId="{AA3F3B27-A4E3-4E71-AE14-52689436A2AE}" dt="2024-01-31T20:44:11.544" v="4"/>
          <ac:spMkLst>
            <pc:docMk/>
            <pc:sldMk cId="3384443138" sldId="282"/>
            <ac:spMk id="90" creationId="{CDFBF50A-5962-DBCE-3399-C9FCBCB3A517}"/>
          </ac:spMkLst>
        </pc:spChg>
        <pc:spChg chg="mod">
          <ac:chgData name="Andersen, Christina" userId="41acc177-0029-41f9-a2e3-2fc773ae7736" providerId="ADAL" clId="{AA3F3B27-A4E3-4E71-AE14-52689436A2AE}" dt="2024-01-31T20:44:11.544" v="4"/>
          <ac:spMkLst>
            <pc:docMk/>
            <pc:sldMk cId="3384443138" sldId="282"/>
            <ac:spMk id="91" creationId="{F5BD9EEB-E83A-B5E9-592B-98849128B6D0}"/>
          </ac:spMkLst>
        </pc:spChg>
        <pc:spChg chg="mod">
          <ac:chgData name="Andersen, Christina" userId="41acc177-0029-41f9-a2e3-2fc773ae7736" providerId="ADAL" clId="{AA3F3B27-A4E3-4E71-AE14-52689436A2AE}" dt="2024-01-31T20:44:11.544" v="4"/>
          <ac:spMkLst>
            <pc:docMk/>
            <pc:sldMk cId="3384443138" sldId="282"/>
            <ac:spMk id="92" creationId="{FB6158C1-387C-3607-6587-71C0737FC74C}"/>
          </ac:spMkLst>
        </pc:spChg>
        <pc:spChg chg="mod">
          <ac:chgData name="Andersen, Christina" userId="41acc177-0029-41f9-a2e3-2fc773ae7736" providerId="ADAL" clId="{AA3F3B27-A4E3-4E71-AE14-52689436A2AE}" dt="2024-01-31T20:44:11.544" v="4"/>
          <ac:spMkLst>
            <pc:docMk/>
            <pc:sldMk cId="3384443138" sldId="282"/>
            <ac:spMk id="93" creationId="{54BEADAF-F949-BAE1-A02C-A65D7DFE4544}"/>
          </ac:spMkLst>
        </pc:spChg>
        <pc:spChg chg="mod">
          <ac:chgData name="Andersen, Christina" userId="41acc177-0029-41f9-a2e3-2fc773ae7736" providerId="ADAL" clId="{AA3F3B27-A4E3-4E71-AE14-52689436A2AE}" dt="2024-01-31T20:44:11.544" v="4"/>
          <ac:spMkLst>
            <pc:docMk/>
            <pc:sldMk cId="3384443138" sldId="282"/>
            <ac:spMk id="94" creationId="{7D2E48A3-BCC0-2F64-7F6B-82E2CC966B7F}"/>
          </ac:spMkLst>
        </pc:spChg>
        <pc:spChg chg="mod">
          <ac:chgData name="Andersen, Christina" userId="41acc177-0029-41f9-a2e3-2fc773ae7736" providerId="ADAL" clId="{AA3F3B27-A4E3-4E71-AE14-52689436A2AE}" dt="2024-01-31T20:44:11.544" v="4"/>
          <ac:spMkLst>
            <pc:docMk/>
            <pc:sldMk cId="3384443138" sldId="282"/>
            <ac:spMk id="95" creationId="{A36A3054-0104-38F3-069E-2F9F76BF2F6A}"/>
          </ac:spMkLst>
        </pc:spChg>
        <pc:spChg chg="mod">
          <ac:chgData name="Andersen, Christina" userId="41acc177-0029-41f9-a2e3-2fc773ae7736" providerId="ADAL" clId="{AA3F3B27-A4E3-4E71-AE14-52689436A2AE}" dt="2024-01-31T20:44:11.544" v="4"/>
          <ac:spMkLst>
            <pc:docMk/>
            <pc:sldMk cId="3384443138" sldId="282"/>
            <ac:spMk id="96" creationId="{C1CF38A1-F0A4-5FCD-3B6D-852A623F5224}"/>
          </ac:spMkLst>
        </pc:spChg>
        <pc:spChg chg="mod">
          <ac:chgData name="Andersen, Christina" userId="41acc177-0029-41f9-a2e3-2fc773ae7736" providerId="ADAL" clId="{AA3F3B27-A4E3-4E71-AE14-52689436A2AE}" dt="2024-01-31T20:44:11.544" v="4"/>
          <ac:spMkLst>
            <pc:docMk/>
            <pc:sldMk cId="3384443138" sldId="282"/>
            <ac:spMk id="97" creationId="{FB4CBF94-B716-F046-D64F-AFCB21F6E1E0}"/>
          </ac:spMkLst>
        </pc:spChg>
        <pc:spChg chg="mod">
          <ac:chgData name="Andersen, Christina" userId="41acc177-0029-41f9-a2e3-2fc773ae7736" providerId="ADAL" clId="{AA3F3B27-A4E3-4E71-AE14-52689436A2AE}" dt="2024-01-31T20:44:11.544" v="4"/>
          <ac:spMkLst>
            <pc:docMk/>
            <pc:sldMk cId="3384443138" sldId="282"/>
            <ac:spMk id="104" creationId="{A34BD45C-EFAF-1006-A375-C8C98C08F27A}"/>
          </ac:spMkLst>
        </pc:spChg>
        <pc:grpChg chg="mod">
          <ac:chgData name="Andersen, Christina" userId="41acc177-0029-41f9-a2e3-2fc773ae7736" providerId="ADAL" clId="{AA3F3B27-A4E3-4E71-AE14-52689436A2AE}" dt="2024-01-31T20:44:11.544" v="4"/>
          <ac:grpSpMkLst>
            <pc:docMk/>
            <pc:sldMk cId="3384443138" sldId="282"/>
            <ac:grpSpMk id="75" creationId="{9393798F-A413-63FB-B031-25A938119CB9}"/>
          </ac:grpSpMkLst>
        </pc:grpChg>
        <pc:cxnChg chg="mod">
          <ac:chgData name="Andersen, Christina" userId="41acc177-0029-41f9-a2e3-2fc773ae7736" providerId="ADAL" clId="{AA3F3B27-A4E3-4E71-AE14-52689436A2AE}" dt="2024-01-31T20:44:11.544" v="4"/>
          <ac:cxnSpMkLst>
            <pc:docMk/>
            <pc:sldMk cId="3384443138" sldId="282"/>
            <ac:cxnSpMk id="7" creationId="{284D9EA3-03CF-CE16-067F-24BA7753F26F}"/>
          </ac:cxnSpMkLst>
        </pc:cxnChg>
        <pc:cxnChg chg="mod">
          <ac:chgData name="Andersen, Christina" userId="41acc177-0029-41f9-a2e3-2fc773ae7736" providerId="ADAL" clId="{AA3F3B27-A4E3-4E71-AE14-52689436A2AE}" dt="2024-01-31T20:44:11.544" v="4"/>
          <ac:cxnSpMkLst>
            <pc:docMk/>
            <pc:sldMk cId="3384443138" sldId="282"/>
            <ac:cxnSpMk id="45" creationId="{3604294B-EA02-6654-4F17-5458255C5A9E}"/>
          </ac:cxnSpMkLst>
        </pc:cxnChg>
        <pc:cxnChg chg="mod">
          <ac:chgData name="Andersen, Christina" userId="41acc177-0029-41f9-a2e3-2fc773ae7736" providerId="ADAL" clId="{AA3F3B27-A4E3-4E71-AE14-52689436A2AE}" dt="2024-01-31T20:44:11.544" v="4"/>
          <ac:cxnSpMkLst>
            <pc:docMk/>
            <pc:sldMk cId="3384443138" sldId="282"/>
            <ac:cxnSpMk id="46" creationId="{C8CE01CE-6837-B8E1-2D62-F33AC4DD4090}"/>
          </ac:cxnSpMkLst>
        </pc:cxnChg>
        <pc:cxnChg chg="mod">
          <ac:chgData name="Andersen, Christina" userId="41acc177-0029-41f9-a2e3-2fc773ae7736" providerId="ADAL" clId="{AA3F3B27-A4E3-4E71-AE14-52689436A2AE}" dt="2024-01-31T20:44:11.544" v="4"/>
          <ac:cxnSpMkLst>
            <pc:docMk/>
            <pc:sldMk cId="3384443138" sldId="282"/>
            <ac:cxnSpMk id="47" creationId="{4F6E1CF8-DFC1-5CFC-4481-DA1DB643BEF3}"/>
          </ac:cxnSpMkLst>
        </pc:cxnChg>
        <pc:cxnChg chg="mod">
          <ac:chgData name="Andersen, Christina" userId="41acc177-0029-41f9-a2e3-2fc773ae7736" providerId="ADAL" clId="{AA3F3B27-A4E3-4E71-AE14-52689436A2AE}" dt="2024-01-31T20:44:11.544" v="4"/>
          <ac:cxnSpMkLst>
            <pc:docMk/>
            <pc:sldMk cId="3384443138" sldId="282"/>
            <ac:cxnSpMk id="48" creationId="{6FF00C51-6CBD-82AA-CBBD-9D9EA8FD429C}"/>
          </ac:cxnSpMkLst>
        </pc:cxnChg>
        <pc:cxnChg chg="mod">
          <ac:chgData name="Andersen, Christina" userId="41acc177-0029-41f9-a2e3-2fc773ae7736" providerId="ADAL" clId="{AA3F3B27-A4E3-4E71-AE14-52689436A2AE}" dt="2024-01-31T20:44:11.544" v="4"/>
          <ac:cxnSpMkLst>
            <pc:docMk/>
            <pc:sldMk cId="3384443138" sldId="282"/>
            <ac:cxnSpMk id="49" creationId="{16C52FF5-65E7-74B8-F3A8-DBF4E741CD6F}"/>
          </ac:cxnSpMkLst>
        </pc:cxnChg>
        <pc:cxnChg chg="mod">
          <ac:chgData name="Andersen, Christina" userId="41acc177-0029-41f9-a2e3-2fc773ae7736" providerId="ADAL" clId="{AA3F3B27-A4E3-4E71-AE14-52689436A2AE}" dt="2024-01-31T20:44:11.544" v="4"/>
          <ac:cxnSpMkLst>
            <pc:docMk/>
            <pc:sldMk cId="3384443138" sldId="282"/>
            <ac:cxnSpMk id="50" creationId="{2910841C-6E40-E793-D4F3-6FA071AAF6C7}"/>
          </ac:cxnSpMkLst>
        </pc:cxnChg>
        <pc:cxnChg chg="mod">
          <ac:chgData name="Andersen, Christina" userId="41acc177-0029-41f9-a2e3-2fc773ae7736" providerId="ADAL" clId="{AA3F3B27-A4E3-4E71-AE14-52689436A2AE}" dt="2024-01-31T20:44:11.544" v="4"/>
          <ac:cxnSpMkLst>
            <pc:docMk/>
            <pc:sldMk cId="3384443138" sldId="282"/>
            <ac:cxnSpMk id="51" creationId="{BE594239-FB95-35F3-59CC-1E279216FF89}"/>
          </ac:cxnSpMkLst>
        </pc:cxnChg>
        <pc:cxnChg chg="mod">
          <ac:chgData name="Andersen, Christina" userId="41acc177-0029-41f9-a2e3-2fc773ae7736" providerId="ADAL" clId="{AA3F3B27-A4E3-4E71-AE14-52689436A2AE}" dt="2024-01-31T20:44:11.544" v="4"/>
          <ac:cxnSpMkLst>
            <pc:docMk/>
            <pc:sldMk cId="3384443138" sldId="282"/>
            <ac:cxnSpMk id="52" creationId="{7EC9475A-0B56-D8F0-4B91-BFE4E8729BE2}"/>
          </ac:cxnSpMkLst>
        </pc:cxnChg>
        <pc:cxnChg chg="mod">
          <ac:chgData name="Andersen, Christina" userId="41acc177-0029-41f9-a2e3-2fc773ae7736" providerId="ADAL" clId="{AA3F3B27-A4E3-4E71-AE14-52689436A2AE}" dt="2024-01-31T20:44:11.544" v="4"/>
          <ac:cxnSpMkLst>
            <pc:docMk/>
            <pc:sldMk cId="3384443138" sldId="282"/>
            <ac:cxnSpMk id="53" creationId="{98C16032-1927-30B4-9304-755469CF6178}"/>
          </ac:cxnSpMkLst>
        </pc:cxnChg>
        <pc:cxnChg chg="mod">
          <ac:chgData name="Andersen, Christina" userId="41acc177-0029-41f9-a2e3-2fc773ae7736" providerId="ADAL" clId="{AA3F3B27-A4E3-4E71-AE14-52689436A2AE}" dt="2024-01-31T20:44:11.544" v="4"/>
          <ac:cxnSpMkLst>
            <pc:docMk/>
            <pc:sldMk cId="3384443138" sldId="282"/>
            <ac:cxnSpMk id="54" creationId="{A9441857-6C33-6274-49FC-D64A818023B0}"/>
          </ac:cxnSpMkLst>
        </pc:cxnChg>
        <pc:cxnChg chg="mod">
          <ac:chgData name="Andersen, Christina" userId="41acc177-0029-41f9-a2e3-2fc773ae7736" providerId="ADAL" clId="{AA3F3B27-A4E3-4E71-AE14-52689436A2AE}" dt="2024-01-31T20:44:11.544" v="4"/>
          <ac:cxnSpMkLst>
            <pc:docMk/>
            <pc:sldMk cId="3384443138" sldId="282"/>
            <ac:cxnSpMk id="55" creationId="{A05AA00B-7996-B5D3-9FC4-9D89FEE32565}"/>
          </ac:cxnSpMkLst>
        </pc:cxnChg>
        <pc:cxnChg chg="mod">
          <ac:chgData name="Andersen, Christina" userId="41acc177-0029-41f9-a2e3-2fc773ae7736" providerId="ADAL" clId="{AA3F3B27-A4E3-4E71-AE14-52689436A2AE}" dt="2024-01-31T20:44:11.544" v="4"/>
          <ac:cxnSpMkLst>
            <pc:docMk/>
            <pc:sldMk cId="3384443138" sldId="282"/>
            <ac:cxnSpMk id="56" creationId="{705E2A36-A0F1-0154-C96E-A482B6528553}"/>
          </ac:cxnSpMkLst>
        </pc:cxnChg>
        <pc:cxnChg chg="mod">
          <ac:chgData name="Andersen, Christina" userId="41acc177-0029-41f9-a2e3-2fc773ae7736" providerId="ADAL" clId="{AA3F3B27-A4E3-4E71-AE14-52689436A2AE}" dt="2024-01-31T20:44:11.544" v="4"/>
          <ac:cxnSpMkLst>
            <pc:docMk/>
            <pc:sldMk cId="3384443138" sldId="282"/>
            <ac:cxnSpMk id="62" creationId="{0FEF3D2B-ED70-EF39-F793-A232D13FD81A}"/>
          </ac:cxnSpMkLst>
        </pc:cxnChg>
        <pc:cxnChg chg="mod">
          <ac:chgData name="Andersen, Christina" userId="41acc177-0029-41f9-a2e3-2fc773ae7736" providerId="ADAL" clId="{AA3F3B27-A4E3-4E71-AE14-52689436A2AE}" dt="2024-01-31T20:44:11.544" v="4"/>
          <ac:cxnSpMkLst>
            <pc:docMk/>
            <pc:sldMk cId="3384443138" sldId="282"/>
            <ac:cxnSpMk id="64" creationId="{530128A2-DC49-3836-B08C-C9A7FB7464B4}"/>
          </ac:cxnSpMkLst>
        </pc:cxnChg>
        <pc:cxnChg chg="mod">
          <ac:chgData name="Andersen, Christina" userId="41acc177-0029-41f9-a2e3-2fc773ae7736" providerId="ADAL" clId="{AA3F3B27-A4E3-4E71-AE14-52689436A2AE}" dt="2024-01-31T20:44:11.544" v="4"/>
          <ac:cxnSpMkLst>
            <pc:docMk/>
            <pc:sldMk cId="3384443138" sldId="282"/>
            <ac:cxnSpMk id="66" creationId="{9D088B7C-2883-1E69-E35C-92ED0D40B315}"/>
          </ac:cxnSpMkLst>
        </pc:cxnChg>
        <pc:cxnChg chg="mod">
          <ac:chgData name="Andersen, Christina" userId="41acc177-0029-41f9-a2e3-2fc773ae7736" providerId="ADAL" clId="{AA3F3B27-A4E3-4E71-AE14-52689436A2AE}" dt="2024-01-31T20:44:11.544" v="4"/>
          <ac:cxnSpMkLst>
            <pc:docMk/>
            <pc:sldMk cId="3384443138" sldId="282"/>
            <ac:cxnSpMk id="68" creationId="{701C7078-65ED-85AC-BE8B-3FFD1A4C9B6A}"/>
          </ac:cxnSpMkLst>
        </pc:cxnChg>
        <pc:cxnChg chg="mod">
          <ac:chgData name="Andersen, Christina" userId="41acc177-0029-41f9-a2e3-2fc773ae7736" providerId="ADAL" clId="{AA3F3B27-A4E3-4E71-AE14-52689436A2AE}" dt="2024-01-31T20:44:11.544" v="4"/>
          <ac:cxnSpMkLst>
            <pc:docMk/>
            <pc:sldMk cId="3384443138" sldId="282"/>
            <ac:cxnSpMk id="70" creationId="{C97FECFF-E8F8-492D-E1AA-D2E232CA7DAB}"/>
          </ac:cxnSpMkLst>
        </pc:cxnChg>
        <pc:cxnChg chg="mod">
          <ac:chgData name="Andersen, Christina" userId="41acc177-0029-41f9-a2e3-2fc773ae7736" providerId="ADAL" clId="{AA3F3B27-A4E3-4E71-AE14-52689436A2AE}" dt="2024-01-31T20:44:11.544" v="4"/>
          <ac:cxnSpMkLst>
            <pc:docMk/>
            <pc:sldMk cId="3384443138" sldId="282"/>
            <ac:cxnSpMk id="98" creationId="{7F46CF97-E393-95EF-AC9A-62EBAAAB4C66}"/>
          </ac:cxnSpMkLst>
        </pc:cxnChg>
        <pc:cxnChg chg="mod">
          <ac:chgData name="Andersen, Christina" userId="41acc177-0029-41f9-a2e3-2fc773ae7736" providerId="ADAL" clId="{AA3F3B27-A4E3-4E71-AE14-52689436A2AE}" dt="2024-01-31T20:44:11.544" v="4"/>
          <ac:cxnSpMkLst>
            <pc:docMk/>
            <pc:sldMk cId="3384443138" sldId="282"/>
            <ac:cxnSpMk id="99" creationId="{1D2D049C-7B5A-6412-C48B-DEA200C114C7}"/>
          </ac:cxnSpMkLst>
        </pc:cxnChg>
        <pc:cxnChg chg="mod">
          <ac:chgData name="Andersen, Christina" userId="41acc177-0029-41f9-a2e3-2fc773ae7736" providerId="ADAL" clId="{AA3F3B27-A4E3-4E71-AE14-52689436A2AE}" dt="2024-01-31T20:44:11.544" v="4"/>
          <ac:cxnSpMkLst>
            <pc:docMk/>
            <pc:sldMk cId="3384443138" sldId="282"/>
            <ac:cxnSpMk id="100" creationId="{C562BD3D-850C-82E6-84B5-2AAAB1A0EDA5}"/>
          </ac:cxnSpMkLst>
        </pc:cxnChg>
        <pc:cxnChg chg="mod">
          <ac:chgData name="Andersen, Christina" userId="41acc177-0029-41f9-a2e3-2fc773ae7736" providerId="ADAL" clId="{AA3F3B27-A4E3-4E71-AE14-52689436A2AE}" dt="2024-01-31T20:44:11.544" v="4"/>
          <ac:cxnSpMkLst>
            <pc:docMk/>
            <pc:sldMk cId="3384443138" sldId="282"/>
            <ac:cxnSpMk id="101" creationId="{4732566C-DBD6-51D3-4BF8-44D5CA41D488}"/>
          </ac:cxnSpMkLst>
        </pc:cxnChg>
        <pc:cxnChg chg="mod">
          <ac:chgData name="Andersen, Christina" userId="41acc177-0029-41f9-a2e3-2fc773ae7736" providerId="ADAL" clId="{AA3F3B27-A4E3-4E71-AE14-52689436A2AE}" dt="2024-01-31T20:44:11.544" v="4"/>
          <ac:cxnSpMkLst>
            <pc:docMk/>
            <pc:sldMk cId="3384443138" sldId="282"/>
            <ac:cxnSpMk id="102" creationId="{954720E7-6039-DE9C-8139-E7F6A8DF7644}"/>
          </ac:cxnSpMkLst>
        </pc:cxnChg>
        <pc:cxnChg chg="mod">
          <ac:chgData name="Andersen, Christina" userId="41acc177-0029-41f9-a2e3-2fc773ae7736" providerId="ADAL" clId="{AA3F3B27-A4E3-4E71-AE14-52689436A2AE}" dt="2024-01-31T20:44:11.544" v="4"/>
          <ac:cxnSpMkLst>
            <pc:docMk/>
            <pc:sldMk cId="3384443138" sldId="282"/>
            <ac:cxnSpMk id="103" creationId="{1748E4F2-3655-04E1-9BBF-6E804847284E}"/>
          </ac:cxnSpMkLst>
        </pc:cxnChg>
      </pc:sldChg>
      <pc:sldChg chg="modSp mod">
        <pc:chgData name="Andersen, Christina" userId="41acc177-0029-41f9-a2e3-2fc773ae7736" providerId="ADAL" clId="{AA3F3B27-A4E3-4E71-AE14-52689436A2AE}" dt="2024-02-01T01:46:08.118" v="449" actId="14100"/>
        <pc:sldMkLst>
          <pc:docMk/>
          <pc:sldMk cId="1141185493" sldId="284"/>
        </pc:sldMkLst>
        <pc:spChg chg="mod">
          <ac:chgData name="Andersen, Christina" userId="41acc177-0029-41f9-a2e3-2fc773ae7736" providerId="ADAL" clId="{AA3F3B27-A4E3-4E71-AE14-52689436A2AE}" dt="2024-01-31T20:44:11.544" v="4"/>
          <ac:spMkLst>
            <pc:docMk/>
            <pc:sldMk cId="1141185493" sldId="284"/>
            <ac:spMk id="2" creationId="{42CF0F56-2856-51FD-5F20-4B7544EF0410}"/>
          </ac:spMkLst>
        </pc:spChg>
        <pc:spChg chg="mod">
          <ac:chgData name="Andersen, Christina" userId="41acc177-0029-41f9-a2e3-2fc773ae7736" providerId="ADAL" clId="{AA3F3B27-A4E3-4E71-AE14-52689436A2AE}" dt="2024-01-31T21:07:48.904" v="227" actId="255"/>
          <ac:spMkLst>
            <pc:docMk/>
            <pc:sldMk cId="1141185493" sldId="284"/>
            <ac:spMk id="4" creationId="{16B0F0D6-92D7-6BF6-55B3-E13F82E98399}"/>
          </ac:spMkLst>
        </pc:spChg>
        <pc:spChg chg="mod">
          <ac:chgData name="Andersen, Christina" userId="41acc177-0029-41f9-a2e3-2fc773ae7736" providerId="ADAL" clId="{AA3F3B27-A4E3-4E71-AE14-52689436A2AE}" dt="2024-02-01T01:46:08.118" v="449" actId="14100"/>
          <ac:spMkLst>
            <pc:docMk/>
            <pc:sldMk cId="1141185493" sldId="284"/>
            <ac:spMk id="5" creationId="{869686FD-D11C-9429-8DC2-570EBF3AB838}"/>
          </ac:spMkLst>
        </pc:spChg>
        <pc:spChg chg="mod">
          <ac:chgData name="Andersen, Christina" userId="41acc177-0029-41f9-a2e3-2fc773ae7736" providerId="ADAL" clId="{AA3F3B27-A4E3-4E71-AE14-52689436A2AE}" dt="2024-01-31T21:07:48.292" v="226" actId="255"/>
          <ac:spMkLst>
            <pc:docMk/>
            <pc:sldMk cId="1141185493" sldId="284"/>
            <ac:spMk id="8" creationId="{6A3C507A-FFD2-9EEC-EE24-F46570F56C34}"/>
          </ac:spMkLst>
        </pc:spChg>
        <pc:cxnChg chg="mod">
          <ac:chgData name="Andersen, Christina" userId="41acc177-0029-41f9-a2e3-2fc773ae7736" providerId="ADAL" clId="{AA3F3B27-A4E3-4E71-AE14-52689436A2AE}" dt="2024-01-31T21:07:46.830" v="223" actId="1076"/>
          <ac:cxnSpMkLst>
            <pc:docMk/>
            <pc:sldMk cId="1141185493" sldId="284"/>
            <ac:cxnSpMk id="9" creationId="{AC65001B-234E-098D-CFC9-735E184308C2}"/>
          </ac:cxnSpMkLst>
        </pc:cxnChg>
      </pc:sldChg>
      <pc:sldChg chg="modSp mod">
        <pc:chgData name="Andersen, Christina" userId="41acc177-0029-41f9-a2e3-2fc773ae7736" providerId="ADAL" clId="{AA3F3B27-A4E3-4E71-AE14-52689436A2AE}" dt="2024-01-31T21:29:11.326" v="443" actId="255"/>
        <pc:sldMkLst>
          <pc:docMk/>
          <pc:sldMk cId="1330442584" sldId="285"/>
        </pc:sldMkLst>
        <pc:spChg chg="mod">
          <ac:chgData name="Andersen, Christina" userId="41acc177-0029-41f9-a2e3-2fc773ae7736" providerId="ADAL" clId="{AA3F3B27-A4E3-4E71-AE14-52689436A2AE}" dt="2024-01-31T21:29:11.326" v="443" actId="255"/>
          <ac:spMkLst>
            <pc:docMk/>
            <pc:sldMk cId="1330442584" sldId="285"/>
            <ac:spMk id="13" creationId="{206FACBD-B244-4420-BE24-AD9110F31EC4}"/>
          </ac:spMkLst>
        </pc:spChg>
        <pc:cxnChg chg="mod">
          <ac:chgData name="Andersen, Christina" userId="41acc177-0029-41f9-a2e3-2fc773ae7736" providerId="ADAL" clId="{AA3F3B27-A4E3-4E71-AE14-52689436A2AE}" dt="2024-01-31T20:44:11.544" v="4"/>
          <ac:cxnSpMkLst>
            <pc:docMk/>
            <pc:sldMk cId="1330442584" sldId="285"/>
            <ac:cxnSpMk id="3" creationId="{2146725D-2BB8-D597-D046-03F34CA6BB96}"/>
          </ac:cxnSpMkLst>
        </pc:cxnChg>
      </pc:sldChg>
      <pc:sldChg chg="addSp delSp modSp mod">
        <pc:chgData name="Andersen, Christina" userId="41acc177-0029-41f9-a2e3-2fc773ae7736" providerId="ADAL" clId="{AA3F3B27-A4E3-4E71-AE14-52689436A2AE}" dt="2024-01-31T21:07:44.911" v="220" actId="478"/>
        <pc:sldMkLst>
          <pc:docMk/>
          <pc:sldMk cId="2483225654" sldId="286"/>
        </pc:sldMkLst>
        <pc:spChg chg="add del mod">
          <ac:chgData name="Andersen, Christina" userId="41acc177-0029-41f9-a2e3-2fc773ae7736" providerId="ADAL" clId="{AA3F3B27-A4E3-4E71-AE14-52689436A2AE}" dt="2024-01-31T21:07:44.425" v="219" actId="478"/>
          <ac:spMkLst>
            <pc:docMk/>
            <pc:sldMk cId="2483225654" sldId="286"/>
            <ac:spMk id="2" creationId="{95C298AE-0AF5-1CF1-3F87-8804833B1ACA}"/>
          </ac:spMkLst>
        </pc:spChg>
        <pc:spChg chg="add del mod">
          <ac:chgData name="Andersen, Christina" userId="41acc177-0029-41f9-a2e3-2fc773ae7736" providerId="ADAL" clId="{AA3F3B27-A4E3-4E71-AE14-52689436A2AE}" dt="2024-01-31T21:07:44.911" v="220" actId="478"/>
          <ac:spMkLst>
            <pc:docMk/>
            <pc:sldMk cId="2483225654" sldId="286"/>
            <ac:spMk id="3" creationId="{905A98C6-8822-604C-C081-CCC113DD261E}"/>
          </ac:spMkLst>
        </pc:spChg>
        <pc:spChg chg="mod">
          <ac:chgData name="Andersen, Christina" userId="41acc177-0029-41f9-a2e3-2fc773ae7736" providerId="ADAL" clId="{AA3F3B27-A4E3-4E71-AE14-52689436A2AE}" dt="2024-01-31T20:44:11.544" v="4"/>
          <ac:spMkLst>
            <pc:docMk/>
            <pc:sldMk cId="2483225654" sldId="286"/>
            <ac:spMk id="6" creationId="{52EE08B9-9BC4-C2FF-92CB-67DFA22417B6}"/>
          </ac:spMkLst>
        </pc:spChg>
        <pc:spChg chg="add del mod">
          <ac:chgData name="Andersen, Christina" userId="41acc177-0029-41f9-a2e3-2fc773ae7736" providerId="ADAL" clId="{AA3F3B27-A4E3-4E71-AE14-52689436A2AE}" dt="2024-01-31T21:07:08.700" v="207"/>
          <ac:spMkLst>
            <pc:docMk/>
            <pc:sldMk cId="2483225654" sldId="286"/>
            <ac:spMk id="7" creationId="{443A29B2-E43D-A446-628A-74706B655C07}"/>
          </ac:spMkLst>
        </pc:spChg>
        <pc:spChg chg="add del mod">
          <ac:chgData name="Andersen, Christina" userId="41acc177-0029-41f9-a2e3-2fc773ae7736" providerId="ADAL" clId="{AA3F3B27-A4E3-4E71-AE14-52689436A2AE}" dt="2024-01-31T21:07:08.700" v="207"/>
          <ac:spMkLst>
            <pc:docMk/>
            <pc:sldMk cId="2483225654" sldId="286"/>
            <ac:spMk id="8" creationId="{C833FC3F-0A1C-B930-9019-96C1738EDE47}"/>
          </ac:spMkLst>
        </pc:spChg>
        <pc:spChg chg="add del mod">
          <ac:chgData name="Andersen, Christina" userId="41acc177-0029-41f9-a2e3-2fc773ae7736" providerId="ADAL" clId="{AA3F3B27-A4E3-4E71-AE14-52689436A2AE}" dt="2024-01-31T21:07:43.907" v="218"/>
          <ac:spMkLst>
            <pc:docMk/>
            <pc:sldMk cId="2483225654" sldId="286"/>
            <ac:spMk id="9" creationId="{322052C9-7A3D-709D-4DF9-E2014F95067A}"/>
          </ac:spMkLst>
        </pc:spChg>
        <pc:spChg chg="add del mod">
          <ac:chgData name="Andersen, Christina" userId="41acc177-0029-41f9-a2e3-2fc773ae7736" providerId="ADAL" clId="{AA3F3B27-A4E3-4E71-AE14-52689436A2AE}" dt="2024-01-31T21:07:43.907" v="218"/>
          <ac:spMkLst>
            <pc:docMk/>
            <pc:sldMk cId="2483225654" sldId="286"/>
            <ac:spMk id="10" creationId="{2796E60D-E9F9-DD0A-CFAC-FAB9C6AB56B7}"/>
          </ac:spMkLst>
        </pc:spChg>
        <pc:cxnChg chg="mod">
          <ac:chgData name="Andersen, Christina" userId="41acc177-0029-41f9-a2e3-2fc773ae7736" providerId="ADAL" clId="{AA3F3B27-A4E3-4E71-AE14-52689436A2AE}" dt="2024-01-31T21:07:43.422" v="217" actId="1076"/>
          <ac:cxnSpMkLst>
            <pc:docMk/>
            <pc:sldMk cId="2483225654" sldId="286"/>
            <ac:cxnSpMk id="4" creationId="{483EBF37-008B-A4C0-00D1-5D08E8F1B14D}"/>
          </ac:cxnSpMkLst>
        </pc:cxnChg>
      </pc:sldChg>
      <pc:sldChg chg="addSp delSp modSp mod">
        <pc:chgData name="Andersen, Christina" userId="41acc177-0029-41f9-a2e3-2fc773ae7736" providerId="ADAL" clId="{AA3F3B27-A4E3-4E71-AE14-52689436A2AE}" dt="2024-01-31T21:07:43.010" v="216" actId="478"/>
        <pc:sldMkLst>
          <pc:docMk/>
          <pc:sldMk cId="3058576975" sldId="287"/>
        </pc:sldMkLst>
        <pc:spChg chg="add del mod">
          <ac:chgData name="Andersen, Christina" userId="41acc177-0029-41f9-a2e3-2fc773ae7736" providerId="ADAL" clId="{AA3F3B27-A4E3-4E71-AE14-52689436A2AE}" dt="2024-01-31T21:07:43.010" v="216" actId="478"/>
          <ac:spMkLst>
            <pc:docMk/>
            <pc:sldMk cId="3058576975" sldId="287"/>
            <ac:spMk id="2" creationId="{4E0BBA14-C946-3406-C406-C33EBD903CC1}"/>
          </ac:spMkLst>
        </pc:spChg>
        <pc:spChg chg="add del mod">
          <ac:chgData name="Andersen, Christina" userId="41acc177-0029-41f9-a2e3-2fc773ae7736" providerId="ADAL" clId="{AA3F3B27-A4E3-4E71-AE14-52689436A2AE}" dt="2024-01-31T21:07:43.010" v="216" actId="478"/>
          <ac:spMkLst>
            <pc:docMk/>
            <pc:sldMk cId="3058576975" sldId="287"/>
            <ac:spMk id="3" creationId="{A90248B1-0621-678B-2853-420093159C39}"/>
          </ac:spMkLst>
        </pc:spChg>
        <pc:spChg chg="mod">
          <ac:chgData name="Andersen, Christina" userId="41acc177-0029-41f9-a2e3-2fc773ae7736" providerId="ADAL" clId="{AA3F3B27-A4E3-4E71-AE14-52689436A2AE}" dt="2024-01-31T20:44:11.544" v="4"/>
          <ac:spMkLst>
            <pc:docMk/>
            <pc:sldMk cId="3058576975" sldId="287"/>
            <ac:spMk id="5" creationId="{DD5F5660-F6B8-485C-94CC-0A886850689E}"/>
          </ac:spMkLst>
        </pc:spChg>
        <pc:spChg chg="add del mod">
          <ac:chgData name="Andersen, Christina" userId="41acc177-0029-41f9-a2e3-2fc773ae7736" providerId="ADAL" clId="{AA3F3B27-A4E3-4E71-AE14-52689436A2AE}" dt="2024-01-31T21:07:42.549" v="215"/>
          <ac:spMkLst>
            <pc:docMk/>
            <pc:sldMk cId="3058576975" sldId="287"/>
            <ac:spMk id="6" creationId="{74FA1C91-914A-39B0-91C1-65C3CA0B56C9}"/>
          </ac:spMkLst>
        </pc:spChg>
        <pc:spChg chg="mod">
          <ac:chgData name="Andersen, Christina" userId="41acc177-0029-41f9-a2e3-2fc773ae7736" providerId="ADAL" clId="{AA3F3B27-A4E3-4E71-AE14-52689436A2AE}" dt="2024-01-31T20:44:11.544" v="4"/>
          <ac:spMkLst>
            <pc:docMk/>
            <pc:sldMk cId="3058576975" sldId="287"/>
            <ac:spMk id="7" creationId="{242E7A3C-6465-A5B6-4561-640B71F1325B}"/>
          </ac:spMkLst>
        </pc:spChg>
        <pc:spChg chg="add del mod">
          <ac:chgData name="Andersen, Christina" userId="41acc177-0029-41f9-a2e3-2fc773ae7736" providerId="ADAL" clId="{AA3F3B27-A4E3-4E71-AE14-52689436A2AE}" dt="2024-01-31T21:07:42.549" v="215"/>
          <ac:spMkLst>
            <pc:docMk/>
            <pc:sldMk cId="3058576975" sldId="287"/>
            <ac:spMk id="9" creationId="{8E2C9A4F-176D-91E4-0D8F-B77AA3C63D8C}"/>
          </ac:spMkLst>
        </pc:spChg>
        <pc:cxnChg chg="mod">
          <ac:chgData name="Andersen, Christina" userId="41acc177-0029-41f9-a2e3-2fc773ae7736" providerId="ADAL" clId="{AA3F3B27-A4E3-4E71-AE14-52689436A2AE}" dt="2024-01-31T20:44:11.544" v="4"/>
          <ac:cxnSpMkLst>
            <pc:docMk/>
            <pc:sldMk cId="3058576975" sldId="287"/>
            <ac:cxnSpMk id="4" creationId="{B9DF004C-54EC-05C3-B16E-BD71F4E102A3}"/>
          </ac:cxnSpMkLst>
        </pc:cxnChg>
      </pc:sldChg>
      <pc:sldChg chg="addSp delSp modSp mod">
        <pc:chgData name="Andersen, Christina" userId="41acc177-0029-41f9-a2e3-2fc773ae7736" providerId="ADAL" clId="{AA3F3B27-A4E3-4E71-AE14-52689436A2AE}" dt="2024-01-31T21:07:35.718" v="214" actId="478"/>
        <pc:sldMkLst>
          <pc:docMk/>
          <pc:sldMk cId="3969582685" sldId="288"/>
        </pc:sldMkLst>
        <pc:spChg chg="mod">
          <ac:chgData name="Andersen, Christina" userId="41acc177-0029-41f9-a2e3-2fc773ae7736" providerId="ADAL" clId="{AA3F3B27-A4E3-4E71-AE14-52689436A2AE}" dt="2024-01-31T20:44:11.544" v="4"/>
          <ac:spMkLst>
            <pc:docMk/>
            <pc:sldMk cId="3969582685" sldId="288"/>
            <ac:spMk id="2" creationId="{1F2F7011-8F88-A971-06DE-73B992788263}"/>
          </ac:spMkLst>
        </pc:spChg>
        <pc:spChg chg="add del mod">
          <ac:chgData name="Andersen, Christina" userId="41acc177-0029-41f9-a2e3-2fc773ae7736" providerId="ADAL" clId="{AA3F3B27-A4E3-4E71-AE14-52689436A2AE}" dt="2024-01-31T21:07:35.718" v="214" actId="478"/>
          <ac:spMkLst>
            <pc:docMk/>
            <pc:sldMk cId="3969582685" sldId="288"/>
            <ac:spMk id="7" creationId="{4CADC152-EF8D-3B97-F8F3-D43CC8F064AF}"/>
          </ac:spMkLst>
        </pc:spChg>
        <pc:spChg chg="add del mod">
          <ac:chgData name="Andersen, Christina" userId="41acc177-0029-41f9-a2e3-2fc773ae7736" providerId="ADAL" clId="{AA3F3B27-A4E3-4E71-AE14-52689436A2AE}" dt="2024-01-31T21:07:35.718" v="214" actId="478"/>
          <ac:spMkLst>
            <pc:docMk/>
            <pc:sldMk cId="3969582685" sldId="288"/>
            <ac:spMk id="8" creationId="{9448050D-1BDB-4CD6-897C-B4F6AFCAA5F3}"/>
          </ac:spMkLst>
        </pc:spChg>
        <pc:cxnChg chg="add del mod">
          <ac:chgData name="Andersen, Christina" userId="41acc177-0029-41f9-a2e3-2fc773ae7736" providerId="ADAL" clId="{AA3F3B27-A4E3-4E71-AE14-52689436A2AE}" dt="2024-01-31T21:07:35.718" v="214" actId="478"/>
          <ac:cxnSpMkLst>
            <pc:docMk/>
            <pc:sldMk cId="3969582685" sldId="288"/>
            <ac:cxnSpMk id="9" creationId="{27C20D11-6FCA-3D5A-273A-BDB28F03C2FE}"/>
          </ac:cxnSpMkLst>
        </pc:cxnChg>
      </pc:sldChg>
      <pc:sldChg chg="modSp mod">
        <pc:chgData name="Andersen, Christina" userId="41acc177-0029-41f9-a2e3-2fc773ae7736" providerId="ADAL" clId="{AA3F3B27-A4E3-4E71-AE14-52689436A2AE}" dt="2024-01-31T21:28:14.694" v="436" actId="1076"/>
        <pc:sldMkLst>
          <pc:docMk/>
          <pc:sldMk cId="2040078782" sldId="291"/>
        </pc:sldMkLst>
        <pc:spChg chg="mod">
          <ac:chgData name="Andersen, Christina" userId="41acc177-0029-41f9-a2e3-2fc773ae7736" providerId="ADAL" clId="{AA3F3B27-A4E3-4E71-AE14-52689436A2AE}" dt="2024-01-31T20:44:11.544" v="4"/>
          <ac:spMkLst>
            <pc:docMk/>
            <pc:sldMk cId="2040078782" sldId="291"/>
            <ac:spMk id="5" creationId="{A56D9480-6C9B-CAEB-8916-5751AA6BDF83}"/>
          </ac:spMkLst>
        </pc:spChg>
        <pc:spChg chg="mod">
          <ac:chgData name="Andersen, Christina" userId="41acc177-0029-41f9-a2e3-2fc773ae7736" providerId="ADAL" clId="{AA3F3B27-A4E3-4E71-AE14-52689436A2AE}" dt="2024-01-31T20:44:11.544" v="4"/>
          <ac:spMkLst>
            <pc:docMk/>
            <pc:sldMk cId="2040078782" sldId="291"/>
            <ac:spMk id="6" creationId="{AD5A03A1-3AFB-D3CC-15C9-DD8BCF9F3146}"/>
          </ac:spMkLst>
        </pc:spChg>
        <pc:spChg chg="mod">
          <ac:chgData name="Andersen, Christina" userId="41acc177-0029-41f9-a2e3-2fc773ae7736" providerId="ADAL" clId="{AA3F3B27-A4E3-4E71-AE14-52689436A2AE}" dt="2024-01-31T20:44:11.544" v="4"/>
          <ac:spMkLst>
            <pc:docMk/>
            <pc:sldMk cId="2040078782" sldId="291"/>
            <ac:spMk id="7" creationId="{AC43F41C-BD8D-A214-523C-50E8B4D106D6}"/>
          </ac:spMkLst>
        </pc:spChg>
        <pc:spChg chg="mod">
          <ac:chgData name="Andersen, Christina" userId="41acc177-0029-41f9-a2e3-2fc773ae7736" providerId="ADAL" clId="{AA3F3B27-A4E3-4E71-AE14-52689436A2AE}" dt="2024-01-31T20:44:11.544" v="4"/>
          <ac:spMkLst>
            <pc:docMk/>
            <pc:sldMk cId="2040078782" sldId="291"/>
            <ac:spMk id="8" creationId="{1FDCC00E-5AB0-8CE4-C806-0FC2378BC2A8}"/>
          </ac:spMkLst>
        </pc:spChg>
        <pc:spChg chg="mod">
          <ac:chgData name="Andersen, Christina" userId="41acc177-0029-41f9-a2e3-2fc773ae7736" providerId="ADAL" clId="{AA3F3B27-A4E3-4E71-AE14-52689436A2AE}" dt="2024-01-31T20:44:11.544" v="4"/>
          <ac:spMkLst>
            <pc:docMk/>
            <pc:sldMk cId="2040078782" sldId="291"/>
            <ac:spMk id="9" creationId="{296E8DFA-17CF-F530-39E5-0E91B1F975E1}"/>
          </ac:spMkLst>
        </pc:spChg>
        <pc:spChg chg="mod">
          <ac:chgData name="Andersen, Christina" userId="41acc177-0029-41f9-a2e3-2fc773ae7736" providerId="ADAL" clId="{AA3F3B27-A4E3-4E71-AE14-52689436A2AE}" dt="2024-01-31T20:44:11.544" v="4"/>
          <ac:spMkLst>
            <pc:docMk/>
            <pc:sldMk cId="2040078782" sldId="291"/>
            <ac:spMk id="10" creationId="{4DCF6101-FC53-BC52-2D4D-98C84CBEDC54}"/>
          </ac:spMkLst>
        </pc:spChg>
        <pc:spChg chg="mod">
          <ac:chgData name="Andersen, Christina" userId="41acc177-0029-41f9-a2e3-2fc773ae7736" providerId="ADAL" clId="{AA3F3B27-A4E3-4E71-AE14-52689436A2AE}" dt="2024-01-31T20:44:11.544" v="4"/>
          <ac:spMkLst>
            <pc:docMk/>
            <pc:sldMk cId="2040078782" sldId="291"/>
            <ac:spMk id="11" creationId="{47E46E65-7528-BCF0-BBDA-17B25DA46368}"/>
          </ac:spMkLst>
        </pc:spChg>
        <pc:spChg chg="mod">
          <ac:chgData name="Andersen, Christina" userId="41acc177-0029-41f9-a2e3-2fc773ae7736" providerId="ADAL" clId="{AA3F3B27-A4E3-4E71-AE14-52689436A2AE}" dt="2024-01-31T20:44:11.544" v="4"/>
          <ac:spMkLst>
            <pc:docMk/>
            <pc:sldMk cId="2040078782" sldId="291"/>
            <ac:spMk id="12" creationId="{C3CAA1EE-DC84-1981-0923-5693DB1C6EF6}"/>
          </ac:spMkLst>
        </pc:spChg>
        <pc:spChg chg="mod">
          <ac:chgData name="Andersen, Christina" userId="41acc177-0029-41f9-a2e3-2fc773ae7736" providerId="ADAL" clId="{AA3F3B27-A4E3-4E71-AE14-52689436A2AE}" dt="2024-01-31T21:28:14.694" v="436" actId="1076"/>
          <ac:spMkLst>
            <pc:docMk/>
            <pc:sldMk cId="2040078782" sldId="291"/>
            <ac:spMk id="16" creationId="{F505FDD0-44A9-0962-F7DC-DC9DAE30BE0B}"/>
          </ac:spMkLst>
        </pc:spChg>
        <pc:graphicFrameChg chg="mod">
          <ac:chgData name="Andersen, Christina" userId="41acc177-0029-41f9-a2e3-2fc773ae7736" providerId="ADAL" clId="{AA3F3B27-A4E3-4E71-AE14-52689436A2AE}" dt="2024-01-31T20:44:11.544" v="4"/>
          <ac:graphicFrameMkLst>
            <pc:docMk/>
            <pc:sldMk cId="2040078782" sldId="291"/>
            <ac:graphicFrameMk id="14" creationId="{AA013E2F-3837-E888-9842-2293CA9D2799}"/>
          </ac:graphicFrameMkLst>
        </pc:graphicFrameChg>
      </pc:sldChg>
      <pc:sldChg chg="addSp delSp modSp mod">
        <pc:chgData name="Andersen, Christina" userId="41acc177-0029-41f9-a2e3-2fc773ae7736" providerId="ADAL" clId="{AA3F3B27-A4E3-4E71-AE14-52689436A2AE}" dt="2024-01-31T21:04:40.455" v="188" actId="1076"/>
        <pc:sldMkLst>
          <pc:docMk/>
          <pc:sldMk cId="1754341631" sldId="292"/>
        </pc:sldMkLst>
        <pc:spChg chg="mod">
          <ac:chgData name="Andersen, Christina" userId="41acc177-0029-41f9-a2e3-2fc773ae7736" providerId="ADAL" clId="{AA3F3B27-A4E3-4E71-AE14-52689436A2AE}" dt="2024-01-31T21:04:40.455" v="188" actId="1076"/>
          <ac:spMkLst>
            <pc:docMk/>
            <pc:sldMk cId="1754341631" sldId="292"/>
            <ac:spMk id="2" creationId="{BDA7A682-256C-D90C-6117-0F1D4D99D31A}"/>
          </ac:spMkLst>
        </pc:spChg>
        <pc:spChg chg="mod">
          <ac:chgData name="Andersen, Christina" userId="41acc177-0029-41f9-a2e3-2fc773ae7736" providerId="ADAL" clId="{AA3F3B27-A4E3-4E71-AE14-52689436A2AE}" dt="2024-01-31T21:03:58.093" v="180" actId="255"/>
          <ac:spMkLst>
            <pc:docMk/>
            <pc:sldMk cId="1754341631" sldId="292"/>
            <ac:spMk id="15" creationId="{03B2BDB4-7891-D357-0596-D791FF1BAE71}"/>
          </ac:spMkLst>
        </pc:spChg>
        <pc:spChg chg="mod">
          <ac:chgData name="Andersen, Christina" userId="41acc177-0029-41f9-a2e3-2fc773ae7736" providerId="ADAL" clId="{AA3F3B27-A4E3-4E71-AE14-52689436A2AE}" dt="2024-01-31T21:04:14.408" v="183" actId="255"/>
          <ac:spMkLst>
            <pc:docMk/>
            <pc:sldMk cId="1754341631" sldId="292"/>
            <ac:spMk id="16" creationId="{1891DB14-8C07-B49B-69B8-D72B6AEBAE3A}"/>
          </ac:spMkLst>
        </pc:spChg>
        <pc:grpChg chg="add mod">
          <ac:chgData name="Andersen, Christina" userId="41acc177-0029-41f9-a2e3-2fc773ae7736" providerId="ADAL" clId="{AA3F3B27-A4E3-4E71-AE14-52689436A2AE}" dt="2024-01-31T21:02:02.062" v="156"/>
          <ac:grpSpMkLst>
            <pc:docMk/>
            <pc:sldMk cId="1754341631" sldId="292"/>
            <ac:grpSpMk id="3" creationId="{B70222DA-19D4-E273-8B4E-48565AC7779C}"/>
          </ac:grpSpMkLst>
        </pc:grpChg>
        <pc:picChg chg="mod">
          <ac:chgData name="Andersen, Christina" userId="41acc177-0029-41f9-a2e3-2fc773ae7736" providerId="ADAL" clId="{AA3F3B27-A4E3-4E71-AE14-52689436A2AE}" dt="2024-01-31T21:04:21.103" v="184" actId="1076"/>
          <ac:picMkLst>
            <pc:docMk/>
            <pc:sldMk cId="1754341631" sldId="292"/>
            <ac:picMk id="14" creationId="{C188F3BE-14F3-B57B-9E6D-F17C6A604496}"/>
          </ac:picMkLst>
        </pc:picChg>
        <pc:picChg chg="add del mod">
          <ac:chgData name="Andersen, Christina" userId="41acc177-0029-41f9-a2e3-2fc773ae7736" providerId="ADAL" clId="{AA3F3B27-A4E3-4E71-AE14-52689436A2AE}" dt="2024-01-31T21:04:30.801" v="187" actId="478"/>
          <ac:picMkLst>
            <pc:docMk/>
            <pc:sldMk cId="1754341631" sldId="292"/>
            <ac:picMk id="17" creationId="{CCA6DC01-DC50-B0EE-8735-601B8FA94E89}"/>
          </ac:picMkLst>
        </pc:picChg>
        <pc:cxnChg chg="mod">
          <ac:chgData name="Andersen, Christina" userId="41acc177-0029-41f9-a2e3-2fc773ae7736" providerId="ADAL" clId="{AA3F3B27-A4E3-4E71-AE14-52689436A2AE}" dt="2024-01-31T21:02:02.062" v="156"/>
          <ac:cxnSpMkLst>
            <pc:docMk/>
            <pc:sldMk cId="1754341631" sldId="292"/>
            <ac:cxnSpMk id="4" creationId="{C5C1EFBA-4EDA-A01C-7941-FFA1A3A90225}"/>
          </ac:cxnSpMkLst>
        </pc:cxnChg>
        <pc:cxnChg chg="mod">
          <ac:chgData name="Andersen, Christina" userId="41acc177-0029-41f9-a2e3-2fc773ae7736" providerId="ADAL" clId="{AA3F3B27-A4E3-4E71-AE14-52689436A2AE}" dt="2024-01-31T21:02:02.062" v="156"/>
          <ac:cxnSpMkLst>
            <pc:docMk/>
            <pc:sldMk cId="1754341631" sldId="292"/>
            <ac:cxnSpMk id="5" creationId="{9F32F5E6-3334-92F6-2A65-3BA1CCE9C491}"/>
          </ac:cxnSpMkLst>
        </pc:cxnChg>
        <pc:cxnChg chg="mod">
          <ac:chgData name="Andersen, Christina" userId="41acc177-0029-41f9-a2e3-2fc773ae7736" providerId="ADAL" clId="{AA3F3B27-A4E3-4E71-AE14-52689436A2AE}" dt="2024-01-31T21:02:02.062" v="156"/>
          <ac:cxnSpMkLst>
            <pc:docMk/>
            <pc:sldMk cId="1754341631" sldId="292"/>
            <ac:cxnSpMk id="6" creationId="{9BB6007B-3650-CE72-A12A-76A825DB1359}"/>
          </ac:cxnSpMkLst>
        </pc:cxnChg>
        <pc:cxnChg chg="del mod">
          <ac:chgData name="Andersen, Christina" userId="41acc177-0029-41f9-a2e3-2fc773ae7736" providerId="ADAL" clId="{AA3F3B27-A4E3-4E71-AE14-52689436A2AE}" dt="2024-01-31T21:02:00.906" v="155" actId="478"/>
          <ac:cxnSpMkLst>
            <pc:docMk/>
            <pc:sldMk cId="1754341631" sldId="292"/>
            <ac:cxnSpMk id="8" creationId="{E5F451DD-4EBC-0ABA-FAC6-E0696B020075}"/>
          </ac:cxnSpMkLst>
        </pc:cxnChg>
        <pc:cxnChg chg="del mod">
          <ac:chgData name="Andersen, Christina" userId="41acc177-0029-41f9-a2e3-2fc773ae7736" providerId="ADAL" clId="{AA3F3B27-A4E3-4E71-AE14-52689436A2AE}" dt="2024-01-31T21:01:59.986" v="154" actId="478"/>
          <ac:cxnSpMkLst>
            <pc:docMk/>
            <pc:sldMk cId="1754341631" sldId="292"/>
            <ac:cxnSpMk id="9" creationId="{B67065C6-C0F7-2559-E792-9756FFF3B828}"/>
          </ac:cxnSpMkLst>
        </pc:cxnChg>
        <pc:cxnChg chg="del mod">
          <ac:chgData name="Andersen, Christina" userId="41acc177-0029-41f9-a2e3-2fc773ae7736" providerId="ADAL" clId="{AA3F3B27-A4E3-4E71-AE14-52689436A2AE}" dt="2024-01-31T21:01:57.162" v="153" actId="478"/>
          <ac:cxnSpMkLst>
            <pc:docMk/>
            <pc:sldMk cId="1754341631" sldId="292"/>
            <ac:cxnSpMk id="10" creationId="{53A548AB-547A-6408-C41F-EF77A6ADD79C}"/>
          </ac:cxnSpMkLst>
        </pc:cxnChg>
      </pc:sldChg>
      <pc:sldChg chg="modSp mod">
        <pc:chgData name="Andersen, Christina" userId="41acc177-0029-41f9-a2e3-2fc773ae7736" providerId="ADAL" clId="{AA3F3B27-A4E3-4E71-AE14-52689436A2AE}" dt="2024-01-31T21:18:35.427" v="346" actId="18131"/>
        <pc:sldMkLst>
          <pc:docMk/>
          <pc:sldMk cId="1922370339" sldId="293"/>
        </pc:sldMkLst>
        <pc:spChg chg="mod">
          <ac:chgData name="Andersen, Christina" userId="41acc177-0029-41f9-a2e3-2fc773ae7736" providerId="ADAL" clId="{AA3F3B27-A4E3-4E71-AE14-52689436A2AE}" dt="2024-01-31T21:17:51.149" v="341" actId="34135"/>
          <ac:spMkLst>
            <pc:docMk/>
            <pc:sldMk cId="1922370339" sldId="293"/>
            <ac:spMk id="8" creationId="{9105C288-5F27-7E1E-F33A-E76F34C27B09}"/>
          </ac:spMkLst>
        </pc:spChg>
        <pc:spChg chg="mod">
          <ac:chgData name="Andersen, Christina" userId="41acc177-0029-41f9-a2e3-2fc773ae7736" providerId="ADAL" clId="{AA3F3B27-A4E3-4E71-AE14-52689436A2AE}" dt="2024-01-31T21:17:51.149" v="341" actId="34135"/>
          <ac:spMkLst>
            <pc:docMk/>
            <pc:sldMk cId="1922370339" sldId="293"/>
            <ac:spMk id="9" creationId="{BF61A34B-1C6E-5267-0E65-28EB3773B187}"/>
          </ac:spMkLst>
        </pc:spChg>
        <pc:spChg chg="mod">
          <ac:chgData name="Andersen, Christina" userId="41acc177-0029-41f9-a2e3-2fc773ae7736" providerId="ADAL" clId="{AA3F3B27-A4E3-4E71-AE14-52689436A2AE}" dt="2024-01-31T20:44:11.544" v="4"/>
          <ac:spMkLst>
            <pc:docMk/>
            <pc:sldMk cId="1922370339" sldId="293"/>
            <ac:spMk id="10" creationId="{2985AAD0-A345-DE0D-01FB-804FC0FBE759}"/>
          </ac:spMkLst>
        </pc:spChg>
        <pc:picChg chg="mod modCrop">
          <ac:chgData name="Andersen, Christina" userId="41acc177-0029-41f9-a2e3-2fc773ae7736" providerId="ADAL" clId="{AA3F3B27-A4E3-4E71-AE14-52689436A2AE}" dt="2024-01-31T21:18:35.427" v="346" actId="18131"/>
          <ac:picMkLst>
            <pc:docMk/>
            <pc:sldMk cId="1922370339" sldId="293"/>
            <ac:picMk id="101" creationId="{5D77CEE8-2F2A-4FCD-A3D8-8648DAA43041}"/>
          </ac:picMkLst>
        </pc:picChg>
      </pc:sldChg>
      <pc:sldChg chg="addSp delSp modSp mod">
        <pc:chgData name="Andersen, Christina" userId="41acc177-0029-41f9-a2e3-2fc773ae7736" providerId="ADAL" clId="{AA3F3B27-A4E3-4E71-AE14-52689436A2AE}" dt="2024-01-31T21:24:03.365" v="401" actId="255"/>
        <pc:sldMkLst>
          <pc:docMk/>
          <pc:sldMk cId="3399734806" sldId="294"/>
        </pc:sldMkLst>
        <pc:spChg chg="del mod">
          <ac:chgData name="Andersen, Christina" userId="41acc177-0029-41f9-a2e3-2fc773ae7736" providerId="ADAL" clId="{AA3F3B27-A4E3-4E71-AE14-52689436A2AE}" dt="2024-01-31T21:23:44.816" v="398" actId="478"/>
          <ac:spMkLst>
            <pc:docMk/>
            <pc:sldMk cId="3399734806" sldId="294"/>
            <ac:spMk id="2" creationId="{9F78EB93-F4C2-BB78-3FDB-D7706FAA7DEB}"/>
          </ac:spMkLst>
        </pc:spChg>
        <pc:spChg chg="mod">
          <ac:chgData name="Andersen, Christina" userId="41acc177-0029-41f9-a2e3-2fc773ae7736" providerId="ADAL" clId="{AA3F3B27-A4E3-4E71-AE14-52689436A2AE}" dt="2024-01-31T21:24:03.365" v="401" actId="255"/>
          <ac:spMkLst>
            <pc:docMk/>
            <pc:sldMk cId="3399734806" sldId="294"/>
            <ac:spMk id="4" creationId="{4446C96A-A0FE-60B6-79EB-210B44393E5E}"/>
          </ac:spMkLst>
        </pc:spChg>
        <pc:spChg chg="add mod">
          <ac:chgData name="Andersen, Christina" userId="41acc177-0029-41f9-a2e3-2fc773ae7736" providerId="ADAL" clId="{AA3F3B27-A4E3-4E71-AE14-52689436A2AE}" dt="2024-01-31T21:23:45.151" v="399"/>
          <ac:spMkLst>
            <pc:docMk/>
            <pc:sldMk cId="3399734806" sldId="294"/>
            <ac:spMk id="7" creationId="{A50B64AF-CC06-1463-ED57-FF35E0A0B78A}"/>
          </ac:spMkLst>
        </pc:spChg>
        <pc:graphicFrameChg chg="mod">
          <ac:chgData name="Andersen, Christina" userId="41acc177-0029-41f9-a2e3-2fc773ae7736" providerId="ADAL" clId="{AA3F3B27-A4E3-4E71-AE14-52689436A2AE}" dt="2024-01-31T20:44:11.544" v="4"/>
          <ac:graphicFrameMkLst>
            <pc:docMk/>
            <pc:sldMk cId="3399734806" sldId="294"/>
            <ac:graphicFrameMk id="5" creationId="{6A4121BB-7184-9552-D27E-584A0E08145B}"/>
          </ac:graphicFrameMkLst>
        </pc:graphicFrameChg>
        <pc:cxnChg chg="mod">
          <ac:chgData name="Andersen, Christina" userId="41acc177-0029-41f9-a2e3-2fc773ae7736" providerId="ADAL" clId="{AA3F3B27-A4E3-4E71-AE14-52689436A2AE}" dt="2024-01-31T20:44:11.544" v="4"/>
          <ac:cxnSpMkLst>
            <pc:docMk/>
            <pc:sldMk cId="3399734806" sldId="294"/>
            <ac:cxnSpMk id="6" creationId="{2DB58BA2-34BC-6BEA-8FA8-21C56187084E}"/>
          </ac:cxnSpMkLst>
        </pc:cxnChg>
      </pc:sldChg>
      <pc:sldChg chg="addSp delSp modSp mod">
        <pc:chgData name="Andersen, Christina" userId="41acc177-0029-41f9-a2e3-2fc773ae7736" providerId="ADAL" clId="{AA3F3B27-A4E3-4E71-AE14-52689436A2AE}" dt="2024-01-31T21:23:56.712" v="400" actId="255"/>
        <pc:sldMkLst>
          <pc:docMk/>
          <pc:sldMk cId="3706405951" sldId="295"/>
        </pc:sldMkLst>
        <pc:spChg chg="del mod">
          <ac:chgData name="Andersen, Christina" userId="41acc177-0029-41f9-a2e3-2fc773ae7736" providerId="ADAL" clId="{AA3F3B27-A4E3-4E71-AE14-52689436A2AE}" dt="2024-01-31T21:23:39.677" v="396" actId="478"/>
          <ac:spMkLst>
            <pc:docMk/>
            <pc:sldMk cId="3706405951" sldId="295"/>
            <ac:spMk id="2" creationId="{F5EEBF7B-E328-705A-45CE-F1250A3B795B}"/>
          </ac:spMkLst>
        </pc:spChg>
        <pc:spChg chg="mod">
          <ac:chgData name="Andersen, Christina" userId="41acc177-0029-41f9-a2e3-2fc773ae7736" providerId="ADAL" clId="{AA3F3B27-A4E3-4E71-AE14-52689436A2AE}" dt="2024-01-31T21:23:56.712" v="400" actId="255"/>
          <ac:spMkLst>
            <pc:docMk/>
            <pc:sldMk cId="3706405951" sldId="295"/>
            <ac:spMk id="4" creationId="{EE463276-C773-BAD0-ACDF-5DACA53CBEAA}"/>
          </ac:spMkLst>
        </pc:spChg>
        <pc:spChg chg="add mod">
          <ac:chgData name="Andersen, Christina" userId="41acc177-0029-41f9-a2e3-2fc773ae7736" providerId="ADAL" clId="{AA3F3B27-A4E3-4E71-AE14-52689436A2AE}" dt="2024-01-31T21:23:40.160" v="397"/>
          <ac:spMkLst>
            <pc:docMk/>
            <pc:sldMk cId="3706405951" sldId="295"/>
            <ac:spMk id="7" creationId="{037FDB61-F74B-336E-1E79-CFD3F203B9E7}"/>
          </ac:spMkLst>
        </pc:spChg>
        <pc:graphicFrameChg chg="mod">
          <ac:chgData name="Andersen, Christina" userId="41acc177-0029-41f9-a2e3-2fc773ae7736" providerId="ADAL" clId="{AA3F3B27-A4E3-4E71-AE14-52689436A2AE}" dt="2024-01-31T20:44:11.544" v="4"/>
          <ac:graphicFrameMkLst>
            <pc:docMk/>
            <pc:sldMk cId="3706405951" sldId="295"/>
            <ac:graphicFrameMk id="5" creationId="{2DB55D3E-2453-7F34-2771-DBAA7F3B8E94}"/>
          </ac:graphicFrameMkLst>
        </pc:graphicFrameChg>
        <pc:cxnChg chg="mod">
          <ac:chgData name="Andersen, Christina" userId="41acc177-0029-41f9-a2e3-2fc773ae7736" providerId="ADAL" clId="{AA3F3B27-A4E3-4E71-AE14-52689436A2AE}" dt="2024-01-31T20:44:11.544" v="4"/>
          <ac:cxnSpMkLst>
            <pc:docMk/>
            <pc:sldMk cId="3706405951" sldId="295"/>
            <ac:cxnSpMk id="6" creationId="{D16BAAA9-5778-BB4A-B6A5-722CC6612C14}"/>
          </ac:cxnSpMkLst>
        </pc:cxnChg>
      </pc:sldChg>
      <pc:sldChg chg="modSp mod">
        <pc:chgData name="Andersen, Christina" userId="41acc177-0029-41f9-a2e3-2fc773ae7736" providerId="ADAL" clId="{AA3F3B27-A4E3-4E71-AE14-52689436A2AE}" dt="2024-01-31T21:23:23.088" v="395" actId="1076"/>
        <pc:sldMkLst>
          <pc:docMk/>
          <pc:sldMk cId="1743419205" sldId="296"/>
        </pc:sldMkLst>
        <pc:spChg chg="mod">
          <ac:chgData name="Andersen, Christina" userId="41acc177-0029-41f9-a2e3-2fc773ae7736" providerId="ADAL" clId="{AA3F3B27-A4E3-4E71-AE14-52689436A2AE}" dt="2024-01-31T21:23:18.922" v="394" actId="1076"/>
          <ac:spMkLst>
            <pc:docMk/>
            <pc:sldMk cId="1743419205" sldId="296"/>
            <ac:spMk id="2" creationId="{5DF35889-CD78-EC4E-08A2-9911878F4E18}"/>
          </ac:spMkLst>
        </pc:spChg>
        <pc:spChg chg="mod">
          <ac:chgData name="Andersen, Christina" userId="41acc177-0029-41f9-a2e3-2fc773ae7736" providerId="ADAL" clId="{AA3F3B27-A4E3-4E71-AE14-52689436A2AE}" dt="2024-01-31T21:23:23.088" v="395" actId="1076"/>
          <ac:spMkLst>
            <pc:docMk/>
            <pc:sldMk cId="1743419205" sldId="296"/>
            <ac:spMk id="5" creationId="{48AECC6E-B67E-6B8A-89C6-DF1BD9AB3064}"/>
          </ac:spMkLst>
        </pc:spChg>
        <pc:graphicFrameChg chg="mod">
          <ac:chgData name="Andersen, Christina" userId="41acc177-0029-41f9-a2e3-2fc773ae7736" providerId="ADAL" clId="{AA3F3B27-A4E3-4E71-AE14-52689436A2AE}" dt="2024-01-31T20:44:11.544" v="4"/>
          <ac:graphicFrameMkLst>
            <pc:docMk/>
            <pc:sldMk cId="1743419205" sldId="296"/>
            <ac:graphicFrameMk id="4" creationId="{4AA7C83C-C687-8A02-7151-08452B3DA6BF}"/>
          </ac:graphicFrameMkLst>
        </pc:graphicFrameChg>
        <pc:cxnChg chg="mod">
          <ac:chgData name="Andersen, Christina" userId="41acc177-0029-41f9-a2e3-2fc773ae7736" providerId="ADAL" clId="{AA3F3B27-A4E3-4E71-AE14-52689436A2AE}" dt="2024-01-31T20:44:11.544" v="4"/>
          <ac:cxnSpMkLst>
            <pc:docMk/>
            <pc:sldMk cId="1743419205" sldId="296"/>
            <ac:cxnSpMk id="6" creationId="{7ED9BFA9-ACF3-4A10-86C7-7BB5F7061366}"/>
          </ac:cxnSpMkLst>
        </pc:cxnChg>
      </pc:sldChg>
      <pc:sldChg chg="modSp mod">
        <pc:chgData name="Andersen, Christina" userId="41acc177-0029-41f9-a2e3-2fc773ae7736" providerId="ADAL" clId="{AA3F3B27-A4E3-4E71-AE14-52689436A2AE}" dt="2024-01-31T21:22:22.528" v="390" actId="1076"/>
        <pc:sldMkLst>
          <pc:docMk/>
          <pc:sldMk cId="1815630281" sldId="297"/>
        </pc:sldMkLst>
        <pc:spChg chg="mod">
          <ac:chgData name="Andersen, Christina" userId="41acc177-0029-41f9-a2e3-2fc773ae7736" providerId="ADAL" clId="{AA3F3B27-A4E3-4E71-AE14-52689436A2AE}" dt="2024-01-31T21:21:37.772" v="381" actId="255"/>
          <ac:spMkLst>
            <pc:docMk/>
            <pc:sldMk cId="1815630281" sldId="297"/>
            <ac:spMk id="6" creationId="{AA8B4B89-D45A-9B44-2812-80FEE4A52B88}"/>
          </ac:spMkLst>
        </pc:spChg>
        <pc:graphicFrameChg chg="mod">
          <ac:chgData name="Andersen, Christina" userId="41acc177-0029-41f9-a2e3-2fc773ae7736" providerId="ADAL" clId="{AA3F3B27-A4E3-4E71-AE14-52689436A2AE}" dt="2024-01-31T21:22:22.528" v="390" actId="1076"/>
          <ac:graphicFrameMkLst>
            <pc:docMk/>
            <pc:sldMk cId="1815630281" sldId="297"/>
            <ac:graphicFrameMk id="4" creationId="{55A441D8-4D78-FBA1-D2F9-317105D71070}"/>
          </ac:graphicFrameMkLst>
        </pc:graphicFrameChg>
        <pc:graphicFrameChg chg="mod">
          <ac:chgData name="Andersen, Christina" userId="41acc177-0029-41f9-a2e3-2fc773ae7736" providerId="ADAL" clId="{AA3F3B27-A4E3-4E71-AE14-52689436A2AE}" dt="2024-01-31T21:22:22.528" v="390" actId="1076"/>
          <ac:graphicFrameMkLst>
            <pc:docMk/>
            <pc:sldMk cId="1815630281" sldId="297"/>
            <ac:graphicFrameMk id="5" creationId="{40F7ADD8-3548-7578-A884-CDE343E1C025}"/>
          </ac:graphicFrameMkLst>
        </pc:graphicFrameChg>
        <pc:cxnChg chg="mod">
          <ac:chgData name="Andersen, Christina" userId="41acc177-0029-41f9-a2e3-2fc773ae7736" providerId="ADAL" clId="{AA3F3B27-A4E3-4E71-AE14-52689436A2AE}" dt="2024-01-31T20:44:11.544" v="4"/>
          <ac:cxnSpMkLst>
            <pc:docMk/>
            <pc:sldMk cId="1815630281" sldId="297"/>
            <ac:cxnSpMk id="7" creationId="{A7BE5FA7-4335-44D0-D0CE-4F2C0F2C7024}"/>
          </ac:cxnSpMkLst>
        </pc:cxnChg>
      </pc:sldChg>
      <pc:sldMasterChg chg="addSp delSp modSp mod modSldLayout">
        <pc:chgData name="Andersen, Christina" userId="41acc177-0029-41f9-a2e3-2fc773ae7736" providerId="ADAL" clId="{AA3F3B27-A4E3-4E71-AE14-52689436A2AE}" dt="2024-01-31T21:29:36.097" v="445" actId="255"/>
        <pc:sldMasterMkLst>
          <pc:docMk/>
          <pc:sldMasterMk cId="737433849" sldId="2147483648"/>
        </pc:sldMasterMkLst>
        <pc:spChg chg="mod">
          <ac:chgData name="Andersen, Christina" userId="41acc177-0029-41f9-a2e3-2fc773ae7736" providerId="ADAL" clId="{AA3F3B27-A4E3-4E71-AE14-52689436A2AE}" dt="2024-01-31T20:44:11.544" v="4"/>
          <ac:spMkLst>
            <pc:docMk/>
            <pc:sldMasterMk cId="737433849" sldId="2147483648"/>
            <ac:spMk id="9" creationId="{44571705-2E20-024A-15CB-E3138EDEC61B}"/>
          </ac:spMkLst>
        </pc:spChg>
        <pc:spChg chg="mod">
          <ac:chgData name="Andersen, Christina" userId="41acc177-0029-41f9-a2e3-2fc773ae7736" providerId="ADAL" clId="{AA3F3B27-A4E3-4E71-AE14-52689436A2AE}" dt="2024-01-31T20:44:11.544" v="4"/>
          <ac:spMkLst>
            <pc:docMk/>
            <pc:sldMasterMk cId="737433849" sldId="2147483648"/>
            <ac:spMk id="10" creationId="{C30EE630-9E25-FA1D-173D-B34329DA9536}"/>
          </ac:spMkLst>
        </pc:spChg>
        <pc:picChg chg="del mod">
          <ac:chgData name="Andersen, Christina" userId="41acc177-0029-41f9-a2e3-2fc773ae7736" providerId="ADAL" clId="{AA3F3B27-A4E3-4E71-AE14-52689436A2AE}" dt="2024-01-31T20:47:02.200" v="24" actId="478"/>
          <ac:picMkLst>
            <pc:docMk/>
            <pc:sldMasterMk cId="737433849" sldId="2147483648"/>
            <ac:picMk id="3" creationId="{A54E74DE-D9A6-8BE3-B8A9-4AACD9ABFA1F}"/>
          </ac:picMkLst>
        </pc:picChg>
        <pc:picChg chg="add del mod">
          <ac:chgData name="Andersen, Christina" userId="41acc177-0029-41f9-a2e3-2fc773ae7736" providerId="ADAL" clId="{AA3F3B27-A4E3-4E71-AE14-52689436A2AE}" dt="2024-01-31T20:47:00.846" v="23" actId="21"/>
          <ac:picMkLst>
            <pc:docMk/>
            <pc:sldMasterMk cId="737433849" sldId="2147483648"/>
            <ac:picMk id="4" creationId="{F4FA0C7A-A9E9-623C-4586-E757337B1D2F}"/>
          </ac:picMkLst>
        </pc:picChg>
        <pc:picChg chg="add mod">
          <ac:chgData name="Andersen, Christina" userId="41acc177-0029-41f9-a2e3-2fc773ae7736" providerId="ADAL" clId="{AA3F3B27-A4E3-4E71-AE14-52689436A2AE}" dt="2024-01-31T21:13:23.041" v="300" actId="1038"/>
          <ac:picMkLst>
            <pc:docMk/>
            <pc:sldMasterMk cId="737433849" sldId="2147483648"/>
            <ac:picMk id="5" creationId="{C6DC42EE-F50F-A0F2-4A16-29C98B968ECC}"/>
          </ac:picMkLst>
        </pc:picChg>
        <pc:sldLayoutChg chg="modSp">
          <pc:chgData name="Andersen, Christina" userId="41acc177-0029-41f9-a2e3-2fc773ae7736" providerId="ADAL" clId="{AA3F3B27-A4E3-4E71-AE14-52689436A2AE}" dt="2024-01-31T20:44:11.544" v="4"/>
          <pc:sldLayoutMkLst>
            <pc:docMk/>
            <pc:sldMasterMk cId="737433849" sldId="2147483648"/>
            <pc:sldLayoutMk cId="1627448790" sldId="2147483655"/>
          </pc:sldLayoutMkLst>
          <pc:spChg chg="mod">
            <ac:chgData name="Andersen, Christina" userId="41acc177-0029-41f9-a2e3-2fc773ae7736" providerId="ADAL" clId="{AA3F3B27-A4E3-4E71-AE14-52689436A2AE}" dt="2024-01-31T20:44:11.544" v="4"/>
            <ac:spMkLst>
              <pc:docMk/>
              <pc:sldMasterMk cId="737433849" sldId="2147483648"/>
              <pc:sldLayoutMk cId="1627448790" sldId="2147483655"/>
              <ac:spMk id="5" creationId="{6353CF9D-DF5C-B6A2-D308-E8A5E24C7822}"/>
            </ac:spMkLst>
          </pc:spChg>
          <pc:spChg chg="mod">
            <ac:chgData name="Andersen, Christina" userId="41acc177-0029-41f9-a2e3-2fc773ae7736" providerId="ADAL" clId="{AA3F3B27-A4E3-4E71-AE14-52689436A2AE}" dt="2024-01-31T20:44:11.544" v="4"/>
            <ac:spMkLst>
              <pc:docMk/>
              <pc:sldMasterMk cId="737433849" sldId="2147483648"/>
              <pc:sldLayoutMk cId="1627448790" sldId="2147483655"/>
              <ac:spMk id="10" creationId="{50796CDC-3154-4ACA-A920-8CBE431C2A1A}"/>
            </ac:spMkLst>
          </pc:spChg>
        </pc:sldLayoutChg>
        <pc:sldLayoutChg chg="modSp">
          <pc:chgData name="Andersen, Christina" userId="41acc177-0029-41f9-a2e3-2fc773ae7736" providerId="ADAL" clId="{AA3F3B27-A4E3-4E71-AE14-52689436A2AE}" dt="2024-01-31T20:44:11.544" v="4"/>
          <pc:sldLayoutMkLst>
            <pc:docMk/>
            <pc:sldMasterMk cId="737433849" sldId="2147483648"/>
            <pc:sldLayoutMk cId="1209192636" sldId="2147483668"/>
          </pc:sldLayoutMkLst>
          <pc:spChg chg="mod">
            <ac:chgData name="Andersen, Christina" userId="41acc177-0029-41f9-a2e3-2fc773ae7736" providerId="ADAL" clId="{AA3F3B27-A4E3-4E71-AE14-52689436A2AE}" dt="2024-01-31T20:44:11.544" v="4"/>
            <ac:spMkLst>
              <pc:docMk/>
              <pc:sldMasterMk cId="737433849" sldId="2147483648"/>
              <pc:sldLayoutMk cId="1209192636" sldId="2147483668"/>
              <ac:spMk id="5" creationId="{361FBC4E-A834-3A9B-8A81-BDBC0D6422BC}"/>
            </ac:spMkLst>
          </pc:spChg>
          <pc:spChg chg="mod">
            <ac:chgData name="Andersen, Christina" userId="41acc177-0029-41f9-a2e3-2fc773ae7736" providerId="ADAL" clId="{AA3F3B27-A4E3-4E71-AE14-52689436A2AE}" dt="2024-01-31T20:44:11.544" v="4"/>
            <ac:spMkLst>
              <pc:docMk/>
              <pc:sldMasterMk cId="737433849" sldId="2147483648"/>
              <pc:sldLayoutMk cId="1209192636" sldId="2147483668"/>
              <ac:spMk id="10" creationId="{50796CDC-3154-4ACA-A920-8CBE431C2A1A}"/>
            </ac:spMkLst>
          </pc:spChg>
        </pc:sldLayoutChg>
        <pc:sldLayoutChg chg="modSp">
          <pc:chgData name="Andersen, Christina" userId="41acc177-0029-41f9-a2e3-2fc773ae7736" providerId="ADAL" clId="{AA3F3B27-A4E3-4E71-AE14-52689436A2AE}" dt="2024-01-31T20:44:11.544" v="4"/>
          <pc:sldLayoutMkLst>
            <pc:docMk/>
            <pc:sldMasterMk cId="737433849" sldId="2147483648"/>
            <pc:sldLayoutMk cId="4074102917" sldId="2147483669"/>
          </pc:sldLayoutMkLst>
          <pc:spChg chg="mod">
            <ac:chgData name="Andersen, Christina" userId="41acc177-0029-41f9-a2e3-2fc773ae7736" providerId="ADAL" clId="{AA3F3B27-A4E3-4E71-AE14-52689436A2AE}" dt="2024-01-31T20:44:11.544" v="4"/>
            <ac:spMkLst>
              <pc:docMk/>
              <pc:sldMasterMk cId="737433849" sldId="2147483648"/>
              <pc:sldLayoutMk cId="4074102917" sldId="2147483669"/>
              <ac:spMk id="9" creationId="{5DA67448-4435-D20A-B854-D1F45E345579}"/>
            </ac:spMkLst>
          </pc:spChg>
          <pc:spChg chg="mod">
            <ac:chgData name="Andersen, Christina" userId="41acc177-0029-41f9-a2e3-2fc773ae7736" providerId="ADAL" clId="{AA3F3B27-A4E3-4E71-AE14-52689436A2AE}" dt="2024-01-31T20:44:11.544" v="4"/>
            <ac:spMkLst>
              <pc:docMk/>
              <pc:sldMasterMk cId="737433849" sldId="2147483648"/>
              <pc:sldLayoutMk cId="4074102917" sldId="2147483669"/>
              <ac:spMk id="10" creationId="{50796CDC-3154-4ACA-A920-8CBE431C2A1A}"/>
            </ac:spMkLst>
          </pc:spChg>
        </pc:sldLayoutChg>
        <pc:sldLayoutChg chg="modSp">
          <pc:chgData name="Andersen, Christina" userId="41acc177-0029-41f9-a2e3-2fc773ae7736" providerId="ADAL" clId="{AA3F3B27-A4E3-4E71-AE14-52689436A2AE}" dt="2024-01-31T20:44:11.544" v="4"/>
          <pc:sldLayoutMkLst>
            <pc:docMk/>
            <pc:sldMasterMk cId="737433849" sldId="2147483648"/>
            <pc:sldLayoutMk cId="4030175217" sldId="2147483670"/>
          </pc:sldLayoutMkLst>
          <pc:spChg chg="mod">
            <ac:chgData name="Andersen, Christina" userId="41acc177-0029-41f9-a2e3-2fc773ae7736" providerId="ADAL" clId="{AA3F3B27-A4E3-4E71-AE14-52689436A2AE}" dt="2024-01-31T20:44:11.544" v="4"/>
            <ac:spMkLst>
              <pc:docMk/>
              <pc:sldMasterMk cId="737433849" sldId="2147483648"/>
              <pc:sldLayoutMk cId="4030175217" sldId="2147483670"/>
              <ac:spMk id="5" creationId="{0344BD20-CD77-6297-5667-62E9351976FD}"/>
            </ac:spMkLst>
          </pc:spChg>
          <pc:spChg chg="mod">
            <ac:chgData name="Andersen, Christina" userId="41acc177-0029-41f9-a2e3-2fc773ae7736" providerId="ADAL" clId="{AA3F3B27-A4E3-4E71-AE14-52689436A2AE}" dt="2024-01-31T20:44:11.544" v="4"/>
            <ac:spMkLst>
              <pc:docMk/>
              <pc:sldMasterMk cId="737433849" sldId="2147483648"/>
              <pc:sldLayoutMk cId="4030175217" sldId="2147483670"/>
              <ac:spMk id="10" creationId="{50796CDC-3154-4ACA-A920-8CBE431C2A1A}"/>
            </ac:spMkLst>
          </pc:spChg>
        </pc:sldLayoutChg>
        <pc:sldLayoutChg chg="addSp delSp modSp mod">
          <pc:chgData name="Andersen, Christina" userId="41acc177-0029-41f9-a2e3-2fc773ae7736" providerId="ADAL" clId="{AA3F3B27-A4E3-4E71-AE14-52689436A2AE}" dt="2024-01-31T20:48:49.675" v="38" actId="1076"/>
          <pc:sldLayoutMkLst>
            <pc:docMk/>
            <pc:sldMasterMk cId="737433849" sldId="2147483648"/>
            <pc:sldLayoutMk cId="369473014" sldId="2147483680"/>
          </pc:sldLayoutMkLst>
          <pc:spChg chg="mod">
            <ac:chgData name="Andersen, Christina" userId="41acc177-0029-41f9-a2e3-2fc773ae7736" providerId="ADAL" clId="{AA3F3B27-A4E3-4E71-AE14-52689436A2AE}" dt="2024-01-31T20:44:11.544" v="4"/>
            <ac:spMkLst>
              <pc:docMk/>
              <pc:sldMasterMk cId="737433849" sldId="2147483648"/>
              <pc:sldLayoutMk cId="369473014" sldId="2147483680"/>
              <ac:spMk id="2" creationId="{FDC02647-34B5-00DF-A8EA-E7FC13A346D1}"/>
            </ac:spMkLst>
          </pc:spChg>
          <pc:spChg chg="mod">
            <ac:chgData name="Andersen, Christina" userId="41acc177-0029-41f9-a2e3-2fc773ae7736" providerId="ADAL" clId="{AA3F3B27-A4E3-4E71-AE14-52689436A2AE}" dt="2024-01-31T20:44:11.544" v="4"/>
            <ac:spMkLst>
              <pc:docMk/>
              <pc:sldMasterMk cId="737433849" sldId="2147483648"/>
              <pc:sldLayoutMk cId="369473014" sldId="2147483680"/>
              <ac:spMk id="3" creationId="{5E68AD97-B9A7-8FA7-0145-DF72EBC5F92D}"/>
            </ac:spMkLst>
          </pc:spChg>
          <pc:spChg chg="mod">
            <ac:chgData name="Andersen, Christina" userId="41acc177-0029-41f9-a2e3-2fc773ae7736" providerId="ADAL" clId="{AA3F3B27-A4E3-4E71-AE14-52689436A2AE}" dt="2024-01-31T20:44:11.544" v="4"/>
            <ac:spMkLst>
              <pc:docMk/>
              <pc:sldMasterMk cId="737433849" sldId="2147483648"/>
              <pc:sldLayoutMk cId="369473014" sldId="2147483680"/>
              <ac:spMk id="4" creationId="{B5A322BF-82BA-C699-B774-DC0222F4B15C}"/>
            </ac:spMkLst>
          </pc:spChg>
          <pc:spChg chg="mod">
            <ac:chgData name="Andersen, Christina" userId="41acc177-0029-41f9-a2e3-2fc773ae7736" providerId="ADAL" clId="{AA3F3B27-A4E3-4E71-AE14-52689436A2AE}" dt="2024-01-31T20:44:11.544" v="4"/>
            <ac:spMkLst>
              <pc:docMk/>
              <pc:sldMasterMk cId="737433849" sldId="2147483648"/>
              <pc:sldLayoutMk cId="369473014" sldId="2147483680"/>
              <ac:spMk id="5" creationId="{81888F90-00E8-869F-17D4-E6C8DB714F42}"/>
            </ac:spMkLst>
          </pc:spChg>
          <pc:spChg chg="mod">
            <ac:chgData name="Andersen, Christina" userId="41acc177-0029-41f9-a2e3-2fc773ae7736" providerId="ADAL" clId="{AA3F3B27-A4E3-4E71-AE14-52689436A2AE}" dt="2024-01-31T20:44:11.544" v="4"/>
            <ac:spMkLst>
              <pc:docMk/>
              <pc:sldMasterMk cId="737433849" sldId="2147483648"/>
              <pc:sldLayoutMk cId="369473014" sldId="2147483680"/>
              <ac:spMk id="10" creationId="{50796CDC-3154-4ACA-A920-8CBE431C2A1A}"/>
            </ac:spMkLst>
          </pc:spChg>
          <pc:picChg chg="add del mod">
            <ac:chgData name="Andersen, Christina" userId="41acc177-0029-41f9-a2e3-2fc773ae7736" providerId="ADAL" clId="{AA3F3B27-A4E3-4E71-AE14-52689436A2AE}" dt="2024-01-31T20:47:54.378" v="30" actId="21"/>
            <ac:picMkLst>
              <pc:docMk/>
              <pc:sldMasterMk cId="737433849" sldId="2147483648"/>
              <pc:sldLayoutMk cId="369473014" sldId="2147483680"/>
              <ac:picMk id="6" creationId="{9DDFB9E9-C0BD-D8A4-836A-DB3C226444F8}"/>
            </ac:picMkLst>
          </pc:picChg>
          <pc:picChg chg="del mod">
            <ac:chgData name="Andersen, Christina" userId="41acc177-0029-41f9-a2e3-2fc773ae7736" providerId="ADAL" clId="{AA3F3B27-A4E3-4E71-AE14-52689436A2AE}" dt="2024-01-31T20:47:56.213" v="31" actId="478"/>
            <ac:picMkLst>
              <pc:docMk/>
              <pc:sldMasterMk cId="737433849" sldId="2147483648"/>
              <pc:sldLayoutMk cId="369473014" sldId="2147483680"/>
              <ac:picMk id="7" creationId="{B664FB46-1C0D-83F3-05F9-7041C7EE16E3}"/>
            </ac:picMkLst>
          </pc:picChg>
          <pc:picChg chg="add mod">
            <ac:chgData name="Andersen, Christina" userId="41acc177-0029-41f9-a2e3-2fc773ae7736" providerId="ADAL" clId="{AA3F3B27-A4E3-4E71-AE14-52689436A2AE}" dt="2024-01-31T20:48:49.675" v="38" actId="1076"/>
            <ac:picMkLst>
              <pc:docMk/>
              <pc:sldMasterMk cId="737433849" sldId="2147483648"/>
              <pc:sldLayoutMk cId="369473014" sldId="2147483680"/>
              <ac:picMk id="8" creationId="{BE0F35FA-4C2D-7DE9-0605-69F5174A8874}"/>
            </ac:picMkLst>
          </pc:picChg>
        </pc:sldLayoutChg>
        <pc:sldLayoutChg chg="addSp delSp modSp mod">
          <pc:chgData name="Andersen, Christina" userId="41acc177-0029-41f9-a2e3-2fc773ae7736" providerId="ADAL" clId="{AA3F3B27-A4E3-4E71-AE14-52689436A2AE}" dt="2024-01-31T20:48:53.913" v="40"/>
          <pc:sldLayoutMkLst>
            <pc:docMk/>
            <pc:sldMasterMk cId="737433849" sldId="2147483648"/>
            <pc:sldLayoutMk cId="3619391427" sldId="2147483681"/>
          </pc:sldLayoutMkLst>
          <pc:spChg chg="mod">
            <ac:chgData name="Andersen, Christina" userId="41acc177-0029-41f9-a2e3-2fc773ae7736" providerId="ADAL" clId="{AA3F3B27-A4E3-4E71-AE14-52689436A2AE}" dt="2024-01-31T20:44:11.544" v="4"/>
            <ac:spMkLst>
              <pc:docMk/>
              <pc:sldMasterMk cId="737433849" sldId="2147483648"/>
              <pc:sldLayoutMk cId="3619391427" sldId="2147483681"/>
              <ac:spMk id="2" creationId="{FDC02647-34B5-00DF-A8EA-E7FC13A346D1}"/>
            </ac:spMkLst>
          </pc:spChg>
          <pc:spChg chg="mod">
            <ac:chgData name="Andersen, Christina" userId="41acc177-0029-41f9-a2e3-2fc773ae7736" providerId="ADAL" clId="{AA3F3B27-A4E3-4E71-AE14-52689436A2AE}" dt="2024-01-31T20:44:11.544" v="4"/>
            <ac:spMkLst>
              <pc:docMk/>
              <pc:sldMasterMk cId="737433849" sldId="2147483648"/>
              <pc:sldLayoutMk cId="3619391427" sldId="2147483681"/>
              <ac:spMk id="3" creationId="{6B84F1BA-DF39-6E64-7400-15BE49C7D29B}"/>
            </ac:spMkLst>
          </pc:spChg>
          <pc:spChg chg="mod">
            <ac:chgData name="Andersen, Christina" userId="41acc177-0029-41f9-a2e3-2fc773ae7736" providerId="ADAL" clId="{AA3F3B27-A4E3-4E71-AE14-52689436A2AE}" dt="2024-01-31T20:44:11.544" v="4"/>
            <ac:spMkLst>
              <pc:docMk/>
              <pc:sldMasterMk cId="737433849" sldId="2147483648"/>
              <pc:sldLayoutMk cId="3619391427" sldId="2147483681"/>
              <ac:spMk id="4" creationId="{178BC479-7D9E-D5B0-195B-3338C7ADE0FB}"/>
            </ac:spMkLst>
          </pc:spChg>
          <pc:spChg chg="mod">
            <ac:chgData name="Andersen, Christina" userId="41acc177-0029-41f9-a2e3-2fc773ae7736" providerId="ADAL" clId="{AA3F3B27-A4E3-4E71-AE14-52689436A2AE}" dt="2024-01-31T20:44:11.544" v="4"/>
            <ac:spMkLst>
              <pc:docMk/>
              <pc:sldMasterMk cId="737433849" sldId="2147483648"/>
              <pc:sldLayoutMk cId="3619391427" sldId="2147483681"/>
              <ac:spMk id="5" creationId="{81888F90-00E8-869F-17D4-E6C8DB714F42}"/>
            </ac:spMkLst>
          </pc:spChg>
          <pc:spChg chg="mod">
            <ac:chgData name="Andersen, Christina" userId="41acc177-0029-41f9-a2e3-2fc773ae7736" providerId="ADAL" clId="{AA3F3B27-A4E3-4E71-AE14-52689436A2AE}" dt="2024-01-31T20:44:11.544" v="4"/>
            <ac:spMkLst>
              <pc:docMk/>
              <pc:sldMasterMk cId="737433849" sldId="2147483648"/>
              <pc:sldLayoutMk cId="3619391427" sldId="2147483681"/>
              <ac:spMk id="10" creationId="{50796CDC-3154-4ACA-A920-8CBE431C2A1A}"/>
            </ac:spMkLst>
          </pc:spChg>
          <pc:picChg chg="add mod">
            <ac:chgData name="Andersen, Christina" userId="41acc177-0029-41f9-a2e3-2fc773ae7736" providerId="ADAL" clId="{AA3F3B27-A4E3-4E71-AE14-52689436A2AE}" dt="2024-01-31T20:48:53.913" v="40"/>
            <ac:picMkLst>
              <pc:docMk/>
              <pc:sldMasterMk cId="737433849" sldId="2147483648"/>
              <pc:sldLayoutMk cId="3619391427" sldId="2147483681"/>
              <ac:picMk id="6" creationId="{72DA75D3-401A-2409-F7C3-A7F58B4B6241}"/>
            </ac:picMkLst>
          </pc:picChg>
          <pc:picChg chg="del mod">
            <ac:chgData name="Andersen, Christina" userId="41acc177-0029-41f9-a2e3-2fc773ae7736" providerId="ADAL" clId="{AA3F3B27-A4E3-4E71-AE14-52689436A2AE}" dt="2024-01-31T20:48:53.501" v="39" actId="478"/>
            <ac:picMkLst>
              <pc:docMk/>
              <pc:sldMasterMk cId="737433849" sldId="2147483648"/>
              <pc:sldLayoutMk cId="3619391427" sldId="2147483681"/>
              <ac:picMk id="7" creationId="{54BEAE93-54CB-8FB0-EAF0-E5A25D170A6D}"/>
            </ac:picMkLst>
          </pc:picChg>
        </pc:sldLayoutChg>
        <pc:sldLayoutChg chg="addSp delSp modSp mod">
          <pc:chgData name="Andersen, Christina" userId="41acc177-0029-41f9-a2e3-2fc773ae7736" providerId="ADAL" clId="{AA3F3B27-A4E3-4E71-AE14-52689436A2AE}" dt="2024-01-31T20:48:57.853" v="42"/>
          <pc:sldLayoutMkLst>
            <pc:docMk/>
            <pc:sldMasterMk cId="737433849" sldId="2147483648"/>
            <pc:sldLayoutMk cId="3105847049" sldId="2147483682"/>
          </pc:sldLayoutMkLst>
          <pc:spChg chg="mod">
            <ac:chgData name="Andersen, Christina" userId="41acc177-0029-41f9-a2e3-2fc773ae7736" providerId="ADAL" clId="{AA3F3B27-A4E3-4E71-AE14-52689436A2AE}" dt="2024-01-31T20:44:11.544" v="4"/>
            <ac:spMkLst>
              <pc:docMk/>
              <pc:sldMasterMk cId="737433849" sldId="2147483648"/>
              <pc:sldLayoutMk cId="3105847049" sldId="2147483682"/>
              <ac:spMk id="2" creationId="{FDC02647-34B5-00DF-A8EA-E7FC13A346D1}"/>
            </ac:spMkLst>
          </pc:spChg>
          <pc:spChg chg="mod">
            <ac:chgData name="Andersen, Christina" userId="41acc177-0029-41f9-a2e3-2fc773ae7736" providerId="ADAL" clId="{AA3F3B27-A4E3-4E71-AE14-52689436A2AE}" dt="2024-01-31T20:44:11.544" v="4"/>
            <ac:spMkLst>
              <pc:docMk/>
              <pc:sldMasterMk cId="737433849" sldId="2147483648"/>
              <pc:sldLayoutMk cId="3105847049" sldId="2147483682"/>
              <ac:spMk id="3" creationId="{7398A732-26A8-A525-B413-7C704695F5B9}"/>
            </ac:spMkLst>
          </pc:spChg>
          <pc:spChg chg="mod">
            <ac:chgData name="Andersen, Christina" userId="41acc177-0029-41f9-a2e3-2fc773ae7736" providerId="ADAL" clId="{AA3F3B27-A4E3-4E71-AE14-52689436A2AE}" dt="2024-01-31T20:44:11.544" v="4"/>
            <ac:spMkLst>
              <pc:docMk/>
              <pc:sldMasterMk cId="737433849" sldId="2147483648"/>
              <pc:sldLayoutMk cId="3105847049" sldId="2147483682"/>
              <ac:spMk id="4" creationId="{C6DA5683-EC86-E73C-75F8-1505F0EE507F}"/>
            </ac:spMkLst>
          </pc:spChg>
          <pc:spChg chg="mod">
            <ac:chgData name="Andersen, Christina" userId="41acc177-0029-41f9-a2e3-2fc773ae7736" providerId="ADAL" clId="{AA3F3B27-A4E3-4E71-AE14-52689436A2AE}" dt="2024-01-31T20:44:11.544" v="4"/>
            <ac:spMkLst>
              <pc:docMk/>
              <pc:sldMasterMk cId="737433849" sldId="2147483648"/>
              <pc:sldLayoutMk cId="3105847049" sldId="2147483682"/>
              <ac:spMk id="5" creationId="{81888F90-00E8-869F-17D4-E6C8DB714F42}"/>
            </ac:spMkLst>
          </pc:spChg>
          <pc:spChg chg="mod">
            <ac:chgData name="Andersen, Christina" userId="41acc177-0029-41f9-a2e3-2fc773ae7736" providerId="ADAL" clId="{AA3F3B27-A4E3-4E71-AE14-52689436A2AE}" dt="2024-01-31T20:44:11.544" v="4"/>
            <ac:spMkLst>
              <pc:docMk/>
              <pc:sldMasterMk cId="737433849" sldId="2147483648"/>
              <pc:sldLayoutMk cId="3105847049" sldId="2147483682"/>
              <ac:spMk id="10" creationId="{50796CDC-3154-4ACA-A920-8CBE431C2A1A}"/>
            </ac:spMkLst>
          </pc:spChg>
          <pc:picChg chg="del mod">
            <ac:chgData name="Andersen, Christina" userId="41acc177-0029-41f9-a2e3-2fc773ae7736" providerId="ADAL" clId="{AA3F3B27-A4E3-4E71-AE14-52689436A2AE}" dt="2024-01-31T20:48:57.531" v="41" actId="478"/>
            <ac:picMkLst>
              <pc:docMk/>
              <pc:sldMasterMk cId="737433849" sldId="2147483648"/>
              <pc:sldLayoutMk cId="3105847049" sldId="2147483682"/>
              <ac:picMk id="6" creationId="{89155848-0C99-1042-B0B6-08480A00FFFA}"/>
            </ac:picMkLst>
          </pc:picChg>
          <pc:picChg chg="add mod">
            <ac:chgData name="Andersen, Christina" userId="41acc177-0029-41f9-a2e3-2fc773ae7736" providerId="ADAL" clId="{AA3F3B27-A4E3-4E71-AE14-52689436A2AE}" dt="2024-01-31T20:48:57.853" v="42"/>
            <ac:picMkLst>
              <pc:docMk/>
              <pc:sldMasterMk cId="737433849" sldId="2147483648"/>
              <pc:sldLayoutMk cId="3105847049" sldId="2147483682"/>
              <ac:picMk id="7" creationId="{96C1EB37-8D59-DED8-DBB7-CB8BAB82B1CD}"/>
            </ac:picMkLst>
          </pc:picChg>
        </pc:sldLayoutChg>
        <pc:sldLayoutChg chg="addSp delSp modSp mod">
          <pc:chgData name="Andersen, Christina" userId="41acc177-0029-41f9-a2e3-2fc773ae7736" providerId="ADAL" clId="{AA3F3B27-A4E3-4E71-AE14-52689436A2AE}" dt="2024-01-31T20:49:00.987" v="44"/>
          <pc:sldLayoutMkLst>
            <pc:docMk/>
            <pc:sldMasterMk cId="737433849" sldId="2147483648"/>
            <pc:sldLayoutMk cId="1096096788" sldId="2147483683"/>
          </pc:sldLayoutMkLst>
          <pc:spChg chg="mod">
            <ac:chgData name="Andersen, Christina" userId="41acc177-0029-41f9-a2e3-2fc773ae7736" providerId="ADAL" clId="{AA3F3B27-A4E3-4E71-AE14-52689436A2AE}" dt="2024-01-31T20:44:11.544" v="4"/>
            <ac:spMkLst>
              <pc:docMk/>
              <pc:sldMasterMk cId="737433849" sldId="2147483648"/>
              <pc:sldLayoutMk cId="1096096788" sldId="2147483683"/>
              <ac:spMk id="2" creationId="{FDC02647-34B5-00DF-A8EA-E7FC13A346D1}"/>
            </ac:spMkLst>
          </pc:spChg>
          <pc:spChg chg="mod">
            <ac:chgData name="Andersen, Christina" userId="41acc177-0029-41f9-a2e3-2fc773ae7736" providerId="ADAL" clId="{AA3F3B27-A4E3-4E71-AE14-52689436A2AE}" dt="2024-01-31T20:44:11.544" v="4"/>
            <ac:spMkLst>
              <pc:docMk/>
              <pc:sldMasterMk cId="737433849" sldId="2147483648"/>
              <pc:sldLayoutMk cId="1096096788" sldId="2147483683"/>
              <ac:spMk id="3" creationId="{0946A1BC-3827-B021-D2CE-5ED3AD4C7E22}"/>
            </ac:spMkLst>
          </pc:spChg>
          <pc:spChg chg="mod">
            <ac:chgData name="Andersen, Christina" userId="41acc177-0029-41f9-a2e3-2fc773ae7736" providerId="ADAL" clId="{AA3F3B27-A4E3-4E71-AE14-52689436A2AE}" dt="2024-01-31T20:44:11.544" v="4"/>
            <ac:spMkLst>
              <pc:docMk/>
              <pc:sldMasterMk cId="737433849" sldId="2147483648"/>
              <pc:sldLayoutMk cId="1096096788" sldId="2147483683"/>
              <ac:spMk id="4" creationId="{4FC1E08E-31F3-0870-CE34-1BE1FD668A98}"/>
            </ac:spMkLst>
          </pc:spChg>
          <pc:spChg chg="mod">
            <ac:chgData name="Andersen, Christina" userId="41acc177-0029-41f9-a2e3-2fc773ae7736" providerId="ADAL" clId="{AA3F3B27-A4E3-4E71-AE14-52689436A2AE}" dt="2024-01-31T20:44:11.544" v="4"/>
            <ac:spMkLst>
              <pc:docMk/>
              <pc:sldMasterMk cId="737433849" sldId="2147483648"/>
              <pc:sldLayoutMk cId="1096096788" sldId="2147483683"/>
              <ac:spMk id="5" creationId="{81888F90-00E8-869F-17D4-E6C8DB714F42}"/>
            </ac:spMkLst>
          </pc:spChg>
          <pc:spChg chg="mod">
            <ac:chgData name="Andersen, Christina" userId="41acc177-0029-41f9-a2e3-2fc773ae7736" providerId="ADAL" clId="{AA3F3B27-A4E3-4E71-AE14-52689436A2AE}" dt="2024-01-31T20:44:11.544" v="4"/>
            <ac:spMkLst>
              <pc:docMk/>
              <pc:sldMasterMk cId="737433849" sldId="2147483648"/>
              <pc:sldLayoutMk cId="1096096788" sldId="2147483683"/>
              <ac:spMk id="10" creationId="{50796CDC-3154-4ACA-A920-8CBE431C2A1A}"/>
            </ac:spMkLst>
          </pc:spChg>
          <pc:picChg chg="add mod">
            <ac:chgData name="Andersen, Christina" userId="41acc177-0029-41f9-a2e3-2fc773ae7736" providerId="ADAL" clId="{AA3F3B27-A4E3-4E71-AE14-52689436A2AE}" dt="2024-01-31T20:49:00.987" v="44"/>
            <ac:picMkLst>
              <pc:docMk/>
              <pc:sldMasterMk cId="737433849" sldId="2147483648"/>
              <pc:sldLayoutMk cId="1096096788" sldId="2147483683"/>
              <ac:picMk id="6" creationId="{C9E0B674-D7D1-CC13-680A-E1945A0AFFA7}"/>
            </ac:picMkLst>
          </pc:picChg>
          <pc:picChg chg="del mod">
            <ac:chgData name="Andersen, Christina" userId="41acc177-0029-41f9-a2e3-2fc773ae7736" providerId="ADAL" clId="{AA3F3B27-A4E3-4E71-AE14-52689436A2AE}" dt="2024-01-31T20:49:00.622" v="43" actId="478"/>
            <ac:picMkLst>
              <pc:docMk/>
              <pc:sldMasterMk cId="737433849" sldId="2147483648"/>
              <pc:sldLayoutMk cId="1096096788" sldId="2147483683"/>
              <ac:picMk id="7" creationId="{227FC624-D4D1-9AFF-63B9-78F4572A1E72}"/>
            </ac:picMkLst>
          </pc:picChg>
        </pc:sldLayoutChg>
        <pc:sldLayoutChg chg="modSp mod">
          <pc:chgData name="Andersen, Christina" userId="41acc177-0029-41f9-a2e3-2fc773ae7736" providerId="ADAL" clId="{AA3F3B27-A4E3-4E71-AE14-52689436A2AE}" dt="2024-01-31T21:29:36.097" v="445" actId="255"/>
          <pc:sldLayoutMkLst>
            <pc:docMk/>
            <pc:sldMasterMk cId="737433849" sldId="2147483648"/>
            <pc:sldLayoutMk cId="3306421758" sldId="2147483686"/>
          </pc:sldLayoutMkLst>
          <pc:spChg chg="mod">
            <ac:chgData name="Andersen, Christina" userId="41acc177-0029-41f9-a2e3-2fc773ae7736" providerId="ADAL" clId="{AA3F3B27-A4E3-4E71-AE14-52689436A2AE}" dt="2024-01-31T21:13:42.913" v="301" actId="255"/>
            <ac:spMkLst>
              <pc:docMk/>
              <pc:sldMasterMk cId="737433849" sldId="2147483648"/>
              <pc:sldLayoutMk cId="3306421758" sldId="2147483686"/>
              <ac:spMk id="3" creationId="{A25AFECF-0C52-4AD9-7A75-9BDCD4CDC9EB}"/>
            </ac:spMkLst>
          </pc:spChg>
          <pc:spChg chg="mod">
            <ac:chgData name="Andersen, Christina" userId="41acc177-0029-41f9-a2e3-2fc773ae7736" providerId="ADAL" clId="{AA3F3B27-A4E3-4E71-AE14-52689436A2AE}" dt="2024-01-31T21:29:36.097" v="445" actId="255"/>
            <ac:spMkLst>
              <pc:docMk/>
              <pc:sldMasterMk cId="737433849" sldId="2147483648"/>
              <pc:sldLayoutMk cId="3306421758" sldId="2147483686"/>
              <ac:spMk id="4" creationId="{399BF6E8-FE26-DC6A-E66C-C899DECCA75A}"/>
            </ac:spMkLst>
          </pc:spChg>
          <pc:spChg chg="mod">
            <ac:chgData name="Andersen, Christina" userId="41acc177-0029-41f9-a2e3-2fc773ae7736" providerId="ADAL" clId="{AA3F3B27-A4E3-4E71-AE14-52689436A2AE}" dt="2024-01-31T20:44:11.544" v="4"/>
            <ac:spMkLst>
              <pc:docMk/>
              <pc:sldMasterMk cId="737433849" sldId="2147483648"/>
              <pc:sldLayoutMk cId="3306421758" sldId="2147483686"/>
              <ac:spMk id="5" creationId="{C05A17F4-8DD1-4400-C949-ADC6D5E12907}"/>
            </ac:spMkLst>
          </pc:spChg>
          <pc:spChg chg="mod">
            <ac:chgData name="Andersen, Christina" userId="41acc177-0029-41f9-a2e3-2fc773ae7736" providerId="ADAL" clId="{AA3F3B27-A4E3-4E71-AE14-52689436A2AE}" dt="2024-01-31T21:14:26.197" v="310" actId="1076"/>
            <ac:spMkLst>
              <pc:docMk/>
              <pc:sldMasterMk cId="737433849" sldId="2147483648"/>
              <pc:sldLayoutMk cId="3306421758" sldId="2147483686"/>
              <ac:spMk id="9" creationId="{B33F4350-BDB8-F442-158E-E9948ECD25BB}"/>
            </ac:spMkLst>
          </pc:spChg>
          <pc:spChg chg="mod">
            <ac:chgData name="Andersen, Christina" userId="41acc177-0029-41f9-a2e3-2fc773ae7736" providerId="ADAL" clId="{AA3F3B27-A4E3-4E71-AE14-52689436A2AE}" dt="2024-01-31T20:44:11.544" v="4"/>
            <ac:spMkLst>
              <pc:docMk/>
              <pc:sldMasterMk cId="737433849" sldId="2147483648"/>
              <pc:sldLayoutMk cId="3306421758" sldId="2147483686"/>
              <ac:spMk id="12" creationId="{1F952649-AA3B-C06C-E042-C84208E9F92E}"/>
            </ac:spMkLst>
          </pc:spChg>
          <pc:spChg chg="mod">
            <ac:chgData name="Andersen, Christina" userId="41acc177-0029-41f9-a2e3-2fc773ae7736" providerId="ADAL" clId="{AA3F3B27-A4E3-4E71-AE14-52689436A2AE}" dt="2024-01-31T21:14:16.494" v="308" actId="1076"/>
            <ac:spMkLst>
              <pc:docMk/>
              <pc:sldMasterMk cId="737433849" sldId="2147483648"/>
              <pc:sldLayoutMk cId="3306421758" sldId="2147483686"/>
              <ac:spMk id="15" creationId="{4DAF0714-05F3-0032-F5CA-3E9020090869}"/>
            </ac:spMkLst>
          </pc:spChg>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1A50702-3C68-4B14-B819-72B57D27F94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EF0F4880-E690-44D0-8356-A9E7BDBAB09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BE6205E-B305-4B90-9534-3C5E99A0275E}" type="datetimeFigureOut">
              <a:rPr lang="en-US" smtClean="0"/>
              <a:t>6/16/2026</a:t>
            </a:fld>
            <a:endParaRPr lang="en-US" dirty="0"/>
          </a:p>
        </p:txBody>
      </p:sp>
      <p:sp>
        <p:nvSpPr>
          <p:cNvPr id="4" name="Footer Placeholder 3">
            <a:extLst>
              <a:ext uri="{FF2B5EF4-FFF2-40B4-BE49-F238E27FC236}">
                <a16:creationId xmlns:a16="http://schemas.microsoft.com/office/drawing/2014/main" id="{26B4ACF6-39FD-4B08-A7D5-5BFDC37B462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AF7C9FD2-2C57-4DE7-8EA4-86DEE80B988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0AC623C-86E0-4A85-83FB-F4A716956FD4}" type="slidenum">
              <a:rPr lang="en-US" smtClean="0"/>
              <a:t>‹#›</a:t>
            </a:fld>
            <a:endParaRPr lang="en-US" dirty="0"/>
          </a:p>
        </p:txBody>
      </p:sp>
    </p:spTree>
    <p:extLst>
      <p:ext uri="{BB962C8B-B14F-4D97-AF65-F5344CB8AC3E}">
        <p14:creationId xmlns:p14="http://schemas.microsoft.com/office/powerpoint/2010/main" val="16939555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33722F1-E430-42A1-A473-1759336AECCE}" type="datetimeFigureOut">
              <a:rPr lang="en-US" smtClean="0"/>
              <a:t>6/16/2026</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37D7554-D10C-4E29-B8E6-BB7111FA614F}" type="slidenum">
              <a:rPr lang="en-US" smtClean="0"/>
              <a:t>‹#›</a:t>
            </a:fld>
            <a:endParaRPr lang="en-US" dirty="0"/>
          </a:p>
        </p:txBody>
      </p:sp>
    </p:spTree>
    <p:extLst>
      <p:ext uri="{BB962C8B-B14F-4D97-AF65-F5344CB8AC3E}">
        <p14:creationId xmlns:p14="http://schemas.microsoft.com/office/powerpoint/2010/main" val="35173470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53131F-CC2B-C58C-1158-61ED2E71B9B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AC6EE41-28BA-DB59-8EB2-40ABA66C758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B518FD1-A477-CD5F-C6B2-94BAB52C9EC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7B8A698-0EA3-BDED-6EC9-33D079E80527}"/>
              </a:ext>
            </a:extLst>
          </p:cNvPr>
          <p:cNvSpPr>
            <a:spLocks noGrp="1"/>
          </p:cNvSpPr>
          <p:nvPr>
            <p:ph type="sldNum" sz="quarter" idx="5"/>
          </p:nvPr>
        </p:nvSpPr>
        <p:spPr/>
        <p:txBody>
          <a:bodyPr/>
          <a:lstStyle/>
          <a:p>
            <a:fld id="{C37D7554-D10C-4E29-B8E6-BB7111FA614F}" type="slidenum">
              <a:rPr lang="en-US" smtClean="0"/>
              <a:t>6</a:t>
            </a:fld>
            <a:endParaRPr lang="en-US" dirty="0"/>
          </a:p>
        </p:txBody>
      </p:sp>
    </p:spTree>
    <p:extLst>
      <p:ext uri="{BB962C8B-B14F-4D97-AF65-F5344CB8AC3E}">
        <p14:creationId xmlns:p14="http://schemas.microsoft.com/office/powerpoint/2010/main" val="29665348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335F45-9406-69E9-F10D-2A6CBE5ABAF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FE994DD-5783-5701-4677-2295468D61D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04EEFB6-8E14-E82A-2546-E8A165206C3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6C70354-9459-129D-92C8-CFF62EE86E7A}"/>
              </a:ext>
            </a:extLst>
          </p:cNvPr>
          <p:cNvSpPr>
            <a:spLocks noGrp="1"/>
          </p:cNvSpPr>
          <p:nvPr>
            <p:ph type="sldNum" sz="quarter" idx="5"/>
          </p:nvPr>
        </p:nvSpPr>
        <p:spPr/>
        <p:txBody>
          <a:bodyPr/>
          <a:lstStyle/>
          <a:p>
            <a:fld id="{C37D7554-D10C-4E29-B8E6-BB7111FA614F}" type="slidenum">
              <a:rPr lang="en-US" smtClean="0"/>
              <a:t>15</a:t>
            </a:fld>
            <a:endParaRPr lang="en-US" dirty="0"/>
          </a:p>
        </p:txBody>
      </p:sp>
    </p:spTree>
    <p:extLst>
      <p:ext uri="{BB962C8B-B14F-4D97-AF65-F5344CB8AC3E}">
        <p14:creationId xmlns:p14="http://schemas.microsoft.com/office/powerpoint/2010/main" val="29379779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335F45-9406-69E9-F10D-2A6CBE5ABAF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FE994DD-5783-5701-4677-2295468D61D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04EEFB6-8E14-E82A-2546-E8A165206C3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6C70354-9459-129D-92C8-CFF62EE86E7A}"/>
              </a:ext>
            </a:extLst>
          </p:cNvPr>
          <p:cNvSpPr>
            <a:spLocks noGrp="1"/>
          </p:cNvSpPr>
          <p:nvPr>
            <p:ph type="sldNum" sz="quarter" idx="5"/>
          </p:nvPr>
        </p:nvSpPr>
        <p:spPr/>
        <p:txBody>
          <a:bodyPr/>
          <a:lstStyle/>
          <a:p>
            <a:fld id="{C37D7554-D10C-4E29-B8E6-BB7111FA614F}" type="slidenum">
              <a:rPr lang="en-US" smtClean="0"/>
              <a:t>16</a:t>
            </a:fld>
            <a:endParaRPr lang="en-US" dirty="0"/>
          </a:p>
        </p:txBody>
      </p:sp>
    </p:spTree>
    <p:extLst>
      <p:ext uri="{BB962C8B-B14F-4D97-AF65-F5344CB8AC3E}">
        <p14:creationId xmlns:p14="http://schemas.microsoft.com/office/powerpoint/2010/main" val="31702089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335F45-9406-69E9-F10D-2A6CBE5ABAF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FE994DD-5783-5701-4677-2295468D61D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04EEFB6-8E14-E82A-2546-E8A165206C3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6C70354-9459-129D-92C8-CFF62EE86E7A}"/>
              </a:ext>
            </a:extLst>
          </p:cNvPr>
          <p:cNvSpPr>
            <a:spLocks noGrp="1"/>
          </p:cNvSpPr>
          <p:nvPr>
            <p:ph type="sldNum" sz="quarter" idx="5"/>
          </p:nvPr>
        </p:nvSpPr>
        <p:spPr/>
        <p:txBody>
          <a:bodyPr/>
          <a:lstStyle/>
          <a:p>
            <a:fld id="{C37D7554-D10C-4E29-B8E6-BB7111FA614F}" type="slidenum">
              <a:rPr lang="en-US" smtClean="0"/>
              <a:t>17</a:t>
            </a:fld>
            <a:endParaRPr lang="en-US" dirty="0"/>
          </a:p>
        </p:txBody>
      </p:sp>
    </p:spTree>
    <p:extLst>
      <p:ext uri="{BB962C8B-B14F-4D97-AF65-F5344CB8AC3E}">
        <p14:creationId xmlns:p14="http://schemas.microsoft.com/office/powerpoint/2010/main" val="22374300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335F45-9406-69E9-F10D-2A6CBE5ABAF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FE994DD-5783-5701-4677-2295468D61D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04EEFB6-8E14-E82A-2546-E8A165206C3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6C70354-9459-129D-92C8-CFF62EE86E7A}"/>
              </a:ext>
            </a:extLst>
          </p:cNvPr>
          <p:cNvSpPr>
            <a:spLocks noGrp="1"/>
          </p:cNvSpPr>
          <p:nvPr>
            <p:ph type="sldNum" sz="quarter" idx="5"/>
          </p:nvPr>
        </p:nvSpPr>
        <p:spPr/>
        <p:txBody>
          <a:bodyPr/>
          <a:lstStyle/>
          <a:p>
            <a:fld id="{C37D7554-D10C-4E29-B8E6-BB7111FA614F}" type="slidenum">
              <a:rPr lang="en-US" smtClean="0"/>
              <a:t>18</a:t>
            </a:fld>
            <a:endParaRPr lang="en-US" dirty="0"/>
          </a:p>
        </p:txBody>
      </p:sp>
    </p:spTree>
    <p:extLst>
      <p:ext uri="{BB962C8B-B14F-4D97-AF65-F5344CB8AC3E}">
        <p14:creationId xmlns:p14="http://schemas.microsoft.com/office/powerpoint/2010/main" val="26153144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E5710A-4AC1-AF32-C636-26552D053F3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E31AB5F-442A-8A15-6DB9-2FC21002B0C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9EB49CF-4398-20B5-BF32-39BF49D0773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397533A-3C20-C5E2-1961-121F734D706B}"/>
              </a:ext>
            </a:extLst>
          </p:cNvPr>
          <p:cNvSpPr>
            <a:spLocks noGrp="1"/>
          </p:cNvSpPr>
          <p:nvPr>
            <p:ph type="sldNum" sz="quarter" idx="5"/>
          </p:nvPr>
        </p:nvSpPr>
        <p:spPr/>
        <p:txBody>
          <a:bodyPr/>
          <a:lstStyle/>
          <a:p>
            <a:fld id="{C37D7554-D10C-4E29-B8E6-BB7111FA614F}" type="slidenum">
              <a:rPr lang="en-US" smtClean="0"/>
              <a:t>19</a:t>
            </a:fld>
            <a:endParaRPr lang="en-US" dirty="0"/>
          </a:p>
        </p:txBody>
      </p:sp>
    </p:spTree>
    <p:extLst>
      <p:ext uri="{BB962C8B-B14F-4D97-AF65-F5344CB8AC3E}">
        <p14:creationId xmlns:p14="http://schemas.microsoft.com/office/powerpoint/2010/main" val="3016642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E5710A-4AC1-AF32-C636-26552D053F3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E31AB5F-442A-8A15-6DB9-2FC21002B0C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9EB49CF-4398-20B5-BF32-39BF49D0773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397533A-3C20-C5E2-1961-121F734D706B}"/>
              </a:ext>
            </a:extLst>
          </p:cNvPr>
          <p:cNvSpPr>
            <a:spLocks noGrp="1"/>
          </p:cNvSpPr>
          <p:nvPr>
            <p:ph type="sldNum" sz="quarter" idx="5"/>
          </p:nvPr>
        </p:nvSpPr>
        <p:spPr/>
        <p:txBody>
          <a:bodyPr/>
          <a:lstStyle/>
          <a:p>
            <a:fld id="{C37D7554-D10C-4E29-B8E6-BB7111FA614F}" type="slidenum">
              <a:rPr lang="en-US" smtClean="0"/>
              <a:t>20</a:t>
            </a:fld>
            <a:endParaRPr lang="en-US" dirty="0"/>
          </a:p>
        </p:txBody>
      </p:sp>
    </p:spTree>
    <p:extLst>
      <p:ext uri="{BB962C8B-B14F-4D97-AF65-F5344CB8AC3E}">
        <p14:creationId xmlns:p14="http://schemas.microsoft.com/office/powerpoint/2010/main" val="2824281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4C5DAE-1A1A-36DC-0FAC-A907E7989ED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03953E5-56C4-28ED-ED0E-29160CA5DB9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4E594FC-277E-B808-8355-80585324FD5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BA2144E-90F6-4A17-81DC-5176446D895E}"/>
              </a:ext>
            </a:extLst>
          </p:cNvPr>
          <p:cNvSpPr>
            <a:spLocks noGrp="1"/>
          </p:cNvSpPr>
          <p:nvPr>
            <p:ph type="sldNum" sz="quarter" idx="5"/>
          </p:nvPr>
        </p:nvSpPr>
        <p:spPr/>
        <p:txBody>
          <a:bodyPr/>
          <a:lstStyle/>
          <a:p>
            <a:fld id="{C37D7554-D10C-4E29-B8E6-BB7111FA614F}" type="slidenum">
              <a:rPr lang="en-US" smtClean="0"/>
              <a:t>21</a:t>
            </a:fld>
            <a:endParaRPr lang="en-US" dirty="0"/>
          </a:p>
        </p:txBody>
      </p:sp>
    </p:spTree>
    <p:extLst>
      <p:ext uri="{BB962C8B-B14F-4D97-AF65-F5344CB8AC3E}">
        <p14:creationId xmlns:p14="http://schemas.microsoft.com/office/powerpoint/2010/main" val="42833391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Jamie</a:t>
            </a:r>
          </a:p>
        </p:txBody>
      </p:sp>
      <p:sp>
        <p:nvSpPr>
          <p:cNvPr id="4" name="Slide Number Placeholder 3"/>
          <p:cNvSpPr>
            <a:spLocks noGrp="1"/>
          </p:cNvSpPr>
          <p:nvPr>
            <p:ph type="sldNum" sz="quarter" idx="5"/>
          </p:nvPr>
        </p:nvSpPr>
        <p:spPr/>
        <p:txBody>
          <a:bodyPr/>
          <a:lstStyle/>
          <a:p>
            <a:fld id="{C37D7554-D10C-4E29-B8E6-BB7111FA614F}" type="slidenum">
              <a:rPr lang="en-US" smtClean="0"/>
              <a:t>22</a:t>
            </a:fld>
            <a:endParaRPr lang="en-US" dirty="0"/>
          </a:p>
        </p:txBody>
      </p:sp>
    </p:spTree>
    <p:extLst>
      <p:ext uri="{BB962C8B-B14F-4D97-AF65-F5344CB8AC3E}">
        <p14:creationId xmlns:p14="http://schemas.microsoft.com/office/powerpoint/2010/main" val="10643883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1AD3C1-AC26-0217-7517-02EAE48040C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DE4DEAA-4963-82FE-92C9-BC1B8936D1E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B8F3685-D00F-D62A-E710-B8C648081C8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C20BFFC-0BC4-79BC-2563-AC516CC4B44A}"/>
              </a:ext>
            </a:extLst>
          </p:cNvPr>
          <p:cNvSpPr>
            <a:spLocks noGrp="1"/>
          </p:cNvSpPr>
          <p:nvPr>
            <p:ph type="sldNum" sz="quarter" idx="5"/>
          </p:nvPr>
        </p:nvSpPr>
        <p:spPr/>
        <p:txBody>
          <a:bodyPr/>
          <a:lstStyle/>
          <a:p>
            <a:fld id="{C37D7554-D10C-4E29-B8E6-BB7111FA614F}" type="slidenum">
              <a:rPr lang="en-US" smtClean="0"/>
              <a:t>23</a:t>
            </a:fld>
            <a:endParaRPr lang="en-US" dirty="0"/>
          </a:p>
        </p:txBody>
      </p:sp>
    </p:spTree>
    <p:extLst>
      <p:ext uri="{BB962C8B-B14F-4D97-AF65-F5344CB8AC3E}">
        <p14:creationId xmlns:p14="http://schemas.microsoft.com/office/powerpoint/2010/main" val="32849172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9A1F92-F2CD-96C2-8ADA-B3A0BE61BE3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37350A9-2638-61CA-0787-AEEE8D7C552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BDAC9FC-99B1-145C-278F-4B14460FEC06}"/>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prstClr val="black"/>
                </a:solidFill>
                <a:ea typeface="Calibri" panose="020F0502020204030204" pitchFamily="34" charset="0"/>
                <a:cs typeface="Times New Roman" panose="02020603050405020304" pitchFamily="18" charset="0"/>
              </a:rPr>
              <a:t>EEO still applies. Continue to</a:t>
            </a:r>
            <a:r>
              <a:rPr lang="en-US" sz="1200" dirty="0">
                <a:effectLst/>
                <a:latin typeface="Calibri" panose="020F0502020204030204" pitchFamily="34" charset="0"/>
                <a:ea typeface="Calibri" panose="020F0502020204030204" pitchFamily="34" charset="0"/>
                <a:cs typeface="Times New Roman" panose="02020603050405020304" pitchFamily="18" charset="0"/>
              </a:rPr>
              <a:t> work with your HR department and follow EEO in your hiring and business practices. Just the reporting requirements have changed. </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a:extLst>
              <a:ext uri="{FF2B5EF4-FFF2-40B4-BE49-F238E27FC236}">
                <a16:creationId xmlns:a16="http://schemas.microsoft.com/office/drawing/2014/main" id="{B9EFC00C-7B1A-E49A-0E79-02C3BE2FB3B9}"/>
              </a:ext>
            </a:extLst>
          </p:cNvPr>
          <p:cNvSpPr>
            <a:spLocks noGrp="1"/>
          </p:cNvSpPr>
          <p:nvPr>
            <p:ph type="sldNum" sz="quarter" idx="5"/>
          </p:nvPr>
        </p:nvSpPr>
        <p:spPr/>
        <p:txBody>
          <a:bodyPr/>
          <a:lstStyle/>
          <a:p>
            <a:fld id="{C37D7554-D10C-4E29-B8E6-BB7111FA614F}" type="slidenum">
              <a:rPr lang="en-US" smtClean="0"/>
              <a:t>24</a:t>
            </a:fld>
            <a:endParaRPr lang="en-US" dirty="0"/>
          </a:p>
        </p:txBody>
      </p:sp>
    </p:spTree>
    <p:extLst>
      <p:ext uri="{BB962C8B-B14F-4D97-AF65-F5344CB8AC3E}">
        <p14:creationId xmlns:p14="http://schemas.microsoft.com/office/powerpoint/2010/main" val="7289931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F739CB-541B-BB49-BB20-FE66FAAB992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B05E303-5DD8-FF34-8E75-315C28B535D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1ED7013-592D-BA79-8922-E1C2CAEA261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8F2D7B2-7762-D373-19C8-3081BB3630B6}"/>
              </a:ext>
            </a:extLst>
          </p:cNvPr>
          <p:cNvSpPr>
            <a:spLocks noGrp="1"/>
          </p:cNvSpPr>
          <p:nvPr>
            <p:ph type="sldNum" sz="quarter" idx="5"/>
          </p:nvPr>
        </p:nvSpPr>
        <p:spPr/>
        <p:txBody>
          <a:bodyPr/>
          <a:lstStyle/>
          <a:p>
            <a:fld id="{C37D7554-D10C-4E29-B8E6-BB7111FA614F}" type="slidenum">
              <a:rPr lang="en-US" smtClean="0"/>
              <a:t>7</a:t>
            </a:fld>
            <a:endParaRPr lang="en-US" dirty="0"/>
          </a:p>
        </p:txBody>
      </p:sp>
    </p:spTree>
    <p:extLst>
      <p:ext uri="{BB962C8B-B14F-4D97-AF65-F5344CB8AC3E}">
        <p14:creationId xmlns:p14="http://schemas.microsoft.com/office/powerpoint/2010/main" val="17646200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270230-47BA-FBAA-D09B-E98F76F2B7A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7667D36-E39E-4B37-D42C-FEFDA08420C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544B923-0EB2-70BD-0556-348A0EB47DC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B13E03B-E984-5AAC-7E80-6A4989A60453}"/>
              </a:ext>
            </a:extLst>
          </p:cNvPr>
          <p:cNvSpPr>
            <a:spLocks noGrp="1"/>
          </p:cNvSpPr>
          <p:nvPr>
            <p:ph type="sldNum" sz="quarter" idx="5"/>
          </p:nvPr>
        </p:nvSpPr>
        <p:spPr/>
        <p:txBody>
          <a:bodyPr/>
          <a:lstStyle/>
          <a:p>
            <a:fld id="{C37D7554-D10C-4E29-B8E6-BB7111FA614F}" type="slidenum">
              <a:rPr lang="en-US" smtClean="0"/>
              <a:t>25</a:t>
            </a:fld>
            <a:endParaRPr lang="en-US" dirty="0"/>
          </a:p>
        </p:txBody>
      </p:sp>
    </p:spTree>
    <p:extLst>
      <p:ext uri="{BB962C8B-B14F-4D97-AF65-F5344CB8AC3E}">
        <p14:creationId xmlns:p14="http://schemas.microsoft.com/office/powerpoint/2010/main" val="23709128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Jamie</a:t>
            </a:r>
          </a:p>
        </p:txBody>
      </p:sp>
      <p:sp>
        <p:nvSpPr>
          <p:cNvPr id="4" name="Slide Number Placeholder 3"/>
          <p:cNvSpPr>
            <a:spLocks noGrp="1"/>
          </p:cNvSpPr>
          <p:nvPr>
            <p:ph type="sldNum" sz="quarter" idx="5"/>
          </p:nvPr>
        </p:nvSpPr>
        <p:spPr/>
        <p:txBody>
          <a:bodyPr/>
          <a:lstStyle/>
          <a:p>
            <a:fld id="{C37D7554-D10C-4E29-B8E6-BB7111FA614F}" type="slidenum">
              <a:rPr lang="en-US" smtClean="0"/>
              <a:t>26</a:t>
            </a:fld>
            <a:endParaRPr lang="en-US" dirty="0"/>
          </a:p>
        </p:txBody>
      </p:sp>
    </p:spTree>
    <p:extLst>
      <p:ext uri="{BB962C8B-B14F-4D97-AF65-F5344CB8AC3E}">
        <p14:creationId xmlns:p14="http://schemas.microsoft.com/office/powerpoint/2010/main" val="21066385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75AECF-5852-9D4B-D07F-719D7C9E031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6CA890D-B779-8808-2314-282D527165F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D8A1730-FA79-8A1E-8D1B-79E413B6045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E2E9E96-6BB6-BD6A-ABA1-F2AB3715318F}"/>
              </a:ext>
            </a:extLst>
          </p:cNvPr>
          <p:cNvSpPr>
            <a:spLocks noGrp="1"/>
          </p:cNvSpPr>
          <p:nvPr>
            <p:ph type="sldNum" sz="quarter" idx="5"/>
          </p:nvPr>
        </p:nvSpPr>
        <p:spPr/>
        <p:txBody>
          <a:bodyPr/>
          <a:lstStyle/>
          <a:p>
            <a:fld id="{C37D7554-D10C-4E29-B8E6-BB7111FA614F}" type="slidenum">
              <a:rPr lang="en-US" smtClean="0"/>
              <a:t>27</a:t>
            </a:fld>
            <a:endParaRPr lang="en-US" dirty="0"/>
          </a:p>
        </p:txBody>
      </p:sp>
    </p:spTree>
    <p:extLst>
      <p:ext uri="{BB962C8B-B14F-4D97-AF65-F5344CB8AC3E}">
        <p14:creationId xmlns:p14="http://schemas.microsoft.com/office/powerpoint/2010/main" val="16631835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0CA17F-9CAA-DEF4-90CE-1FF74EC2215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3C74000-1E71-AD43-32DD-07DD06F941B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C559EAF-0DBE-3C2F-5C70-223AC8FC74E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F3BA75E-DA62-D03B-4D02-160508CF2D76}"/>
              </a:ext>
            </a:extLst>
          </p:cNvPr>
          <p:cNvSpPr>
            <a:spLocks noGrp="1"/>
          </p:cNvSpPr>
          <p:nvPr>
            <p:ph type="sldNum" sz="quarter" idx="5"/>
          </p:nvPr>
        </p:nvSpPr>
        <p:spPr/>
        <p:txBody>
          <a:bodyPr/>
          <a:lstStyle/>
          <a:p>
            <a:fld id="{C37D7554-D10C-4E29-B8E6-BB7111FA614F}" type="slidenum">
              <a:rPr lang="en-US" smtClean="0"/>
              <a:t>28</a:t>
            </a:fld>
            <a:endParaRPr lang="en-US" dirty="0"/>
          </a:p>
        </p:txBody>
      </p:sp>
    </p:spTree>
    <p:extLst>
      <p:ext uri="{BB962C8B-B14F-4D97-AF65-F5344CB8AC3E}">
        <p14:creationId xmlns:p14="http://schemas.microsoft.com/office/powerpoint/2010/main" val="2933709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0CA17F-9CAA-DEF4-90CE-1FF74EC2215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3C74000-1E71-AD43-32DD-07DD06F941B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C559EAF-0DBE-3C2F-5C70-223AC8FC74E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F3BA75E-DA62-D03B-4D02-160508CF2D76}"/>
              </a:ext>
            </a:extLst>
          </p:cNvPr>
          <p:cNvSpPr>
            <a:spLocks noGrp="1"/>
          </p:cNvSpPr>
          <p:nvPr>
            <p:ph type="sldNum" sz="quarter" idx="5"/>
          </p:nvPr>
        </p:nvSpPr>
        <p:spPr/>
        <p:txBody>
          <a:bodyPr/>
          <a:lstStyle/>
          <a:p>
            <a:fld id="{C37D7554-D10C-4E29-B8E6-BB7111FA614F}" type="slidenum">
              <a:rPr lang="en-US" smtClean="0"/>
              <a:t>29</a:t>
            </a:fld>
            <a:endParaRPr lang="en-US" dirty="0"/>
          </a:p>
        </p:txBody>
      </p:sp>
    </p:spTree>
    <p:extLst>
      <p:ext uri="{BB962C8B-B14F-4D97-AF65-F5344CB8AC3E}">
        <p14:creationId xmlns:p14="http://schemas.microsoft.com/office/powerpoint/2010/main" val="37367499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1BD3DB-B6ED-81C0-75B6-B24FF686CF7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18972D9-0859-EC33-156C-EED61805D5B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EDF6B33-0C29-F991-A124-BE79F7658ECB}"/>
              </a:ext>
            </a:extLst>
          </p:cNvPr>
          <p:cNvSpPr>
            <a:spLocks noGrp="1"/>
          </p:cNvSpPr>
          <p:nvPr>
            <p:ph type="body" idx="1"/>
          </p:nvPr>
        </p:nvSpPr>
        <p:spPr/>
        <p:txBody>
          <a:bodyPr/>
          <a:lstStyle/>
          <a:p>
            <a:r>
              <a:rPr lang="en-US" dirty="0"/>
              <a:t>Matt</a:t>
            </a:r>
          </a:p>
        </p:txBody>
      </p:sp>
      <p:sp>
        <p:nvSpPr>
          <p:cNvPr id="4" name="Slide Number Placeholder 3">
            <a:extLst>
              <a:ext uri="{FF2B5EF4-FFF2-40B4-BE49-F238E27FC236}">
                <a16:creationId xmlns:a16="http://schemas.microsoft.com/office/drawing/2014/main" id="{A1C43BC2-7969-6B22-A89A-05CD43836F5D}"/>
              </a:ext>
            </a:extLst>
          </p:cNvPr>
          <p:cNvSpPr>
            <a:spLocks noGrp="1"/>
          </p:cNvSpPr>
          <p:nvPr>
            <p:ph type="sldNum" sz="quarter" idx="5"/>
          </p:nvPr>
        </p:nvSpPr>
        <p:spPr/>
        <p:txBody>
          <a:bodyPr/>
          <a:lstStyle/>
          <a:p>
            <a:fld id="{C37D7554-D10C-4E29-B8E6-BB7111FA614F}" type="slidenum">
              <a:rPr lang="en-US" smtClean="0"/>
              <a:t>30</a:t>
            </a:fld>
            <a:endParaRPr lang="en-US" dirty="0"/>
          </a:p>
        </p:txBody>
      </p:sp>
    </p:spTree>
    <p:extLst>
      <p:ext uri="{BB962C8B-B14F-4D97-AF65-F5344CB8AC3E}">
        <p14:creationId xmlns:p14="http://schemas.microsoft.com/office/powerpoint/2010/main" val="346240442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1BD3DB-B6ED-81C0-75B6-B24FF686CF7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18972D9-0859-EC33-156C-EED61805D5B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EDF6B33-0C29-F991-A124-BE79F7658ECB}"/>
              </a:ext>
            </a:extLst>
          </p:cNvPr>
          <p:cNvSpPr>
            <a:spLocks noGrp="1"/>
          </p:cNvSpPr>
          <p:nvPr>
            <p:ph type="body" idx="1"/>
          </p:nvPr>
        </p:nvSpPr>
        <p:spPr/>
        <p:txBody>
          <a:bodyPr/>
          <a:lstStyle/>
          <a:p>
            <a:r>
              <a:rPr lang="en-US" dirty="0"/>
              <a:t>Matt</a:t>
            </a:r>
          </a:p>
        </p:txBody>
      </p:sp>
      <p:sp>
        <p:nvSpPr>
          <p:cNvPr id="4" name="Slide Number Placeholder 3">
            <a:extLst>
              <a:ext uri="{FF2B5EF4-FFF2-40B4-BE49-F238E27FC236}">
                <a16:creationId xmlns:a16="http://schemas.microsoft.com/office/drawing/2014/main" id="{A1C43BC2-7969-6B22-A89A-05CD43836F5D}"/>
              </a:ext>
            </a:extLst>
          </p:cNvPr>
          <p:cNvSpPr>
            <a:spLocks noGrp="1"/>
          </p:cNvSpPr>
          <p:nvPr>
            <p:ph type="sldNum" sz="quarter" idx="5"/>
          </p:nvPr>
        </p:nvSpPr>
        <p:spPr/>
        <p:txBody>
          <a:bodyPr/>
          <a:lstStyle/>
          <a:p>
            <a:fld id="{C37D7554-D10C-4E29-B8E6-BB7111FA614F}" type="slidenum">
              <a:rPr lang="en-US" smtClean="0"/>
              <a:t>31</a:t>
            </a:fld>
            <a:endParaRPr lang="en-US" dirty="0"/>
          </a:p>
        </p:txBody>
      </p:sp>
    </p:spTree>
    <p:extLst>
      <p:ext uri="{BB962C8B-B14F-4D97-AF65-F5344CB8AC3E}">
        <p14:creationId xmlns:p14="http://schemas.microsoft.com/office/powerpoint/2010/main" val="143982474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1BD3DB-B6ED-81C0-75B6-B24FF686CF7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18972D9-0859-EC33-156C-EED61805D5B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EDF6B33-0C29-F991-A124-BE79F7658ECB}"/>
              </a:ext>
            </a:extLst>
          </p:cNvPr>
          <p:cNvSpPr>
            <a:spLocks noGrp="1"/>
          </p:cNvSpPr>
          <p:nvPr>
            <p:ph type="body" idx="1"/>
          </p:nvPr>
        </p:nvSpPr>
        <p:spPr/>
        <p:txBody>
          <a:bodyPr/>
          <a:lstStyle/>
          <a:p>
            <a:r>
              <a:rPr lang="en-US" dirty="0"/>
              <a:t>Matt</a:t>
            </a:r>
          </a:p>
        </p:txBody>
      </p:sp>
      <p:sp>
        <p:nvSpPr>
          <p:cNvPr id="4" name="Slide Number Placeholder 3">
            <a:extLst>
              <a:ext uri="{FF2B5EF4-FFF2-40B4-BE49-F238E27FC236}">
                <a16:creationId xmlns:a16="http://schemas.microsoft.com/office/drawing/2014/main" id="{A1C43BC2-7969-6B22-A89A-05CD43836F5D}"/>
              </a:ext>
            </a:extLst>
          </p:cNvPr>
          <p:cNvSpPr>
            <a:spLocks noGrp="1"/>
          </p:cNvSpPr>
          <p:nvPr>
            <p:ph type="sldNum" sz="quarter" idx="5"/>
          </p:nvPr>
        </p:nvSpPr>
        <p:spPr/>
        <p:txBody>
          <a:bodyPr/>
          <a:lstStyle/>
          <a:p>
            <a:fld id="{C37D7554-D10C-4E29-B8E6-BB7111FA614F}" type="slidenum">
              <a:rPr lang="en-US" smtClean="0"/>
              <a:t>32</a:t>
            </a:fld>
            <a:endParaRPr lang="en-US" dirty="0"/>
          </a:p>
        </p:txBody>
      </p:sp>
    </p:spTree>
    <p:extLst>
      <p:ext uri="{BB962C8B-B14F-4D97-AF65-F5344CB8AC3E}">
        <p14:creationId xmlns:p14="http://schemas.microsoft.com/office/powerpoint/2010/main" val="117685338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Matt</a:t>
            </a:r>
          </a:p>
          <a:p>
            <a:endParaRPr lang="en-US" dirty="0"/>
          </a:p>
        </p:txBody>
      </p:sp>
      <p:sp>
        <p:nvSpPr>
          <p:cNvPr id="4" name="Slide Number Placeholder 3"/>
          <p:cNvSpPr>
            <a:spLocks noGrp="1"/>
          </p:cNvSpPr>
          <p:nvPr>
            <p:ph type="sldNum" sz="quarter" idx="5"/>
          </p:nvPr>
        </p:nvSpPr>
        <p:spPr/>
        <p:txBody>
          <a:bodyPr/>
          <a:lstStyle/>
          <a:p>
            <a:fld id="{C37D7554-D10C-4E29-B8E6-BB7111FA614F}" type="slidenum">
              <a:rPr lang="en-US" smtClean="0"/>
              <a:t>33</a:t>
            </a:fld>
            <a:endParaRPr lang="en-US" dirty="0"/>
          </a:p>
        </p:txBody>
      </p:sp>
    </p:spTree>
    <p:extLst>
      <p:ext uri="{BB962C8B-B14F-4D97-AF65-F5344CB8AC3E}">
        <p14:creationId xmlns:p14="http://schemas.microsoft.com/office/powerpoint/2010/main" val="251778330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Laura</a:t>
            </a:r>
          </a:p>
        </p:txBody>
      </p:sp>
      <p:sp>
        <p:nvSpPr>
          <p:cNvPr id="4" name="Slide Number Placeholder 3"/>
          <p:cNvSpPr>
            <a:spLocks noGrp="1"/>
          </p:cNvSpPr>
          <p:nvPr>
            <p:ph type="sldNum" sz="quarter" idx="5"/>
          </p:nvPr>
        </p:nvSpPr>
        <p:spPr/>
        <p:txBody>
          <a:bodyPr/>
          <a:lstStyle/>
          <a:p>
            <a:fld id="{C37D7554-D10C-4E29-B8E6-BB7111FA614F}" type="slidenum">
              <a:rPr lang="en-US" smtClean="0"/>
              <a:t>34</a:t>
            </a:fld>
            <a:endParaRPr lang="en-US" dirty="0"/>
          </a:p>
        </p:txBody>
      </p:sp>
    </p:spTree>
    <p:extLst>
      <p:ext uri="{BB962C8B-B14F-4D97-AF65-F5344CB8AC3E}">
        <p14:creationId xmlns:p14="http://schemas.microsoft.com/office/powerpoint/2010/main" val="42189311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F739CB-541B-BB49-BB20-FE66FAAB992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B05E303-5DD8-FF34-8E75-315C28B535D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1ED7013-592D-BA79-8922-E1C2CAEA261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8F2D7B2-7762-D373-19C8-3081BB3630B6}"/>
              </a:ext>
            </a:extLst>
          </p:cNvPr>
          <p:cNvSpPr>
            <a:spLocks noGrp="1"/>
          </p:cNvSpPr>
          <p:nvPr>
            <p:ph type="sldNum" sz="quarter" idx="5"/>
          </p:nvPr>
        </p:nvSpPr>
        <p:spPr/>
        <p:txBody>
          <a:bodyPr/>
          <a:lstStyle/>
          <a:p>
            <a:fld id="{C37D7554-D10C-4E29-B8E6-BB7111FA614F}" type="slidenum">
              <a:rPr lang="en-US" smtClean="0"/>
              <a:t>8</a:t>
            </a:fld>
            <a:endParaRPr lang="en-US" dirty="0"/>
          </a:p>
        </p:txBody>
      </p:sp>
    </p:spTree>
    <p:extLst>
      <p:ext uri="{BB962C8B-B14F-4D97-AF65-F5344CB8AC3E}">
        <p14:creationId xmlns:p14="http://schemas.microsoft.com/office/powerpoint/2010/main" val="334373006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Laura</a:t>
            </a:r>
          </a:p>
        </p:txBody>
      </p:sp>
      <p:sp>
        <p:nvSpPr>
          <p:cNvPr id="4" name="Slide Number Placeholder 3"/>
          <p:cNvSpPr>
            <a:spLocks noGrp="1"/>
          </p:cNvSpPr>
          <p:nvPr>
            <p:ph type="sldNum" sz="quarter" idx="5"/>
          </p:nvPr>
        </p:nvSpPr>
        <p:spPr/>
        <p:txBody>
          <a:bodyPr/>
          <a:lstStyle/>
          <a:p>
            <a:fld id="{C37D7554-D10C-4E29-B8E6-BB7111FA614F}" type="slidenum">
              <a:rPr lang="en-US" smtClean="0"/>
              <a:t>35</a:t>
            </a:fld>
            <a:endParaRPr lang="en-US" dirty="0"/>
          </a:p>
        </p:txBody>
      </p:sp>
    </p:spTree>
    <p:extLst>
      <p:ext uri="{BB962C8B-B14F-4D97-AF65-F5344CB8AC3E}">
        <p14:creationId xmlns:p14="http://schemas.microsoft.com/office/powerpoint/2010/main" val="180471021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Laura</a:t>
            </a:r>
          </a:p>
          <a:p>
            <a:endParaRPr lang="en-US" dirty="0"/>
          </a:p>
        </p:txBody>
      </p:sp>
      <p:sp>
        <p:nvSpPr>
          <p:cNvPr id="4" name="Slide Number Placeholder 3"/>
          <p:cNvSpPr>
            <a:spLocks noGrp="1"/>
          </p:cNvSpPr>
          <p:nvPr>
            <p:ph type="sldNum" sz="quarter" idx="5"/>
          </p:nvPr>
        </p:nvSpPr>
        <p:spPr/>
        <p:txBody>
          <a:bodyPr/>
          <a:lstStyle/>
          <a:p>
            <a:fld id="{C37D7554-D10C-4E29-B8E6-BB7111FA614F}" type="slidenum">
              <a:rPr lang="en-US" smtClean="0"/>
              <a:t>36</a:t>
            </a:fld>
            <a:endParaRPr lang="en-US" dirty="0"/>
          </a:p>
        </p:txBody>
      </p:sp>
    </p:spTree>
    <p:extLst>
      <p:ext uri="{BB962C8B-B14F-4D97-AF65-F5344CB8AC3E}">
        <p14:creationId xmlns:p14="http://schemas.microsoft.com/office/powerpoint/2010/main" val="299181367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Laura</a:t>
            </a:r>
          </a:p>
        </p:txBody>
      </p:sp>
      <p:sp>
        <p:nvSpPr>
          <p:cNvPr id="4" name="Slide Number Placeholder 3"/>
          <p:cNvSpPr>
            <a:spLocks noGrp="1"/>
          </p:cNvSpPr>
          <p:nvPr>
            <p:ph type="sldNum" sz="quarter" idx="5"/>
          </p:nvPr>
        </p:nvSpPr>
        <p:spPr/>
        <p:txBody>
          <a:bodyPr/>
          <a:lstStyle/>
          <a:p>
            <a:fld id="{C37D7554-D10C-4E29-B8E6-BB7111FA614F}" type="slidenum">
              <a:rPr lang="en-US" smtClean="0"/>
              <a:t>37</a:t>
            </a:fld>
            <a:endParaRPr lang="en-US" dirty="0"/>
          </a:p>
        </p:txBody>
      </p:sp>
    </p:spTree>
    <p:extLst>
      <p:ext uri="{BB962C8B-B14F-4D97-AF65-F5344CB8AC3E}">
        <p14:creationId xmlns:p14="http://schemas.microsoft.com/office/powerpoint/2010/main" val="382775141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Laura</a:t>
            </a:r>
          </a:p>
        </p:txBody>
      </p:sp>
      <p:sp>
        <p:nvSpPr>
          <p:cNvPr id="4" name="Slide Number Placeholder 3"/>
          <p:cNvSpPr>
            <a:spLocks noGrp="1"/>
          </p:cNvSpPr>
          <p:nvPr>
            <p:ph type="sldNum" sz="quarter" idx="5"/>
          </p:nvPr>
        </p:nvSpPr>
        <p:spPr/>
        <p:txBody>
          <a:bodyPr/>
          <a:lstStyle/>
          <a:p>
            <a:fld id="{C37D7554-D10C-4E29-B8E6-BB7111FA614F}" type="slidenum">
              <a:rPr lang="en-US" smtClean="0"/>
              <a:t>38</a:t>
            </a:fld>
            <a:endParaRPr lang="en-US" dirty="0"/>
          </a:p>
        </p:txBody>
      </p:sp>
    </p:spTree>
    <p:extLst>
      <p:ext uri="{BB962C8B-B14F-4D97-AF65-F5344CB8AC3E}">
        <p14:creationId xmlns:p14="http://schemas.microsoft.com/office/powerpoint/2010/main" val="11788705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Laura</a:t>
            </a:r>
          </a:p>
        </p:txBody>
      </p:sp>
      <p:sp>
        <p:nvSpPr>
          <p:cNvPr id="4" name="Slide Number Placeholder 3"/>
          <p:cNvSpPr>
            <a:spLocks noGrp="1"/>
          </p:cNvSpPr>
          <p:nvPr>
            <p:ph type="sldNum" sz="quarter" idx="5"/>
          </p:nvPr>
        </p:nvSpPr>
        <p:spPr/>
        <p:txBody>
          <a:bodyPr/>
          <a:lstStyle/>
          <a:p>
            <a:fld id="{C37D7554-D10C-4E29-B8E6-BB7111FA614F}" type="slidenum">
              <a:rPr lang="en-US" smtClean="0"/>
              <a:t>39</a:t>
            </a:fld>
            <a:endParaRPr lang="en-US" dirty="0"/>
          </a:p>
        </p:txBody>
      </p:sp>
    </p:spTree>
    <p:extLst>
      <p:ext uri="{BB962C8B-B14F-4D97-AF65-F5344CB8AC3E}">
        <p14:creationId xmlns:p14="http://schemas.microsoft.com/office/powerpoint/2010/main" val="391918608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Laura</a:t>
            </a:r>
          </a:p>
        </p:txBody>
      </p:sp>
      <p:sp>
        <p:nvSpPr>
          <p:cNvPr id="4" name="Slide Number Placeholder 3"/>
          <p:cNvSpPr>
            <a:spLocks noGrp="1"/>
          </p:cNvSpPr>
          <p:nvPr>
            <p:ph type="sldNum" sz="quarter" idx="5"/>
          </p:nvPr>
        </p:nvSpPr>
        <p:spPr/>
        <p:txBody>
          <a:bodyPr/>
          <a:lstStyle/>
          <a:p>
            <a:fld id="{C37D7554-D10C-4E29-B8E6-BB7111FA614F}" type="slidenum">
              <a:rPr lang="en-US" smtClean="0"/>
              <a:t>40</a:t>
            </a:fld>
            <a:endParaRPr lang="en-US" dirty="0"/>
          </a:p>
        </p:txBody>
      </p:sp>
    </p:spTree>
    <p:extLst>
      <p:ext uri="{BB962C8B-B14F-4D97-AF65-F5344CB8AC3E}">
        <p14:creationId xmlns:p14="http://schemas.microsoft.com/office/powerpoint/2010/main" val="33778140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Laura</a:t>
            </a:r>
          </a:p>
          <a:p>
            <a:endParaRPr lang="en-US" dirty="0"/>
          </a:p>
        </p:txBody>
      </p:sp>
      <p:sp>
        <p:nvSpPr>
          <p:cNvPr id="4" name="Slide Number Placeholder 3"/>
          <p:cNvSpPr>
            <a:spLocks noGrp="1"/>
          </p:cNvSpPr>
          <p:nvPr>
            <p:ph type="sldNum" sz="quarter" idx="5"/>
          </p:nvPr>
        </p:nvSpPr>
        <p:spPr/>
        <p:txBody>
          <a:bodyPr/>
          <a:lstStyle/>
          <a:p>
            <a:fld id="{C37D7554-D10C-4E29-B8E6-BB7111FA614F}" type="slidenum">
              <a:rPr lang="en-US" smtClean="0"/>
              <a:t>41</a:t>
            </a:fld>
            <a:endParaRPr lang="en-US" dirty="0"/>
          </a:p>
        </p:txBody>
      </p:sp>
    </p:spTree>
    <p:extLst>
      <p:ext uri="{BB962C8B-B14F-4D97-AF65-F5344CB8AC3E}">
        <p14:creationId xmlns:p14="http://schemas.microsoft.com/office/powerpoint/2010/main" val="417183100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Emma</a:t>
            </a:r>
          </a:p>
        </p:txBody>
      </p:sp>
      <p:sp>
        <p:nvSpPr>
          <p:cNvPr id="4" name="Slide Number Placeholder 3"/>
          <p:cNvSpPr>
            <a:spLocks noGrp="1"/>
          </p:cNvSpPr>
          <p:nvPr>
            <p:ph type="sldNum" sz="quarter" idx="5"/>
          </p:nvPr>
        </p:nvSpPr>
        <p:spPr/>
        <p:txBody>
          <a:bodyPr/>
          <a:lstStyle/>
          <a:p>
            <a:fld id="{C37D7554-D10C-4E29-B8E6-BB7111FA614F}" type="slidenum">
              <a:rPr lang="en-US" smtClean="0"/>
              <a:t>42</a:t>
            </a:fld>
            <a:endParaRPr lang="en-US" dirty="0"/>
          </a:p>
        </p:txBody>
      </p:sp>
    </p:spTree>
    <p:extLst>
      <p:ext uri="{BB962C8B-B14F-4D97-AF65-F5344CB8AC3E}">
        <p14:creationId xmlns:p14="http://schemas.microsoft.com/office/powerpoint/2010/main" val="14121061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335F45-9406-69E9-F10D-2A6CBE5ABAF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FE994DD-5783-5701-4677-2295468D61D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04EEFB6-8E14-E82A-2546-E8A165206C3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6C70354-9459-129D-92C8-CFF62EE86E7A}"/>
              </a:ext>
            </a:extLst>
          </p:cNvPr>
          <p:cNvSpPr>
            <a:spLocks noGrp="1"/>
          </p:cNvSpPr>
          <p:nvPr>
            <p:ph type="sldNum" sz="quarter" idx="5"/>
          </p:nvPr>
        </p:nvSpPr>
        <p:spPr/>
        <p:txBody>
          <a:bodyPr/>
          <a:lstStyle/>
          <a:p>
            <a:fld id="{C37D7554-D10C-4E29-B8E6-BB7111FA614F}" type="slidenum">
              <a:rPr lang="en-US" smtClean="0"/>
              <a:t>9</a:t>
            </a:fld>
            <a:endParaRPr lang="en-US" dirty="0"/>
          </a:p>
        </p:txBody>
      </p:sp>
    </p:spTree>
    <p:extLst>
      <p:ext uri="{BB962C8B-B14F-4D97-AF65-F5344CB8AC3E}">
        <p14:creationId xmlns:p14="http://schemas.microsoft.com/office/powerpoint/2010/main" val="30666551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335F45-9406-69E9-F10D-2A6CBE5ABAF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FE994DD-5783-5701-4677-2295468D61D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04EEFB6-8E14-E82A-2546-E8A165206C3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6C70354-9459-129D-92C8-CFF62EE86E7A}"/>
              </a:ext>
            </a:extLst>
          </p:cNvPr>
          <p:cNvSpPr>
            <a:spLocks noGrp="1"/>
          </p:cNvSpPr>
          <p:nvPr>
            <p:ph type="sldNum" sz="quarter" idx="5"/>
          </p:nvPr>
        </p:nvSpPr>
        <p:spPr/>
        <p:txBody>
          <a:bodyPr/>
          <a:lstStyle/>
          <a:p>
            <a:fld id="{C37D7554-D10C-4E29-B8E6-BB7111FA614F}" type="slidenum">
              <a:rPr lang="en-US" smtClean="0"/>
              <a:t>10</a:t>
            </a:fld>
            <a:endParaRPr lang="en-US" dirty="0"/>
          </a:p>
        </p:txBody>
      </p:sp>
    </p:spTree>
    <p:extLst>
      <p:ext uri="{BB962C8B-B14F-4D97-AF65-F5344CB8AC3E}">
        <p14:creationId xmlns:p14="http://schemas.microsoft.com/office/powerpoint/2010/main" val="5062884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335F45-9406-69E9-F10D-2A6CBE5ABAF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FE994DD-5783-5701-4677-2295468D61D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04EEFB6-8E14-E82A-2546-E8A165206C3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6C70354-9459-129D-92C8-CFF62EE86E7A}"/>
              </a:ext>
            </a:extLst>
          </p:cNvPr>
          <p:cNvSpPr>
            <a:spLocks noGrp="1"/>
          </p:cNvSpPr>
          <p:nvPr>
            <p:ph type="sldNum" sz="quarter" idx="5"/>
          </p:nvPr>
        </p:nvSpPr>
        <p:spPr/>
        <p:txBody>
          <a:bodyPr/>
          <a:lstStyle/>
          <a:p>
            <a:fld id="{C37D7554-D10C-4E29-B8E6-BB7111FA614F}" type="slidenum">
              <a:rPr lang="en-US" smtClean="0"/>
              <a:t>11</a:t>
            </a:fld>
            <a:endParaRPr lang="en-US" dirty="0"/>
          </a:p>
        </p:txBody>
      </p:sp>
    </p:spTree>
    <p:extLst>
      <p:ext uri="{BB962C8B-B14F-4D97-AF65-F5344CB8AC3E}">
        <p14:creationId xmlns:p14="http://schemas.microsoft.com/office/powerpoint/2010/main" val="1806767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335F45-9406-69E9-F10D-2A6CBE5ABAF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FE994DD-5783-5701-4677-2295468D61D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04EEFB6-8E14-E82A-2546-E8A165206C3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6C70354-9459-129D-92C8-CFF62EE86E7A}"/>
              </a:ext>
            </a:extLst>
          </p:cNvPr>
          <p:cNvSpPr>
            <a:spLocks noGrp="1"/>
          </p:cNvSpPr>
          <p:nvPr>
            <p:ph type="sldNum" sz="quarter" idx="5"/>
          </p:nvPr>
        </p:nvSpPr>
        <p:spPr/>
        <p:txBody>
          <a:bodyPr/>
          <a:lstStyle/>
          <a:p>
            <a:fld id="{C37D7554-D10C-4E29-B8E6-BB7111FA614F}" type="slidenum">
              <a:rPr lang="en-US" smtClean="0"/>
              <a:t>12</a:t>
            </a:fld>
            <a:endParaRPr lang="en-US" dirty="0"/>
          </a:p>
        </p:txBody>
      </p:sp>
    </p:spTree>
    <p:extLst>
      <p:ext uri="{BB962C8B-B14F-4D97-AF65-F5344CB8AC3E}">
        <p14:creationId xmlns:p14="http://schemas.microsoft.com/office/powerpoint/2010/main" val="41076015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335F45-9406-69E9-F10D-2A6CBE5ABAF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FE994DD-5783-5701-4677-2295468D61D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04EEFB6-8E14-E82A-2546-E8A165206C3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6C70354-9459-129D-92C8-CFF62EE86E7A}"/>
              </a:ext>
            </a:extLst>
          </p:cNvPr>
          <p:cNvSpPr>
            <a:spLocks noGrp="1"/>
          </p:cNvSpPr>
          <p:nvPr>
            <p:ph type="sldNum" sz="quarter" idx="5"/>
          </p:nvPr>
        </p:nvSpPr>
        <p:spPr/>
        <p:txBody>
          <a:bodyPr/>
          <a:lstStyle/>
          <a:p>
            <a:fld id="{C37D7554-D10C-4E29-B8E6-BB7111FA614F}" type="slidenum">
              <a:rPr lang="en-US" smtClean="0"/>
              <a:t>13</a:t>
            </a:fld>
            <a:endParaRPr lang="en-US" dirty="0"/>
          </a:p>
        </p:txBody>
      </p:sp>
    </p:spTree>
    <p:extLst>
      <p:ext uri="{BB962C8B-B14F-4D97-AF65-F5344CB8AC3E}">
        <p14:creationId xmlns:p14="http://schemas.microsoft.com/office/powerpoint/2010/main" val="39407764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335F45-9406-69E9-F10D-2A6CBE5ABAF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FE994DD-5783-5701-4677-2295468D61D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04EEFB6-8E14-E82A-2546-E8A165206C3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6C70354-9459-129D-92C8-CFF62EE86E7A}"/>
              </a:ext>
            </a:extLst>
          </p:cNvPr>
          <p:cNvSpPr>
            <a:spLocks noGrp="1"/>
          </p:cNvSpPr>
          <p:nvPr>
            <p:ph type="sldNum" sz="quarter" idx="5"/>
          </p:nvPr>
        </p:nvSpPr>
        <p:spPr/>
        <p:txBody>
          <a:bodyPr/>
          <a:lstStyle/>
          <a:p>
            <a:fld id="{C37D7554-D10C-4E29-B8E6-BB7111FA614F}" type="slidenum">
              <a:rPr lang="en-US" smtClean="0"/>
              <a:t>14</a:t>
            </a:fld>
            <a:endParaRPr lang="en-US" dirty="0"/>
          </a:p>
        </p:txBody>
      </p:sp>
    </p:spTree>
    <p:extLst>
      <p:ext uri="{BB962C8B-B14F-4D97-AF65-F5344CB8AC3E}">
        <p14:creationId xmlns:p14="http://schemas.microsoft.com/office/powerpoint/2010/main" val="31809359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rame">
    <p:bg>
      <p:bgPr>
        <a:solidFill>
          <a:schemeClr val="bg1">
            <a:alpha val="10000"/>
          </a:schemeClr>
        </a:solid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DAF0714-05F3-0032-F5CA-3E9020090869}"/>
              </a:ext>
            </a:extLst>
          </p:cNvPr>
          <p:cNvSpPr>
            <a:spLocks/>
          </p:cNvSpPr>
          <p:nvPr userDrawn="1"/>
        </p:nvSpPr>
        <p:spPr>
          <a:xfrm rot="16200000">
            <a:off x="4120690" y="1833508"/>
            <a:ext cx="903803" cy="9145186"/>
          </a:xfrm>
          <a:custGeom>
            <a:avLst/>
            <a:gdLst>
              <a:gd name="connsiteX0" fmla="*/ 903803 w 903803"/>
              <a:gd name="connsiteY0" fmla="*/ 12193581 h 12193581"/>
              <a:gd name="connsiteX1" fmla="*/ 350824 w 903803"/>
              <a:gd name="connsiteY1" fmla="*/ 12192013 h 12193581"/>
              <a:gd name="connsiteX2" fmla="*/ 350824 w 903803"/>
              <a:gd name="connsiteY2" fmla="*/ 12192001 h 12193581"/>
              <a:gd name="connsiteX3" fmla="*/ 0 w 903803"/>
              <a:gd name="connsiteY3" fmla="*/ 12192001 h 12193581"/>
              <a:gd name="connsiteX4" fmla="*/ 1 w 903803"/>
              <a:gd name="connsiteY4" fmla="*/ 2 h 12193581"/>
              <a:gd name="connsiteX5" fmla="*/ 365759 w 903803"/>
              <a:gd name="connsiteY5" fmla="*/ 2 h 12193581"/>
              <a:gd name="connsiteX6" fmla="*/ 365759 w 903803"/>
              <a:gd name="connsiteY6" fmla="*/ 1533 h 12193581"/>
              <a:gd name="connsiteX7" fmla="*/ 903802 w 903803"/>
              <a:gd name="connsiteY7" fmla="*/ 0 h 12193581"/>
              <a:gd name="connsiteX8" fmla="*/ 365759 w 903803"/>
              <a:gd name="connsiteY8" fmla="*/ 6048638 h 12193581"/>
              <a:gd name="connsiteX9" fmla="*/ 365759 w 903803"/>
              <a:gd name="connsiteY9" fmla="*/ 6176118 h 12193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3803" h="12193581">
                <a:moveTo>
                  <a:pt x="903803" y="12193581"/>
                </a:moveTo>
                <a:lnTo>
                  <a:pt x="350824" y="12192013"/>
                </a:lnTo>
                <a:lnTo>
                  <a:pt x="350824" y="12192001"/>
                </a:lnTo>
                <a:lnTo>
                  <a:pt x="0" y="12192001"/>
                </a:lnTo>
                <a:lnTo>
                  <a:pt x="1" y="2"/>
                </a:lnTo>
                <a:lnTo>
                  <a:pt x="365759" y="2"/>
                </a:lnTo>
                <a:lnTo>
                  <a:pt x="365759" y="1533"/>
                </a:lnTo>
                <a:lnTo>
                  <a:pt x="903802" y="0"/>
                </a:lnTo>
                <a:lnTo>
                  <a:pt x="365759" y="6048638"/>
                </a:lnTo>
                <a:lnTo>
                  <a:pt x="365759" y="6176118"/>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3" name="Content Placeholder 15">
            <a:extLst>
              <a:ext uri="{FF2B5EF4-FFF2-40B4-BE49-F238E27FC236}">
                <a16:creationId xmlns:a16="http://schemas.microsoft.com/office/drawing/2014/main" id="{A25AFECF-0C52-4AD9-7A75-9BDCD4CDC9EB}"/>
              </a:ext>
            </a:extLst>
          </p:cNvPr>
          <p:cNvSpPr>
            <a:spLocks noGrp="1"/>
          </p:cNvSpPr>
          <p:nvPr>
            <p:ph sz="quarter" idx="16" hasCustomPrompt="1"/>
          </p:nvPr>
        </p:nvSpPr>
        <p:spPr>
          <a:xfrm>
            <a:off x="754380" y="1920240"/>
            <a:ext cx="7610952" cy="3752963"/>
          </a:xfrm>
          <a:prstGeom prst="rect">
            <a:avLst/>
          </a:prstGeom>
        </p:spPr>
        <p:txBody>
          <a:bodyPr/>
          <a:lstStyle>
            <a:lvl1pPr marL="214308" indent="-214308">
              <a:lnSpc>
                <a:spcPct val="100000"/>
              </a:lnSpc>
              <a:spcBef>
                <a:spcPts val="900"/>
              </a:spcBef>
              <a:spcAft>
                <a:spcPts val="0"/>
              </a:spcAft>
              <a:buFont typeface="Arial" panose="020B0604020202020204" pitchFamily="34" charset="0"/>
              <a:buChar char="•"/>
              <a:defRPr sz="1800" spc="38" baseline="0">
                <a:solidFill>
                  <a:schemeClr val="tx1"/>
                </a:solidFill>
                <a:latin typeface="Calibri" panose="020F0502020204030204" pitchFamily="34" charset="0"/>
                <a:cs typeface="Calibri" panose="020F0502020204030204" pitchFamily="34" charset="0"/>
              </a:defRPr>
            </a:lvl1pPr>
            <a:lvl2pPr marL="427424" indent="-169065">
              <a:spcBef>
                <a:spcPts val="450"/>
              </a:spcBef>
              <a:spcAft>
                <a:spcPts val="0"/>
              </a:spcAft>
              <a:buFont typeface="Arial" panose="020B0604020202020204" pitchFamily="34" charset="0"/>
              <a:buChar char="•"/>
              <a:defRPr sz="1800">
                <a:latin typeface="Calibri" panose="020F0502020204030204" pitchFamily="34" charset="0"/>
                <a:cs typeface="Calibri" panose="020F0502020204030204" pitchFamily="34" charset="0"/>
              </a:defRPr>
            </a:lvl2pPr>
            <a:lvl3pPr marL="601251" indent="-173827">
              <a:spcBef>
                <a:spcPts val="450"/>
              </a:spcBef>
              <a:spcAft>
                <a:spcPts val="0"/>
              </a:spcAft>
              <a:buFont typeface="Arial" panose="020B0604020202020204" pitchFamily="34" charset="0"/>
              <a:buChar char="•"/>
              <a:defRPr sz="1800">
                <a:latin typeface="Calibri" panose="020F0502020204030204" pitchFamily="34" charset="0"/>
                <a:cs typeface="Calibri" panose="020F0502020204030204" pitchFamily="34" charset="0"/>
              </a:defRPr>
            </a:lvl3pPr>
          </a:lstStyle>
          <a:p>
            <a:pPr lvl="0"/>
            <a:r>
              <a:rPr lang="en-US" dirty="0"/>
              <a:t>Click to add text</a:t>
            </a:r>
          </a:p>
          <a:p>
            <a:pPr lvl="1"/>
            <a:r>
              <a:rPr lang="en-US" dirty="0"/>
              <a:t>Click to add text</a:t>
            </a:r>
          </a:p>
          <a:p>
            <a:pPr lvl="2"/>
            <a:r>
              <a:rPr lang="en-US" dirty="0"/>
              <a:t>Click to add text</a:t>
            </a:r>
          </a:p>
        </p:txBody>
      </p:sp>
      <p:sp>
        <p:nvSpPr>
          <p:cNvPr id="4" name="Text Placeholder 3">
            <a:extLst>
              <a:ext uri="{FF2B5EF4-FFF2-40B4-BE49-F238E27FC236}">
                <a16:creationId xmlns:a16="http://schemas.microsoft.com/office/drawing/2014/main" id="{399BF6E8-FE26-DC6A-E66C-C899DECCA75A}"/>
              </a:ext>
            </a:extLst>
          </p:cNvPr>
          <p:cNvSpPr>
            <a:spLocks noGrp="1"/>
          </p:cNvSpPr>
          <p:nvPr>
            <p:ph type="body" sz="quarter" idx="18" hasCustomPrompt="1"/>
          </p:nvPr>
        </p:nvSpPr>
        <p:spPr>
          <a:xfrm>
            <a:off x="754383" y="1005840"/>
            <a:ext cx="7610951" cy="574222"/>
          </a:xfrm>
          <a:prstGeom prst="rect">
            <a:avLst/>
          </a:prstGeom>
        </p:spPr>
        <p:txBody>
          <a:bodyPr anchor="b"/>
          <a:lstStyle>
            <a:lvl1pPr marL="0" indent="0">
              <a:buNone/>
              <a:defRPr sz="2400" b="1" spc="38" baseline="0">
                <a:solidFill>
                  <a:schemeClr val="accent1"/>
                </a:solidFill>
                <a:latin typeface="+mj-lt"/>
              </a:defRPr>
            </a:lvl1pPr>
            <a:lvl2pPr marL="342892" indent="0">
              <a:buNone/>
              <a:defRPr/>
            </a:lvl2pPr>
            <a:lvl3pPr marL="685783" indent="0">
              <a:buNone/>
              <a:defRPr/>
            </a:lvl3pPr>
            <a:lvl4pPr marL="1028675" indent="0">
              <a:buNone/>
              <a:defRPr/>
            </a:lvl4pPr>
            <a:lvl5pPr marL="1371566" indent="0">
              <a:buNone/>
              <a:defRPr/>
            </a:lvl5pPr>
          </a:lstStyle>
          <a:p>
            <a:pPr lvl="0"/>
            <a:r>
              <a:rPr lang="en-US" dirty="0"/>
              <a:t>Headline Here</a:t>
            </a:r>
          </a:p>
        </p:txBody>
      </p:sp>
      <p:sp>
        <p:nvSpPr>
          <p:cNvPr id="5" name="Rectangle 4">
            <a:extLst>
              <a:ext uri="{FF2B5EF4-FFF2-40B4-BE49-F238E27FC236}">
                <a16:creationId xmlns:a16="http://schemas.microsoft.com/office/drawing/2014/main" id="{C05A17F4-8DD1-4400-C949-ADC6D5E12907}"/>
              </a:ext>
            </a:extLst>
          </p:cNvPr>
          <p:cNvSpPr/>
          <p:nvPr userDrawn="1"/>
        </p:nvSpPr>
        <p:spPr>
          <a:xfrm>
            <a:off x="378622" y="631627"/>
            <a:ext cx="8386760" cy="6089848"/>
          </a:xfrm>
          <a:prstGeom prst="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2" name="Slide Number Placeholder 5">
            <a:extLst>
              <a:ext uri="{FF2B5EF4-FFF2-40B4-BE49-F238E27FC236}">
                <a16:creationId xmlns:a16="http://schemas.microsoft.com/office/drawing/2014/main" id="{1F952649-AA3B-C06C-E042-C84208E9F92E}"/>
              </a:ext>
            </a:extLst>
          </p:cNvPr>
          <p:cNvSpPr txBox="1">
            <a:spLocks/>
          </p:cNvSpPr>
          <p:nvPr userDrawn="1"/>
        </p:nvSpPr>
        <p:spPr>
          <a:xfrm>
            <a:off x="7882759" y="6356355"/>
            <a:ext cx="883814" cy="365125"/>
          </a:xfrm>
          <a:prstGeom prst="rect">
            <a:avLst/>
          </a:prstGeom>
        </p:spPr>
        <p:txBody>
          <a:bodyPr lIns="0" rIns="0" anchor="b"/>
          <a:lstStyle>
            <a:defPPr>
              <a:defRPr lang="en-US"/>
            </a:defPPr>
            <a:lvl1pPr marL="0" algn="r" defTabSz="914400" rtl="0" eaLnBrk="1" latinLnBrk="0" hangingPunct="1">
              <a:defRPr sz="800" kern="1200" spc="100" baseline="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8D65601-5AE2-46FC-B138-694DDD2B510D}" type="slidenum">
              <a:rPr lang="en-US" sz="1400" spc="113" baseline="0" smtClean="0">
                <a:latin typeface="Calibri" panose="020F0502020204030204" pitchFamily="34" charset="0"/>
                <a:cs typeface="Calibri" panose="020F0502020204030204" pitchFamily="34" charset="0"/>
              </a:rPr>
              <a:pPr/>
              <a:t>‹#›</a:t>
            </a:fld>
            <a:endParaRPr lang="en-US" sz="1400" spc="113" baseline="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064217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Color block">
    <p:bg>
      <p:bgPr>
        <a:solidFill>
          <a:schemeClr val="accent6">
            <a:lumMod val="20000"/>
            <a:lumOff val="80000"/>
            <a:alpha val="25000"/>
          </a:schemeClr>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0796CDC-3154-4ACA-A920-8CBE431C2A1A}"/>
              </a:ext>
            </a:extLst>
          </p:cNvPr>
          <p:cNvSpPr/>
          <p:nvPr userDrawn="1"/>
        </p:nvSpPr>
        <p:spPr>
          <a:xfrm>
            <a:off x="2" y="0"/>
            <a:ext cx="3515711"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5" name="Slide Number Placeholder 5">
            <a:extLst>
              <a:ext uri="{FF2B5EF4-FFF2-40B4-BE49-F238E27FC236}">
                <a16:creationId xmlns:a16="http://schemas.microsoft.com/office/drawing/2014/main" id="{0344BD20-CD77-6297-5667-62E9351976FD}"/>
              </a:ext>
            </a:extLst>
          </p:cNvPr>
          <p:cNvSpPr>
            <a:spLocks noGrp="1"/>
          </p:cNvSpPr>
          <p:nvPr>
            <p:ph type="sldNum" sz="quarter" idx="4"/>
          </p:nvPr>
        </p:nvSpPr>
        <p:spPr>
          <a:xfrm>
            <a:off x="7882759" y="6356355"/>
            <a:ext cx="883814" cy="365125"/>
          </a:xfrm>
          <a:prstGeom prst="rect">
            <a:avLst/>
          </a:prstGeom>
        </p:spPr>
        <p:txBody>
          <a:bodyPr lIns="0" rIns="0" anchor="b"/>
          <a:lstStyle>
            <a:lvl1pPr algn="r">
              <a:defRPr sz="600" spc="113" baseline="0">
                <a:solidFill>
                  <a:schemeClr val="tx2"/>
                </a:solidFill>
              </a:defRPr>
            </a:lvl1pPr>
          </a:lstStyle>
          <a:p>
            <a:fld id="{18D65601-5AE2-46FC-B138-694DDD2B510D}" type="slidenum">
              <a:rPr lang="en-US" smtClean="0"/>
              <a:pPr/>
              <a:t>‹#›</a:t>
            </a:fld>
            <a:endParaRPr lang="en-US" dirty="0"/>
          </a:p>
        </p:txBody>
      </p:sp>
    </p:spTree>
    <p:extLst>
      <p:ext uri="{BB962C8B-B14F-4D97-AF65-F5344CB8AC3E}">
        <p14:creationId xmlns:p14="http://schemas.microsoft.com/office/powerpoint/2010/main" val="403017521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6758039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Divider_1">
    <p:bg>
      <p:bgPr>
        <a:solidFill>
          <a:schemeClr val="accent3">
            <a:alpha val="10000"/>
          </a:schemeClr>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5A322BF-82BA-C699-B774-DC0222F4B15C}"/>
              </a:ext>
            </a:extLst>
          </p:cNvPr>
          <p:cNvSpPr/>
          <p:nvPr userDrawn="1"/>
        </p:nvSpPr>
        <p:spPr>
          <a:xfrm>
            <a:off x="3515710" y="0"/>
            <a:ext cx="5628290" cy="68580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Rectangle 9">
            <a:extLst>
              <a:ext uri="{FF2B5EF4-FFF2-40B4-BE49-F238E27FC236}">
                <a16:creationId xmlns:a16="http://schemas.microsoft.com/office/drawing/2014/main" id="{50796CDC-3154-4ACA-A920-8CBE431C2A1A}"/>
              </a:ext>
            </a:extLst>
          </p:cNvPr>
          <p:cNvSpPr/>
          <p:nvPr userDrawn="1"/>
        </p:nvSpPr>
        <p:spPr>
          <a:xfrm>
            <a:off x="2" y="0"/>
            <a:ext cx="3515711"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Arrow: Chevron 1">
            <a:extLst>
              <a:ext uri="{FF2B5EF4-FFF2-40B4-BE49-F238E27FC236}">
                <a16:creationId xmlns:a16="http://schemas.microsoft.com/office/drawing/2014/main" id="{FDC02647-34B5-00DF-A8EA-E7FC13A346D1}"/>
              </a:ext>
            </a:extLst>
          </p:cNvPr>
          <p:cNvSpPr/>
          <p:nvPr userDrawn="1"/>
        </p:nvSpPr>
        <p:spPr>
          <a:xfrm rot="16200000">
            <a:off x="548183" y="5100147"/>
            <a:ext cx="2419349" cy="3515710"/>
          </a:xfrm>
          <a:prstGeom prst="chevron">
            <a:avLst>
              <a:gd name="adj" fmla="val 47999"/>
            </a:avLst>
          </a:prstGeom>
          <a:solidFill>
            <a:schemeClr val="bg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solidFill>
                  <a:schemeClr val="tx1"/>
                </a:solidFill>
              </a:rPr>
              <a:t> </a:t>
            </a:r>
          </a:p>
        </p:txBody>
      </p:sp>
      <p:sp>
        <p:nvSpPr>
          <p:cNvPr id="5" name="Arrow: Chevron 4">
            <a:extLst>
              <a:ext uri="{FF2B5EF4-FFF2-40B4-BE49-F238E27FC236}">
                <a16:creationId xmlns:a16="http://schemas.microsoft.com/office/drawing/2014/main" id="{81888F90-00E8-869F-17D4-E6C8DB714F42}"/>
              </a:ext>
            </a:extLst>
          </p:cNvPr>
          <p:cNvSpPr/>
          <p:nvPr userDrawn="1"/>
        </p:nvSpPr>
        <p:spPr>
          <a:xfrm rot="16200000">
            <a:off x="548183" y="4461978"/>
            <a:ext cx="2419349" cy="3515710"/>
          </a:xfrm>
          <a:prstGeom prst="chevron">
            <a:avLst>
              <a:gd name="adj" fmla="val 47999"/>
            </a:avLst>
          </a:prstGeom>
          <a:solidFill>
            <a:schemeClr val="bg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solidFill>
                  <a:schemeClr val="tx1"/>
                </a:solidFill>
              </a:rPr>
              <a:t> </a:t>
            </a:r>
          </a:p>
        </p:txBody>
      </p:sp>
      <p:sp>
        <p:nvSpPr>
          <p:cNvPr id="3" name="Picture Placeholder 3">
            <a:extLst>
              <a:ext uri="{FF2B5EF4-FFF2-40B4-BE49-F238E27FC236}">
                <a16:creationId xmlns:a16="http://schemas.microsoft.com/office/drawing/2014/main" id="{5E68AD97-B9A7-8FA7-0145-DF72EBC5F92D}"/>
              </a:ext>
            </a:extLst>
          </p:cNvPr>
          <p:cNvSpPr>
            <a:spLocks noGrp="1"/>
          </p:cNvSpPr>
          <p:nvPr>
            <p:ph type="pic" sz="quarter" idx="10"/>
          </p:nvPr>
        </p:nvSpPr>
        <p:spPr>
          <a:xfrm>
            <a:off x="3515709" y="0"/>
            <a:ext cx="5628084" cy="6858000"/>
          </a:xfrm>
          <a:prstGeom prst="rect">
            <a:avLst/>
          </a:prstGeom>
          <a:effectLst>
            <a:outerShdw blurRad="101600" dist="63500" dir="10800000" algn="r" rotWithShape="0">
              <a:prstClr val="black">
                <a:alpha val="15000"/>
              </a:prstClr>
            </a:outerShdw>
          </a:effectLst>
        </p:spPr>
        <p:txBody>
          <a:bodyPr/>
          <a:lstStyle>
            <a:lvl1pPr marL="0" indent="0">
              <a:buFontTx/>
              <a:buNone/>
              <a:defRPr/>
            </a:lvl1pPr>
          </a:lstStyle>
          <a:p>
            <a:endParaRPr lang="en-US" dirty="0"/>
          </a:p>
        </p:txBody>
      </p:sp>
      <p:pic>
        <p:nvPicPr>
          <p:cNvPr id="8" name="Picture 7">
            <a:extLst>
              <a:ext uri="{FF2B5EF4-FFF2-40B4-BE49-F238E27FC236}">
                <a16:creationId xmlns:a16="http://schemas.microsoft.com/office/drawing/2014/main" id="{BE0F35FA-4C2D-7DE9-0605-69F5174A8874}"/>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285751" y="148931"/>
            <a:ext cx="1815611" cy="455416"/>
          </a:xfrm>
          <a:prstGeom prst="rect">
            <a:avLst/>
          </a:prstGeom>
        </p:spPr>
      </p:pic>
    </p:spTree>
    <p:extLst>
      <p:ext uri="{BB962C8B-B14F-4D97-AF65-F5344CB8AC3E}">
        <p14:creationId xmlns:p14="http://schemas.microsoft.com/office/powerpoint/2010/main" val="36947301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Divider_2">
    <p:bg>
      <p:bgPr>
        <a:solidFill>
          <a:schemeClr val="accent5">
            <a:alpha val="10000"/>
          </a:schemeClr>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78BC479-7D9E-D5B0-195B-3338C7ADE0FB}"/>
              </a:ext>
            </a:extLst>
          </p:cNvPr>
          <p:cNvSpPr/>
          <p:nvPr userDrawn="1"/>
        </p:nvSpPr>
        <p:spPr>
          <a:xfrm>
            <a:off x="3515710" y="0"/>
            <a:ext cx="5628084" cy="685800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Rectangle 9">
            <a:extLst>
              <a:ext uri="{FF2B5EF4-FFF2-40B4-BE49-F238E27FC236}">
                <a16:creationId xmlns:a16="http://schemas.microsoft.com/office/drawing/2014/main" id="{50796CDC-3154-4ACA-A920-8CBE431C2A1A}"/>
              </a:ext>
            </a:extLst>
          </p:cNvPr>
          <p:cNvSpPr/>
          <p:nvPr userDrawn="1"/>
        </p:nvSpPr>
        <p:spPr>
          <a:xfrm>
            <a:off x="2" y="0"/>
            <a:ext cx="351571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Arrow: Chevron 1">
            <a:extLst>
              <a:ext uri="{FF2B5EF4-FFF2-40B4-BE49-F238E27FC236}">
                <a16:creationId xmlns:a16="http://schemas.microsoft.com/office/drawing/2014/main" id="{FDC02647-34B5-00DF-A8EA-E7FC13A346D1}"/>
              </a:ext>
            </a:extLst>
          </p:cNvPr>
          <p:cNvSpPr/>
          <p:nvPr userDrawn="1"/>
        </p:nvSpPr>
        <p:spPr>
          <a:xfrm rot="16200000">
            <a:off x="548183" y="5100147"/>
            <a:ext cx="2419349" cy="3515710"/>
          </a:xfrm>
          <a:prstGeom prst="chevron">
            <a:avLst>
              <a:gd name="adj" fmla="val 47999"/>
            </a:avLst>
          </a:prstGeom>
          <a:solidFill>
            <a:schemeClr val="bg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solidFill>
                  <a:schemeClr val="tx1"/>
                </a:solidFill>
              </a:rPr>
              <a:t> </a:t>
            </a:r>
          </a:p>
        </p:txBody>
      </p:sp>
      <p:sp>
        <p:nvSpPr>
          <p:cNvPr id="5" name="Arrow: Chevron 4">
            <a:extLst>
              <a:ext uri="{FF2B5EF4-FFF2-40B4-BE49-F238E27FC236}">
                <a16:creationId xmlns:a16="http://schemas.microsoft.com/office/drawing/2014/main" id="{81888F90-00E8-869F-17D4-E6C8DB714F42}"/>
              </a:ext>
            </a:extLst>
          </p:cNvPr>
          <p:cNvSpPr/>
          <p:nvPr userDrawn="1"/>
        </p:nvSpPr>
        <p:spPr>
          <a:xfrm rot="16200000">
            <a:off x="548183" y="4461978"/>
            <a:ext cx="2419349" cy="3515710"/>
          </a:xfrm>
          <a:prstGeom prst="chevron">
            <a:avLst>
              <a:gd name="adj" fmla="val 47999"/>
            </a:avLst>
          </a:prstGeom>
          <a:solidFill>
            <a:schemeClr val="bg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solidFill>
                  <a:schemeClr val="tx1"/>
                </a:solidFill>
              </a:rPr>
              <a:t> </a:t>
            </a:r>
          </a:p>
        </p:txBody>
      </p:sp>
      <p:sp>
        <p:nvSpPr>
          <p:cNvPr id="3" name="Picture Placeholder 3">
            <a:extLst>
              <a:ext uri="{FF2B5EF4-FFF2-40B4-BE49-F238E27FC236}">
                <a16:creationId xmlns:a16="http://schemas.microsoft.com/office/drawing/2014/main" id="{6B84F1BA-DF39-6E64-7400-15BE49C7D29B}"/>
              </a:ext>
            </a:extLst>
          </p:cNvPr>
          <p:cNvSpPr>
            <a:spLocks noGrp="1"/>
          </p:cNvSpPr>
          <p:nvPr>
            <p:ph type="pic" sz="quarter" idx="10"/>
          </p:nvPr>
        </p:nvSpPr>
        <p:spPr>
          <a:xfrm>
            <a:off x="3515916" y="0"/>
            <a:ext cx="5628084" cy="6858000"/>
          </a:xfrm>
          <a:prstGeom prst="rect">
            <a:avLst/>
          </a:prstGeom>
          <a:effectLst>
            <a:outerShdw blurRad="101600" dist="63500" dir="10800000" algn="r" rotWithShape="0">
              <a:prstClr val="black">
                <a:alpha val="15000"/>
              </a:prstClr>
            </a:outerShdw>
          </a:effectLst>
        </p:spPr>
        <p:txBody>
          <a:bodyPr/>
          <a:lstStyle>
            <a:lvl1pPr marL="0" indent="0">
              <a:buFontTx/>
              <a:buNone/>
              <a:defRPr/>
            </a:lvl1pPr>
          </a:lstStyle>
          <a:p>
            <a:endParaRPr lang="en-US" dirty="0"/>
          </a:p>
        </p:txBody>
      </p:sp>
      <p:pic>
        <p:nvPicPr>
          <p:cNvPr id="6" name="Picture 5">
            <a:extLst>
              <a:ext uri="{FF2B5EF4-FFF2-40B4-BE49-F238E27FC236}">
                <a16:creationId xmlns:a16="http://schemas.microsoft.com/office/drawing/2014/main" id="{72DA75D3-401A-2409-F7C3-A7F58B4B6241}"/>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285751" y="148931"/>
            <a:ext cx="1815611" cy="455416"/>
          </a:xfrm>
          <a:prstGeom prst="rect">
            <a:avLst/>
          </a:prstGeom>
        </p:spPr>
      </p:pic>
    </p:spTree>
    <p:extLst>
      <p:ext uri="{BB962C8B-B14F-4D97-AF65-F5344CB8AC3E}">
        <p14:creationId xmlns:p14="http://schemas.microsoft.com/office/powerpoint/2010/main" val="361939142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Divider_3">
    <p:bg>
      <p:bgPr>
        <a:solidFill>
          <a:schemeClr val="accent2">
            <a:alpha val="10000"/>
          </a:schemeClr>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398A732-26A8-A525-B413-7C704695F5B9}"/>
              </a:ext>
            </a:extLst>
          </p:cNvPr>
          <p:cNvSpPr/>
          <p:nvPr userDrawn="1"/>
        </p:nvSpPr>
        <p:spPr>
          <a:xfrm>
            <a:off x="3515710" y="0"/>
            <a:ext cx="5628084" cy="6858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Rectangle 9">
            <a:extLst>
              <a:ext uri="{FF2B5EF4-FFF2-40B4-BE49-F238E27FC236}">
                <a16:creationId xmlns:a16="http://schemas.microsoft.com/office/drawing/2014/main" id="{50796CDC-3154-4ACA-A920-8CBE431C2A1A}"/>
              </a:ext>
            </a:extLst>
          </p:cNvPr>
          <p:cNvSpPr/>
          <p:nvPr userDrawn="1"/>
        </p:nvSpPr>
        <p:spPr>
          <a:xfrm>
            <a:off x="2" y="0"/>
            <a:ext cx="351571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Arrow: Chevron 1">
            <a:extLst>
              <a:ext uri="{FF2B5EF4-FFF2-40B4-BE49-F238E27FC236}">
                <a16:creationId xmlns:a16="http://schemas.microsoft.com/office/drawing/2014/main" id="{FDC02647-34B5-00DF-A8EA-E7FC13A346D1}"/>
              </a:ext>
            </a:extLst>
          </p:cNvPr>
          <p:cNvSpPr/>
          <p:nvPr userDrawn="1"/>
        </p:nvSpPr>
        <p:spPr>
          <a:xfrm rot="16200000">
            <a:off x="548183" y="5100147"/>
            <a:ext cx="2419349" cy="3515710"/>
          </a:xfrm>
          <a:prstGeom prst="chevron">
            <a:avLst>
              <a:gd name="adj" fmla="val 47999"/>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solidFill>
                  <a:schemeClr val="tx1"/>
                </a:solidFill>
              </a:rPr>
              <a:t> </a:t>
            </a:r>
          </a:p>
        </p:txBody>
      </p:sp>
      <p:sp>
        <p:nvSpPr>
          <p:cNvPr id="5" name="Arrow: Chevron 4">
            <a:extLst>
              <a:ext uri="{FF2B5EF4-FFF2-40B4-BE49-F238E27FC236}">
                <a16:creationId xmlns:a16="http://schemas.microsoft.com/office/drawing/2014/main" id="{81888F90-00E8-869F-17D4-E6C8DB714F42}"/>
              </a:ext>
            </a:extLst>
          </p:cNvPr>
          <p:cNvSpPr/>
          <p:nvPr userDrawn="1"/>
        </p:nvSpPr>
        <p:spPr>
          <a:xfrm rot="16200000">
            <a:off x="548183" y="4461978"/>
            <a:ext cx="2419349" cy="3515710"/>
          </a:xfrm>
          <a:prstGeom prst="chevron">
            <a:avLst>
              <a:gd name="adj" fmla="val 47999"/>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solidFill>
                  <a:schemeClr val="tx1"/>
                </a:solidFill>
              </a:rPr>
              <a:t> </a:t>
            </a:r>
          </a:p>
        </p:txBody>
      </p:sp>
      <p:sp>
        <p:nvSpPr>
          <p:cNvPr id="4" name="Picture Placeholder 3">
            <a:extLst>
              <a:ext uri="{FF2B5EF4-FFF2-40B4-BE49-F238E27FC236}">
                <a16:creationId xmlns:a16="http://schemas.microsoft.com/office/drawing/2014/main" id="{C6DA5683-EC86-E73C-75F8-1505F0EE507F}"/>
              </a:ext>
            </a:extLst>
          </p:cNvPr>
          <p:cNvSpPr>
            <a:spLocks noGrp="1"/>
          </p:cNvSpPr>
          <p:nvPr>
            <p:ph type="pic" sz="quarter" idx="10"/>
          </p:nvPr>
        </p:nvSpPr>
        <p:spPr>
          <a:xfrm>
            <a:off x="3515916" y="0"/>
            <a:ext cx="5628084" cy="6858000"/>
          </a:xfrm>
          <a:prstGeom prst="rect">
            <a:avLst/>
          </a:prstGeom>
          <a:effectLst>
            <a:outerShdw blurRad="101600" dist="63500" dir="10800000" algn="r" rotWithShape="0">
              <a:prstClr val="black">
                <a:alpha val="15000"/>
              </a:prstClr>
            </a:outerShdw>
          </a:effectLst>
        </p:spPr>
        <p:txBody>
          <a:bodyPr/>
          <a:lstStyle>
            <a:lvl1pPr marL="0" indent="0">
              <a:buFontTx/>
              <a:buNone/>
              <a:defRPr/>
            </a:lvl1pPr>
          </a:lstStyle>
          <a:p>
            <a:endParaRPr lang="en-US" dirty="0"/>
          </a:p>
        </p:txBody>
      </p:sp>
      <p:pic>
        <p:nvPicPr>
          <p:cNvPr id="7" name="Picture 6">
            <a:extLst>
              <a:ext uri="{FF2B5EF4-FFF2-40B4-BE49-F238E27FC236}">
                <a16:creationId xmlns:a16="http://schemas.microsoft.com/office/drawing/2014/main" id="{96C1EB37-8D59-DED8-DBB7-CB8BAB82B1CD}"/>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285751" y="148931"/>
            <a:ext cx="1815611" cy="455416"/>
          </a:xfrm>
          <a:prstGeom prst="rect">
            <a:avLst/>
          </a:prstGeom>
        </p:spPr>
      </p:pic>
    </p:spTree>
    <p:extLst>
      <p:ext uri="{BB962C8B-B14F-4D97-AF65-F5344CB8AC3E}">
        <p14:creationId xmlns:p14="http://schemas.microsoft.com/office/powerpoint/2010/main" val="310584704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Divider_4">
    <p:bg>
      <p:bgPr>
        <a:solidFill>
          <a:schemeClr val="accent6">
            <a:alpha val="10000"/>
          </a:schemeClr>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FC1E08E-31F3-0870-CE34-1BE1FD668A98}"/>
              </a:ext>
            </a:extLst>
          </p:cNvPr>
          <p:cNvSpPr/>
          <p:nvPr userDrawn="1"/>
        </p:nvSpPr>
        <p:spPr>
          <a:xfrm>
            <a:off x="3515710" y="0"/>
            <a:ext cx="5628084" cy="685800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Rectangle 9">
            <a:extLst>
              <a:ext uri="{FF2B5EF4-FFF2-40B4-BE49-F238E27FC236}">
                <a16:creationId xmlns:a16="http://schemas.microsoft.com/office/drawing/2014/main" id="{50796CDC-3154-4ACA-A920-8CBE431C2A1A}"/>
              </a:ext>
            </a:extLst>
          </p:cNvPr>
          <p:cNvSpPr/>
          <p:nvPr userDrawn="1"/>
        </p:nvSpPr>
        <p:spPr>
          <a:xfrm>
            <a:off x="2" y="0"/>
            <a:ext cx="3515711"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Arrow: Chevron 1">
            <a:extLst>
              <a:ext uri="{FF2B5EF4-FFF2-40B4-BE49-F238E27FC236}">
                <a16:creationId xmlns:a16="http://schemas.microsoft.com/office/drawing/2014/main" id="{FDC02647-34B5-00DF-A8EA-E7FC13A346D1}"/>
              </a:ext>
            </a:extLst>
          </p:cNvPr>
          <p:cNvSpPr/>
          <p:nvPr userDrawn="1"/>
        </p:nvSpPr>
        <p:spPr>
          <a:xfrm rot="16200000">
            <a:off x="548183" y="5100147"/>
            <a:ext cx="2419349" cy="3515710"/>
          </a:xfrm>
          <a:prstGeom prst="chevron">
            <a:avLst>
              <a:gd name="adj" fmla="val 47999"/>
            </a:avLst>
          </a:prstGeom>
          <a:solidFill>
            <a:schemeClr val="bg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solidFill>
                  <a:schemeClr val="tx1"/>
                </a:solidFill>
              </a:rPr>
              <a:t> </a:t>
            </a:r>
          </a:p>
        </p:txBody>
      </p:sp>
      <p:sp>
        <p:nvSpPr>
          <p:cNvPr id="5" name="Arrow: Chevron 4">
            <a:extLst>
              <a:ext uri="{FF2B5EF4-FFF2-40B4-BE49-F238E27FC236}">
                <a16:creationId xmlns:a16="http://schemas.microsoft.com/office/drawing/2014/main" id="{81888F90-00E8-869F-17D4-E6C8DB714F42}"/>
              </a:ext>
            </a:extLst>
          </p:cNvPr>
          <p:cNvSpPr/>
          <p:nvPr userDrawn="1"/>
        </p:nvSpPr>
        <p:spPr>
          <a:xfrm rot="16200000">
            <a:off x="548183" y="4461978"/>
            <a:ext cx="2419349" cy="3515710"/>
          </a:xfrm>
          <a:prstGeom prst="chevron">
            <a:avLst>
              <a:gd name="adj" fmla="val 47999"/>
            </a:avLst>
          </a:prstGeom>
          <a:solidFill>
            <a:schemeClr val="bg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solidFill>
                  <a:schemeClr val="tx1"/>
                </a:solidFill>
              </a:rPr>
              <a:t> </a:t>
            </a:r>
          </a:p>
        </p:txBody>
      </p:sp>
      <p:sp>
        <p:nvSpPr>
          <p:cNvPr id="3" name="Picture Placeholder 3">
            <a:extLst>
              <a:ext uri="{FF2B5EF4-FFF2-40B4-BE49-F238E27FC236}">
                <a16:creationId xmlns:a16="http://schemas.microsoft.com/office/drawing/2014/main" id="{0946A1BC-3827-B021-D2CE-5ED3AD4C7E22}"/>
              </a:ext>
            </a:extLst>
          </p:cNvPr>
          <p:cNvSpPr>
            <a:spLocks noGrp="1"/>
          </p:cNvSpPr>
          <p:nvPr>
            <p:ph type="pic" sz="quarter" idx="10"/>
          </p:nvPr>
        </p:nvSpPr>
        <p:spPr>
          <a:xfrm>
            <a:off x="3515709" y="0"/>
            <a:ext cx="5628084" cy="6858000"/>
          </a:xfrm>
          <a:prstGeom prst="rect">
            <a:avLst/>
          </a:prstGeom>
          <a:effectLst>
            <a:outerShdw blurRad="101600" dist="63500" dir="10800000" algn="r" rotWithShape="0">
              <a:prstClr val="black">
                <a:alpha val="15000"/>
              </a:prstClr>
            </a:outerShdw>
          </a:effectLst>
        </p:spPr>
        <p:txBody>
          <a:bodyPr/>
          <a:lstStyle>
            <a:lvl1pPr marL="0" indent="0">
              <a:buFontTx/>
              <a:buNone/>
              <a:defRPr/>
            </a:lvl1pPr>
          </a:lstStyle>
          <a:p>
            <a:endParaRPr lang="en-US" dirty="0"/>
          </a:p>
        </p:txBody>
      </p:sp>
      <p:pic>
        <p:nvPicPr>
          <p:cNvPr id="6" name="Picture 5">
            <a:extLst>
              <a:ext uri="{FF2B5EF4-FFF2-40B4-BE49-F238E27FC236}">
                <a16:creationId xmlns:a16="http://schemas.microsoft.com/office/drawing/2014/main" id="{C9E0B674-D7D1-CC13-680A-E1945A0AFFA7}"/>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285751" y="148931"/>
            <a:ext cx="1815611" cy="455416"/>
          </a:xfrm>
          <a:prstGeom prst="rect">
            <a:avLst/>
          </a:prstGeom>
        </p:spPr>
      </p:pic>
    </p:spTree>
    <p:extLst>
      <p:ext uri="{BB962C8B-B14F-4D97-AF65-F5344CB8AC3E}">
        <p14:creationId xmlns:p14="http://schemas.microsoft.com/office/powerpoint/2010/main" val="109609678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lor block">
    <p:bg>
      <p:bgPr>
        <a:solidFill>
          <a:schemeClr val="accent5">
            <a:alpha val="10000"/>
          </a:schemeClr>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0796CDC-3154-4ACA-A920-8CBE431C2A1A}"/>
              </a:ext>
            </a:extLst>
          </p:cNvPr>
          <p:cNvSpPr/>
          <p:nvPr userDrawn="1"/>
        </p:nvSpPr>
        <p:spPr>
          <a:xfrm>
            <a:off x="2" y="0"/>
            <a:ext cx="351571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5" name="Slide Number Placeholder 5">
            <a:extLst>
              <a:ext uri="{FF2B5EF4-FFF2-40B4-BE49-F238E27FC236}">
                <a16:creationId xmlns:a16="http://schemas.microsoft.com/office/drawing/2014/main" id="{6353CF9D-DF5C-B6A2-D308-E8A5E24C7822}"/>
              </a:ext>
            </a:extLst>
          </p:cNvPr>
          <p:cNvSpPr>
            <a:spLocks noGrp="1"/>
          </p:cNvSpPr>
          <p:nvPr>
            <p:ph type="sldNum" sz="quarter" idx="4"/>
          </p:nvPr>
        </p:nvSpPr>
        <p:spPr>
          <a:xfrm>
            <a:off x="7882759" y="6356355"/>
            <a:ext cx="883814" cy="365125"/>
          </a:xfrm>
          <a:prstGeom prst="rect">
            <a:avLst/>
          </a:prstGeom>
        </p:spPr>
        <p:txBody>
          <a:bodyPr lIns="0" rIns="0" anchor="b"/>
          <a:lstStyle>
            <a:lvl1pPr algn="r">
              <a:defRPr sz="600" spc="113" baseline="0">
                <a:solidFill>
                  <a:schemeClr val="tx2"/>
                </a:solidFill>
              </a:defRPr>
            </a:lvl1pPr>
          </a:lstStyle>
          <a:p>
            <a:fld id="{18D65601-5AE2-46FC-B138-694DDD2B510D}" type="slidenum">
              <a:rPr lang="en-US" smtClean="0"/>
              <a:pPr/>
              <a:t>‹#›</a:t>
            </a:fld>
            <a:endParaRPr lang="en-US" dirty="0"/>
          </a:p>
        </p:txBody>
      </p:sp>
    </p:spTree>
    <p:extLst>
      <p:ext uri="{BB962C8B-B14F-4D97-AF65-F5344CB8AC3E}">
        <p14:creationId xmlns:p14="http://schemas.microsoft.com/office/powerpoint/2010/main" val="162744879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Color block">
    <p:bg>
      <p:bgPr>
        <a:solidFill>
          <a:schemeClr val="accent2">
            <a:lumMod val="20000"/>
            <a:lumOff val="80000"/>
            <a:alpha val="50000"/>
          </a:schemeClr>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0796CDC-3154-4ACA-A920-8CBE431C2A1A}"/>
              </a:ext>
            </a:extLst>
          </p:cNvPr>
          <p:cNvSpPr/>
          <p:nvPr userDrawn="1"/>
        </p:nvSpPr>
        <p:spPr>
          <a:xfrm>
            <a:off x="2" y="0"/>
            <a:ext cx="351571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5" name="Slide Number Placeholder 5">
            <a:extLst>
              <a:ext uri="{FF2B5EF4-FFF2-40B4-BE49-F238E27FC236}">
                <a16:creationId xmlns:a16="http://schemas.microsoft.com/office/drawing/2014/main" id="{361FBC4E-A834-3A9B-8A81-BDBC0D6422BC}"/>
              </a:ext>
            </a:extLst>
          </p:cNvPr>
          <p:cNvSpPr>
            <a:spLocks noGrp="1"/>
          </p:cNvSpPr>
          <p:nvPr>
            <p:ph type="sldNum" sz="quarter" idx="4"/>
          </p:nvPr>
        </p:nvSpPr>
        <p:spPr>
          <a:xfrm>
            <a:off x="7882759" y="6356355"/>
            <a:ext cx="883814" cy="365125"/>
          </a:xfrm>
          <a:prstGeom prst="rect">
            <a:avLst/>
          </a:prstGeom>
        </p:spPr>
        <p:txBody>
          <a:bodyPr lIns="0" rIns="0" anchor="b"/>
          <a:lstStyle>
            <a:lvl1pPr algn="r">
              <a:defRPr sz="600" spc="113" baseline="0">
                <a:solidFill>
                  <a:schemeClr val="tx2"/>
                </a:solidFill>
              </a:defRPr>
            </a:lvl1pPr>
          </a:lstStyle>
          <a:p>
            <a:fld id="{18D65601-5AE2-46FC-B138-694DDD2B510D}" type="slidenum">
              <a:rPr lang="en-US" smtClean="0"/>
              <a:pPr/>
              <a:t>‹#›</a:t>
            </a:fld>
            <a:endParaRPr lang="en-US" dirty="0"/>
          </a:p>
        </p:txBody>
      </p:sp>
    </p:spTree>
    <p:extLst>
      <p:ext uri="{BB962C8B-B14F-4D97-AF65-F5344CB8AC3E}">
        <p14:creationId xmlns:p14="http://schemas.microsoft.com/office/powerpoint/2010/main" val="120919263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Color block">
    <p:bg>
      <p:bgPr>
        <a:solidFill>
          <a:schemeClr val="accent3">
            <a:lumMod val="20000"/>
            <a:lumOff val="80000"/>
            <a:alpha val="50000"/>
          </a:schemeClr>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0796CDC-3154-4ACA-A920-8CBE431C2A1A}"/>
              </a:ext>
            </a:extLst>
          </p:cNvPr>
          <p:cNvSpPr/>
          <p:nvPr userDrawn="1"/>
        </p:nvSpPr>
        <p:spPr>
          <a:xfrm>
            <a:off x="2" y="0"/>
            <a:ext cx="3515711"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9" name="Slide Number Placeholder 5">
            <a:extLst>
              <a:ext uri="{FF2B5EF4-FFF2-40B4-BE49-F238E27FC236}">
                <a16:creationId xmlns:a16="http://schemas.microsoft.com/office/drawing/2014/main" id="{5DA67448-4435-D20A-B854-D1F45E345579}"/>
              </a:ext>
            </a:extLst>
          </p:cNvPr>
          <p:cNvSpPr>
            <a:spLocks noGrp="1"/>
          </p:cNvSpPr>
          <p:nvPr>
            <p:ph type="sldNum" sz="quarter" idx="4"/>
          </p:nvPr>
        </p:nvSpPr>
        <p:spPr>
          <a:xfrm>
            <a:off x="7882759" y="6356355"/>
            <a:ext cx="883814" cy="365125"/>
          </a:xfrm>
          <a:prstGeom prst="rect">
            <a:avLst/>
          </a:prstGeom>
        </p:spPr>
        <p:txBody>
          <a:bodyPr lIns="0" rIns="0" anchor="b"/>
          <a:lstStyle>
            <a:lvl1pPr algn="r">
              <a:defRPr sz="600" spc="113" baseline="0">
                <a:solidFill>
                  <a:schemeClr val="tx2"/>
                </a:solidFill>
              </a:defRPr>
            </a:lvl1pPr>
          </a:lstStyle>
          <a:p>
            <a:fld id="{18D65601-5AE2-46FC-B138-694DDD2B510D}" type="slidenum">
              <a:rPr lang="en-US" smtClean="0"/>
              <a:pPr/>
              <a:t>‹#›</a:t>
            </a:fld>
            <a:endParaRPr lang="en-US" dirty="0"/>
          </a:p>
        </p:txBody>
      </p:sp>
    </p:spTree>
    <p:extLst>
      <p:ext uri="{BB962C8B-B14F-4D97-AF65-F5344CB8AC3E}">
        <p14:creationId xmlns:p14="http://schemas.microsoft.com/office/powerpoint/2010/main" val="407410291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Footer Placeholder 4">
            <a:extLst>
              <a:ext uri="{FF2B5EF4-FFF2-40B4-BE49-F238E27FC236}">
                <a16:creationId xmlns:a16="http://schemas.microsoft.com/office/drawing/2014/main" id="{44571705-2E20-024A-15CB-E3138EDEC61B}"/>
              </a:ext>
            </a:extLst>
          </p:cNvPr>
          <p:cNvSpPr>
            <a:spLocks noGrp="1"/>
          </p:cNvSpPr>
          <p:nvPr>
            <p:ph type="ftr" sz="quarter" idx="3"/>
          </p:nvPr>
        </p:nvSpPr>
        <p:spPr>
          <a:xfrm>
            <a:off x="377410" y="6356355"/>
            <a:ext cx="2191106" cy="365125"/>
          </a:xfrm>
          <a:prstGeom prst="rect">
            <a:avLst/>
          </a:prstGeom>
        </p:spPr>
        <p:txBody>
          <a:bodyPr lIns="0" rIns="0" anchor="ctr"/>
          <a:lstStyle>
            <a:lvl1pPr algn="l">
              <a:defRPr sz="600" spc="113" baseline="0">
                <a:solidFill>
                  <a:schemeClr val="bg1"/>
                </a:solidFill>
              </a:defRPr>
            </a:lvl1pPr>
          </a:lstStyle>
          <a:p>
            <a:r>
              <a:rPr lang="en-US" dirty="0"/>
              <a:t>Presentation title</a:t>
            </a:r>
          </a:p>
        </p:txBody>
      </p:sp>
      <p:sp>
        <p:nvSpPr>
          <p:cNvPr id="10" name="Slide Number Placeholder 5">
            <a:extLst>
              <a:ext uri="{FF2B5EF4-FFF2-40B4-BE49-F238E27FC236}">
                <a16:creationId xmlns:a16="http://schemas.microsoft.com/office/drawing/2014/main" id="{C30EE630-9E25-FA1D-173D-B34329DA9536}"/>
              </a:ext>
            </a:extLst>
          </p:cNvPr>
          <p:cNvSpPr>
            <a:spLocks noGrp="1"/>
          </p:cNvSpPr>
          <p:nvPr>
            <p:ph type="sldNum" sz="quarter" idx="4"/>
          </p:nvPr>
        </p:nvSpPr>
        <p:spPr>
          <a:xfrm>
            <a:off x="7882759" y="6356355"/>
            <a:ext cx="883814" cy="365125"/>
          </a:xfrm>
          <a:prstGeom prst="rect">
            <a:avLst/>
          </a:prstGeom>
        </p:spPr>
        <p:txBody>
          <a:bodyPr lIns="0" rIns="0" anchor="ctr"/>
          <a:lstStyle>
            <a:lvl1pPr algn="r">
              <a:defRPr sz="600" spc="113" baseline="0">
                <a:solidFill>
                  <a:schemeClr val="bg1"/>
                </a:solidFill>
              </a:defRPr>
            </a:lvl1pPr>
          </a:lstStyle>
          <a:p>
            <a:fld id="{18D65601-5AE2-46FC-B138-694DDD2B510D}" type="slidenum">
              <a:rPr lang="en-US" smtClean="0"/>
              <a:pPr/>
              <a:t>‹#›</a:t>
            </a:fld>
            <a:endParaRPr lang="en-US" dirty="0"/>
          </a:p>
        </p:txBody>
      </p:sp>
      <p:pic>
        <p:nvPicPr>
          <p:cNvPr id="5" name="Picture 4" descr="Logo&#10;&#10;Description automatically generated">
            <a:extLst>
              <a:ext uri="{FF2B5EF4-FFF2-40B4-BE49-F238E27FC236}">
                <a16:creationId xmlns:a16="http://schemas.microsoft.com/office/drawing/2014/main" id="{C6DC42EE-F50F-A0F2-4A16-29C98B968ECC}"/>
              </a:ext>
            </a:extLst>
          </p:cNvPr>
          <p:cNvPicPr>
            <a:picLocks noChangeAspect="1"/>
          </p:cNvPicPr>
          <p:nvPr userDrawn="1"/>
        </p:nvPicPr>
        <p:blipFill>
          <a:blip r:embed="rId12" cstate="screen">
            <a:extLst>
              <a:ext uri="{28A0092B-C50C-407E-A947-70E740481C1C}">
                <a14:useLocalDpi xmlns:a14="http://schemas.microsoft.com/office/drawing/2010/main" val="0"/>
              </a:ext>
            </a:extLst>
          </a:blip>
          <a:stretch>
            <a:fillRect/>
          </a:stretch>
        </p:blipFill>
        <p:spPr>
          <a:xfrm>
            <a:off x="7077810" y="148931"/>
            <a:ext cx="1815614" cy="455416"/>
          </a:xfrm>
          <a:prstGeom prst="rect">
            <a:avLst/>
          </a:prstGeom>
        </p:spPr>
      </p:pic>
    </p:spTree>
    <p:extLst>
      <p:ext uri="{BB962C8B-B14F-4D97-AF65-F5344CB8AC3E}">
        <p14:creationId xmlns:p14="http://schemas.microsoft.com/office/powerpoint/2010/main" val="737433849"/>
      </p:ext>
    </p:extLst>
  </p:cSld>
  <p:clrMap bg1="lt1" tx1="dk1" bg2="lt2" tx2="dk2" accent1="accent1" accent2="accent2" accent3="accent3" accent4="accent4" accent5="accent5" accent6="accent6" hlink="hlink" folHlink="folHlink"/>
  <p:sldLayoutIdLst>
    <p:sldLayoutId id="2147483686" r:id="rId1"/>
    <p:sldLayoutId id="2147483649" r:id="rId2"/>
    <p:sldLayoutId id="2147483680" r:id="rId3"/>
    <p:sldLayoutId id="2147483681" r:id="rId4"/>
    <p:sldLayoutId id="2147483682" r:id="rId5"/>
    <p:sldLayoutId id="2147483683" r:id="rId6"/>
    <p:sldLayoutId id="2147483655" r:id="rId7"/>
    <p:sldLayoutId id="2147483668" r:id="rId8"/>
    <p:sldLayoutId id="2147483669" r:id="rId9"/>
    <p:sldLayoutId id="2147483670" r:id="rId10"/>
  </p:sldLayoutIdLst>
  <p:hf hdr="0"/>
  <p:txStyles>
    <p:titleStyle>
      <a:lvl1pPr algn="l" defTabSz="685783"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46" indent="-171446" algn="l" defTabSz="685783"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37" indent="-171446" algn="l" defTabSz="685783"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28"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20"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288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image" Target="../media/image6.png"/><Relationship Id="rId5" Type="http://schemas.openxmlformats.org/officeDocument/2006/relationships/image" Target="../media/image5.sv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hyperlink" Target="https://www.transit.dot.gov/sites/fta.dot.gov/files/docs/FTA_Title_VI_FINAL.pdf" TargetMode="External"/><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hyperlink" Target="https://www.federalregister.gov/documents/2026/05/20/2026-10103/notice-of-withdrawal-of-guidance-circular-47041a" TargetMode="External"/><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hyperlink" Target="https://dxtraining.iowa.gov/accessibility-and-inclusivity" TargetMode="External"/><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hyperlink" Target="https://iowadot.gov/transit" TargetMode="Externa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hyperlink" Target="https://iowadot.gov/media/14184/download?inline"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Placeholder 29">
            <a:extLst>
              <a:ext uri="{FF2B5EF4-FFF2-40B4-BE49-F238E27FC236}">
                <a16:creationId xmlns:a16="http://schemas.microsoft.com/office/drawing/2014/main" id="{71399701-353F-22EB-42A6-506D7450D4E2}"/>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val="0"/>
              </a:ext>
            </a:extLst>
          </a:blip>
          <a:srcRect/>
          <a:stretch/>
        </p:blipFill>
        <p:spPr>
          <a:xfrm>
            <a:off x="-17511" y="1"/>
            <a:ext cx="9167626" cy="6709612"/>
          </a:xfrm>
          <a:prstGeom prst="rect">
            <a:avLst/>
          </a:prstGeom>
        </p:spPr>
      </p:pic>
      <p:sp>
        <p:nvSpPr>
          <p:cNvPr id="15" name="Graphic 2">
            <a:extLst>
              <a:ext uri="{FF2B5EF4-FFF2-40B4-BE49-F238E27FC236}">
                <a16:creationId xmlns:a16="http://schemas.microsoft.com/office/drawing/2014/main" id="{0843006F-98F3-5378-ADE3-1EFEFEDDA12B}"/>
              </a:ext>
              <a:ext uri="{C183D7F6-B498-43B3-948B-1728B52AA6E4}">
                <adec:decorative xmlns:adec="http://schemas.microsoft.com/office/drawing/2017/decorative" val="1"/>
              </a:ext>
            </a:extLst>
          </p:cNvPr>
          <p:cNvSpPr>
            <a:spLocks/>
          </p:cNvSpPr>
          <p:nvPr/>
        </p:nvSpPr>
        <p:spPr bwMode="auto">
          <a:xfrm>
            <a:off x="-17511" y="4253802"/>
            <a:ext cx="9161510" cy="2455811"/>
          </a:xfrm>
          <a:custGeom>
            <a:avLst/>
            <a:gdLst>
              <a:gd name="T0" fmla="*/ 53211096 w 18294857"/>
              <a:gd name="T1" fmla="*/ 8668539 h 5362670"/>
              <a:gd name="T2" fmla="*/ 53211096 w 18294857"/>
              <a:gd name="T3" fmla="*/ 8726178 h 5362670"/>
              <a:gd name="T4" fmla="*/ 0 w 18294857"/>
              <a:gd name="T5" fmla="*/ 58264 h 5362670"/>
              <a:gd name="T6" fmla="*/ 0 w 18294857"/>
              <a:gd name="T7" fmla="*/ 26801920 h 5362670"/>
              <a:gd name="T8" fmla="*/ 53211096 w 18294857"/>
              <a:gd name="T9" fmla="*/ 35273730 h 5362670"/>
              <a:gd name="T10" fmla="*/ 53211096 w 18294857"/>
              <a:gd name="T11" fmla="*/ 35215464 h 5362670"/>
              <a:gd name="T12" fmla="*/ 106422181 w 18294857"/>
              <a:gd name="T13" fmla="*/ 26743646 h 5362670"/>
              <a:gd name="T14" fmla="*/ 106422181 w 18294857"/>
              <a:gd name="T15" fmla="*/ 0 h 5362670"/>
              <a:gd name="T16" fmla="*/ 53211096 w 18294857"/>
              <a:gd name="T17" fmla="*/ 8668539 h 536267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8294857" h="5362670">
                <a:moveTo>
                  <a:pt x="9147429" y="1317879"/>
                </a:moveTo>
                <a:lnTo>
                  <a:pt x="9147429" y="1326642"/>
                </a:lnTo>
                <a:lnTo>
                  <a:pt x="0" y="8858"/>
                </a:lnTo>
                <a:lnTo>
                  <a:pt x="0" y="4074700"/>
                </a:lnTo>
                <a:lnTo>
                  <a:pt x="9147429" y="5362671"/>
                </a:lnTo>
                <a:lnTo>
                  <a:pt x="9147429" y="5353812"/>
                </a:lnTo>
                <a:lnTo>
                  <a:pt x="18294858" y="4065841"/>
                </a:lnTo>
                <a:lnTo>
                  <a:pt x="18294858" y="0"/>
                </a:lnTo>
                <a:lnTo>
                  <a:pt x="9147429" y="1317879"/>
                </a:lnTo>
                <a:close/>
              </a:path>
            </a:pathLst>
          </a:custGeom>
          <a:solidFill>
            <a:srgbClr val="231F20">
              <a:alpha val="56862"/>
            </a:srgbClr>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endParaRPr lang="en-US" sz="1350"/>
          </a:p>
        </p:txBody>
      </p:sp>
      <p:sp>
        <p:nvSpPr>
          <p:cNvPr id="17" name="Title Placeholder 1">
            <a:extLst>
              <a:ext uri="{FF2B5EF4-FFF2-40B4-BE49-F238E27FC236}">
                <a16:creationId xmlns:a16="http://schemas.microsoft.com/office/drawing/2014/main" id="{FD603461-FEA5-815F-B639-A68B57939682}"/>
              </a:ext>
            </a:extLst>
          </p:cNvPr>
          <p:cNvSpPr txBox="1">
            <a:spLocks noGrp="1" noChangeArrowheads="1"/>
          </p:cNvSpPr>
          <p:nvPr>
            <p:ph type="title" idx="4294967295"/>
          </p:nvPr>
        </p:nvSpPr>
        <p:spPr bwMode="auto">
          <a:xfrm>
            <a:off x="-23627" y="5264718"/>
            <a:ext cx="9161511" cy="480023"/>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defTabSz="1827213">
              <a:defRPr>
                <a:solidFill>
                  <a:schemeClr val="tx1"/>
                </a:solidFill>
                <a:latin typeface="Calibri" panose="020F0502020204030204" pitchFamily="34" charset="0"/>
              </a:defRPr>
            </a:lvl1pPr>
            <a:lvl2pPr marL="742950" indent="-285750" defTabSz="1827213">
              <a:defRPr>
                <a:solidFill>
                  <a:schemeClr val="tx1"/>
                </a:solidFill>
                <a:latin typeface="Calibri" panose="020F0502020204030204" pitchFamily="34" charset="0"/>
              </a:defRPr>
            </a:lvl2pPr>
            <a:lvl3pPr marL="1143000" indent="-228600" defTabSz="1827213">
              <a:defRPr>
                <a:solidFill>
                  <a:schemeClr val="tx1"/>
                </a:solidFill>
                <a:latin typeface="Calibri" panose="020F0502020204030204" pitchFamily="34" charset="0"/>
              </a:defRPr>
            </a:lvl3pPr>
            <a:lvl4pPr marL="1600200" indent="-228600" defTabSz="1827213">
              <a:defRPr>
                <a:solidFill>
                  <a:schemeClr val="tx1"/>
                </a:solidFill>
                <a:latin typeface="Calibri" panose="020F0502020204030204" pitchFamily="34" charset="0"/>
              </a:defRPr>
            </a:lvl4pPr>
            <a:lvl5pPr marL="2057400" indent="-228600" defTabSz="1827213">
              <a:defRPr>
                <a:solidFill>
                  <a:schemeClr val="tx1"/>
                </a:solidFill>
                <a:latin typeface="Calibri" panose="020F0502020204030204" pitchFamily="34" charset="0"/>
              </a:defRPr>
            </a:lvl5pPr>
            <a:lvl6pPr marL="2514600" indent="-228600" defTabSz="1827213" eaLnBrk="0" fontAlgn="base" hangingPunct="0">
              <a:spcBef>
                <a:spcPct val="0"/>
              </a:spcBef>
              <a:spcAft>
                <a:spcPct val="0"/>
              </a:spcAft>
              <a:defRPr>
                <a:solidFill>
                  <a:schemeClr val="tx1"/>
                </a:solidFill>
                <a:latin typeface="Calibri" panose="020F0502020204030204" pitchFamily="34" charset="0"/>
              </a:defRPr>
            </a:lvl6pPr>
            <a:lvl7pPr marL="2971800" indent="-228600" defTabSz="1827213" eaLnBrk="0" fontAlgn="base" hangingPunct="0">
              <a:spcBef>
                <a:spcPct val="0"/>
              </a:spcBef>
              <a:spcAft>
                <a:spcPct val="0"/>
              </a:spcAft>
              <a:defRPr>
                <a:solidFill>
                  <a:schemeClr val="tx1"/>
                </a:solidFill>
                <a:latin typeface="Calibri" panose="020F0502020204030204" pitchFamily="34" charset="0"/>
              </a:defRPr>
            </a:lvl7pPr>
            <a:lvl8pPr marL="3429000" indent="-228600" defTabSz="1827213" eaLnBrk="0" fontAlgn="base" hangingPunct="0">
              <a:spcBef>
                <a:spcPct val="0"/>
              </a:spcBef>
              <a:spcAft>
                <a:spcPct val="0"/>
              </a:spcAft>
              <a:defRPr>
                <a:solidFill>
                  <a:schemeClr val="tx1"/>
                </a:solidFill>
                <a:latin typeface="Calibri" panose="020F0502020204030204" pitchFamily="34" charset="0"/>
              </a:defRPr>
            </a:lvl8pPr>
            <a:lvl9pPr marL="3886200" indent="-228600" defTabSz="1827213"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1827213" rtl="0" eaLnBrk="1" fontAlgn="auto" latinLnBrk="0" hangingPunct="1">
              <a:lnSpc>
                <a:spcPct val="90000"/>
              </a:lnSpc>
              <a:spcBef>
                <a:spcPts val="0"/>
              </a:spcBef>
              <a:spcAft>
                <a:spcPts val="0"/>
              </a:spcAft>
              <a:buClrTx/>
              <a:buSzTx/>
              <a:buFontTx/>
              <a:buNone/>
              <a:tabLst/>
              <a:defRPr/>
            </a:pPr>
            <a:r>
              <a:rPr kumimoji="0" lang="en-US" altLang="en-US" sz="3800" b="1" i="0" u="none" strike="noStrike" kern="1200" cap="none" spc="0" normalizeH="0" baseline="0" noProof="0" dirty="0">
                <a:ln>
                  <a:noFill/>
                </a:ln>
                <a:solidFill>
                  <a:schemeClr val="bg1"/>
                </a:solidFill>
                <a:effectLst/>
                <a:uLnTx/>
                <a:uFillTx/>
                <a:ea typeface="Calibri" panose="020F0502020204030204" pitchFamily="34" charset="0"/>
                <a:cs typeface="Calibri" panose="020F0502020204030204" pitchFamily="34" charset="0"/>
              </a:rPr>
              <a:t>IPTA Annual Meeting</a:t>
            </a:r>
          </a:p>
        </p:txBody>
      </p:sp>
      <p:cxnSp>
        <p:nvCxnSpPr>
          <p:cNvPr id="20" name="Straight Connector 19">
            <a:extLst>
              <a:ext uri="{FF2B5EF4-FFF2-40B4-BE49-F238E27FC236}">
                <a16:creationId xmlns:a16="http://schemas.microsoft.com/office/drawing/2014/main" id="{77842182-EE84-12E6-1390-BC1DD14536F0}"/>
              </a:ext>
              <a:ext uri="{C183D7F6-B498-43B3-948B-1728B52AA6E4}">
                <adec:decorative xmlns:adec="http://schemas.microsoft.com/office/drawing/2017/decorative" val="1"/>
              </a:ext>
            </a:extLst>
          </p:cNvPr>
          <p:cNvCxnSpPr/>
          <p:nvPr/>
        </p:nvCxnSpPr>
        <p:spPr>
          <a:xfrm>
            <a:off x="4258958" y="5964416"/>
            <a:ext cx="605815" cy="1"/>
          </a:xfrm>
          <a:prstGeom prst="line">
            <a:avLst/>
          </a:prstGeom>
          <a:ln w="57150">
            <a:solidFill>
              <a:schemeClr val="accent3"/>
            </a:solidFill>
          </a:ln>
        </p:spPr>
        <p:style>
          <a:lnRef idx="1">
            <a:schemeClr val="accent1"/>
          </a:lnRef>
          <a:fillRef idx="0">
            <a:schemeClr val="accent1"/>
          </a:fillRef>
          <a:effectRef idx="0">
            <a:schemeClr val="accent1"/>
          </a:effectRef>
          <a:fontRef idx="minor">
            <a:schemeClr val="tx1"/>
          </a:fontRef>
        </p:style>
      </p:cxnSp>
      <p:sp>
        <p:nvSpPr>
          <p:cNvPr id="21" name="Text Placeholder 2">
            <a:extLst>
              <a:ext uri="{FF2B5EF4-FFF2-40B4-BE49-F238E27FC236}">
                <a16:creationId xmlns:a16="http://schemas.microsoft.com/office/drawing/2014/main" id="{5A0B7E08-2A36-D1A7-ED69-6D2568EEEFA8}"/>
              </a:ext>
            </a:extLst>
          </p:cNvPr>
          <p:cNvSpPr txBox="1">
            <a:spLocks noChangeArrowheads="1"/>
          </p:cNvSpPr>
          <p:nvPr/>
        </p:nvSpPr>
        <p:spPr bwMode="auto">
          <a:xfrm>
            <a:off x="16767573" y="5551711"/>
            <a:ext cx="642188" cy="1508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827213">
              <a:defRPr>
                <a:solidFill>
                  <a:schemeClr val="tx1"/>
                </a:solidFill>
                <a:latin typeface="Calibri" panose="020F0502020204030204" pitchFamily="34" charset="0"/>
              </a:defRPr>
            </a:lvl1pPr>
            <a:lvl2pPr marL="1370013" indent="-455613" defTabSz="1827213">
              <a:defRPr>
                <a:solidFill>
                  <a:schemeClr val="tx1"/>
                </a:solidFill>
                <a:latin typeface="Calibri" panose="020F0502020204030204" pitchFamily="34" charset="0"/>
              </a:defRPr>
            </a:lvl2pPr>
            <a:lvl3pPr marL="2284413" indent="-455613" defTabSz="1827213">
              <a:defRPr>
                <a:solidFill>
                  <a:schemeClr val="tx1"/>
                </a:solidFill>
                <a:latin typeface="Calibri" panose="020F0502020204030204" pitchFamily="34" charset="0"/>
              </a:defRPr>
            </a:lvl3pPr>
            <a:lvl4pPr marL="3198813" indent="-455613" defTabSz="1827213">
              <a:defRPr>
                <a:solidFill>
                  <a:schemeClr val="tx1"/>
                </a:solidFill>
                <a:latin typeface="Calibri" panose="020F0502020204030204" pitchFamily="34" charset="0"/>
              </a:defRPr>
            </a:lvl4pPr>
            <a:lvl5pPr marL="4113213" indent="-455613" defTabSz="1827213">
              <a:defRPr>
                <a:solidFill>
                  <a:schemeClr val="tx1"/>
                </a:solidFill>
                <a:latin typeface="Calibri" panose="020F0502020204030204" pitchFamily="34" charset="0"/>
              </a:defRPr>
            </a:lvl5pPr>
            <a:lvl6pPr marL="4570413" indent="-455613" defTabSz="1827213" eaLnBrk="0" fontAlgn="base" hangingPunct="0">
              <a:spcBef>
                <a:spcPct val="0"/>
              </a:spcBef>
              <a:spcAft>
                <a:spcPct val="0"/>
              </a:spcAft>
              <a:defRPr>
                <a:solidFill>
                  <a:schemeClr val="tx1"/>
                </a:solidFill>
                <a:latin typeface="Calibri" panose="020F0502020204030204" pitchFamily="34" charset="0"/>
              </a:defRPr>
            </a:lvl6pPr>
            <a:lvl7pPr marL="5027613" indent="-455613" defTabSz="1827213" eaLnBrk="0" fontAlgn="base" hangingPunct="0">
              <a:spcBef>
                <a:spcPct val="0"/>
              </a:spcBef>
              <a:spcAft>
                <a:spcPct val="0"/>
              </a:spcAft>
              <a:defRPr>
                <a:solidFill>
                  <a:schemeClr val="tx1"/>
                </a:solidFill>
                <a:latin typeface="Calibri" panose="020F0502020204030204" pitchFamily="34" charset="0"/>
              </a:defRPr>
            </a:lvl7pPr>
            <a:lvl8pPr marL="5484813" indent="-455613" defTabSz="1827213" eaLnBrk="0" fontAlgn="base" hangingPunct="0">
              <a:spcBef>
                <a:spcPct val="0"/>
              </a:spcBef>
              <a:spcAft>
                <a:spcPct val="0"/>
              </a:spcAft>
              <a:defRPr>
                <a:solidFill>
                  <a:schemeClr val="tx1"/>
                </a:solidFill>
                <a:latin typeface="Calibri" panose="020F0502020204030204" pitchFamily="34" charset="0"/>
              </a:defRPr>
            </a:lvl8pPr>
            <a:lvl9pPr marL="5942013" indent="-455613" defTabSz="1827213" eaLnBrk="0" fontAlgn="base" hangingPunct="0">
              <a:spcBef>
                <a:spcPct val="0"/>
              </a:spcBef>
              <a:spcAft>
                <a:spcPct val="0"/>
              </a:spcAft>
              <a:defRPr>
                <a:solidFill>
                  <a:schemeClr val="tx1"/>
                </a:solidFill>
                <a:latin typeface="Calibri" panose="020F0502020204030204" pitchFamily="34" charset="0"/>
              </a:defRPr>
            </a:lvl9pPr>
          </a:lstStyle>
          <a:p>
            <a:pPr algn="r">
              <a:lnSpc>
                <a:spcPct val="90000"/>
              </a:lnSpc>
              <a:spcBef>
                <a:spcPts val="1500"/>
              </a:spcBef>
            </a:pPr>
            <a:r>
              <a:rPr lang="en-US" altLang="en-US">
                <a:solidFill>
                  <a:schemeClr val="bg1"/>
                </a:solidFill>
                <a:latin typeface="PT Sans" panose="020B0503020203020204" pitchFamily="34" charset="0"/>
                <a:ea typeface="PT Sans" panose="020B0503020203020204" pitchFamily="34" charset="0"/>
                <a:cs typeface="PT Sans" panose="020B0503020203020204" pitchFamily="34" charset="0"/>
              </a:rPr>
              <a:t>3/2/2023</a:t>
            </a:r>
          </a:p>
        </p:txBody>
      </p:sp>
      <p:pic>
        <p:nvPicPr>
          <p:cNvPr id="27" name="Graphic 26">
            <a:extLst>
              <a:ext uri="{FF2B5EF4-FFF2-40B4-BE49-F238E27FC236}">
                <a16:creationId xmlns:a16="http://schemas.microsoft.com/office/drawing/2014/main" id="{4A7719FD-1DC4-C482-4733-0F10D600029C}"/>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7512" y="6099977"/>
            <a:ext cx="9167626" cy="754861"/>
          </a:xfrm>
          <a:prstGeom prst="rect">
            <a:avLst/>
          </a:prstGeom>
        </p:spPr>
      </p:pic>
      <p:pic>
        <p:nvPicPr>
          <p:cNvPr id="29" name="Picture 28" descr="Iowa DOT Logo">
            <a:extLst>
              <a:ext uri="{FF2B5EF4-FFF2-40B4-BE49-F238E27FC236}">
                <a16:creationId xmlns:a16="http://schemas.microsoft.com/office/drawing/2014/main" id="{17FF21B2-3928-7AEE-415D-1E6850827121}"/>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3679612" y="6099552"/>
            <a:ext cx="1764509" cy="441128"/>
          </a:xfrm>
          <a:prstGeom prst="rect">
            <a:avLst/>
          </a:prstGeom>
        </p:spPr>
      </p:pic>
      <p:sp>
        <p:nvSpPr>
          <p:cNvPr id="2" name="Text Placeholder 2">
            <a:extLst>
              <a:ext uri="{FF2B5EF4-FFF2-40B4-BE49-F238E27FC236}">
                <a16:creationId xmlns:a16="http://schemas.microsoft.com/office/drawing/2014/main" id="{81C0747B-1E0F-1C17-3F2A-F9A51F93016E}"/>
              </a:ext>
            </a:extLst>
          </p:cNvPr>
          <p:cNvSpPr txBox="1">
            <a:spLocks noChangeArrowheads="1"/>
          </p:cNvSpPr>
          <p:nvPr/>
        </p:nvSpPr>
        <p:spPr bwMode="auto">
          <a:xfrm>
            <a:off x="7606649" y="6405797"/>
            <a:ext cx="1162554" cy="303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1827213">
              <a:defRPr>
                <a:solidFill>
                  <a:schemeClr val="tx1"/>
                </a:solidFill>
                <a:latin typeface="Calibri" panose="020F0502020204030204" pitchFamily="34" charset="0"/>
              </a:defRPr>
            </a:lvl1pPr>
            <a:lvl2pPr marL="1370013" indent="-455613" defTabSz="1827213">
              <a:defRPr>
                <a:solidFill>
                  <a:schemeClr val="tx1"/>
                </a:solidFill>
                <a:latin typeface="Calibri" panose="020F0502020204030204" pitchFamily="34" charset="0"/>
              </a:defRPr>
            </a:lvl2pPr>
            <a:lvl3pPr marL="2284413" indent="-455613" defTabSz="1827213">
              <a:defRPr>
                <a:solidFill>
                  <a:schemeClr val="tx1"/>
                </a:solidFill>
                <a:latin typeface="Calibri" panose="020F0502020204030204" pitchFamily="34" charset="0"/>
              </a:defRPr>
            </a:lvl3pPr>
            <a:lvl4pPr marL="3198813" indent="-455613" defTabSz="1827213">
              <a:defRPr>
                <a:solidFill>
                  <a:schemeClr val="tx1"/>
                </a:solidFill>
                <a:latin typeface="Calibri" panose="020F0502020204030204" pitchFamily="34" charset="0"/>
              </a:defRPr>
            </a:lvl4pPr>
            <a:lvl5pPr marL="4113213" indent="-455613" defTabSz="1827213">
              <a:defRPr>
                <a:solidFill>
                  <a:schemeClr val="tx1"/>
                </a:solidFill>
                <a:latin typeface="Calibri" panose="020F0502020204030204" pitchFamily="34" charset="0"/>
              </a:defRPr>
            </a:lvl5pPr>
            <a:lvl6pPr marL="4570413" indent="-455613" defTabSz="1827213" eaLnBrk="0" fontAlgn="base" hangingPunct="0">
              <a:spcBef>
                <a:spcPct val="0"/>
              </a:spcBef>
              <a:spcAft>
                <a:spcPct val="0"/>
              </a:spcAft>
              <a:defRPr>
                <a:solidFill>
                  <a:schemeClr val="tx1"/>
                </a:solidFill>
                <a:latin typeface="Calibri" panose="020F0502020204030204" pitchFamily="34" charset="0"/>
              </a:defRPr>
            </a:lvl6pPr>
            <a:lvl7pPr marL="5027613" indent="-455613" defTabSz="1827213" eaLnBrk="0" fontAlgn="base" hangingPunct="0">
              <a:spcBef>
                <a:spcPct val="0"/>
              </a:spcBef>
              <a:spcAft>
                <a:spcPct val="0"/>
              </a:spcAft>
              <a:defRPr>
                <a:solidFill>
                  <a:schemeClr val="tx1"/>
                </a:solidFill>
                <a:latin typeface="Calibri" panose="020F0502020204030204" pitchFamily="34" charset="0"/>
              </a:defRPr>
            </a:lvl7pPr>
            <a:lvl8pPr marL="5484813" indent="-455613" defTabSz="1827213" eaLnBrk="0" fontAlgn="base" hangingPunct="0">
              <a:spcBef>
                <a:spcPct val="0"/>
              </a:spcBef>
              <a:spcAft>
                <a:spcPct val="0"/>
              </a:spcAft>
              <a:defRPr>
                <a:solidFill>
                  <a:schemeClr val="tx1"/>
                </a:solidFill>
                <a:latin typeface="Calibri" panose="020F0502020204030204" pitchFamily="34" charset="0"/>
              </a:defRPr>
            </a:lvl8pPr>
            <a:lvl9pPr marL="5942013" indent="-455613" defTabSz="1827213" eaLnBrk="0" fontAlgn="base" hangingPunct="0">
              <a:spcBef>
                <a:spcPct val="0"/>
              </a:spcBef>
              <a:spcAft>
                <a:spcPct val="0"/>
              </a:spcAft>
              <a:defRPr>
                <a:solidFill>
                  <a:schemeClr val="tx1"/>
                </a:solidFill>
                <a:latin typeface="Calibri" panose="020F0502020204030204" pitchFamily="34" charset="0"/>
              </a:defRPr>
            </a:lvl9pPr>
          </a:lstStyle>
          <a:p>
            <a:pPr algn="r">
              <a:lnSpc>
                <a:spcPct val="90000"/>
              </a:lnSpc>
              <a:spcBef>
                <a:spcPts val="1500"/>
              </a:spcBef>
              <a:spcAft>
                <a:spcPts val="450"/>
              </a:spcAft>
            </a:pPr>
            <a:r>
              <a:rPr lang="en-US" altLang="en-US" sz="900" dirty="0">
                <a:solidFill>
                  <a:schemeClr val="bg1"/>
                </a:solidFill>
                <a:latin typeface="+mn-lt"/>
                <a:ea typeface="PT Sans" panose="020B0503020203020204" pitchFamily="34" charset="0"/>
                <a:cs typeface="PT Sans" panose="020B0503020203020204" pitchFamily="34" charset="0"/>
              </a:rPr>
              <a:t>June 17, 2026</a:t>
            </a:r>
          </a:p>
        </p:txBody>
      </p:sp>
    </p:spTree>
    <p:custDataLst>
      <p:tags r:id="rId1"/>
    </p:custDataLst>
    <p:extLst>
      <p:ext uri="{BB962C8B-B14F-4D97-AF65-F5344CB8AC3E}">
        <p14:creationId xmlns:p14="http://schemas.microsoft.com/office/powerpoint/2010/main" val="14011993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alpha val="10000"/>
          </a:schemeClr>
        </a:solidFill>
        <a:effectLst/>
      </p:bgPr>
    </p:bg>
    <p:spTree>
      <p:nvGrpSpPr>
        <p:cNvPr id="1" name="">
          <a:extLst>
            <a:ext uri="{FF2B5EF4-FFF2-40B4-BE49-F238E27FC236}">
              <a16:creationId xmlns:a16="http://schemas.microsoft.com/office/drawing/2014/main" id="{5B8B8AAE-DA80-E6D4-0C08-D4D97B1E202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CDA6D560-70E5-2AF8-D7B7-EB98BAFE6D11}"/>
              </a:ext>
            </a:extLst>
          </p:cNvPr>
          <p:cNvSpPr txBox="1">
            <a:spLocks noGrp="1"/>
          </p:cNvSpPr>
          <p:nvPr>
            <p:ph type="title" idx="4294967295"/>
          </p:nvPr>
        </p:nvSpPr>
        <p:spPr>
          <a:xfrm>
            <a:off x="754380" y="710458"/>
            <a:ext cx="7569978" cy="86793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90000"/>
              </a:lnSpc>
              <a:spcBef>
                <a:spcPts val="750"/>
              </a:spcBef>
              <a:spcAft>
                <a:spcPts val="1800"/>
              </a:spcAft>
              <a:buClrTx/>
              <a:buSzTx/>
              <a:buFontTx/>
              <a:buNone/>
              <a:tabLst/>
              <a:defRPr/>
            </a:pPr>
            <a:r>
              <a:rPr lang="en-US" sz="2800" b="1" dirty="0">
                <a:solidFill>
                  <a:schemeClr val="accent1"/>
                </a:solidFill>
                <a:latin typeface="Calibri" panose="020F0502020204030204" pitchFamily="34" charset="0"/>
                <a:ea typeface="Calibri" panose="020F0502020204030204" pitchFamily="34" charset="0"/>
                <a:cs typeface="Calibri" panose="020F0502020204030204" pitchFamily="34" charset="0"/>
              </a:rPr>
              <a:t>Public Transit Service Area Boundaries and Designation – Regional and Urban</a:t>
            </a:r>
            <a:endParaRPr kumimoji="0" lang="en-US" sz="2800" b="1" i="0" u="none" strike="noStrike" kern="1200" cap="none" spc="0" normalizeH="0" baseline="0" noProof="0" dirty="0">
              <a:ln>
                <a:noFill/>
              </a:ln>
              <a:solidFill>
                <a:schemeClr val="accent1"/>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cxnSp>
        <p:nvCxnSpPr>
          <p:cNvPr id="3" name="Straight Connector 2">
            <a:extLst>
              <a:ext uri="{FF2B5EF4-FFF2-40B4-BE49-F238E27FC236}">
                <a16:creationId xmlns:a16="http://schemas.microsoft.com/office/drawing/2014/main" id="{1F719C6E-B638-ED9E-543E-7CC653E00B68}"/>
              </a:ext>
              <a:ext uri="{C183D7F6-B498-43B3-948B-1728B52AA6E4}">
                <adec:decorative xmlns:adec="http://schemas.microsoft.com/office/drawing/2017/decorative" val="1"/>
              </a:ext>
            </a:extLst>
          </p:cNvPr>
          <p:cNvCxnSpPr/>
          <p:nvPr/>
        </p:nvCxnSpPr>
        <p:spPr>
          <a:xfrm>
            <a:off x="754380" y="1578388"/>
            <a:ext cx="480060" cy="0"/>
          </a:xfrm>
          <a:prstGeom prst="line">
            <a:avLst/>
          </a:prstGeom>
          <a:ln w="57150">
            <a:solidFill>
              <a:schemeClr val="accent3"/>
            </a:solidFill>
          </a:ln>
        </p:spPr>
        <p:style>
          <a:lnRef idx="1">
            <a:schemeClr val="accent1"/>
          </a:lnRef>
          <a:fillRef idx="0">
            <a:schemeClr val="accent1"/>
          </a:fillRef>
          <a:effectRef idx="0">
            <a:schemeClr val="accent1"/>
          </a:effectRef>
          <a:fontRef idx="minor">
            <a:schemeClr val="tx1"/>
          </a:fontRef>
        </p:style>
      </p:cxnSp>
      <p:sp>
        <p:nvSpPr>
          <p:cNvPr id="13" name="Content Placeholder 12">
            <a:extLst>
              <a:ext uri="{FF2B5EF4-FFF2-40B4-BE49-F238E27FC236}">
                <a16:creationId xmlns:a16="http://schemas.microsoft.com/office/drawing/2014/main" id="{C9EAED10-3150-5C22-7723-3A27388A2CB5}"/>
              </a:ext>
            </a:extLst>
          </p:cNvPr>
          <p:cNvSpPr>
            <a:spLocks noGrp="1"/>
          </p:cNvSpPr>
          <p:nvPr>
            <p:ph sz="quarter" idx="16"/>
          </p:nvPr>
        </p:nvSpPr>
        <p:spPr>
          <a:xfrm>
            <a:off x="473825" y="1670869"/>
            <a:ext cx="8221288" cy="4392454"/>
          </a:xfrm>
          <a:prstGeom prst="rect">
            <a:avLst/>
          </a:prstGeom>
        </p:spPr>
        <p:txBody>
          <a:bodyPr lIns="0"/>
          <a:lstStyle/>
          <a:p>
            <a:pPr algn="just">
              <a:spcBef>
                <a:spcPts val="0"/>
              </a:spcBef>
            </a:pPr>
            <a:r>
              <a:rPr lang="en-US" sz="2200" dirty="0">
                <a:ea typeface="Calibri" panose="020F0502020204030204" pitchFamily="34" charset="0"/>
              </a:rPr>
              <a:t>Iowa DOT staff have identified a need to document policies and procedures for the designation of urban and regional public transit systems</a:t>
            </a:r>
          </a:p>
          <a:p>
            <a:pPr algn="just">
              <a:spcBef>
                <a:spcPts val="0"/>
              </a:spcBef>
            </a:pPr>
            <a:r>
              <a:rPr lang="en-US" sz="2200" dirty="0">
                <a:ea typeface="Calibri" panose="020F0502020204030204" pitchFamily="34" charset="0"/>
              </a:rPr>
              <a:t>Currently not much guidance in the </a:t>
            </a:r>
            <a:r>
              <a:rPr lang="en-US" sz="2200" i="1" dirty="0">
                <a:ea typeface="Calibri" panose="020F0502020204030204" pitchFamily="34" charset="0"/>
              </a:rPr>
              <a:t>Transit Manager’s Handbook and Policy Manual</a:t>
            </a:r>
          </a:p>
          <a:p>
            <a:pPr>
              <a:buFont typeface="Arial" panose="020B0604020202020204" pitchFamily="34" charset="0"/>
              <a:buChar char="•"/>
            </a:pPr>
            <a:endParaRPr lang="en-US" dirty="0">
              <a:highlight>
                <a:srgbClr val="FFFF00"/>
              </a:highlight>
              <a:latin typeface="Calibri" panose="020F0502020204030204" pitchFamily="34" charset="0"/>
              <a:cs typeface="Calibri" panose="020F0502020204030204" pitchFamily="34" charset="0"/>
            </a:endParaRPr>
          </a:p>
          <a:p>
            <a:pPr>
              <a:buFont typeface="Arial" panose="020B0604020202020204" pitchFamily="34" charset="0"/>
              <a:buChar char="•"/>
            </a:pPr>
            <a:endParaRPr lang="en-US"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9307709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alpha val="10000"/>
          </a:schemeClr>
        </a:solidFill>
        <a:effectLst/>
      </p:bgPr>
    </p:bg>
    <p:spTree>
      <p:nvGrpSpPr>
        <p:cNvPr id="1" name="">
          <a:extLst>
            <a:ext uri="{FF2B5EF4-FFF2-40B4-BE49-F238E27FC236}">
              <a16:creationId xmlns:a16="http://schemas.microsoft.com/office/drawing/2014/main" id="{5B8B8AAE-DA80-E6D4-0C08-D4D97B1E202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CDA6D560-70E5-2AF8-D7B7-EB98BAFE6D11}"/>
              </a:ext>
            </a:extLst>
          </p:cNvPr>
          <p:cNvSpPr txBox="1">
            <a:spLocks noGrp="1"/>
          </p:cNvSpPr>
          <p:nvPr>
            <p:ph type="title" idx="4294967295"/>
          </p:nvPr>
        </p:nvSpPr>
        <p:spPr>
          <a:xfrm>
            <a:off x="754380" y="710458"/>
            <a:ext cx="7569978" cy="86793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90000"/>
              </a:lnSpc>
              <a:spcBef>
                <a:spcPts val="750"/>
              </a:spcBef>
              <a:spcAft>
                <a:spcPts val="1800"/>
              </a:spcAft>
              <a:buClrTx/>
              <a:buSzTx/>
              <a:buFontTx/>
              <a:buNone/>
              <a:tabLst/>
              <a:defRPr/>
            </a:pPr>
            <a:r>
              <a:rPr lang="en-US" sz="2800" b="1" dirty="0">
                <a:solidFill>
                  <a:schemeClr val="accent1"/>
                </a:solidFill>
                <a:latin typeface="Calibri" panose="020F0502020204030204" pitchFamily="34" charset="0"/>
                <a:ea typeface="Calibri" panose="020F0502020204030204" pitchFamily="34" charset="0"/>
                <a:cs typeface="Calibri" panose="020F0502020204030204" pitchFamily="34" charset="0"/>
              </a:rPr>
              <a:t>Public Transit Service Area Boundaries and Designation – Regional </a:t>
            </a:r>
            <a:endParaRPr kumimoji="0" lang="en-US" sz="2800" b="1" i="0" u="none" strike="noStrike" kern="1200" cap="none" spc="0" normalizeH="0" baseline="0" noProof="0" dirty="0">
              <a:ln>
                <a:noFill/>
              </a:ln>
              <a:solidFill>
                <a:schemeClr val="accent1"/>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cxnSp>
        <p:nvCxnSpPr>
          <p:cNvPr id="3" name="Straight Connector 2">
            <a:extLst>
              <a:ext uri="{FF2B5EF4-FFF2-40B4-BE49-F238E27FC236}">
                <a16:creationId xmlns:a16="http://schemas.microsoft.com/office/drawing/2014/main" id="{1F719C6E-B638-ED9E-543E-7CC653E00B68}"/>
              </a:ext>
              <a:ext uri="{C183D7F6-B498-43B3-948B-1728B52AA6E4}">
                <adec:decorative xmlns:adec="http://schemas.microsoft.com/office/drawing/2017/decorative" val="1"/>
              </a:ext>
            </a:extLst>
          </p:cNvPr>
          <p:cNvCxnSpPr/>
          <p:nvPr/>
        </p:nvCxnSpPr>
        <p:spPr>
          <a:xfrm>
            <a:off x="754380" y="1578388"/>
            <a:ext cx="480060" cy="0"/>
          </a:xfrm>
          <a:prstGeom prst="line">
            <a:avLst/>
          </a:prstGeom>
          <a:ln w="57150">
            <a:solidFill>
              <a:schemeClr val="accent3"/>
            </a:solidFill>
          </a:ln>
        </p:spPr>
        <p:style>
          <a:lnRef idx="1">
            <a:schemeClr val="accent1"/>
          </a:lnRef>
          <a:fillRef idx="0">
            <a:schemeClr val="accent1"/>
          </a:fillRef>
          <a:effectRef idx="0">
            <a:schemeClr val="accent1"/>
          </a:effectRef>
          <a:fontRef idx="minor">
            <a:schemeClr val="tx1"/>
          </a:fontRef>
        </p:style>
      </p:cxnSp>
      <p:sp>
        <p:nvSpPr>
          <p:cNvPr id="13" name="Content Placeholder 12">
            <a:extLst>
              <a:ext uri="{FF2B5EF4-FFF2-40B4-BE49-F238E27FC236}">
                <a16:creationId xmlns:a16="http://schemas.microsoft.com/office/drawing/2014/main" id="{C9EAED10-3150-5C22-7723-3A27388A2CB5}"/>
              </a:ext>
            </a:extLst>
          </p:cNvPr>
          <p:cNvSpPr>
            <a:spLocks noGrp="1"/>
          </p:cNvSpPr>
          <p:nvPr>
            <p:ph sz="quarter" idx="16"/>
          </p:nvPr>
        </p:nvSpPr>
        <p:spPr>
          <a:xfrm>
            <a:off x="473825" y="1670869"/>
            <a:ext cx="8221288" cy="4392454"/>
          </a:xfrm>
          <a:prstGeom prst="rect">
            <a:avLst/>
          </a:prstGeom>
        </p:spPr>
        <p:txBody>
          <a:bodyPr lIns="0"/>
          <a:lstStyle/>
          <a:p>
            <a:pPr marL="0" marR="0" indent="0" algn="just">
              <a:spcBef>
                <a:spcPts val="0"/>
              </a:spcBef>
              <a:spcAft>
                <a:spcPts val="0"/>
              </a:spcAft>
              <a:buNone/>
            </a:pPr>
            <a:r>
              <a:rPr lang="en-US" sz="1800" dirty="0">
                <a:effectLst/>
                <a:latin typeface="Calibri" panose="020F0502020204030204" pitchFamily="34" charset="0"/>
                <a:ea typeface="Times New Roman" panose="02020603050405020304" pitchFamily="18" charset="0"/>
              </a:rPr>
              <a:t>The only defining boundary Iowa DOT has ever used to describe regional transit systems is that of county lines.  From Iowa Code Chapter 324A.1:</a:t>
            </a:r>
            <a:endParaRPr lang="en-US" sz="1800" dirty="0">
              <a:effectLst/>
              <a:latin typeface="Times New Roman" panose="02020603050405020304" pitchFamily="18" charset="0"/>
              <a:ea typeface="Times New Roman" panose="02020603050405020304" pitchFamily="18" charset="0"/>
            </a:endParaRPr>
          </a:p>
          <a:p>
            <a:pPr marL="0" marR="0" indent="0" algn="just">
              <a:spcBef>
                <a:spcPts val="0"/>
              </a:spcBef>
              <a:spcAft>
                <a:spcPts val="0"/>
              </a:spcAft>
              <a:buNone/>
            </a:pPr>
            <a:endParaRPr lang="en-US" sz="1800" dirty="0">
              <a:effectLst/>
              <a:latin typeface="Times New Roman" panose="02020603050405020304" pitchFamily="18" charset="0"/>
              <a:ea typeface="Times New Roman" panose="02020603050405020304" pitchFamily="18" charset="0"/>
            </a:endParaRPr>
          </a:p>
          <a:p>
            <a:pPr marL="233363" marR="228600" indent="0">
              <a:spcBef>
                <a:spcPts val="0"/>
              </a:spcBef>
              <a:spcAft>
                <a:spcPts val="0"/>
              </a:spcAft>
              <a:buNone/>
            </a:pPr>
            <a:r>
              <a:rPr lang="en-US" sz="1800" dirty="0">
                <a:effectLst/>
                <a:latin typeface="Calibri" panose="020F0502020204030204" pitchFamily="34" charset="0"/>
                <a:ea typeface="Times New Roman" panose="02020603050405020304" pitchFamily="18" charset="0"/>
              </a:rPr>
              <a:t>4. “Public transit system” means an urban or regional transit system providing transit services accessible to the general public and receiving federal, state or local tax support. </a:t>
            </a:r>
            <a:endParaRPr lang="en-US" sz="1800" dirty="0">
              <a:effectLst/>
              <a:latin typeface="Times New Roman" panose="02020603050405020304" pitchFamily="18" charset="0"/>
              <a:ea typeface="Times New Roman" panose="02020603050405020304" pitchFamily="18" charset="0"/>
            </a:endParaRPr>
          </a:p>
          <a:p>
            <a:pPr marL="233363" marR="228600" indent="0">
              <a:spcBef>
                <a:spcPts val="0"/>
              </a:spcBef>
              <a:spcAft>
                <a:spcPts val="0"/>
              </a:spcAft>
              <a:buNone/>
            </a:pPr>
            <a:r>
              <a:rPr lang="en-US" sz="1800" dirty="0">
                <a:effectLst/>
                <a:latin typeface="Calibri" panose="020F0502020204030204" pitchFamily="34" charset="0"/>
                <a:ea typeface="Times New Roman" panose="02020603050405020304" pitchFamily="18" charset="0"/>
              </a:rPr>
              <a:t>5. “Regional transit system” means a public transit system serving one county or all or part of a multicounty area whose boundaries correspond to the same boundaries as those of the regional planning areas designated by the governor except as agreed upon by the county and the department. Each county, through the county board of supervisors, within the region shall be responsible for determining the service and funding within its own county. However, the administration and overhead support services for the regional transit system shall be consolidated into one existing or new agency to be mutually agreed upon by the participating members.</a:t>
            </a:r>
            <a:endParaRPr lang="en-US" dirty="0"/>
          </a:p>
          <a:p>
            <a:pPr>
              <a:buFont typeface="Arial" panose="020B0604020202020204" pitchFamily="34" charset="0"/>
              <a:buChar char="•"/>
            </a:pPr>
            <a:endParaRPr lang="en-US" dirty="0">
              <a:highlight>
                <a:srgbClr val="FFFF00"/>
              </a:highlight>
              <a:latin typeface="Calibri" panose="020F0502020204030204" pitchFamily="34" charset="0"/>
              <a:cs typeface="Calibri" panose="020F0502020204030204" pitchFamily="34" charset="0"/>
            </a:endParaRPr>
          </a:p>
          <a:p>
            <a:pPr>
              <a:buFont typeface="Arial" panose="020B0604020202020204" pitchFamily="34" charset="0"/>
              <a:buChar char="•"/>
            </a:pPr>
            <a:endParaRPr lang="en-US"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820978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alpha val="10000"/>
          </a:schemeClr>
        </a:solidFill>
        <a:effectLst/>
      </p:bgPr>
    </p:bg>
    <p:spTree>
      <p:nvGrpSpPr>
        <p:cNvPr id="1" name="">
          <a:extLst>
            <a:ext uri="{FF2B5EF4-FFF2-40B4-BE49-F238E27FC236}">
              <a16:creationId xmlns:a16="http://schemas.microsoft.com/office/drawing/2014/main" id="{5B8B8AAE-DA80-E6D4-0C08-D4D97B1E202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CDA6D560-70E5-2AF8-D7B7-EB98BAFE6D11}"/>
              </a:ext>
            </a:extLst>
          </p:cNvPr>
          <p:cNvSpPr txBox="1">
            <a:spLocks noGrp="1"/>
          </p:cNvSpPr>
          <p:nvPr>
            <p:ph type="title" idx="4294967295"/>
          </p:nvPr>
        </p:nvSpPr>
        <p:spPr>
          <a:xfrm>
            <a:off x="754380" y="710458"/>
            <a:ext cx="7569978" cy="86793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90000"/>
              </a:lnSpc>
              <a:spcBef>
                <a:spcPts val="750"/>
              </a:spcBef>
              <a:spcAft>
                <a:spcPts val="1800"/>
              </a:spcAft>
              <a:buClrTx/>
              <a:buSzTx/>
              <a:buFontTx/>
              <a:buNone/>
              <a:tabLst/>
              <a:defRPr/>
            </a:pPr>
            <a:r>
              <a:rPr lang="en-US" sz="2800" b="1" dirty="0">
                <a:solidFill>
                  <a:schemeClr val="accent1"/>
                </a:solidFill>
                <a:latin typeface="Calibri" panose="020F0502020204030204" pitchFamily="34" charset="0"/>
                <a:ea typeface="Calibri" panose="020F0502020204030204" pitchFamily="34" charset="0"/>
                <a:cs typeface="Calibri" panose="020F0502020204030204" pitchFamily="34" charset="0"/>
              </a:rPr>
              <a:t>Public Transit Service Area Boundaries and Designation – Regional </a:t>
            </a:r>
            <a:endParaRPr kumimoji="0" lang="en-US" sz="2800" b="1" i="0" u="none" strike="noStrike" kern="1200" cap="none" spc="0" normalizeH="0" baseline="0" noProof="0" dirty="0">
              <a:ln>
                <a:noFill/>
              </a:ln>
              <a:solidFill>
                <a:schemeClr val="accent1"/>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cxnSp>
        <p:nvCxnSpPr>
          <p:cNvPr id="3" name="Straight Connector 2">
            <a:extLst>
              <a:ext uri="{FF2B5EF4-FFF2-40B4-BE49-F238E27FC236}">
                <a16:creationId xmlns:a16="http://schemas.microsoft.com/office/drawing/2014/main" id="{1F719C6E-B638-ED9E-543E-7CC653E00B68}"/>
              </a:ext>
              <a:ext uri="{C183D7F6-B498-43B3-948B-1728B52AA6E4}">
                <adec:decorative xmlns:adec="http://schemas.microsoft.com/office/drawing/2017/decorative" val="1"/>
              </a:ext>
            </a:extLst>
          </p:cNvPr>
          <p:cNvCxnSpPr/>
          <p:nvPr/>
        </p:nvCxnSpPr>
        <p:spPr>
          <a:xfrm>
            <a:off x="754380" y="1578388"/>
            <a:ext cx="480060" cy="0"/>
          </a:xfrm>
          <a:prstGeom prst="line">
            <a:avLst/>
          </a:prstGeom>
          <a:ln w="57150">
            <a:solidFill>
              <a:schemeClr val="accent3"/>
            </a:solidFill>
          </a:ln>
        </p:spPr>
        <p:style>
          <a:lnRef idx="1">
            <a:schemeClr val="accent1"/>
          </a:lnRef>
          <a:fillRef idx="0">
            <a:schemeClr val="accent1"/>
          </a:fillRef>
          <a:effectRef idx="0">
            <a:schemeClr val="accent1"/>
          </a:effectRef>
          <a:fontRef idx="minor">
            <a:schemeClr val="tx1"/>
          </a:fontRef>
        </p:style>
      </p:cxnSp>
      <p:sp>
        <p:nvSpPr>
          <p:cNvPr id="13" name="Content Placeholder 12">
            <a:extLst>
              <a:ext uri="{FF2B5EF4-FFF2-40B4-BE49-F238E27FC236}">
                <a16:creationId xmlns:a16="http://schemas.microsoft.com/office/drawing/2014/main" id="{C9EAED10-3150-5C22-7723-3A27388A2CB5}"/>
              </a:ext>
            </a:extLst>
          </p:cNvPr>
          <p:cNvSpPr>
            <a:spLocks noGrp="1"/>
          </p:cNvSpPr>
          <p:nvPr>
            <p:ph sz="quarter" idx="16"/>
          </p:nvPr>
        </p:nvSpPr>
        <p:spPr>
          <a:xfrm>
            <a:off x="473825" y="1670869"/>
            <a:ext cx="8221288" cy="4392454"/>
          </a:xfrm>
          <a:prstGeom prst="rect">
            <a:avLst/>
          </a:prstGeom>
        </p:spPr>
        <p:txBody>
          <a:bodyPr lIns="0"/>
          <a:lstStyle/>
          <a:p>
            <a:pPr algn="just">
              <a:spcBef>
                <a:spcPts val="0"/>
              </a:spcBef>
              <a:spcAft>
                <a:spcPts val="400"/>
              </a:spcAft>
            </a:pPr>
            <a:r>
              <a:rPr lang="en-US" sz="2200" dirty="0">
                <a:ea typeface="Times New Roman" panose="02020603050405020304" pitchFamily="18" charset="0"/>
              </a:rPr>
              <a:t>The r</a:t>
            </a:r>
            <a:r>
              <a:rPr lang="en-US" sz="2200" dirty="0">
                <a:effectLst/>
                <a:latin typeface="Calibri" panose="020F0502020204030204" pitchFamily="34" charset="0"/>
                <a:ea typeface="Times New Roman" panose="02020603050405020304" pitchFamily="18" charset="0"/>
              </a:rPr>
              <a:t>egional transit system definition does not acknowledge the Urbanized Area (UZA) Boundaries set after each decennial census, delineating where FTA Section 5311 funding may be spent</a:t>
            </a:r>
          </a:p>
          <a:p>
            <a:pPr algn="just">
              <a:spcBef>
                <a:spcPts val="0"/>
              </a:spcBef>
              <a:spcAft>
                <a:spcPts val="400"/>
              </a:spcAft>
            </a:pPr>
            <a:r>
              <a:rPr lang="en-US" sz="2200" dirty="0"/>
              <a:t>Section 5311 funding (Formula Grants for Rural Areas) may only be spent on services provided outside the UZA</a:t>
            </a:r>
          </a:p>
          <a:p>
            <a:pPr algn="just">
              <a:spcBef>
                <a:spcPts val="0"/>
              </a:spcBef>
              <a:spcAft>
                <a:spcPts val="400"/>
              </a:spcAft>
            </a:pPr>
            <a:r>
              <a:rPr lang="en-US" sz="2200" dirty="0"/>
              <a:t>In regions surrounding growing UZAs, which are communities over 50,000 in population, each decennial census will mean the regional service area shrinks every 10 years</a:t>
            </a:r>
          </a:p>
          <a:p>
            <a:pPr algn="just">
              <a:spcBef>
                <a:spcPts val="0"/>
              </a:spcBef>
              <a:spcAft>
                <a:spcPts val="400"/>
              </a:spcAft>
            </a:pPr>
            <a:r>
              <a:rPr lang="en-US" sz="2200" dirty="0"/>
              <a:t>To account for UZAs in the designation of regional transit system boundaries, the Iowa DOT proposes adding a policy statement to the </a:t>
            </a:r>
            <a:r>
              <a:rPr lang="en-US" sz="2200" i="1" dirty="0"/>
              <a:t>Handbook</a:t>
            </a:r>
            <a:endParaRPr lang="en-US" sz="2200" dirty="0"/>
          </a:p>
          <a:p>
            <a:pPr>
              <a:buFont typeface="Arial" panose="020B0604020202020204" pitchFamily="34" charset="0"/>
              <a:buChar char="•"/>
            </a:pPr>
            <a:endParaRPr lang="en-US" dirty="0">
              <a:highlight>
                <a:srgbClr val="FFFF00"/>
              </a:highlight>
              <a:latin typeface="Calibri" panose="020F0502020204030204" pitchFamily="34" charset="0"/>
              <a:cs typeface="Calibri" panose="020F0502020204030204" pitchFamily="34" charset="0"/>
            </a:endParaRPr>
          </a:p>
          <a:p>
            <a:pPr>
              <a:buFont typeface="Arial" panose="020B0604020202020204" pitchFamily="34" charset="0"/>
              <a:buChar char="•"/>
            </a:pPr>
            <a:endParaRPr lang="en-US"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653361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alpha val="10000"/>
          </a:schemeClr>
        </a:solidFill>
        <a:effectLst/>
      </p:bgPr>
    </p:bg>
    <p:spTree>
      <p:nvGrpSpPr>
        <p:cNvPr id="1" name="">
          <a:extLst>
            <a:ext uri="{FF2B5EF4-FFF2-40B4-BE49-F238E27FC236}">
              <a16:creationId xmlns:a16="http://schemas.microsoft.com/office/drawing/2014/main" id="{5B8B8AAE-DA80-E6D4-0C08-D4D97B1E202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CDA6D560-70E5-2AF8-D7B7-EB98BAFE6D11}"/>
              </a:ext>
            </a:extLst>
          </p:cNvPr>
          <p:cNvSpPr txBox="1">
            <a:spLocks noGrp="1"/>
          </p:cNvSpPr>
          <p:nvPr>
            <p:ph type="title" idx="4294967295"/>
          </p:nvPr>
        </p:nvSpPr>
        <p:spPr>
          <a:xfrm>
            <a:off x="754380" y="710458"/>
            <a:ext cx="7569978" cy="86793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90000"/>
              </a:lnSpc>
              <a:spcBef>
                <a:spcPts val="750"/>
              </a:spcBef>
              <a:spcAft>
                <a:spcPts val="1800"/>
              </a:spcAft>
              <a:buClrTx/>
              <a:buSzTx/>
              <a:buFontTx/>
              <a:buNone/>
              <a:tabLst/>
              <a:defRPr/>
            </a:pPr>
            <a:r>
              <a:rPr lang="en-US" sz="2800" b="1" dirty="0">
                <a:solidFill>
                  <a:schemeClr val="accent1"/>
                </a:solidFill>
                <a:latin typeface="Calibri" panose="020F0502020204030204" pitchFamily="34" charset="0"/>
                <a:ea typeface="Calibri" panose="020F0502020204030204" pitchFamily="34" charset="0"/>
                <a:cs typeface="Calibri" panose="020F0502020204030204" pitchFamily="34" charset="0"/>
              </a:rPr>
              <a:t>Public Transit Service Area Boundaries and Designation – Regional </a:t>
            </a:r>
            <a:endParaRPr kumimoji="0" lang="en-US" sz="2800" b="1" i="0" u="none" strike="noStrike" kern="1200" cap="none" spc="0" normalizeH="0" baseline="0" noProof="0" dirty="0">
              <a:ln>
                <a:noFill/>
              </a:ln>
              <a:solidFill>
                <a:schemeClr val="accent1"/>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cxnSp>
        <p:nvCxnSpPr>
          <p:cNvPr id="3" name="Straight Connector 2">
            <a:extLst>
              <a:ext uri="{FF2B5EF4-FFF2-40B4-BE49-F238E27FC236}">
                <a16:creationId xmlns:a16="http://schemas.microsoft.com/office/drawing/2014/main" id="{1F719C6E-B638-ED9E-543E-7CC653E00B68}"/>
              </a:ext>
              <a:ext uri="{C183D7F6-B498-43B3-948B-1728B52AA6E4}">
                <adec:decorative xmlns:adec="http://schemas.microsoft.com/office/drawing/2017/decorative" val="1"/>
              </a:ext>
            </a:extLst>
          </p:cNvPr>
          <p:cNvCxnSpPr/>
          <p:nvPr/>
        </p:nvCxnSpPr>
        <p:spPr>
          <a:xfrm>
            <a:off x="754380" y="1578388"/>
            <a:ext cx="480060" cy="0"/>
          </a:xfrm>
          <a:prstGeom prst="line">
            <a:avLst/>
          </a:prstGeom>
          <a:ln w="57150">
            <a:solidFill>
              <a:schemeClr val="accent3"/>
            </a:solidFill>
          </a:ln>
        </p:spPr>
        <p:style>
          <a:lnRef idx="1">
            <a:schemeClr val="accent1"/>
          </a:lnRef>
          <a:fillRef idx="0">
            <a:schemeClr val="accent1"/>
          </a:fillRef>
          <a:effectRef idx="0">
            <a:schemeClr val="accent1"/>
          </a:effectRef>
          <a:fontRef idx="minor">
            <a:schemeClr val="tx1"/>
          </a:fontRef>
        </p:style>
      </p:cxnSp>
      <p:sp>
        <p:nvSpPr>
          <p:cNvPr id="13" name="Content Placeholder 12">
            <a:extLst>
              <a:ext uri="{FF2B5EF4-FFF2-40B4-BE49-F238E27FC236}">
                <a16:creationId xmlns:a16="http://schemas.microsoft.com/office/drawing/2014/main" id="{C9EAED10-3150-5C22-7723-3A27388A2CB5}"/>
              </a:ext>
            </a:extLst>
          </p:cNvPr>
          <p:cNvSpPr>
            <a:spLocks noGrp="1"/>
          </p:cNvSpPr>
          <p:nvPr>
            <p:ph sz="quarter" idx="16"/>
          </p:nvPr>
        </p:nvSpPr>
        <p:spPr>
          <a:xfrm>
            <a:off x="473825" y="1670869"/>
            <a:ext cx="8221288" cy="4392454"/>
          </a:xfrm>
          <a:prstGeom prst="rect">
            <a:avLst/>
          </a:prstGeom>
        </p:spPr>
        <p:txBody>
          <a:bodyPr lIns="0"/>
          <a:lstStyle/>
          <a:p>
            <a:pPr algn="just">
              <a:spcBef>
                <a:spcPts val="0"/>
              </a:spcBef>
            </a:pPr>
            <a:r>
              <a:rPr lang="en-US" sz="2200" dirty="0"/>
              <a:t>The following proposed policy will be inserted immediately following the definition of a regional transit system in the </a:t>
            </a:r>
            <a:r>
              <a:rPr lang="en-US" sz="2200" i="1" dirty="0"/>
              <a:t>Handbook</a:t>
            </a:r>
            <a:r>
              <a:rPr lang="en-US" sz="2200" dirty="0"/>
              <a:t>:</a:t>
            </a:r>
          </a:p>
          <a:p>
            <a:pPr lvl="1" algn="just">
              <a:spcBef>
                <a:spcPts val="0"/>
              </a:spcBef>
            </a:pPr>
            <a:endParaRPr lang="en-US" sz="800" dirty="0"/>
          </a:p>
          <a:p>
            <a:pPr lvl="1" algn="just">
              <a:spcBef>
                <a:spcPts val="0"/>
              </a:spcBef>
              <a:buFont typeface="Courier New" panose="02070309020205020404" pitchFamily="49" charset="0"/>
              <a:buChar char="o"/>
            </a:pPr>
            <a:r>
              <a:rPr lang="en-US" sz="2200" dirty="0"/>
              <a:t>The Iowa DOT, in coming to agreement on the regional transit system boundary with the participating county or counties, will enforce the following:</a:t>
            </a:r>
          </a:p>
          <a:p>
            <a:pPr lvl="1" algn="just">
              <a:spcBef>
                <a:spcPts val="0"/>
              </a:spcBef>
              <a:buFont typeface="Courier New" panose="02070309020205020404" pitchFamily="49" charset="0"/>
              <a:buChar char="o"/>
            </a:pPr>
            <a:endParaRPr lang="en-US" sz="800" dirty="0"/>
          </a:p>
          <a:p>
            <a:pPr marL="573088" lvl="2" indent="0" algn="just">
              <a:spcBef>
                <a:spcPts val="0"/>
              </a:spcBef>
              <a:buNone/>
            </a:pPr>
            <a:r>
              <a:rPr lang="en-US" sz="2200" dirty="0"/>
              <a:t>The regional transit system boundary will be a county or all or part of a multicounty area whose boundaries correspond to the same boundaries as those of the regional planning areas, up to the urbanized area (UZA) boundary as defined and designated by the U.S. Secretary of Commerce in the most recent decennial census, as applicable.</a:t>
            </a:r>
          </a:p>
          <a:p>
            <a:pPr>
              <a:buFont typeface="Arial" panose="020B0604020202020204" pitchFamily="34" charset="0"/>
              <a:buChar char="•"/>
            </a:pPr>
            <a:endParaRPr lang="en-US" dirty="0">
              <a:highlight>
                <a:srgbClr val="FFFF00"/>
              </a:highlight>
              <a:latin typeface="Calibri" panose="020F0502020204030204" pitchFamily="34" charset="0"/>
              <a:cs typeface="Calibri" panose="020F0502020204030204" pitchFamily="34" charset="0"/>
            </a:endParaRPr>
          </a:p>
          <a:p>
            <a:pPr>
              <a:buFont typeface="Arial" panose="020B0604020202020204" pitchFamily="34" charset="0"/>
              <a:buChar char="•"/>
            </a:pPr>
            <a:endParaRPr lang="en-US"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610811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alpha val="10000"/>
          </a:schemeClr>
        </a:solidFill>
        <a:effectLst/>
      </p:bgPr>
    </p:bg>
    <p:spTree>
      <p:nvGrpSpPr>
        <p:cNvPr id="1" name="">
          <a:extLst>
            <a:ext uri="{FF2B5EF4-FFF2-40B4-BE49-F238E27FC236}">
              <a16:creationId xmlns:a16="http://schemas.microsoft.com/office/drawing/2014/main" id="{5B8B8AAE-DA80-E6D4-0C08-D4D97B1E202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CDA6D560-70E5-2AF8-D7B7-EB98BAFE6D11}"/>
              </a:ext>
            </a:extLst>
          </p:cNvPr>
          <p:cNvSpPr txBox="1">
            <a:spLocks noGrp="1"/>
          </p:cNvSpPr>
          <p:nvPr>
            <p:ph type="title" idx="4294967295"/>
          </p:nvPr>
        </p:nvSpPr>
        <p:spPr>
          <a:xfrm>
            <a:off x="754380" y="710458"/>
            <a:ext cx="7569978" cy="86793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90000"/>
              </a:lnSpc>
              <a:spcBef>
                <a:spcPts val="750"/>
              </a:spcBef>
              <a:spcAft>
                <a:spcPts val="1800"/>
              </a:spcAft>
              <a:buClrTx/>
              <a:buSzTx/>
              <a:buFontTx/>
              <a:buNone/>
              <a:tabLst/>
              <a:defRPr/>
            </a:pPr>
            <a:r>
              <a:rPr lang="en-US" sz="2800" b="1" dirty="0">
                <a:solidFill>
                  <a:schemeClr val="accent1"/>
                </a:solidFill>
                <a:latin typeface="Calibri" panose="020F0502020204030204" pitchFamily="34" charset="0"/>
                <a:ea typeface="Calibri" panose="020F0502020204030204" pitchFamily="34" charset="0"/>
                <a:cs typeface="Calibri" panose="020F0502020204030204" pitchFamily="34" charset="0"/>
              </a:rPr>
              <a:t>Public Transit Service Area Boundaries and Designation – Regional </a:t>
            </a:r>
            <a:endParaRPr kumimoji="0" lang="en-US" sz="2800" b="1" i="0" u="none" strike="noStrike" kern="1200" cap="none" spc="0" normalizeH="0" baseline="0" noProof="0" dirty="0">
              <a:ln>
                <a:noFill/>
              </a:ln>
              <a:solidFill>
                <a:schemeClr val="accent1"/>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cxnSp>
        <p:nvCxnSpPr>
          <p:cNvPr id="3" name="Straight Connector 2">
            <a:extLst>
              <a:ext uri="{FF2B5EF4-FFF2-40B4-BE49-F238E27FC236}">
                <a16:creationId xmlns:a16="http://schemas.microsoft.com/office/drawing/2014/main" id="{1F719C6E-B638-ED9E-543E-7CC653E00B68}"/>
              </a:ext>
              <a:ext uri="{C183D7F6-B498-43B3-948B-1728B52AA6E4}">
                <adec:decorative xmlns:adec="http://schemas.microsoft.com/office/drawing/2017/decorative" val="1"/>
              </a:ext>
            </a:extLst>
          </p:cNvPr>
          <p:cNvCxnSpPr/>
          <p:nvPr/>
        </p:nvCxnSpPr>
        <p:spPr>
          <a:xfrm>
            <a:off x="754380" y="1578388"/>
            <a:ext cx="480060" cy="0"/>
          </a:xfrm>
          <a:prstGeom prst="line">
            <a:avLst/>
          </a:prstGeom>
          <a:ln w="57150">
            <a:solidFill>
              <a:schemeClr val="accent3"/>
            </a:solidFill>
          </a:ln>
        </p:spPr>
        <p:style>
          <a:lnRef idx="1">
            <a:schemeClr val="accent1"/>
          </a:lnRef>
          <a:fillRef idx="0">
            <a:schemeClr val="accent1"/>
          </a:fillRef>
          <a:effectRef idx="0">
            <a:schemeClr val="accent1"/>
          </a:effectRef>
          <a:fontRef idx="minor">
            <a:schemeClr val="tx1"/>
          </a:fontRef>
        </p:style>
      </p:cxnSp>
      <p:sp>
        <p:nvSpPr>
          <p:cNvPr id="13" name="Content Placeholder 12">
            <a:extLst>
              <a:ext uri="{FF2B5EF4-FFF2-40B4-BE49-F238E27FC236}">
                <a16:creationId xmlns:a16="http://schemas.microsoft.com/office/drawing/2014/main" id="{C9EAED10-3150-5C22-7723-3A27388A2CB5}"/>
              </a:ext>
            </a:extLst>
          </p:cNvPr>
          <p:cNvSpPr>
            <a:spLocks noGrp="1"/>
          </p:cNvSpPr>
          <p:nvPr>
            <p:ph sz="quarter" idx="16"/>
          </p:nvPr>
        </p:nvSpPr>
        <p:spPr>
          <a:xfrm>
            <a:off x="473825" y="1670869"/>
            <a:ext cx="8221288" cy="4392454"/>
          </a:xfrm>
          <a:prstGeom prst="rect">
            <a:avLst/>
          </a:prstGeom>
        </p:spPr>
        <p:txBody>
          <a:bodyPr lIns="0"/>
          <a:lstStyle/>
          <a:p>
            <a:pPr algn="just">
              <a:spcBef>
                <a:spcPts val="0"/>
              </a:spcBef>
            </a:pPr>
            <a:r>
              <a:rPr lang="en-US" sz="2200" dirty="0">
                <a:ea typeface="Times New Roman" panose="02020603050405020304" pitchFamily="18" charset="0"/>
              </a:rPr>
              <a:t>There is an existing process for one county to leave a regional transit agency and join another </a:t>
            </a:r>
            <a:r>
              <a:rPr lang="en-US" sz="2200" dirty="0"/>
              <a:t>in the </a:t>
            </a:r>
            <a:r>
              <a:rPr lang="en-US" sz="2200" i="1" dirty="0"/>
              <a:t>Handbook</a:t>
            </a:r>
          </a:p>
          <a:p>
            <a:pPr algn="just">
              <a:spcBef>
                <a:spcPts val="0"/>
              </a:spcBef>
            </a:pPr>
            <a:endParaRPr lang="en-US" sz="800" i="1" dirty="0"/>
          </a:p>
          <a:p>
            <a:pPr algn="just">
              <a:spcBef>
                <a:spcPts val="0"/>
              </a:spcBef>
            </a:pPr>
            <a:r>
              <a:rPr lang="en-US" sz="2200" dirty="0"/>
              <a:t>Would like to add a process for designating a new regional transit system if the current system is no longer able to or no longer wishes to continue performing its duties…</a:t>
            </a:r>
          </a:p>
          <a:p>
            <a:pPr marL="231775" indent="0">
              <a:spcBef>
                <a:spcPts val="0"/>
              </a:spcBef>
              <a:buNone/>
            </a:pPr>
            <a:endParaRPr lang="en-US" sz="800" dirty="0"/>
          </a:p>
          <a:p>
            <a:pPr>
              <a:buFont typeface="Arial" panose="020B0604020202020204" pitchFamily="34" charset="0"/>
              <a:buChar char="•"/>
            </a:pPr>
            <a:endParaRPr lang="en-US"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213912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alpha val="10000"/>
          </a:schemeClr>
        </a:solidFill>
        <a:effectLst/>
      </p:bgPr>
    </p:bg>
    <p:spTree>
      <p:nvGrpSpPr>
        <p:cNvPr id="1" name="">
          <a:extLst>
            <a:ext uri="{FF2B5EF4-FFF2-40B4-BE49-F238E27FC236}">
              <a16:creationId xmlns:a16="http://schemas.microsoft.com/office/drawing/2014/main" id="{5B8B8AAE-DA80-E6D4-0C08-D4D97B1E202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CDA6D560-70E5-2AF8-D7B7-EB98BAFE6D11}"/>
              </a:ext>
            </a:extLst>
          </p:cNvPr>
          <p:cNvSpPr txBox="1">
            <a:spLocks noGrp="1"/>
          </p:cNvSpPr>
          <p:nvPr>
            <p:ph type="title" idx="4294967295"/>
          </p:nvPr>
        </p:nvSpPr>
        <p:spPr>
          <a:xfrm>
            <a:off x="754380" y="710458"/>
            <a:ext cx="7569978" cy="86793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90000"/>
              </a:lnSpc>
              <a:spcBef>
                <a:spcPts val="750"/>
              </a:spcBef>
              <a:spcAft>
                <a:spcPts val="1800"/>
              </a:spcAft>
              <a:buClrTx/>
              <a:buSzTx/>
              <a:buFontTx/>
              <a:buNone/>
              <a:tabLst/>
              <a:defRPr/>
            </a:pPr>
            <a:r>
              <a:rPr lang="en-US" sz="2800" b="1" dirty="0">
                <a:solidFill>
                  <a:schemeClr val="accent1"/>
                </a:solidFill>
                <a:latin typeface="Calibri" panose="020F0502020204030204" pitchFamily="34" charset="0"/>
                <a:ea typeface="Calibri" panose="020F0502020204030204" pitchFamily="34" charset="0"/>
                <a:cs typeface="Calibri" panose="020F0502020204030204" pitchFamily="34" charset="0"/>
              </a:rPr>
              <a:t>Public Transit Service Area Boundaries and Designation – Regional </a:t>
            </a:r>
            <a:endParaRPr kumimoji="0" lang="en-US" sz="2800" b="1" i="0" u="none" strike="noStrike" kern="1200" cap="none" spc="0" normalizeH="0" baseline="0" noProof="0" dirty="0">
              <a:ln>
                <a:noFill/>
              </a:ln>
              <a:solidFill>
                <a:schemeClr val="accent1"/>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cxnSp>
        <p:nvCxnSpPr>
          <p:cNvPr id="3" name="Straight Connector 2">
            <a:extLst>
              <a:ext uri="{FF2B5EF4-FFF2-40B4-BE49-F238E27FC236}">
                <a16:creationId xmlns:a16="http://schemas.microsoft.com/office/drawing/2014/main" id="{1F719C6E-B638-ED9E-543E-7CC653E00B68}"/>
              </a:ext>
              <a:ext uri="{C183D7F6-B498-43B3-948B-1728B52AA6E4}">
                <adec:decorative xmlns:adec="http://schemas.microsoft.com/office/drawing/2017/decorative" val="1"/>
              </a:ext>
            </a:extLst>
          </p:cNvPr>
          <p:cNvCxnSpPr/>
          <p:nvPr/>
        </p:nvCxnSpPr>
        <p:spPr>
          <a:xfrm>
            <a:off x="754380" y="1578388"/>
            <a:ext cx="480060" cy="0"/>
          </a:xfrm>
          <a:prstGeom prst="line">
            <a:avLst/>
          </a:prstGeom>
          <a:ln w="57150">
            <a:solidFill>
              <a:schemeClr val="accent3"/>
            </a:solidFill>
          </a:ln>
        </p:spPr>
        <p:style>
          <a:lnRef idx="1">
            <a:schemeClr val="accent1"/>
          </a:lnRef>
          <a:fillRef idx="0">
            <a:schemeClr val="accent1"/>
          </a:fillRef>
          <a:effectRef idx="0">
            <a:schemeClr val="accent1"/>
          </a:effectRef>
          <a:fontRef idx="minor">
            <a:schemeClr val="tx1"/>
          </a:fontRef>
        </p:style>
      </p:cxnSp>
      <p:sp>
        <p:nvSpPr>
          <p:cNvPr id="13" name="Content Placeholder 12">
            <a:extLst>
              <a:ext uri="{FF2B5EF4-FFF2-40B4-BE49-F238E27FC236}">
                <a16:creationId xmlns:a16="http://schemas.microsoft.com/office/drawing/2014/main" id="{C9EAED10-3150-5C22-7723-3A27388A2CB5}"/>
              </a:ext>
            </a:extLst>
          </p:cNvPr>
          <p:cNvSpPr>
            <a:spLocks noGrp="1"/>
          </p:cNvSpPr>
          <p:nvPr>
            <p:ph sz="quarter" idx="16"/>
          </p:nvPr>
        </p:nvSpPr>
        <p:spPr>
          <a:xfrm>
            <a:off x="473825" y="1670869"/>
            <a:ext cx="8221288" cy="2536917"/>
          </a:xfrm>
          <a:prstGeom prst="rect">
            <a:avLst/>
          </a:prstGeom>
        </p:spPr>
        <p:txBody>
          <a:bodyPr lIns="0"/>
          <a:lstStyle/>
          <a:p>
            <a:pPr algn="just">
              <a:spcBef>
                <a:spcPts val="0"/>
              </a:spcBef>
            </a:pPr>
            <a:r>
              <a:rPr lang="en-US" sz="2200" dirty="0"/>
              <a:t>Summarized proposed process addition to the </a:t>
            </a:r>
            <a:r>
              <a:rPr lang="en-US" sz="2200" i="1" dirty="0"/>
              <a:t>Handbook</a:t>
            </a:r>
            <a:r>
              <a:rPr lang="en-US" sz="2200" dirty="0"/>
              <a:t>:</a:t>
            </a:r>
          </a:p>
          <a:p>
            <a:pPr algn="just">
              <a:spcBef>
                <a:spcPts val="0"/>
              </a:spcBef>
            </a:pPr>
            <a:endParaRPr lang="en-US" sz="400" dirty="0"/>
          </a:p>
          <a:p>
            <a:pPr marL="231775" indent="0" algn="just">
              <a:spcBef>
                <a:spcPts val="0"/>
              </a:spcBef>
              <a:buNone/>
            </a:pPr>
            <a:r>
              <a:rPr lang="en-US" sz="2000" dirty="0"/>
              <a:t>The Iowa DOT must agree with this new designation and will require the following information to assist in the decision-making:</a:t>
            </a:r>
          </a:p>
          <a:p>
            <a:pPr marL="231775" indent="0" algn="just">
              <a:spcBef>
                <a:spcPts val="0"/>
              </a:spcBef>
              <a:buNone/>
            </a:pPr>
            <a:endParaRPr lang="en-US" sz="2000" dirty="0"/>
          </a:p>
          <a:p>
            <a:pPr algn="just">
              <a:spcBef>
                <a:spcPts val="0"/>
              </a:spcBef>
            </a:pPr>
            <a:endParaRPr lang="en-US" sz="2000" dirty="0"/>
          </a:p>
          <a:p>
            <a:pPr algn="just">
              <a:spcBef>
                <a:spcPts val="0"/>
              </a:spcBef>
            </a:pPr>
            <a:endParaRPr lang="en-US" sz="2200" dirty="0"/>
          </a:p>
          <a:p>
            <a:pPr>
              <a:buFont typeface="Arial" panose="020B0604020202020204" pitchFamily="34" charset="0"/>
              <a:buChar char="•"/>
            </a:pPr>
            <a:endParaRPr lang="en-US" dirty="0">
              <a:highlight>
                <a:srgbClr val="FFFF00"/>
              </a:highlight>
              <a:latin typeface="Calibri" panose="020F0502020204030204" pitchFamily="34" charset="0"/>
              <a:cs typeface="Calibri" panose="020F0502020204030204" pitchFamily="34" charset="0"/>
            </a:endParaRPr>
          </a:p>
          <a:p>
            <a:pPr>
              <a:buFont typeface="Arial" panose="020B0604020202020204" pitchFamily="34" charset="0"/>
              <a:buChar char="•"/>
            </a:pPr>
            <a:endParaRPr lang="en-US" sz="2400" dirty="0">
              <a:latin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AB74C294-355C-9F25-3A79-F90D5C0D15B4}"/>
              </a:ext>
            </a:extLst>
          </p:cNvPr>
          <p:cNvSpPr txBox="1"/>
          <p:nvPr/>
        </p:nvSpPr>
        <p:spPr>
          <a:xfrm>
            <a:off x="397447" y="2791112"/>
            <a:ext cx="8283844" cy="2031325"/>
          </a:xfrm>
          <a:prstGeom prst="rect">
            <a:avLst/>
          </a:prstGeom>
          <a:noFill/>
        </p:spPr>
        <p:txBody>
          <a:bodyPr wrap="square" numCol="2" rtlCol="0">
            <a:spAutoFit/>
          </a:bodyPr>
          <a:lstStyle/>
          <a:p>
            <a:pPr marL="342900" indent="-342900">
              <a:buFont typeface="+mj-lt"/>
              <a:buAutoNum type="arabicPeriod"/>
            </a:pPr>
            <a:r>
              <a:rPr lang="en-US" dirty="0">
                <a:latin typeface="Calibri" panose="020F0502020204030204" pitchFamily="34" charset="0"/>
                <a:ea typeface="Calibri" panose="020F0502020204030204" pitchFamily="34" charset="0"/>
                <a:cs typeface="Calibri" panose="020F0502020204030204" pitchFamily="34" charset="0"/>
              </a:rPr>
              <a:t>Proposed entity to serve as new single administrative agency, including UEI</a:t>
            </a:r>
          </a:p>
          <a:p>
            <a:pPr marL="342900" indent="-342900">
              <a:buFont typeface="+mj-lt"/>
              <a:buAutoNum type="arabicPeriod"/>
            </a:pPr>
            <a:r>
              <a:rPr lang="en-US" dirty="0">
                <a:latin typeface="Calibri" panose="020F0502020204030204" pitchFamily="34" charset="0"/>
                <a:ea typeface="Calibri" panose="020F0502020204030204" pitchFamily="34" charset="0"/>
                <a:cs typeface="Calibri" panose="020F0502020204030204" pitchFamily="34" charset="0"/>
              </a:rPr>
              <a:t>Proposed members of new transit system board of directors</a:t>
            </a:r>
          </a:p>
          <a:p>
            <a:pPr marL="342900" indent="-342900">
              <a:buFont typeface="+mj-lt"/>
              <a:buAutoNum type="arabicPeriod"/>
            </a:pPr>
            <a:r>
              <a:rPr lang="en-US" dirty="0">
                <a:latin typeface="Calibri" panose="020F0502020204030204" pitchFamily="34" charset="0"/>
                <a:ea typeface="Calibri" panose="020F0502020204030204" pitchFamily="34" charset="0"/>
                <a:cs typeface="Calibri" panose="020F0502020204030204" pitchFamily="34" charset="0"/>
              </a:rPr>
              <a:t>Description of the factors leading to determination that current transit system not adequately performing its duties, with documentation</a:t>
            </a:r>
          </a:p>
          <a:p>
            <a:pPr marL="342900" indent="-342900">
              <a:buFont typeface="+mj-lt"/>
              <a:buAutoNum type="arabicPeriod"/>
            </a:pPr>
            <a:r>
              <a:rPr lang="en-US" dirty="0">
                <a:latin typeface="Calibri" panose="020F0502020204030204" pitchFamily="34" charset="0"/>
                <a:ea typeface="Calibri" panose="020F0502020204030204" pitchFamily="34" charset="0"/>
                <a:cs typeface="Calibri" panose="020F0502020204030204" pitchFamily="34" charset="0"/>
              </a:rPr>
              <a:t>Description of the services the proposed system wishes to provide</a:t>
            </a:r>
          </a:p>
          <a:p>
            <a:pPr marL="342900" indent="-342900">
              <a:buFont typeface="+mj-lt"/>
              <a:buAutoNum type="arabicPeriod"/>
            </a:pPr>
            <a:r>
              <a:rPr lang="en-US" dirty="0">
                <a:latin typeface="Calibri" panose="020F0502020204030204" pitchFamily="34" charset="0"/>
                <a:ea typeface="Calibri" panose="020F0502020204030204" pitchFamily="34" charset="0"/>
                <a:cs typeface="Calibri" panose="020F0502020204030204" pitchFamily="34" charset="0"/>
              </a:rPr>
              <a:t>Acknowledgement that if Iowa DOT concurs, the new system will comply with all application rules and regulations</a:t>
            </a:r>
          </a:p>
        </p:txBody>
      </p:sp>
      <p:sp>
        <p:nvSpPr>
          <p:cNvPr id="7" name="TextBox 6">
            <a:extLst>
              <a:ext uri="{FF2B5EF4-FFF2-40B4-BE49-F238E27FC236}">
                <a16:creationId xmlns:a16="http://schemas.microsoft.com/office/drawing/2014/main" id="{56AD5F18-144C-750B-BAAA-159E68DD36FF}"/>
              </a:ext>
            </a:extLst>
          </p:cNvPr>
          <p:cNvSpPr txBox="1"/>
          <p:nvPr/>
        </p:nvSpPr>
        <p:spPr>
          <a:xfrm>
            <a:off x="473825" y="4866364"/>
            <a:ext cx="8207466" cy="769441"/>
          </a:xfrm>
          <a:prstGeom prst="rect">
            <a:avLst/>
          </a:prstGeom>
          <a:noFill/>
        </p:spPr>
        <p:txBody>
          <a:bodyPr wrap="square">
            <a:spAutoFit/>
          </a:bodyPr>
          <a:lstStyle/>
          <a:p>
            <a:pPr marL="169863" indent="-169863" algn="just">
              <a:spcBef>
                <a:spcPts val="0"/>
              </a:spcBef>
              <a:buFont typeface="Arial" panose="020B0604020202020204" pitchFamily="34" charset="0"/>
              <a:buChar char="•"/>
            </a:pPr>
            <a:r>
              <a:rPr lang="en-US" sz="2200" dirty="0">
                <a:latin typeface="Calibri" panose="020F0502020204030204" pitchFamily="34" charset="0"/>
                <a:ea typeface="Calibri" panose="020F0502020204030204" pitchFamily="34" charset="0"/>
                <a:cs typeface="Calibri" panose="020F0502020204030204" pitchFamily="34" charset="0"/>
              </a:rPr>
              <a:t>Iowa DOT will issue a decision within 45 days; Iowa DOT Director will make the final decision</a:t>
            </a:r>
            <a:endParaRPr lang="en-US" sz="2200" dirty="0">
              <a:highlight>
                <a:srgbClr val="FFFF00"/>
              </a:highligh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749831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alpha val="10000"/>
          </a:schemeClr>
        </a:solidFill>
        <a:effectLst/>
      </p:bgPr>
    </p:bg>
    <p:spTree>
      <p:nvGrpSpPr>
        <p:cNvPr id="1" name="">
          <a:extLst>
            <a:ext uri="{FF2B5EF4-FFF2-40B4-BE49-F238E27FC236}">
              <a16:creationId xmlns:a16="http://schemas.microsoft.com/office/drawing/2014/main" id="{5B8B8AAE-DA80-E6D4-0C08-D4D97B1E202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CDA6D560-70E5-2AF8-D7B7-EB98BAFE6D11}"/>
              </a:ext>
            </a:extLst>
          </p:cNvPr>
          <p:cNvSpPr txBox="1">
            <a:spLocks noGrp="1"/>
          </p:cNvSpPr>
          <p:nvPr>
            <p:ph type="title" idx="4294967295"/>
          </p:nvPr>
        </p:nvSpPr>
        <p:spPr>
          <a:xfrm>
            <a:off x="754380" y="794678"/>
            <a:ext cx="7569978" cy="86793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90000"/>
              </a:lnSpc>
              <a:spcBef>
                <a:spcPts val="750"/>
              </a:spcBef>
              <a:spcAft>
                <a:spcPts val="1800"/>
              </a:spcAft>
              <a:buClrTx/>
              <a:buSzTx/>
              <a:buFontTx/>
              <a:buNone/>
              <a:tabLst/>
              <a:defRPr/>
            </a:pPr>
            <a:r>
              <a:rPr lang="en-US" sz="2800" b="1" dirty="0">
                <a:solidFill>
                  <a:schemeClr val="accent1"/>
                </a:solidFill>
                <a:latin typeface="Calibri" panose="020F0502020204030204" pitchFamily="34" charset="0"/>
                <a:ea typeface="Calibri" panose="020F0502020204030204" pitchFamily="34" charset="0"/>
                <a:cs typeface="Calibri" panose="020F0502020204030204" pitchFamily="34" charset="0"/>
              </a:rPr>
              <a:t>Public Transit Service Area Boundaries and Designation – Urban</a:t>
            </a:r>
            <a:endParaRPr kumimoji="0" lang="en-US" sz="2800" b="1" i="0" u="none" strike="noStrike" kern="1200" cap="none" spc="0" normalizeH="0" baseline="0" noProof="0" dirty="0">
              <a:ln>
                <a:noFill/>
              </a:ln>
              <a:solidFill>
                <a:schemeClr val="accent1"/>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cxnSp>
        <p:nvCxnSpPr>
          <p:cNvPr id="3" name="Straight Connector 2">
            <a:extLst>
              <a:ext uri="{FF2B5EF4-FFF2-40B4-BE49-F238E27FC236}">
                <a16:creationId xmlns:a16="http://schemas.microsoft.com/office/drawing/2014/main" id="{1F719C6E-B638-ED9E-543E-7CC653E00B68}"/>
              </a:ext>
              <a:ext uri="{C183D7F6-B498-43B3-948B-1728B52AA6E4}">
                <adec:decorative xmlns:adec="http://schemas.microsoft.com/office/drawing/2017/decorative" val="1"/>
              </a:ext>
            </a:extLst>
          </p:cNvPr>
          <p:cNvCxnSpPr/>
          <p:nvPr/>
        </p:nvCxnSpPr>
        <p:spPr>
          <a:xfrm>
            <a:off x="754380" y="1571411"/>
            <a:ext cx="480060" cy="0"/>
          </a:xfrm>
          <a:prstGeom prst="line">
            <a:avLst/>
          </a:prstGeom>
          <a:ln w="57150">
            <a:solidFill>
              <a:schemeClr val="accent3"/>
            </a:solidFill>
          </a:ln>
        </p:spPr>
        <p:style>
          <a:lnRef idx="1">
            <a:schemeClr val="accent1"/>
          </a:lnRef>
          <a:fillRef idx="0">
            <a:schemeClr val="accent1"/>
          </a:fillRef>
          <a:effectRef idx="0">
            <a:schemeClr val="accent1"/>
          </a:effectRef>
          <a:fontRef idx="minor">
            <a:schemeClr val="tx1"/>
          </a:fontRef>
        </p:style>
      </p:cxnSp>
      <p:sp>
        <p:nvSpPr>
          <p:cNvPr id="13" name="Content Placeholder 12">
            <a:extLst>
              <a:ext uri="{FF2B5EF4-FFF2-40B4-BE49-F238E27FC236}">
                <a16:creationId xmlns:a16="http://schemas.microsoft.com/office/drawing/2014/main" id="{C9EAED10-3150-5C22-7723-3A27388A2CB5}"/>
              </a:ext>
            </a:extLst>
          </p:cNvPr>
          <p:cNvSpPr>
            <a:spLocks noGrp="1"/>
          </p:cNvSpPr>
          <p:nvPr>
            <p:ph sz="quarter" idx="16"/>
          </p:nvPr>
        </p:nvSpPr>
        <p:spPr>
          <a:xfrm>
            <a:off x="754380" y="1730815"/>
            <a:ext cx="7635240" cy="4332507"/>
          </a:xfrm>
          <a:prstGeom prst="rect">
            <a:avLst/>
          </a:prstGeom>
        </p:spPr>
        <p:txBody>
          <a:bodyPr lIns="0"/>
          <a:lstStyle/>
          <a:p>
            <a:pPr>
              <a:buFont typeface="Arial" panose="020B0604020202020204" pitchFamily="34" charset="0"/>
              <a:buChar char="•"/>
            </a:pPr>
            <a:r>
              <a:rPr lang="en-US" sz="2200" dirty="0">
                <a:latin typeface="Calibri" panose="020F0502020204030204" pitchFamily="34" charset="0"/>
                <a:cs typeface="Calibri" panose="020F0502020204030204" pitchFamily="34" charset="0"/>
              </a:rPr>
              <a:t>Iowa Code and Iowa Administrative Code both state that urban transit systems will be designated by the department (Iowa DOT) with only a few sentences of guidance</a:t>
            </a:r>
          </a:p>
          <a:p>
            <a:pPr marL="573088" lvl="1" indent="-341313">
              <a:buFont typeface="Courier New" panose="02070309020205020404" pitchFamily="49" charset="0"/>
              <a:buChar char="o"/>
            </a:pPr>
            <a:r>
              <a:rPr lang="en-US" sz="2200" dirty="0">
                <a:latin typeface="Calibri" panose="020F0502020204030204" pitchFamily="34" charset="0"/>
                <a:cs typeface="Calibri" panose="020F0502020204030204" pitchFamily="34" charset="0"/>
              </a:rPr>
              <a:t>Iowa Administrative Code 761—920.3 states that “the system must serve a city or urbanized area with a population of 20,000 or more”</a:t>
            </a:r>
          </a:p>
          <a:p>
            <a:pPr marL="573088" lvl="1" indent="-341313">
              <a:buFont typeface="Courier New" panose="02070309020205020404" pitchFamily="49" charset="0"/>
              <a:buChar char="o"/>
            </a:pPr>
            <a:r>
              <a:rPr lang="en-US" sz="2200" dirty="0"/>
              <a:t>Iowa Code Chapter 324A.4.1 states that “…political subdivision, or public transit system… must coordinate and consolidate funding and resulting service to the maximum extent possible, with the urban or regional transit system.”</a:t>
            </a:r>
            <a:endParaRPr lang="en-US" sz="2200" dirty="0">
              <a:latin typeface="Calibri" panose="020F0502020204030204" pitchFamily="34" charset="0"/>
              <a:cs typeface="Calibri" panose="020F0502020204030204" pitchFamily="34" charset="0"/>
            </a:endParaRPr>
          </a:p>
          <a:p>
            <a:pPr>
              <a:buFont typeface="Arial" panose="020B0604020202020204" pitchFamily="34" charset="0"/>
              <a:buChar char="•"/>
            </a:pPr>
            <a:r>
              <a:rPr lang="en-US" sz="2200" dirty="0"/>
              <a:t>However, Iowa DOT does not have a written process to follow for a community wishing to form an urban transit system</a:t>
            </a:r>
            <a:endParaRPr lang="en-US" sz="2200" dirty="0">
              <a:latin typeface="Calibri" panose="020F0502020204030204" pitchFamily="34" charset="0"/>
              <a:cs typeface="Calibri" panose="020F0502020204030204" pitchFamily="34" charset="0"/>
            </a:endParaRPr>
          </a:p>
          <a:p>
            <a:pPr>
              <a:buFont typeface="Arial" panose="020B0604020202020204" pitchFamily="34" charset="0"/>
              <a:buChar char="•"/>
            </a:pPr>
            <a:endParaRPr lang="en-US" dirty="0"/>
          </a:p>
          <a:p>
            <a:pPr>
              <a:buFont typeface="Arial" panose="020B0604020202020204" pitchFamily="34" charset="0"/>
              <a:buChar char="•"/>
            </a:pPr>
            <a:endParaRPr lang="en-US" dirty="0">
              <a:highlight>
                <a:srgbClr val="FFFF00"/>
              </a:highlight>
              <a:latin typeface="Calibri" panose="020F0502020204030204" pitchFamily="34" charset="0"/>
              <a:cs typeface="Calibri" panose="020F0502020204030204" pitchFamily="34" charset="0"/>
            </a:endParaRPr>
          </a:p>
          <a:p>
            <a:pPr>
              <a:buFont typeface="Arial" panose="020B0604020202020204" pitchFamily="34" charset="0"/>
              <a:buChar char="•"/>
            </a:pPr>
            <a:endParaRPr lang="en-US"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338388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alpha val="10000"/>
          </a:schemeClr>
        </a:solidFill>
        <a:effectLst/>
      </p:bgPr>
    </p:bg>
    <p:spTree>
      <p:nvGrpSpPr>
        <p:cNvPr id="1" name="">
          <a:extLst>
            <a:ext uri="{FF2B5EF4-FFF2-40B4-BE49-F238E27FC236}">
              <a16:creationId xmlns:a16="http://schemas.microsoft.com/office/drawing/2014/main" id="{5B8B8AAE-DA80-E6D4-0C08-D4D97B1E202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CDA6D560-70E5-2AF8-D7B7-EB98BAFE6D11}"/>
              </a:ext>
            </a:extLst>
          </p:cNvPr>
          <p:cNvSpPr txBox="1">
            <a:spLocks noGrp="1"/>
          </p:cNvSpPr>
          <p:nvPr>
            <p:ph type="title" idx="4294967295"/>
          </p:nvPr>
        </p:nvSpPr>
        <p:spPr>
          <a:xfrm>
            <a:off x="754380" y="710458"/>
            <a:ext cx="7569978" cy="86793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90000"/>
              </a:lnSpc>
              <a:spcBef>
                <a:spcPts val="750"/>
              </a:spcBef>
              <a:spcAft>
                <a:spcPts val="1800"/>
              </a:spcAft>
              <a:buClrTx/>
              <a:buSzTx/>
              <a:buFontTx/>
              <a:buNone/>
              <a:tabLst/>
              <a:defRPr/>
            </a:pPr>
            <a:r>
              <a:rPr lang="en-US" sz="2800" b="1" dirty="0">
                <a:solidFill>
                  <a:schemeClr val="accent1"/>
                </a:solidFill>
                <a:latin typeface="Calibri" panose="020F0502020204030204" pitchFamily="34" charset="0"/>
                <a:ea typeface="Calibri" panose="020F0502020204030204" pitchFamily="34" charset="0"/>
                <a:cs typeface="Calibri" panose="020F0502020204030204" pitchFamily="34" charset="0"/>
              </a:rPr>
              <a:t>Public Transit Service Area Boundaries and Designation – Urban</a:t>
            </a:r>
            <a:endParaRPr kumimoji="0" lang="en-US" sz="2800" b="1" i="0" u="none" strike="noStrike" kern="1200" cap="none" spc="0" normalizeH="0" baseline="0" noProof="0" dirty="0">
              <a:ln>
                <a:noFill/>
              </a:ln>
              <a:solidFill>
                <a:schemeClr val="accent1"/>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cxnSp>
        <p:nvCxnSpPr>
          <p:cNvPr id="3" name="Straight Connector 2">
            <a:extLst>
              <a:ext uri="{FF2B5EF4-FFF2-40B4-BE49-F238E27FC236}">
                <a16:creationId xmlns:a16="http://schemas.microsoft.com/office/drawing/2014/main" id="{1F719C6E-B638-ED9E-543E-7CC653E00B68}"/>
              </a:ext>
              <a:ext uri="{C183D7F6-B498-43B3-948B-1728B52AA6E4}">
                <adec:decorative xmlns:adec="http://schemas.microsoft.com/office/drawing/2017/decorative" val="1"/>
              </a:ext>
            </a:extLst>
          </p:cNvPr>
          <p:cNvCxnSpPr/>
          <p:nvPr/>
        </p:nvCxnSpPr>
        <p:spPr>
          <a:xfrm>
            <a:off x="754380" y="1578388"/>
            <a:ext cx="480060" cy="0"/>
          </a:xfrm>
          <a:prstGeom prst="line">
            <a:avLst/>
          </a:prstGeom>
          <a:ln w="57150">
            <a:solidFill>
              <a:schemeClr val="accent3"/>
            </a:solidFill>
          </a:ln>
        </p:spPr>
        <p:style>
          <a:lnRef idx="1">
            <a:schemeClr val="accent1"/>
          </a:lnRef>
          <a:fillRef idx="0">
            <a:schemeClr val="accent1"/>
          </a:fillRef>
          <a:effectRef idx="0">
            <a:schemeClr val="accent1"/>
          </a:effectRef>
          <a:fontRef idx="minor">
            <a:schemeClr val="tx1"/>
          </a:fontRef>
        </p:style>
      </p:cxnSp>
      <p:sp>
        <p:nvSpPr>
          <p:cNvPr id="13" name="Content Placeholder 12">
            <a:extLst>
              <a:ext uri="{FF2B5EF4-FFF2-40B4-BE49-F238E27FC236}">
                <a16:creationId xmlns:a16="http://schemas.microsoft.com/office/drawing/2014/main" id="{C9EAED10-3150-5C22-7723-3A27388A2CB5}"/>
              </a:ext>
            </a:extLst>
          </p:cNvPr>
          <p:cNvSpPr>
            <a:spLocks noGrp="1"/>
          </p:cNvSpPr>
          <p:nvPr>
            <p:ph sz="quarter" idx="16"/>
          </p:nvPr>
        </p:nvSpPr>
        <p:spPr>
          <a:xfrm>
            <a:off x="473825" y="1578388"/>
            <a:ext cx="8221288" cy="2536917"/>
          </a:xfrm>
          <a:prstGeom prst="rect">
            <a:avLst/>
          </a:prstGeom>
        </p:spPr>
        <p:txBody>
          <a:bodyPr lIns="0"/>
          <a:lstStyle/>
          <a:p>
            <a:pPr algn="just">
              <a:spcBef>
                <a:spcPts val="0"/>
              </a:spcBef>
            </a:pPr>
            <a:r>
              <a:rPr lang="en-US" sz="2200" dirty="0"/>
              <a:t>Summarized proposed process addition to the </a:t>
            </a:r>
            <a:r>
              <a:rPr lang="en-US" sz="2200" i="1" dirty="0"/>
              <a:t>Handbook</a:t>
            </a:r>
            <a:r>
              <a:rPr lang="en-US" sz="2200" dirty="0"/>
              <a:t>:</a:t>
            </a:r>
          </a:p>
          <a:p>
            <a:pPr algn="just">
              <a:spcBef>
                <a:spcPts val="0"/>
              </a:spcBef>
            </a:pPr>
            <a:endParaRPr lang="en-US" sz="400" dirty="0"/>
          </a:p>
          <a:p>
            <a:pPr marL="231775" indent="0" algn="just">
              <a:spcBef>
                <a:spcPts val="0"/>
              </a:spcBef>
              <a:buNone/>
            </a:pPr>
            <a:r>
              <a:rPr lang="en-US" dirty="0"/>
              <a:t>To request designation as an urban transit system eligible to receive STA, FTA, or other funding, as applicable, for providing open-to-the-public transit service, a city or cities will furnish the department with the following information:</a:t>
            </a:r>
          </a:p>
          <a:p>
            <a:pPr marL="231775" indent="0" algn="just">
              <a:spcBef>
                <a:spcPts val="0"/>
              </a:spcBef>
              <a:buNone/>
            </a:pPr>
            <a:endParaRPr lang="en-US" sz="2000" dirty="0"/>
          </a:p>
          <a:p>
            <a:pPr algn="just">
              <a:spcBef>
                <a:spcPts val="0"/>
              </a:spcBef>
            </a:pPr>
            <a:endParaRPr lang="en-US" sz="2000" dirty="0"/>
          </a:p>
          <a:p>
            <a:pPr algn="just">
              <a:spcBef>
                <a:spcPts val="0"/>
              </a:spcBef>
            </a:pPr>
            <a:endParaRPr lang="en-US" sz="2200" dirty="0"/>
          </a:p>
          <a:p>
            <a:pPr>
              <a:buFont typeface="Arial" panose="020B0604020202020204" pitchFamily="34" charset="0"/>
              <a:buChar char="•"/>
            </a:pPr>
            <a:endParaRPr lang="en-US" dirty="0">
              <a:highlight>
                <a:srgbClr val="FFFF00"/>
              </a:highlight>
              <a:latin typeface="Calibri" panose="020F0502020204030204" pitchFamily="34" charset="0"/>
              <a:cs typeface="Calibri" panose="020F0502020204030204" pitchFamily="34" charset="0"/>
            </a:endParaRPr>
          </a:p>
          <a:p>
            <a:pPr>
              <a:buFont typeface="Arial" panose="020B0604020202020204" pitchFamily="34" charset="0"/>
              <a:buChar char="•"/>
            </a:pPr>
            <a:endParaRPr lang="en-US" sz="2400" dirty="0">
              <a:latin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AB74C294-355C-9F25-3A79-F90D5C0D15B4}"/>
              </a:ext>
            </a:extLst>
          </p:cNvPr>
          <p:cNvSpPr txBox="1"/>
          <p:nvPr/>
        </p:nvSpPr>
        <p:spPr>
          <a:xfrm>
            <a:off x="386331" y="2880959"/>
            <a:ext cx="8283844" cy="3693319"/>
          </a:xfrm>
          <a:prstGeom prst="rect">
            <a:avLst/>
          </a:prstGeom>
          <a:noFill/>
        </p:spPr>
        <p:txBody>
          <a:bodyPr wrap="square" numCol="2" rtlCol="0">
            <a:spAutoFit/>
          </a:bodyPr>
          <a:lstStyle/>
          <a:p>
            <a:pPr marL="233363" indent="-233363">
              <a:buFont typeface="+mj-lt"/>
              <a:buAutoNum type="arabicPeriod"/>
            </a:pPr>
            <a:r>
              <a:rPr lang="en-US" dirty="0">
                <a:latin typeface="Calibri" panose="020F0502020204030204" pitchFamily="34" charset="0"/>
                <a:ea typeface="Calibri" panose="020F0502020204030204" pitchFamily="34" charset="0"/>
                <a:cs typeface="Calibri" panose="020F0502020204030204" pitchFamily="34" charset="0"/>
              </a:rPr>
              <a:t>Population total for participating city or cities showing population of 20,000 or more in at least one of the cities</a:t>
            </a:r>
          </a:p>
          <a:p>
            <a:pPr marL="233363" indent="-233363">
              <a:buFont typeface="+mj-lt"/>
              <a:buAutoNum type="arabicPeriod"/>
            </a:pPr>
            <a:r>
              <a:rPr lang="en-US" dirty="0">
                <a:latin typeface="Calibri" panose="020F0502020204030204" pitchFamily="34" charset="0"/>
                <a:ea typeface="Calibri" panose="020F0502020204030204" pitchFamily="34" charset="0"/>
                <a:cs typeface="Calibri" panose="020F0502020204030204" pitchFamily="34" charset="0"/>
              </a:rPr>
              <a:t>Proposed entity to serve as new single administrative agency, including UEI</a:t>
            </a:r>
          </a:p>
          <a:p>
            <a:pPr marL="233363" indent="-233363">
              <a:buFont typeface="+mj-lt"/>
              <a:buAutoNum type="arabicPeriod"/>
            </a:pPr>
            <a:r>
              <a:rPr lang="en-US" dirty="0">
                <a:latin typeface="Calibri" panose="020F0502020204030204" pitchFamily="34" charset="0"/>
                <a:ea typeface="Calibri" panose="020F0502020204030204" pitchFamily="34" charset="0"/>
                <a:cs typeface="Calibri" panose="020F0502020204030204" pitchFamily="34" charset="0"/>
              </a:rPr>
              <a:t>Proposed members of new transit system board of directors; city council may serve as board of directors</a:t>
            </a:r>
          </a:p>
          <a:p>
            <a:pPr marL="342900" indent="-342900">
              <a:buFont typeface="+mj-lt"/>
              <a:buAutoNum type="arabicPeriod"/>
            </a:pPr>
            <a:endParaRPr lang="en-US" dirty="0">
              <a:latin typeface="Calibri" panose="020F0502020204030204" pitchFamily="34" charset="0"/>
              <a:ea typeface="Calibri" panose="020F0502020204030204" pitchFamily="34" charset="0"/>
              <a:cs typeface="Calibri" panose="020F0502020204030204" pitchFamily="34" charset="0"/>
            </a:endParaRPr>
          </a:p>
          <a:p>
            <a:pPr marL="342900" indent="-342900">
              <a:buFont typeface="+mj-lt"/>
              <a:buAutoNum type="arabicPeriod"/>
            </a:pPr>
            <a:endParaRPr lang="en-US" dirty="0">
              <a:latin typeface="Calibri" panose="020F0502020204030204" pitchFamily="34" charset="0"/>
              <a:ea typeface="Calibri" panose="020F0502020204030204" pitchFamily="34" charset="0"/>
              <a:cs typeface="Calibri" panose="020F0502020204030204" pitchFamily="34" charset="0"/>
            </a:endParaRPr>
          </a:p>
          <a:p>
            <a:pPr marL="342900" indent="-342900">
              <a:buFont typeface="+mj-lt"/>
              <a:buAutoNum type="arabicPeriod"/>
            </a:pPr>
            <a:endParaRPr lang="en-US" dirty="0">
              <a:latin typeface="Calibri" panose="020F0502020204030204" pitchFamily="34" charset="0"/>
              <a:ea typeface="Calibri" panose="020F0502020204030204" pitchFamily="34" charset="0"/>
              <a:cs typeface="Calibri" panose="020F0502020204030204" pitchFamily="34" charset="0"/>
            </a:endParaRPr>
          </a:p>
          <a:p>
            <a:pPr marL="342900" indent="-342900">
              <a:buFont typeface="+mj-lt"/>
              <a:buAutoNum type="arabicPeriod"/>
            </a:pPr>
            <a:endParaRPr lang="en-US" dirty="0">
              <a:latin typeface="Calibri" panose="020F0502020204030204" pitchFamily="34" charset="0"/>
              <a:ea typeface="Calibri" panose="020F0502020204030204" pitchFamily="34" charset="0"/>
              <a:cs typeface="Calibri" panose="020F0502020204030204" pitchFamily="34" charset="0"/>
            </a:endParaRPr>
          </a:p>
          <a:p>
            <a:pPr marL="342900" indent="-342900">
              <a:buFont typeface="+mj-lt"/>
              <a:buAutoNum type="arabicPeriod"/>
            </a:pPr>
            <a:endParaRPr lang="en-US" dirty="0">
              <a:latin typeface="Calibri" panose="020F0502020204030204" pitchFamily="34" charset="0"/>
              <a:ea typeface="Calibri" panose="020F0502020204030204" pitchFamily="34" charset="0"/>
              <a:cs typeface="Calibri" panose="020F0502020204030204" pitchFamily="34" charset="0"/>
            </a:endParaRPr>
          </a:p>
          <a:p>
            <a:pPr marL="233363" indent="-233363">
              <a:buFont typeface="+mj-lt"/>
              <a:buAutoNum type="arabicPeriod"/>
            </a:pPr>
            <a:r>
              <a:rPr lang="en-US" dirty="0">
                <a:latin typeface="Calibri" panose="020F0502020204030204" pitchFamily="34" charset="0"/>
                <a:ea typeface="Calibri" panose="020F0502020204030204" pitchFamily="34" charset="0"/>
                <a:cs typeface="Calibri" panose="020F0502020204030204" pitchFamily="34" charset="0"/>
              </a:rPr>
              <a:t>If contiguous to a current designated urban transit system, describe work done to coordinate and consolidate funding and services and reason for requesting designation as new transit system, with documentation</a:t>
            </a:r>
          </a:p>
          <a:p>
            <a:pPr marL="233363" indent="-233363">
              <a:buFont typeface="+mj-lt"/>
              <a:buAutoNum type="arabicPeriod"/>
            </a:pPr>
            <a:r>
              <a:rPr lang="en-US" dirty="0">
                <a:latin typeface="Calibri" panose="020F0502020204030204" pitchFamily="34" charset="0"/>
                <a:ea typeface="Calibri" panose="020F0502020204030204" pitchFamily="34" charset="0"/>
                <a:cs typeface="Calibri" panose="020F0502020204030204" pitchFamily="34" charset="0"/>
              </a:rPr>
              <a:t>Description of the services the proposed system wishes to provide</a:t>
            </a:r>
          </a:p>
          <a:p>
            <a:pPr marL="233363" indent="-233363">
              <a:buFont typeface="+mj-lt"/>
              <a:buAutoNum type="arabicPeriod"/>
            </a:pPr>
            <a:r>
              <a:rPr lang="en-US" dirty="0">
                <a:latin typeface="Calibri" panose="020F0502020204030204" pitchFamily="34" charset="0"/>
                <a:ea typeface="Calibri" panose="020F0502020204030204" pitchFamily="34" charset="0"/>
                <a:cs typeface="Calibri" panose="020F0502020204030204" pitchFamily="34" charset="0"/>
              </a:rPr>
              <a:t>Acknowledgement that if Iowa DOT concurs, the new system will comply with all application rules and regulations</a:t>
            </a:r>
          </a:p>
        </p:txBody>
      </p:sp>
    </p:spTree>
    <p:extLst>
      <p:ext uri="{BB962C8B-B14F-4D97-AF65-F5344CB8AC3E}">
        <p14:creationId xmlns:p14="http://schemas.microsoft.com/office/powerpoint/2010/main" val="21883097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alpha val="10000"/>
          </a:schemeClr>
        </a:solidFill>
        <a:effectLst/>
      </p:bgPr>
    </p:bg>
    <p:spTree>
      <p:nvGrpSpPr>
        <p:cNvPr id="1" name="">
          <a:extLst>
            <a:ext uri="{FF2B5EF4-FFF2-40B4-BE49-F238E27FC236}">
              <a16:creationId xmlns:a16="http://schemas.microsoft.com/office/drawing/2014/main" id="{5B8B8AAE-DA80-E6D4-0C08-D4D97B1E202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CDA6D560-70E5-2AF8-D7B7-EB98BAFE6D11}"/>
              </a:ext>
            </a:extLst>
          </p:cNvPr>
          <p:cNvSpPr txBox="1">
            <a:spLocks noGrp="1"/>
          </p:cNvSpPr>
          <p:nvPr>
            <p:ph type="title" idx="4294967295"/>
          </p:nvPr>
        </p:nvSpPr>
        <p:spPr>
          <a:xfrm>
            <a:off x="754380" y="710458"/>
            <a:ext cx="7569978" cy="86793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90000"/>
              </a:lnSpc>
              <a:spcBef>
                <a:spcPts val="750"/>
              </a:spcBef>
              <a:spcAft>
                <a:spcPts val="1800"/>
              </a:spcAft>
              <a:buClrTx/>
              <a:buSzTx/>
              <a:buFontTx/>
              <a:buNone/>
              <a:tabLst/>
              <a:defRPr/>
            </a:pPr>
            <a:r>
              <a:rPr lang="en-US" sz="2800" b="1" dirty="0">
                <a:solidFill>
                  <a:schemeClr val="accent1"/>
                </a:solidFill>
                <a:latin typeface="Calibri" panose="020F0502020204030204" pitchFamily="34" charset="0"/>
                <a:ea typeface="Calibri" panose="020F0502020204030204" pitchFamily="34" charset="0"/>
                <a:cs typeface="Calibri" panose="020F0502020204030204" pitchFamily="34" charset="0"/>
              </a:rPr>
              <a:t>Public Transit Service Area Boundaries and Designation – Urban</a:t>
            </a:r>
            <a:endParaRPr kumimoji="0" lang="en-US" sz="2800" b="1" i="0" u="none" strike="noStrike" kern="1200" cap="none" spc="0" normalizeH="0" baseline="0" noProof="0" dirty="0">
              <a:ln>
                <a:noFill/>
              </a:ln>
              <a:solidFill>
                <a:schemeClr val="accent1"/>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cxnSp>
        <p:nvCxnSpPr>
          <p:cNvPr id="3" name="Straight Connector 2">
            <a:extLst>
              <a:ext uri="{FF2B5EF4-FFF2-40B4-BE49-F238E27FC236}">
                <a16:creationId xmlns:a16="http://schemas.microsoft.com/office/drawing/2014/main" id="{1F719C6E-B638-ED9E-543E-7CC653E00B68}"/>
              </a:ext>
              <a:ext uri="{C183D7F6-B498-43B3-948B-1728B52AA6E4}">
                <adec:decorative xmlns:adec="http://schemas.microsoft.com/office/drawing/2017/decorative" val="1"/>
              </a:ext>
            </a:extLst>
          </p:cNvPr>
          <p:cNvCxnSpPr/>
          <p:nvPr/>
        </p:nvCxnSpPr>
        <p:spPr>
          <a:xfrm>
            <a:off x="754380" y="1578388"/>
            <a:ext cx="480060" cy="0"/>
          </a:xfrm>
          <a:prstGeom prst="line">
            <a:avLst/>
          </a:prstGeom>
          <a:ln w="57150">
            <a:solidFill>
              <a:schemeClr val="accent3"/>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56AD5F18-144C-750B-BAAA-159E68DD36FF}"/>
              </a:ext>
            </a:extLst>
          </p:cNvPr>
          <p:cNvSpPr txBox="1"/>
          <p:nvPr/>
        </p:nvSpPr>
        <p:spPr>
          <a:xfrm>
            <a:off x="435636" y="1676877"/>
            <a:ext cx="8207466" cy="2923877"/>
          </a:xfrm>
          <a:prstGeom prst="rect">
            <a:avLst/>
          </a:prstGeom>
          <a:noFill/>
        </p:spPr>
        <p:txBody>
          <a:bodyPr wrap="square">
            <a:spAutoFit/>
          </a:bodyPr>
          <a:lstStyle/>
          <a:p>
            <a:pPr marL="169863" indent="-169863" algn="just">
              <a:spcBef>
                <a:spcPts val="0"/>
              </a:spcBef>
              <a:buFont typeface="Arial" panose="020B0604020202020204" pitchFamily="34" charset="0"/>
              <a:buChar char="•"/>
            </a:pPr>
            <a:r>
              <a:rPr lang="en-US" sz="2200" dirty="0">
                <a:latin typeface="Calibri" panose="020F0502020204030204" pitchFamily="34" charset="0"/>
                <a:ea typeface="Calibri" panose="020F0502020204030204" pitchFamily="34" charset="0"/>
                <a:cs typeface="Calibri" panose="020F0502020204030204" pitchFamily="34" charset="0"/>
              </a:rPr>
              <a:t>Iowa DOT will issue a decision within 45 days; Iowa DOT Director will make the final decision</a:t>
            </a:r>
          </a:p>
          <a:p>
            <a:pPr marL="169863" indent="-169863" algn="just">
              <a:spcBef>
                <a:spcPts val="0"/>
              </a:spcBef>
              <a:buFont typeface="Arial" panose="020B0604020202020204" pitchFamily="34" charset="0"/>
              <a:buChar char="•"/>
            </a:pPr>
            <a:endParaRPr lang="en-US" sz="800" dirty="0">
              <a:latin typeface="Calibri" panose="020F0502020204030204" pitchFamily="34" charset="0"/>
              <a:ea typeface="Calibri" panose="020F0502020204030204" pitchFamily="34" charset="0"/>
              <a:cs typeface="Calibri" panose="020F0502020204030204" pitchFamily="34" charset="0"/>
            </a:endParaRPr>
          </a:p>
          <a:p>
            <a:pPr marL="169863" indent="-169863" algn="just">
              <a:spcBef>
                <a:spcPts val="0"/>
              </a:spcBef>
              <a:buFont typeface="Arial" panose="020B0604020202020204" pitchFamily="34" charset="0"/>
              <a:buChar char="•"/>
            </a:pPr>
            <a:r>
              <a:rPr lang="en-US" sz="2200" dirty="0">
                <a:latin typeface="Calibri" panose="020F0502020204030204" pitchFamily="34" charset="0"/>
                <a:ea typeface="Calibri" panose="020F0502020204030204" pitchFamily="34" charset="0"/>
                <a:cs typeface="Calibri" panose="020F0502020204030204" pitchFamily="34" charset="0"/>
              </a:rPr>
              <a:t>Several factors will be considered when accepting or declining an application for a new urban transit system. It is the desire of the State for public transit services to be as coordinated and seamless as possible.  This is in the best interest of the passengers navigating the system and reduces overhead in management of the transit system(s).</a:t>
            </a:r>
          </a:p>
        </p:txBody>
      </p:sp>
    </p:spTree>
    <p:extLst>
      <p:ext uri="{BB962C8B-B14F-4D97-AF65-F5344CB8AC3E}">
        <p14:creationId xmlns:p14="http://schemas.microsoft.com/office/powerpoint/2010/main" val="24301936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alpha val="10000"/>
          </a:schemeClr>
        </a:solidFill>
        <a:effectLst/>
      </p:bgPr>
    </p:bg>
    <p:spTree>
      <p:nvGrpSpPr>
        <p:cNvPr id="1" name="">
          <a:extLst>
            <a:ext uri="{FF2B5EF4-FFF2-40B4-BE49-F238E27FC236}">
              <a16:creationId xmlns:a16="http://schemas.microsoft.com/office/drawing/2014/main" id="{9C272F49-0456-B087-7D3B-8BCD497CFE87}"/>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8E5C30E-2F7E-1155-8705-0818767AE7E4}"/>
              </a:ext>
            </a:extLst>
          </p:cNvPr>
          <p:cNvSpPr txBox="1">
            <a:spLocks noGrp="1"/>
          </p:cNvSpPr>
          <p:nvPr>
            <p:ph type="title" idx="4294967295"/>
          </p:nvPr>
        </p:nvSpPr>
        <p:spPr>
          <a:xfrm>
            <a:off x="754380" y="1018613"/>
            <a:ext cx="7635240" cy="4801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90000"/>
              </a:lnSpc>
              <a:spcBef>
                <a:spcPts val="750"/>
              </a:spcBef>
              <a:spcAft>
                <a:spcPts val="1800"/>
              </a:spcAft>
              <a:buClrTx/>
              <a:buSzTx/>
              <a:buFontTx/>
              <a:buNone/>
              <a:tabLst/>
              <a:defRPr/>
            </a:pPr>
            <a:r>
              <a:rPr lang="en-US" sz="2800" b="1" dirty="0">
                <a:solidFill>
                  <a:schemeClr val="accent1"/>
                </a:solidFill>
                <a:latin typeface="Calibri" panose="020F0502020204030204" pitchFamily="34" charset="0"/>
                <a:ea typeface="Calibri" panose="020F0502020204030204" pitchFamily="34" charset="0"/>
                <a:cs typeface="Calibri" panose="020F0502020204030204" pitchFamily="34" charset="0"/>
              </a:rPr>
              <a:t>Public Transit Infrastructure Grant (PTIG)</a:t>
            </a:r>
            <a:endParaRPr kumimoji="0" lang="en-US" sz="2800" b="1" i="0" u="none" strike="noStrike" kern="1200" cap="none" spc="0" normalizeH="0" baseline="0" noProof="0" dirty="0">
              <a:ln>
                <a:noFill/>
              </a:ln>
              <a:solidFill>
                <a:schemeClr val="accent1"/>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cxnSp>
        <p:nvCxnSpPr>
          <p:cNvPr id="3" name="Straight Connector 2">
            <a:extLst>
              <a:ext uri="{FF2B5EF4-FFF2-40B4-BE49-F238E27FC236}">
                <a16:creationId xmlns:a16="http://schemas.microsoft.com/office/drawing/2014/main" id="{E098DE6B-188F-73F9-9332-517A935886FD}"/>
              </a:ext>
              <a:ext uri="{C183D7F6-B498-43B3-948B-1728B52AA6E4}">
                <adec:decorative xmlns:adec="http://schemas.microsoft.com/office/drawing/2017/decorative" val="1"/>
              </a:ext>
            </a:extLst>
          </p:cNvPr>
          <p:cNvCxnSpPr/>
          <p:nvPr/>
        </p:nvCxnSpPr>
        <p:spPr>
          <a:xfrm>
            <a:off x="819642" y="1717569"/>
            <a:ext cx="480060" cy="0"/>
          </a:xfrm>
          <a:prstGeom prst="line">
            <a:avLst/>
          </a:prstGeom>
          <a:ln w="57150">
            <a:solidFill>
              <a:schemeClr val="accent3"/>
            </a:solidFill>
          </a:ln>
        </p:spPr>
        <p:style>
          <a:lnRef idx="1">
            <a:schemeClr val="accent1"/>
          </a:lnRef>
          <a:fillRef idx="0">
            <a:schemeClr val="accent1"/>
          </a:fillRef>
          <a:effectRef idx="0">
            <a:schemeClr val="accent1"/>
          </a:effectRef>
          <a:fontRef idx="minor">
            <a:schemeClr val="tx1"/>
          </a:fontRef>
        </p:style>
      </p:cxnSp>
      <p:sp>
        <p:nvSpPr>
          <p:cNvPr id="13" name="Content Placeholder 12">
            <a:extLst>
              <a:ext uri="{FF2B5EF4-FFF2-40B4-BE49-F238E27FC236}">
                <a16:creationId xmlns:a16="http://schemas.microsoft.com/office/drawing/2014/main" id="{EEBA9A28-34A5-3292-DC4E-A7EF30019734}"/>
              </a:ext>
            </a:extLst>
          </p:cNvPr>
          <p:cNvSpPr>
            <a:spLocks noGrp="1"/>
          </p:cNvSpPr>
          <p:nvPr>
            <p:ph sz="quarter" idx="16"/>
          </p:nvPr>
        </p:nvSpPr>
        <p:spPr>
          <a:xfrm>
            <a:off x="819642" y="2021639"/>
            <a:ext cx="7635240" cy="2814722"/>
          </a:xfrm>
          <a:prstGeom prst="rect">
            <a:avLst/>
          </a:prstGeom>
        </p:spPr>
        <p:txBody>
          <a:bodyPr lIns="0"/>
          <a:lstStyle/>
          <a:p>
            <a:pPr>
              <a:lnSpc>
                <a:spcPct val="90000"/>
              </a:lnSpc>
              <a:spcBef>
                <a:spcPts val="750"/>
              </a:spcBef>
            </a:pPr>
            <a:r>
              <a:rPr lang="en-US" sz="2400" dirty="0"/>
              <a:t>Received multiple qualified project applications, however…</a:t>
            </a:r>
          </a:p>
          <a:p>
            <a:pPr>
              <a:lnSpc>
                <a:spcPct val="90000"/>
              </a:lnSpc>
              <a:spcBef>
                <a:spcPts val="750"/>
              </a:spcBef>
            </a:pPr>
            <a:r>
              <a:rPr lang="en-US" sz="2400" dirty="0"/>
              <a:t>In their 2026 session, the Iowa Legislature did not award RIIF funding to the Public Transit Infrastructure Grant program for FY 2027 projects</a:t>
            </a:r>
          </a:p>
          <a:p>
            <a:pPr>
              <a:buFont typeface="Arial" panose="020B0604020202020204" pitchFamily="34" charset="0"/>
              <a:buChar char="•"/>
            </a:pPr>
            <a:endParaRPr lang="en-US"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474740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alpha val="10000"/>
          </a:schemeClr>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2956556-4782-1A7C-13B2-567616B2F1DA}"/>
              </a:ext>
            </a:extLst>
          </p:cNvPr>
          <p:cNvSpPr txBox="1">
            <a:spLocks noGrp="1"/>
          </p:cNvSpPr>
          <p:nvPr>
            <p:ph type="title" idx="4294967295"/>
          </p:nvPr>
        </p:nvSpPr>
        <p:spPr>
          <a:xfrm>
            <a:off x="684040" y="990336"/>
            <a:ext cx="7237649" cy="4801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90000"/>
              </a:lnSpc>
              <a:spcBef>
                <a:spcPts val="750"/>
              </a:spcBef>
              <a:spcAft>
                <a:spcPts val="1800"/>
              </a:spcAft>
              <a:buClrTx/>
              <a:buSzTx/>
              <a:buFontTx/>
              <a:buNone/>
              <a:tabLst/>
              <a:defRPr/>
            </a:pPr>
            <a:r>
              <a:rPr kumimoji="0" lang="en-US" sz="2800" b="1" i="0" u="none" strike="noStrike" kern="1200" cap="none" spc="0" normalizeH="0" baseline="0" noProof="0" dirty="0">
                <a:ln>
                  <a:noFill/>
                </a:ln>
                <a:solidFill>
                  <a:schemeClr val="accent1"/>
                </a:solidFill>
                <a:effectLst/>
                <a:uLnTx/>
                <a:uFillTx/>
                <a:latin typeface="Calibri" panose="020F0502020204030204" pitchFamily="34" charset="0"/>
                <a:ea typeface="Calibri" panose="020F0502020204030204" pitchFamily="34" charset="0"/>
                <a:cs typeface="Calibri" panose="020F0502020204030204" pitchFamily="34" charset="0"/>
              </a:rPr>
              <a:t>Iowa DOT Public Transit Introductions</a:t>
            </a:r>
          </a:p>
        </p:txBody>
      </p:sp>
      <p:cxnSp>
        <p:nvCxnSpPr>
          <p:cNvPr id="3" name="Straight Connector 2">
            <a:extLst>
              <a:ext uri="{FF2B5EF4-FFF2-40B4-BE49-F238E27FC236}">
                <a16:creationId xmlns:a16="http://schemas.microsoft.com/office/drawing/2014/main" id="{2146725D-2BB8-D597-D046-03F34CA6BB96}"/>
              </a:ext>
              <a:ext uri="{C183D7F6-B498-43B3-948B-1728B52AA6E4}">
                <adec:decorative xmlns:adec="http://schemas.microsoft.com/office/drawing/2017/decorative" val="1"/>
              </a:ext>
            </a:extLst>
          </p:cNvPr>
          <p:cNvCxnSpPr/>
          <p:nvPr/>
        </p:nvCxnSpPr>
        <p:spPr>
          <a:xfrm>
            <a:off x="754380" y="1583213"/>
            <a:ext cx="480060" cy="0"/>
          </a:xfrm>
          <a:prstGeom prst="line">
            <a:avLst/>
          </a:prstGeom>
          <a:ln w="57150">
            <a:solidFill>
              <a:schemeClr val="accent3"/>
            </a:solidFill>
          </a:ln>
        </p:spPr>
        <p:style>
          <a:lnRef idx="1">
            <a:schemeClr val="accent1"/>
          </a:lnRef>
          <a:fillRef idx="0">
            <a:schemeClr val="accent1"/>
          </a:fillRef>
          <a:effectRef idx="0">
            <a:schemeClr val="accent1"/>
          </a:effectRef>
          <a:fontRef idx="minor">
            <a:schemeClr val="tx1"/>
          </a:fontRef>
        </p:style>
      </p:cxnSp>
      <p:sp>
        <p:nvSpPr>
          <p:cNvPr id="13" name="Content Placeholder 12">
            <a:extLst>
              <a:ext uri="{FF2B5EF4-FFF2-40B4-BE49-F238E27FC236}">
                <a16:creationId xmlns:a16="http://schemas.microsoft.com/office/drawing/2014/main" id="{206FACBD-B244-4420-BE24-AD9110F31EC4}"/>
              </a:ext>
            </a:extLst>
          </p:cNvPr>
          <p:cNvSpPr>
            <a:spLocks noGrp="1"/>
          </p:cNvSpPr>
          <p:nvPr>
            <p:ph sz="quarter" idx="16"/>
          </p:nvPr>
        </p:nvSpPr>
        <p:spPr>
          <a:xfrm>
            <a:off x="754380" y="1790043"/>
            <a:ext cx="7635240" cy="4300691"/>
          </a:xfrm>
          <a:prstGeom prst="rect">
            <a:avLst/>
          </a:prstGeom>
        </p:spPr>
        <p:txBody>
          <a:bodyPr lIns="0"/>
          <a:lstStyle/>
          <a:p>
            <a:pPr>
              <a:buFont typeface="Arial" panose="020B0604020202020204" pitchFamily="34" charset="0"/>
              <a:buChar char="•"/>
            </a:pPr>
            <a:r>
              <a:rPr lang="en-US" sz="1800" dirty="0">
                <a:latin typeface="Calibri" panose="020F0502020204030204" pitchFamily="34" charset="0"/>
                <a:cs typeface="Calibri" panose="020F0502020204030204" pitchFamily="34" charset="0"/>
              </a:rPr>
              <a:t>Tammy Nicholson, Modal Transportation Bureau Director</a:t>
            </a:r>
          </a:p>
          <a:p>
            <a:pPr>
              <a:buFont typeface="Arial" panose="020B0604020202020204" pitchFamily="34" charset="0"/>
              <a:buChar char="•"/>
            </a:pPr>
            <a:r>
              <a:rPr lang="en-US" dirty="0"/>
              <a:t>Kristin Haar, Public Transit Director</a:t>
            </a:r>
          </a:p>
          <a:p>
            <a:pPr>
              <a:buFont typeface="Arial" panose="020B0604020202020204" pitchFamily="34" charset="0"/>
              <a:buChar char="•"/>
            </a:pPr>
            <a:r>
              <a:rPr lang="en-US" sz="1800" dirty="0">
                <a:latin typeface="Calibri" panose="020F0502020204030204" pitchFamily="34" charset="0"/>
                <a:cs typeface="Calibri" panose="020F0502020204030204" pitchFamily="34" charset="0"/>
              </a:rPr>
              <a:t>Brent Paulsen, Transit Programs Manager</a:t>
            </a:r>
          </a:p>
          <a:p>
            <a:pPr>
              <a:buFont typeface="Arial" panose="020B0604020202020204" pitchFamily="34" charset="0"/>
              <a:buChar char="•"/>
            </a:pPr>
            <a:r>
              <a:rPr lang="en-US" dirty="0"/>
              <a:t>Jeremy Johnson-Miller, Grants Manager</a:t>
            </a:r>
          </a:p>
          <a:p>
            <a:pPr>
              <a:buFont typeface="Arial" panose="020B0604020202020204" pitchFamily="34" charset="0"/>
              <a:buChar char="•"/>
            </a:pPr>
            <a:r>
              <a:rPr lang="en-US" sz="1800" dirty="0">
                <a:latin typeface="Calibri" panose="020F0502020204030204" pitchFamily="34" charset="0"/>
                <a:cs typeface="Calibri" panose="020F0502020204030204" pitchFamily="34" charset="0"/>
              </a:rPr>
              <a:t>Laura Lutz-Zimmerman, Transit Programs Administrator</a:t>
            </a:r>
          </a:p>
          <a:p>
            <a:pPr>
              <a:buFont typeface="Arial" panose="020B0604020202020204" pitchFamily="34" charset="0"/>
              <a:buChar char="•"/>
            </a:pPr>
            <a:r>
              <a:rPr lang="en-US" dirty="0"/>
              <a:t>Matt Oetker, Transit Programs Administrator</a:t>
            </a:r>
          </a:p>
          <a:p>
            <a:pPr>
              <a:buFont typeface="Arial" panose="020B0604020202020204" pitchFamily="34" charset="0"/>
              <a:buChar char="•"/>
            </a:pPr>
            <a:r>
              <a:rPr lang="en-US" sz="1800" dirty="0">
                <a:latin typeface="Calibri" panose="020F0502020204030204" pitchFamily="34" charset="0"/>
                <a:cs typeface="Calibri" panose="020F0502020204030204" pitchFamily="34" charset="0"/>
              </a:rPr>
              <a:t>Jamie Wingert, Compliance and Training Specialist</a:t>
            </a:r>
          </a:p>
          <a:p>
            <a:pPr>
              <a:buFont typeface="Arial" panose="020B0604020202020204" pitchFamily="34" charset="0"/>
              <a:buChar char="•"/>
            </a:pPr>
            <a:r>
              <a:rPr lang="en-US" dirty="0"/>
              <a:t>Amy Colwell, Administrative Support</a:t>
            </a:r>
          </a:p>
          <a:p>
            <a:pPr>
              <a:buFont typeface="Arial" panose="020B0604020202020204" pitchFamily="34" charset="0"/>
              <a:buChar char="•"/>
            </a:pPr>
            <a:r>
              <a:rPr lang="en-US" sz="1800" dirty="0">
                <a:latin typeface="Calibri" panose="020F0502020204030204" pitchFamily="34" charset="0"/>
                <a:cs typeface="Calibri" panose="020F0502020204030204" pitchFamily="34" charset="0"/>
              </a:rPr>
              <a:t>Emma Simmons, Transit Planner</a:t>
            </a:r>
          </a:p>
          <a:p>
            <a:pPr>
              <a:buFont typeface="Arial" panose="020B0604020202020204" pitchFamily="34" charset="0"/>
              <a:buChar char="•"/>
            </a:pPr>
            <a:r>
              <a:rPr lang="en-US" dirty="0" err="1"/>
              <a:t>Nyonnua</a:t>
            </a:r>
            <a:r>
              <a:rPr lang="en-US" dirty="0"/>
              <a:t> </a:t>
            </a:r>
            <a:r>
              <a:rPr lang="en-US" dirty="0" err="1"/>
              <a:t>Quayeh</a:t>
            </a:r>
            <a:r>
              <a:rPr lang="en-US" dirty="0"/>
              <a:t>, Transit Intern</a:t>
            </a:r>
            <a:endParaRPr lang="en-US" sz="1800" dirty="0">
              <a:latin typeface="Calibri" panose="020F0502020204030204" pitchFamily="34" charset="0"/>
              <a:cs typeface="Calibri" panose="020F0502020204030204" pitchFamily="34" charset="0"/>
            </a:endParaRPr>
          </a:p>
          <a:p>
            <a:pPr>
              <a:buFont typeface="Arial" panose="020B0604020202020204" pitchFamily="34" charset="0"/>
              <a:buChar char="•"/>
            </a:pPr>
            <a:endParaRPr lang="en-US" sz="1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456216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alpha val="10000"/>
          </a:schemeClr>
        </a:solidFill>
        <a:effectLst/>
      </p:bgPr>
    </p:bg>
    <p:spTree>
      <p:nvGrpSpPr>
        <p:cNvPr id="1" name="">
          <a:extLst>
            <a:ext uri="{FF2B5EF4-FFF2-40B4-BE49-F238E27FC236}">
              <a16:creationId xmlns:a16="http://schemas.microsoft.com/office/drawing/2014/main" id="{9C272F49-0456-B087-7D3B-8BCD497CFE87}"/>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8E5C30E-2F7E-1155-8705-0818767AE7E4}"/>
              </a:ext>
            </a:extLst>
          </p:cNvPr>
          <p:cNvSpPr txBox="1">
            <a:spLocks noGrp="1"/>
          </p:cNvSpPr>
          <p:nvPr>
            <p:ph type="title" idx="4294967295"/>
          </p:nvPr>
        </p:nvSpPr>
        <p:spPr>
          <a:xfrm>
            <a:off x="754380" y="1018613"/>
            <a:ext cx="7635240" cy="86793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defTabSz="914400" rtl="0" eaLnBrk="1" fontAlgn="auto" latinLnBrk="0" hangingPunct="1">
              <a:lnSpc>
                <a:spcPct val="90000"/>
              </a:lnSpc>
              <a:spcBef>
                <a:spcPts val="750"/>
              </a:spcBef>
              <a:spcAft>
                <a:spcPts val="1800"/>
              </a:spcAft>
              <a:buClrTx/>
              <a:buSzTx/>
              <a:buFontTx/>
              <a:buNone/>
              <a:tabLst/>
              <a:defRPr/>
            </a:pPr>
            <a:r>
              <a:rPr lang="en-US" sz="2800" b="1" dirty="0">
                <a:solidFill>
                  <a:schemeClr val="accent1"/>
                </a:solidFill>
                <a:latin typeface="Calibri" panose="020F0502020204030204" pitchFamily="34" charset="0"/>
                <a:ea typeface="Calibri" panose="020F0502020204030204" pitchFamily="34" charset="0"/>
                <a:cs typeface="Calibri" panose="020F0502020204030204" pitchFamily="34" charset="0"/>
              </a:rPr>
              <a:t>RIIF Funding for Federal Competitive Grant Local Match</a:t>
            </a:r>
            <a:endParaRPr kumimoji="0" lang="en-US" sz="2800" b="1" i="0" u="none" strike="noStrike" kern="1200" cap="none" spc="0" normalizeH="0" baseline="0" noProof="0" dirty="0">
              <a:ln>
                <a:noFill/>
              </a:ln>
              <a:solidFill>
                <a:schemeClr val="accent1"/>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cxnSp>
        <p:nvCxnSpPr>
          <p:cNvPr id="3" name="Straight Connector 2">
            <a:extLst>
              <a:ext uri="{FF2B5EF4-FFF2-40B4-BE49-F238E27FC236}">
                <a16:creationId xmlns:a16="http://schemas.microsoft.com/office/drawing/2014/main" id="{E098DE6B-188F-73F9-9332-517A935886FD}"/>
              </a:ext>
              <a:ext uri="{C183D7F6-B498-43B3-948B-1728B52AA6E4}">
                <adec:decorative xmlns:adec="http://schemas.microsoft.com/office/drawing/2017/decorative" val="1"/>
              </a:ext>
            </a:extLst>
          </p:cNvPr>
          <p:cNvCxnSpPr/>
          <p:nvPr/>
        </p:nvCxnSpPr>
        <p:spPr>
          <a:xfrm>
            <a:off x="819642" y="1872589"/>
            <a:ext cx="480060" cy="0"/>
          </a:xfrm>
          <a:prstGeom prst="line">
            <a:avLst/>
          </a:prstGeom>
          <a:ln w="57150">
            <a:solidFill>
              <a:schemeClr val="accent3"/>
            </a:solidFill>
          </a:ln>
        </p:spPr>
        <p:style>
          <a:lnRef idx="1">
            <a:schemeClr val="accent1"/>
          </a:lnRef>
          <a:fillRef idx="0">
            <a:schemeClr val="accent1"/>
          </a:fillRef>
          <a:effectRef idx="0">
            <a:schemeClr val="accent1"/>
          </a:effectRef>
          <a:fontRef idx="minor">
            <a:schemeClr val="tx1"/>
          </a:fontRef>
        </p:style>
      </p:cxnSp>
      <p:sp>
        <p:nvSpPr>
          <p:cNvPr id="13" name="Content Placeholder 12">
            <a:extLst>
              <a:ext uri="{FF2B5EF4-FFF2-40B4-BE49-F238E27FC236}">
                <a16:creationId xmlns:a16="http://schemas.microsoft.com/office/drawing/2014/main" id="{EEBA9A28-34A5-3292-DC4E-A7EF30019734}"/>
              </a:ext>
            </a:extLst>
          </p:cNvPr>
          <p:cNvSpPr>
            <a:spLocks noGrp="1"/>
          </p:cNvSpPr>
          <p:nvPr>
            <p:ph sz="quarter" idx="16"/>
          </p:nvPr>
        </p:nvSpPr>
        <p:spPr>
          <a:xfrm>
            <a:off x="819642" y="2021639"/>
            <a:ext cx="7635240" cy="2814722"/>
          </a:xfrm>
          <a:prstGeom prst="rect">
            <a:avLst/>
          </a:prstGeom>
        </p:spPr>
        <p:txBody>
          <a:bodyPr lIns="0"/>
          <a:lstStyle/>
          <a:p>
            <a:pPr>
              <a:lnSpc>
                <a:spcPct val="90000"/>
              </a:lnSpc>
              <a:spcBef>
                <a:spcPts val="750"/>
              </a:spcBef>
            </a:pPr>
            <a:r>
              <a:rPr lang="en-US" sz="2400" dirty="0"/>
              <a:t>One-time RIIF funding of $1.6 million awarded to help transit agencies with local match requirements from federal grants for buses and transit facilities</a:t>
            </a:r>
          </a:p>
          <a:p>
            <a:pPr>
              <a:buFont typeface="Arial" panose="020B0604020202020204" pitchFamily="34" charset="0"/>
              <a:buChar char="•"/>
            </a:pPr>
            <a:r>
              <a:rPr lang="en-US" sz="2400" dirty="0">
                <a:latin typeface="Calibri" panose="020F0502020204030204" pitchFamily="34" charset="0"/>
                <a:cs typeface="Calibri" panose="020F0502020204030204" pitchFamily="34" charset="0"/>
              </a:rPr>
              <a:t>Iowa DOT staff working on an equitable distribution method </a:t>
            </a:r>
          </a:p>
          <a:p>
            <a:pPr>
              <a:buFont typeface="Arial" panose="020B0604020202020204" pitchFamily="34" charset="0"/>
              <a:buChar char="•"/>
            </a:pPr>
            <a:r>
              <a:rPr lang="en-US" sz="2400" dirty="0"/>
              <a:t>Local match for both facilities and vehicles will be provided</a:t>
            </a:r>
            <a:endParaRPr lang="en-US"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763536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alpha val="10000"/>
          </a:schemeClr>
        </a:solidFill>
        <a:effectLst/>
      </p:bgPr>
    </p:bg>
    <p:spTree>
      <p:nvGrpSpPr>
        <p:cNvPr id="1" name="">
          <a:extLst>
            <a:ext uri="{FF2B5EF4-FFF2-40B4-BE49-F238E27FC236}">
              <a16:creationId xmlns:a16="http://schemas.microsoft.com/office/drawing/2014/main" id="{39E43C94-EA47-3A09-173C-4DD044BCA9FC}"/>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F4D973E6-E38F-D989-A132-74B353411190}"/>
              </a:ext>
            </a:extLst>
          </p:cNvPr>
          <p:cNvSpPr txBox="1">
            <a:spLocks noGrp="1"/>
          </p:cNvSpPr>
          <p:nvPr>
            <p:ph type="title" idx="4294967295"/>
          </p:nvPr>
        </p:nvSpPr>
        <p:spPr>
          <a:xfrm>
            <a:off x="754380" y="1018613"/>
            <a:ext cx="7635240" cy="4801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90000"/>
              </a:lnSpc>
              <a:spcBef>
                <a:spcPts val="750"/>
              </a:spcBef>
              <a:spcAft>
                <a:spcPts val="1800"/>
              </a:spcAft>
              <a:buClrTx/>
              <a:buSzTx/>
              <a:buFontTx/>
              <a:buNone/>
              <a:tabLst/>
              <a:defRPr/>
            </a:pPr>
            <a:r>
              <a:rPr lang="en-US" sz="2800" b="1" dirty="0">
                <a:solidFill>
                  <a:schemeClr val="accent1"/>
                </a:solidFill>
                <a:latin typeface="Calibri" panose="020F0502020204030204" pitchFamily="34" charset="0"/>
                <a:ea typeface="Calibri" panose="020F0502020204030204" pitchFamily="34" charset="0"/>
                <a:cs typeface="Calibri" panose="020F0502020204030204" pitchFamily="34" charset="0"/>
              </a:rPr>
              <a:t>FTA Grants Update</a:t>
            </a:r>
            <a:endParaRPr kumimoji="0" lang="en-US" sz="2800" b="1" i="0" u="none" strike="noStrike" kern="1200" cap="none" spc="0" normalizeH="0" baseline="0" noProof="0" dirty="0">
              <a:ln>
                <a:noFill/>
              </a:ln>
              <a:solidFill>
                <a:schemeClr val="accent1"/>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cxnSp>
        <p:nvCxnSpPr>
          <p:cNvPr id="3" name="Straight Connector 2">
            <a:extLst>
              <a:ext uri="{FF2B5EF4-FFF2-40B4-BE49-F238E27FC236}">
                <a16:creationId xmlns:a16="http://schemas.microsoft.com/office/drawing/2014/main" id="{7615441D-9B8E-D2CE-CD28-2F5772A02BA7}"/>
              </a:ext>
              <a:ext uri="{C183D7F6-B498-43B3-948B-1728B52AA6E4}">
                <adec:decorative xmlns:adec="http://schemas.microsoft.com/office/drawing/2017/decorative" val="1"/>
              </a:ext>
            </a:extLst>
          </p:cNvPr>
          <p:cNvCxnSpPr/>
          <p:nvPr/>
        </p:nvCxnSpPr>
        <p:spPr>
          <a:xfrm>
            <a:off x="819642" y="1717569"/>
            <a:ext cx="480060" cy="0"/>
          </a:xfrm>
          <a:prstGeom prst="line">
            <a:avLst/>
          </a:prstGeom>
          <a:ln w="57150">
            <a:solidFill>
              <a:schemeClr val="accent3"/>
            </a:solidFill>
          </a:ln>
        </p:spPr>
        <p:style>
          <a:lnRef idx="1">
            <a:schemeClr val="accent1"/>
          </a:lnRef>
          <a:fillRef idx="0">
            <a:schemeClr val="accent1"/>
          </a:fillRef>
          <a:effectRef idx="0">
            <a:schemeClr val="accent1"/>
          </a:effectRef>
          <a:fontRef idx="minor">
            <a:schemeClr val="tx1"/>
          </a:fontRef>
        </p:style>
      </p:cxnSp>
      <p:sp>
        <p:nvSpPr>
          <p:cNvPr id="13" name="Content Placeholder 12">
            <a:extLst>
              <a:ext uri="{FF2B5EF4-FFF2-40B4-BE49-F238E27FC236}">
                <a16:creationId xmlns:a16="http://schemas.microsoft.com/office/drawing/2014/main" id="{5640075F-AC65-BB7D-A218-F740A168BFC8}"/>
              </a:ext>
            </a:extLst>
          </p:cNvPr>
          <p:cNvSpPr>
            <a:spLocks noGrp="1"/>
          </p:cNvSpPr>
          <p:nvPr>
            <p:ph sz="quarter" idx="16"/>
          </p:nvPr>
        </p:nvSpPr>
        <p:spPr>
          <a:xfrm>
            <a:off x="819642" y="2021639"/>
            <a:ext cx="7635240" cy="2814722"/>
          </a:xfrm>
          <a:prstGeom prst="rect">
            <a:avLst/>
          </a:prstGeom>
        </p:spPr>
        <p:txBody>
          <a:bodyPr lIns="0"/>
          <a:lstStyle/>
          <a:p>
            <a:pPr>
              <a:buFont typeface="Arial" panose="020B0604020202020204" pitchFamily="34" charset="0"/>
              <a:buChar char="•"/>
            </a:pPr>
            <a:r>
              <a:rPr lang="en-US" sz="2400" dirty="0">
                <a:latin typeface="Calibri" panose="020F0502020204030204" pitchFamily="34" charset="0"/>
                <a:cs typeface="Calibri" panose="020F0502020204030204" pitchFamily="34" charset="0"/>
              </a:rPr>
              <a:t>Formula Grants for 5310, 5311, Carbon Reduction Program and 5339 Bus and Bus Facilities Formula Program transmitted and in review with FTA.</a:t>
            </a:r>
          </a:p>
          <a:p>
            <a:pPr>
              <a:buFont typeface="Arial" panose="020B0604020202020204" pitchFamily="34" charset="0"/>
              <a:buChar char="•"/>
            </a:pPr>
            <a:r>
              <a:rPr lang="en-US" sz="2400" dirty="0">
                <a:latin typeface="Calibri" panose="020F0502020204030204" pitchFamily="34" charset="0"/>
                <a:cs typeface="Calibri" panose="020F0502020204030204" pitchFamily="34" charset="0"/>
              </a:rPr>
              <a:t>Discretionary Iowa Low-No Project and Iowa Bus Replacement Project submitted after Commission approval in fall.</a:t>
            </a:r>
          </a:p>
          <a:p>
            <a:pPr>
              <a:buFont typeface="Arial" panose="020B0604020202020204" pitchFamily="34" charset="0"/>
              <a:buChar char="•"/>
            </a:pPr>
            <a:endParaRPr lang="en-US" sz="2400" dirty="0">
              <a:latin typeface="Calibri" panose="020F0502020204030204" pitchFamily="34" charset="0"/>
              <a:cs typeface="Calibri" panose="020F0502020204030204" pitchFamily="34" charset="0"/>
            </a:endParaRPr>
          </a:p>
          <a:p>
            <a:pPr>
              <a:buFont typeface="Arial" panose="020B0604020202020204" pitchFamily="34" charset="0"/>
              <a:buChar char="•"/>
            </a:pPr>
            <a:endParaRPr lang="en-US"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811336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E463276-C773-BAD0-ACDF-5DACA53CBEAA}"/>
              </a:ext>
            </a:extLst>
          </p:cNvPr>
          <p:cNvSpPr txBox="1">
            <a:spLocks noGrp="1"/>
          </p:cNvSpPr>
          <p:nvPr>
            <p:ph type="title" idx="4294967295"/>
          </p:nvPr>
        </p:nvSpPr>
        <p:spPr>
          <a:xfrm>
            <a:off x="378620" y="1611630"/>
            <a:ext cx="2993231" cy="830997"/>
          </a:xfrm>
          <a:prstGeom prst="rect">
            <a:avLst/>
          </a:prstGeom>
          <a:noFill/>
          <a:ln>
            <a:noFill/>
            <a:prstDash/>
          </a:ln>
          <a:effectLst/>
        </p:spPr>
        <p:txBody>
          <a:bodyPr rot="0" spcFirstLastPara="0" vertOverflow="overflow" horzOverflow="overflow" vert="horz" wrap="square" lIns="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900"/>
              </a:spcBef>
              <a:spcAft>
                <a:spcPts val="1800"/>
              </a:spcAft>
              <a:buClrTx/>
              <a:buSzTx/>
              <a:buFontTx/>
              <a:buNone/>
              <a:tabLst/>
              <a:defRPr/>
            </a:pPr>
            <a:r>
              <a:rPr lang="en-US" sz="2400" b="1" spc="38" dirty="0">
                <a:solidFill>
                  <a:schemeClr val="bg1"/>
                </a:solidFill>
                <a:latin typeface="Calibri" panose="020F0502020204030204" pitchFamily="34" charset="0"/>
                <a:ea typeface="Calibri" panose="020F0502020204030204" pitchFamily="34" charset="0"/>
                <a:cs typeface="Calibri" panose="020F0502020204030204" pitchFamily="34" charset="0"/>
              </a:rPr>
              <a:t>2026</a:t>
            </a:r>
            <a:br>
              <a:rPr lang="en-US" sz="2400" b="1" spc="38" dirty="0">
                <a:solidFill>
                  <a:schemeClr val="bg1"/>
                </a:solidFill>
                <a:latin typeface="Calibri" panose="020F0502020204030204" pitchFamily="34" charset="0"/>
                <a:ea typeface="Calibri" panose="020F0502020204030204" pitchFamily="34" charset="0"/>
                <a:cs typeface="Calibri" panose="020F0502020204030204" pitchFamily="34" charset="0"/>
              </a:rPr>
            </a:br>
            <a:r>
              <a:rPr lang="en-US" sz="2400" b="1" spc="38" dirty="0">
                <a:solidFill>
                  <a:schemeClr val="bg1"/>
                </a:solidFill>
                <a:latin typeface="Calibri" panose="020F0502020204030204" pitchFamily="34" charset="0"/>
                <a:ea typeface="Calibri" panose="020F0502020204030204" pitchFamily="34" charset="0"/>
                <a:cs typeface="Calibri" panose="020F0502020204030204" pitchFamily="34" charset="0"/>
              </a:rPr>
              <a:t>Compliance Reviews</a:t>
            </a:r>
            <a:endParaRPr kumimoji="0" lang="en-US" sz="2400" b="1" i="0" u="none" strike="noStrike" kern="1200" cap="none" spc="38" normalizeH="0" baseline="0" noProof="0" dirty="0">
              <a:ln>
                <a:noFill/>
              </a:ln>
              <a:solidFill>
                <a:schemeClr val="bg1"/>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cxnSp>
        <p:nvCxnSpPr>
          <p:cNvPr id="6" name="Straight Connector 5">
            <a:extLst>
              <a:ext uri="{FF2B5EF4-FFF2-40B4-BE49-F238E27FC236}">
                <a16:creationId xmlns:a16="http://schemas.microsoft.com/office/drawing/2014/main" id="{D16BAAA9-5778-BB4A-B6A5-722CC6612C14}"/>
              </a:ext>
              <a:ext uri="{C183D7F6-B498-43B3-948B-1728B52AA6E4}">
                <adec:decorative xmlns:adec="http://schemas.microsoft.com/office/drawing/2017/decorative" val="1"/>
              </a:ext>
            </a:extLst>
          </p:cNvPr>
          <p:cNvCxnSpPr>
            <a:cxnSpLocks/>
          </p:cNvCxnSpPr>
          <p:nvPr/>
        </p:nvCxnSpPr>
        <p:spPr>
          <a:xfrm>
            <a:off x="224852" y="2811959"/>
            <a:ext cx="944381" cy="0"/>
          </a:xfrm>
          <a:prstGeom prst="line">
            <a:avLst/>
          </a:prstGeom>
          <a:ln w="57150">
            <a:solidFill>
              <a:schemeClr val="accent5">
                <a:lumMod val="20000"/>
                <a:lumOff val="80000"/>
                <a:alpha val="50000"/>
              </a:schemeClr>
            </a:solidFill>
          </a:ln>
        </p:spPr>
        <p:style>
          <a:lnRef idx="1">
            <a:schemeClr val="accent1"/>
          </a:lnRef>
          <a:fillRef idx="0">
            <a:schemeClr val="accent1"/>
          </a:fillRef>
          <a:effectRef idx="0">
            <a:schemeClr val="accent1"/>
          </a:effectRef>
          <a:fontRef idx="minor">
            <a:schemeClr val="tx1"/>
          </a:fontRef>
        </p:style>
      </p:cxnSp>
      <p:sp>
        <p:nvSpPr>
          <p:cNvPr id="3" name="Slide Number Placeholder 2">
            <a:extLst>
              <a:ext uri="{FF2B5EF4-FFF2-40B4-BE49-F238E27FC236}">
                <a16:creationId xmlns:a16="http://schemas.microsoft.com/office/drawing/2014/main" id="{16008FD9-2355-52E4-D105-89B27376D07D}"/>
              </a:ext>
            </a:extLst>
          </p:cNvPr>
          <p:cNvSpPr>
            <a:spLocks noGrp="1"/>
          </p:cNvSpPr>
          <p:nvPr>
            <p:ph type="sldNum" sz="quarter" idx="4"/>
          </p:nvPr>
        </p:nvSpPr>
        <p:spPr/>
        <p:txBody>
          <a:bodyPr/>
          <a:lstStyle/>
          <a:p>
            <a:fld id="{18D65601-5AE2-46FC-B138-694DDD2B510D}" type="slidenum">
              <a:rPr lang="en-US" smtClean="0"/>
              <a:pPr/>
              <a:t>22</a:t>
            </a:fld>
            <a:endParaRPr lang="en-US" dirty="0"/>
          </a:p>
        </p:txBody>
      </p:sp>
      <p:graphicFrame>
        <p:nvGraphicFramePr>
          <p:cNvPr id="5" name="Table 9">
            <a:extLst>
              <a:ext uri="{FF2B5EF4-FFF2-40B4-BE49-F238E27FC236}">
                <a16:creationId xmlns:a16="http://schemas.microsoft.com/office/drawing/2014/main" id="{2DB55D3E-2453-7F34-2771-DBAA7F3B8E94}"/>
              </a:ext>
            </a:extLst>
          </p:cNvPr>
          <p:cNvGraphicFramePr>
            <a:graphicFrameLocks/>
          </p:cNvGraphicFramePr>
          <p:nvPr>
            <p:extLst>
              <p:ext uri="{D42A27DB-BD31-4B8C-83A1-F6EECF244321}">
                <p14:modId xmlns:p14="http://schemas.microsoft.com/office/powerpoint/2010/main" val="693481647"/>
              </p:ext>
            </p:extLst>
          </p:nvPr>
        </p:nvGraphicFramePr>
        <p:xfrm>
          <a:off x="3807502" y="944382"/>
          <a:ext cx="4957878" cy="5419096"/>
        </p:xfrm>
        <a:graphic>
          <a:graphicData uri="http://schemas.openxmlformats.org/drawingml/2006/table">
            <a:tbl>
              <a:tblPr firstRow="1" bandRow="1">
                <a:tableStyleId>{3B4B98B0-60AC-42C2-AFA5-B58CD77FA1E5}</a:tableStyleId>
              </a:tblPr>
              <a:tblGrid>
                <a:gridCol w="3237875">
                  <a:extLst>
                    <a:ext uri="{9D8B030D-6E8A-4147-A177-3AD203B41FA5}">
                      <a16:colId xmlns:a16="http://schemas.microsoft.com/office/drawing/2014/main" val="72594445"/>
                    </a:ext>
                  </a:extLst>
                </a:gridCol>
                <a:gridCol w="1720003">
                  <a:extLst>
                    <a:ext uri="{9D8B030D-6E8A-4147-A177-3AD203B41FA5}">
                      <a16:colId xmlns:a16="http://schemas.microsoft.com/office/drawing/2014/main" val="484604426"/>
                    </a:ext>
                  </a:extLst>
                </a:gridCol>
              </a:tblGrid>
              <a:tr h="558383">
                <a:tc>
                  <a:txBody>
                    <a:bodyPr/>
                    <a:lstStyle/>
                    <a:p>
                      <a:pPr algn="ctr"/>
                      <a:r>
                        <a:rPr lang="en-US" sz="2000" dirty="0">
                          <a:solidFill>
                            <a:schemeClr val="tx1"/>
                          </a:solidFill>
                          <a:latin typeface="Calibri" panose="020F0502020204030204" pitchFamily="34" charset="0"/>
                          <a:cs typeface="Calibri" panose="020F0502020204030204" pitchFamily="34" charset="0"/>
                        </a:rPr>
                        <a:t>Transit Agency</a:t>
                      </a:r>
                    </a:p>
                  </a:txBody>
                  <a:tcPr marL="68580" marR="68580" marT="34290" marB="34290" anchor="ctr"/>
                </a:tc>
                <a:tc>
                  <a:txBody>
                    <a:bodyPr/>
                    <a:lstStyle/>
                    <a:p>
                      <a:pPr algn="ctr"/>
                      <a:r>
                        <a:rPr lang="en-US" sz="2000" dirty="0">
                          <a:solidFill>
                            <a:schemeClr val="tx1"/>
                          </a:solidFill>
                          <a:latin typeface="Calibri" panose="020F0502020204030204" pitchFamily="34" charset="0"/>
                          <a:cs typeface="Calibri" panose="020F0502020204030204" pitchFamily="34" charset="0"/>
                        </a:rPr>
                        <a:t>Date</a:t>
                      </a:r>
                    </a:p>
                  </a:txBody>
                  <a:tcPr marL="68580" marR="68580" marT="34290" marB="34290" anchor="ctr"/>
                </a:tc>
                <a:extLst>
                  <a:ext uri="{0D108BD9-81ED-4DB2-BD59-A6C34878D82A}">
                    <a16:rowId xmlns:a16="http://schemas.microsoft.com/office/drawing/2014/main" val="4124941053"/>
                  </a:ext>
                </a:extLst>
              </a:tr>
              <a:tr h="558383">
                <a:tc>
                  <a:txBody>
                    <a:bodyPr/>
                    <a:lstStyle/>
                    <a:p>
                      <a:r>
                        <a:rPr lang="en-US" sz="2000" dirty="0">
                          <a:latin typeface="Calibri" panose="020F0502020204030204" pitchFamily="34" charset="0"/>
                          <a:cs typeface="Calibri" panose="020F0502020204030204" pitchFamily="34" charset="0"/>
                        </a:rPr>
                        <a:t>R3 Rides</a:t>
                      </a:r>
                    </a:p>
                  </a:txBody>
                  <a:tcPr marL="68580" marR="68580" marT="34290" marB="34290"/>
                </a:tc>
                <a:tc>
                  <a:txBody>
                    <a:bodyPr/>
                    <a:lstStyle/>
                    <a:p>
                      <a:pPr algn="ctr"/>
                      <a:r>
                        <a:rPr lang="en-US" sz="2000" dirty="0">
                          <a:latin typeface="Calibri" panose="020F0502020204030204" pitchFamily="34" charset="0"/>
                          <a:cs typeface="Calibri" panose="020F0502020204030204" pitchFamily="34" charset="0"/>
                        </a:rPr>
                        <a:t>9/24/26</a:t>
                      </a:r>
                    </a:p>
                  </a:txBody>
                  <a:tcPr marL="68580" marR="68580" marT="34290" marB="34290"/>
                </a:tc>
                <a:extLst>
                  <a:ext uri="{0D108BD9-81ED-4DB2-BD59-A6C34878D82A}">
                    <a16:rowId xmlns:a16="http://schemas.microsoft.com/office/drawing/2014/main" val="821588815"/>
                  </a:ext>
                </a:extLst>
              </a:tr>
              <a:tr h="558383">
                <a:tc>
                  <a:txBody>
                    <a:bodyPr/>
                    <a:lstStyle/>
                    <a:p>
                      <a:r>
                        <a:rPr lang="en-US" sz="2000" dirty="0">
                          <a:latin typeface="Calibri" panose="020F0502020204030204" pitchFamily="34" charset="0"/>
                          <a:cs typeface="Calibri" panose="020F0502020204030204" pitchFamily="34" charset="0"/>
                        </a:rPr>
                        <a:t>R6 PeopleRides</a:t>
                      </a:r>
                    </a:p>
                  </a:txBody>
                  <a:tcPr marL="68580" marR="68580" marT="34290" marB="34290"/>
                </a:tc>
                <a:tc>
                  <a:txBody>
                    <a:bodyPr/>
                    <a:lstStyle/>
                    <a:p>
                      <a:pPr algn="ctr"/>
                      <a:r>
                        <a:rPr lang="en-US" sz="2000" dirty="0">
                          <a:latin typeface="Calibri" panose="020F0502020204030204" pitchFamily="34" charset="0"/>
                          <a:cs typeface="Calibri" panose="020F0502020204030204" pitchFamily="34" charset="0"/>
                        </a:rPr>
                        <a:t>7/10/26</a:t>
                      </a:r>
                    </a:p>
                  </a:txBody>
                  <a:tcPr marL="68580" marR="68580" marT="34290" marB="34290"/>
                </a:tc>
                <a:extLst>
                  <a:ext uri="{0D108BD9-81ED-4DB2-BD59-A6C34878D82A}">
                    <a16:rowId xmlns:a16="http://schemas.microsoft.com/office/drawing/2014/main" val="3634561679"/>
                  </a:ext>
                </a:extLst>
              </a:tr>
              <a:tr h="558383">
                <a:tc>
                  <a:txBody>
                    <a:bodyPr/>
                    <a:lstStyle/>
                    <a:p>
                      <a:r>
                        <a:rPr lang="en-US" sz="2000" dirty="0">
                          <a:latin typeface="Calibri" panose="020F0502020204030204" pitchFamily="34" charset="0"/>
                          <a:cs typeface="Calibri" panose="020F0502020204030204" pitchFamily="34" charset="0"/>
                        </a:rPr>
                        <a:t>R7 Onboard</a:t>
                      </a:r>
                    </a:p>
                  </a:txBody>
                  <a:tcPr marL="68580" marR="68580" marT="34290" marB="34290"/>
                </a:tc>
                <a:tc>
                  <a:txBody>
                    <a:bodyPr/>
                    <a:lstStyle/>
                    <a:p>
                      <a:pPr algn="ctr"/>
                      <a:r>
                        <a:rPr lang="en-US" sz="2000" dirty="0">
                          <a:latin typeface="Calibri" panose="020F0502020204030204" pitchFamily="34" charset="0"/>
                          <a:cs typeface="Calibri" panose="020F0502020204030204" pitchFamily="34" charset="0"/>
                        </a:rPr>
                        <a:t>9/3/26</a:t>
                      </a:r>
                    </a:p>
                  </a:txBody>
                  <a:tcPr marL="68580" marR="68580" marT="34290" marB="34290"/>
                </a:tc>
                <a:extLst>
                  <a:ext uri="{0D108BD9-81ED-4DB2-BD59-A6C34878D82A}">
                    <a16:rowId xmlns:a16="http://schemas.microsoft.com/office/drawing/2014/main" val="600749222"/>
                  </a:ext>
                </a:extLst>
              </a:tr>
              <a:tr h="558383">
                <a:tc>
                  <a:txBody>
                    <a:bodyPr/>
                    <a:lstStyle/>
                    <a:p>
                      <a:r>
                        <a:rPr lang="en-US" sz="2000" dirty="0">
                          <a:latin typeface="Calibri" panose="020F0502020204030204" pitchFamily="34" charset="0"/>
                          <a:cs typeface="Calibri" panose="020F0502020204030204" pitchFamily="34" charset="0"/>
                        </a:rPr>
                        <a:t>R8 RTA</a:t>
                      </a:r>
                    </a:p>
                  </a:txBody>
                  <a:tcPr marL="68580" marR="68580" marT="34290" marB="34290"/>
                </a:tc>
                <a:tc>
                  <a:txBody>
                    <a:bodyPr/>
                    <a:lstStyle/>
                    <a:p>
                      <a:pPr algn="ctr"/>
                      <a:r>
                        <a:rPr lang="en-US" sz="2000" dirty="0">
                          <a:latin typeface="Calibri" panose="020F0502020204030204" pitchFamily="34" charset="0"/>
                          <a:cs typeface="Calibri" panose="020F0502020204030204" pitchFamily="34" charset="0"/>
                        </a:rPr>
                        <a:t>10/22/26</a:t>
                      </a:r>
                    </a:p>
                  </a:txBody>
                  <a:tcPr marL="68580" marR="68580" marT="34290" marB="34290"/>
                </a:tc>
                <a:extLst>
                  <a:ext uri="{0D108BD9-81ED-4DB2-BD59-A6C34878D82A}">
                    <a16:rowId xmlns:a16="http://schemas.microsoft.com/office/drawing/2014/main" val="3867944804"/>
                  </a:ext>
                </a:extLst>
              </a:tr>
              <a:tr h="558383">
                <a:tc>
                  <a:txBody>
                    <a:bodyPr/>
                    <a:lstStyle/>
                    <a:p>
                      <a:r>
                        <a:rPr lang="en-US" sz="2000" dirty="0">
                          <a:latin typeface="Calibri" panose="020F0502020204030204" pitchFamily="34" charset="0"/>
                          <a:cs typeface="Calibri" panose="020F0502020204030204" pitchFamily="34" charset="0"/>
                        </a:rPr>
                        <a:t>R11 HIRTA</a:t>
                      </a:r>
                    </a:p>
                  </a:txBody>
                  <a:tcPr marL="68580" marR="68580" marT="34290" marB="34290"/>
                </a:tc>
                <a:tc>
                  <a:txBody>
                    <a:bodyPr/>
                    <a:lstStyle/>
                    <a:p>
                      <a:pPr algn="ctr"/>
                      <a:r>
                        <a:rPr lang="en-US" sz="2000" dirty="0">
                          <a:latin typeface="Calibri" panose="020F0502020204030204" pitchFamily="34" charset="0"/>
                          <a:cs typeface="Calibri" panose="020F0502020204030204" pitchFamily="34" charset="0"/>
                        </a:rPr>
                        <a:t>TBD</a:t>
                      </a:r>
                    </a:p>
                  </a:txBody>
                  <a:tcPr marL="68580" marR="68580" marT="34290" marB="34290"/>
                </a:tc>
                <a:extLst>
                  <a:ext uri="{0D108BD9-81ED-4DB2-BD59-A6C34878D82A}">
                    <a16:rowId xmlns:a16="http://schemas.microsoft.com/office/drawing/2014/main" val="443468655"/>
                  </a:ext>
                </a:extLst>
              </a:tr>
              <a:tr h="558383">
                <a:tc>
                  <a:txBody>
                    <a:bodyPr/>
                    <a:lstStyle/>
                    <a:p>
                      <a:r>
                        <a:rPr lang="en-US" sz="2000" dirty="0">
                          <a:latin typeface="Calibri" panose="020F0502020204030204" pitchFamily="34" charset="0"/>
                          <a:cs typeface="Calibri" panose="020F0502020204030204" pitchFamily="34" charset="0"/>
                        </a:rPr>
                        <a:t>Clinton MTA</a:t>
                      </a:r>
                    </a:p>
                  </a:txBody>
                  <a:tcPr marL="68580" marR="68580" marT="34290" marB="34290"/>
                </a:tc>
                <a:tc>
                  <a:txBody>
                    <a:bodyPr/>
                    <a:lstStyle/>
                    <a:p>
                      <a:pPr algn="ctr"/>
                      <a:r>
                        <a:rPr lang="en-US" sz="2000" dirty="0">
                          <a:latin typeface="Calibri" panose="020F0502020204030204" pitchFamily="34" charset="0"/>
                          <a:cs typeface="Calibri" panose="020F0502020204030204" pitchFamily="34" charset="0"/>
                        </a:rPr>
                        <a:t>8/10/26</a:t>
                      </a:r>
                    </a:p>
                  </a:txBody>
                  <a:tcPr marL="68580" marR="68580" marT="34290" marB="34290"/>
                </a:tc>
                <a:extLst>
                  <a:ext uri="{0D108BD9-81ED-4DB2-BD59-A6C34878D82A}">
                    <a16:rowId xmlns:a16="http://schemas.microsoft.com/office/drawing/2014/main" val="667426394"/>
                  </a:ext>
                </a:extLst>
              </a:tr>
              <a:tr h="558383">
                <a:tc>
                  <a:txBody>
                    <a:bodyPr/>
                    <a:lstStyle/>
                    <a:p>
                      <a:r>
                        <a:rPr lang="en-US" sz="2000" dirty="0">
                          <a:latin typeface="Calibri" panose="020F0502020204030204" pitchFamily="34" charset="0"/>
                          <a:cs typeface="Calibri" panose="020F0502020204030204" pitchFamily="34" charset="0"/>
                        </a:rPr>
                        <a:t>Muscatine Muscabus</a:t>
                      </a:r>
                    </a:p>
                  </a:txBody>
                  <a:tcPr marL="68580" marR="68580" marT="34290" marB="34290"/>
                </a:tc>
                <a:tc>
                  <a:txBody>
                    <a:bodyPr/>
                    <a:lstStyle/>
                    <a:p>
                      <a:pPr algn="ctr"/>
                      <a:r>
                        <a:rPr lang="en-US" sz="2000" dirty="0">
                          <a:latin typeface="Calibri" panose="020F0502020204030204" pitchFamily="34" charset="0"/>
                          <a:cs typeface="Calibri" panose="020F0502020204030204" pitchFamily="34" charset="0"/>
                        </a:rPr>
                        <a:t>8/11/26</a:t>
                      </a:r>
                    </a:p>
                  </a:txBody>
                  <a:tcPr marL="68580" marR="68580" marT="34290" marB="34290"/>
                </a:tc>
                <a:extLst>
                  <a:ext uri="{0D108BD9-81ED-4DB2-BD59-A6C34878D82A}">
                    <a16:rowId xmlns:a16="http://schemas.microsoft.com/office/drawing/2014/main" val="2147911471"/>
                  </a:ext>
                </a:extLst>
              </a:tr>
              <a:tr h="558383">
                <a:tc>
                  <a:txBody>
                    <a:bodyPr/>
                    <a:lstStyle/>
                    <a:p>
                      <a:r>
                        <a:rPr lang="en-US" sz="2000" dirty="0">
                          <a:latin typeface="Calibri" panose="020F0502020204030204" pitchFamily="34" charset="0"/>
                          <a:cs typeface="Calibri" panose="020F0502020204030204" pitchFamily="34" charset="0"/>
                        </a:rPr>
                        <a:t>Dubuque Jule</a:t>
                      </a:r>
                    </a:p>
                  </a:txBody>
                  <a:tcPr marL="68580" marR="68580" marT="34290" marB="34290"/>
                </a:tc>
                <a:tc>
                  <a:txBody>
                    <a:bodyPr/>
                    <a:lstStyle/>
                    <a:p>
                      <a:pPr algn="ctr"/>
                      <a:r>
                        <a:rPr lang="en-US" sz="2000" dirty="0">
                          <a:latin typeface="Calibri" panose="020F0502020204030204" pitchFamily="34" charset="0"/>
                          <a:cs typeface="Calibri" panose="020F0502020204030204" pitchFamily="34" charset="0"/>
                        </a:rPr>
                        <a:t>10/21/26</a:t>
                      </a:r>
                    </a:p>
                  </a:txBody>
                  <a:tcPr marL="68580" marR="68580" marT="34290" marB="34290"/>
                </a:tc>
                <a:extLst>
                  <a:ext uri="{0D108BD9-81ED-4DB2-BD59-A6C34878D82A}">
                    <a16:rowId xmlns:a16="http://schemas.microsoft.com/office/drawing/2014/main" val="2804356090"/>
                  </a:ext>
                </a:extLst>
              </a:tr>
              <a:tr h="393649">
                <a:tc>
                  <a:txBody>
                    <a:bodyPr/>
                    <a:lstStyle/>
                    <a:p>
                      <a:r>
                        <a:rPr lang="en-US" sz="2000" dirty="0">
                          <a:latin typeface="Calibri" panose="020F0502020204030204" pitchFamily="34" charset="0"/>
                          <a:cs typeface="Calibri" panose="020F0502020204030204" pitchFamily="34" charset="0"/>
                        </a:rPr>
                        <a:t>Waterloo MET</a:t>
                      </a:r>
                    </a:p>
                  </a:txBody>
                  <a:tcPr marL="68580" marR="68580" marT="34290" marB="34290"/>
                </a:tc>
                <a:tc>
                  <a:txBody>
                    <a:bodyPr/>
                    <a:lstStyle/>
                    <a:p>
                      <a:pPr algn="ctr"/>
                      <a:r>
                        <a:rPr lang="en-US" sz="2000" dirty="0">
                          <a:latin typeface="Calibri" panose="020F0502020204030204" pitchFamily="34" charset="0"/>
                          <a:cs typeface="Calibri" panose="020F0502020204030204" pitchFamily="34" charset="0"/>
                        </a:rPr>
                        <a:t>9/4/26</a:t>
                      </a:r>
                    </a:p>
                  </a:txBody>
                  <a:tcPr marL="68580" marR="68580" marT="34290" marB="34290"/>
                </a:tc>
                <a:extLst>
                  <a:ext uri="{0D108BD9-81ED-4DB2-BD59-A6C34878D82A}">
                    <a16:rowId xmlns:a16="http://schemas.microsoft.com/office/drawing/2014/main" val="2229578728"/>
                  </a:ext>
                </a:extLst>
              </a:tr>
            </a:tbl>
          </a:graphicData>
        </a:graphic>
      </p:graphicFrame>
    </p:spTree>
    <p:extLst>
      <p:ext uri="{BB962C8B-B14F-4D97-AF65-F5344CB8AC3E}">
        <p14:creationId xmlns:p14="http://schemas.microsoft.com/office/powerpoint/2010/main" val="37064059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alpha val="10000"/>
          </a:schemeClr>
        </a:solidFill>
        <a:effectLst/>
      </p:bgPr>
    </p:bg>
    <p:spTree>
      <p:nvGrpSpPr>
        <p:cNvPr id="1" name="">
          <a:extLst>
            <a:ext uri="{FF2B5EF4-FFF2-40B4-BE49-F238E27FC236}">
              <a16:creationId xmlns:a16="http://schemas.microsoft.com/office/drawing/2014/main" id="{043EE39D-A974-E721-CB4D-C516106C885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57967DA-6B32-19E9-0ED4-4B49838C46F8}"/>
              </a:ext>
            </a:extLst>
          </p:cNvPr>
          <p:cNvSpPr txBox="1">
            <a:spLocks noGrp="1"/>
          </p:cNvSpPr>
          <p:nvPr>
            <p:ph type="title" idx="4294967295"/>
          </p:nvPr>
        </p:nvSpPr>
        <p:spPr>
          <a:xfrm>
            <a:off x="754380" y="1018613"/>
            <a:ext cx="6501826" cy="4801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90000"/>
              </a:lnSpc>
              <a:spcBef>
                <a:spcPts val="750"/>
              </a:spcBef>
              <a:spcAft>
                <a:spcPts val="1800"/>
              </a:spcAft>
              <a:buClrTx/>
              <a:buSzTx/>
              <a:buFontTx/>
              <a:buNone/>
              <a:tabLst/>
              <a:defRPr/>
            </a:pPr>
            <a:r>
              <a:rPr kumimoji="0" lang="en-US" sz="2800" b="1" i="0" u="none" strike="noStrike" kern="1200" cap="none" spc="0" normalizeH="0" baseline="0" noProof="0" dirty="0">
                <a:ln>
                  <a:noFill/>
                </a:ln>
                <a:solidFill>
                  <a:schemeClr val="accent1"/>
                </a:solidFill>
                <a:effectLst/>
                <a:uLnTx/>
                <a:uFillTx/>
                <a:latin typeface="Calibri" panose="020F0502020204030204" pitchFamily="34" charset="0"/>
                <a:ea typeface="Calibri" panose="020F0502020204030204" pitchFamily="34" charset="0"/>
                <a:cs typeface="Calibri" panose="020F0502020204030204" pitchFamily="34" charset="0"/>
              </a:rPr>
              <a:t>FTA Title VI Programs</a:t>
            </a:r>
          </a:p>
        </p:txBody>
      </p:sp>
      <p:cxnSp>
        <p:nvCxnSpPr>
          <p:cNvPr id="3" name="Straight Connector 2">
            <a:extLst>
              <a:ext uri="{FF2B5EF4-FFF2-40B4-BE49-F238E27FC236}">
                <a16:creationId xmlns:a16="http://schemas.microsoft.com/office/drawing/2014/main" id="{0F506D81-F66B-6BF8-56BE-39ADE760A288}"/>
              </a:ext>
              <a:ext uri="{C183D7F6-B498-43B3-948B-1728B52AA6E4}">
                <adec:decorative xmlns:adec="http://schemas.microsoft.com/office/drawing/2017/decorative" val="1"/>
              </a:ext>
            </a:extLst>
          </p:cNvPr>
          <p:cNvCxnSpPr/>
          <p:nvPr/>
        </p:nvCxnSpPr>
        <p:spPr>
          <a:xfrm>
            <a:off x="819642" y="1717569"/>
            <a:ext cx="480060" cy="0"/>
          </a:xfrm>
          <a:prstGeom prst="line">
            <a:avLst/>
          </a:prstGeom>
          <a:ln w="57150">
            <a:solidFill>
              <a:schemeClr val="accent3"/>
            </a:solidFill>
          </a:ln>
        </p:spPr>
        <p:style>
          <a:lnRef idx="1">
            <a:schemeClr val="accent1"/>
          </a:lnRef>
          <a:fillRef idx="0">
            <a:schemeClr val="accent1"/>
          </a:fillRef>
          <a:effectRef idx="0">
            <a:schemeClr val="accent1"/>
          </a:effectRef>
          <a:fontRef idx="minor">
            <a:schemeClr val="tx1"/>
          </a:fontRef>
        </p:style>
      </p:cxnSp>
      <p:sp>
        <p:nvSpPr>
          <p:cNvPr id="13" name="Content Placeholder 12">
            <a:extLst>
              <a:ext uri="{FF2B5EF4-FFF2-40B4-BE49-F238E27FC236}">
                <a16:creationId xmlns:a16="http://schemas.microsoft.com/office/drawing/2014/main" id="{8BED8F8D-A913-B1B8-42A1-CA3E4ECE00D6}"/>
              </a:ext>
            </a:extLst>
          </p:cNvPr>
          <p:cNvSpPr>
            <a:spLocks noGrp="1"/>
          </p:cNvSpPr>
          <p:nvPr>
            <p:ph sz="quarter" idx="16"/>
          </p:nvPr>
        </p:nvSpPr>
        <p:spPr>
          <a:xfrm>
            <a:off x="819642" y="2021639"/>
            <a:ext cx="7635240" cy="2814722"/>
          </a:xfrm>
          <a:prstGeom prst="rect">
            <a:avLst/>
          </a:prstGeom>
        </p:spPr>
        <p:txBody>
          <a:bodyPr lIns="0"/>
          <a:lstStyle/>
          <a:p>
            <a:pPr marL="0" lvl="0" indent="0">
              <a:lnSpc>
                <a:spcPct val="90000"/>
              </a:lnSpc>
              <a:spcBef>
                <a:spcPts val="750"/>
              </a:spcBef>
              <a:buNone/>
              <a:defRPr/>
            </a:pPr>
            <a:r>
              <a:rPr lang="en-US" sz="2400" dirty="0"/>
              <a:t>Small Urban and Regional Title VI Programs are due to Iowa DOT October 1</a:t>
            </a:r>
            <a:r>
              <a:rPr lang="en-US" sz="2400" baseline="30000" dirty="0"/>
              <a:t>st</a:t>
            </a:r>
            <a:r>
              <a:rPr lang="en-US" sz="2400" dirty="0"/>
              <a:t>. </a:t>
            </a:r>
          </a:p>
          <a:p>
            <a:pPr>
              <a:lnSpc>
                <a:spcPct val="90000"/>
              </a:lnSpc>
              <a:spcBef>
                <a:spcPts val="750"/>
              </a:spcBef>
              <a:defRPr/>
            </a:pPr>
            <a:r>
              <a:rPr lang="en-US" sz="2400" dirty="0"/>
              <a:t>Email with details will be sent in July</a:t>
            </a:r>
          </a:p>
          <a:p>
            <a:pPr>
              <a:lnSpc>
                <a:spcPct val="90000"/>
              </a:lnSpc>
              <a:spcBef>
                <a:spcPts val="750"/>
              </a:spcBef>
              <a:defRPr/>
            </a:pPr>
            <a:r>
              <a:rPr lang="en-US" sz="2400" dirty="0"/>
              <a:t>Templates are available</a:t>
            </a:r>
          </a:p>
          <a:p>
            <a:pPr>
              <a:lnSpc>
                <a:spcPct val="90000"/>
              </a:lnSpc>
              <a:spcBef>
                <a:spcPts val="750"/>
              </a:spcBef>
              <a:defRPr/>
            </a:pPr>
            <a:r>
              <a:rPr lang="en-US" sz="2400" dirty="0"/>
              <a:t>Guidance can be found in FTA Circular 4702.1B </a:t>
            </a:r>
          </a:p>
          <a:p>
            <a:pPr lvl="1"/>
            <a:r>
              <a:rPr lang="en-US" sz="2400" dirty="0">
                <a:latin typeface="Calibri" panose="020F0502020204030204" pitchFamily="34" charset="0"/>
                <a:cs typeface="Calibri" panose="020F0502020204030204" pitchFamily="34" charset="0"/>
                <a:hlinkClick r:id="rId3"/>
              </a:rPr>
              <a:t>https://www.transit.dot.gov/sites/fta.dot.gov/files/docs/FTA_Title_VI_FINAL.pdf</a:t>
            </a:r>
            <a:endParaRPr lang="en-US" sz="2400" dirty="0">
              <a:latin typeface="Calibri" panose="020F0502020204030204" pitchFamily="34" charset="0"/>
              <a:cs typeface="Calibri" panose="020F0502020204030204" pitchFamily="34" charset="0"/>
            </a:endParaRPr>
          </a:p>
          <a:p>
            <a:pPr marL="258359" lvl="1" indent="0">
              <a:buNone/>
            </a:pPr>
            <a:endParaRPr lang="en-US"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770847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alpha val="10000"/>
          </a:schemeClr>
        </a:solidFill>
        <a:effectLst/>
      </p:bgPr>
    </p:bg>
    <p:spTree>
      <p:nvGrpSpPr>
        <p:cNvPr id="1" name="">
          <a:extLst>
            <a:ext uri="{FF2B5EF4-FFF2-40B4-BE49-F238E27FC236}">
              <a16:creationId xmlns:a16="http://schemas.microsoft.com/office/drawing/2014/main" id="{61460D63-6521-CBEA-6C40-35B7210EC3C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7B6D7678-3067-0DF9-65A1-B6F491CB98B1}"/>
              </a:ext>
            </a:extLst>
          </p:cNvPr>
          <p:cNvSpPr txBox="1">
            <a:spLocks noGrp="1"/>
          </p:cNvSpPr>
          <p:nvPr>
            <p:ph type="title" idx="4294967295"/>
          </p:nvPr>
        </p:nvSpPr>
        <p:spPr>
          <a:xfrm>
            <a:off x="754380" y="1018613"/>
            <a:ext cx="6501826" cy="4801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90000"/>
              </a:lnSpc>
              <a:spcBef>
                <a:spcPts val="750"/>
              </a:spcBef>
              <a:spcAft>
                <a:spcPts val="1800"/>
              </a:spcAft>
              <a:buClrTx/>
              <a:buSzTx/>
              <a:buFontTx/>
              <a:buNone/>
              <a:tabLst/>
              <a:defRPr/>
            </a:pPr>
            <a:r>
              <a:rPr kumimoji="0" lang="en-US" sz="2800" b="1" i="0" u="none" strike="noStrike" kern="1200" cap="none" spc="0" normalizeH="0" baseline="0" noProof="0" dirty="0">
                <a:ln>
                  <a:noFill/>
                </a:ln>
                <a:solidFill>
                  <a:schemeClr val="accent1"/>
                </a:solidFill>
                <a:effectLst/>
                <a:uLnTx/>
                <a:uFillTx/>
                <a:latin typeface="Calibri" panose="020F0502020204030204" pitchFamily="34" charset="0"/>
                <a:ea typeface="Calibri" panose="020F0502020204030204" pitchFamily="34" charset="0"/>
                <a:cs typeface="Calibri" panose="020F0502020204030204" pitchFamily="34" charset="0"/>
              </a:rPr>
              <a:t>Equal Opportunity Employment (EEO) </a:t>
            </a:r>
          </a:p>
        </p:txBody>
      </p:sp>
      <p:cxnSp>
        <p:nvCxnSpPr>
          <p:cNvPr id="3" name="Straight Connector 2">
            <a:extLst>
              <a:ext uri="{FF2B5EF4-FFF2-40B4-BE49-F238E27FC236}">
                <a16:creationId xmlns:a16="http://schemas.microsoft.com/office/drawing/2014/main" id="{06C1CF44-419E-0395-AE69-1C304915B7F5}"/>
              </a:ext>
              <a:ext uri="{C183D7F6-B498-43B3-948B-1728B52AA6E4}">
                <adec:decorative xmlns:adec="http://schemas.microsoft.com/office/drawing/2017/decorative" val="1"/>
              </a:ext>
            </a:extLst>
          </p:cNvPr>
          <p:cNvCxnSpPr/>
          <p:nvPr/>
        </p:nvCxnSpPr>
        <p:spPr>
          <a:xfrm>
            <a:off x="819642" y="1614932"/>
            <a:ext cx="480060" cy="0"/>
          </a:xfrm>
          <a:prstGeom prst="line">
            <a:avLst/>
          </a:prstGeom>
          <a:ln w="57150">
            <a:solidFill>
              <a:schemeClr val="accent3"/>
            </a:solidFill>
          </a:ln>
        </p:spPr>
        <p:style>
          <a:lnRef idx="1">
            <a:schemeClr val="accent1"/>
          </a:lnRef>
          <a:fillRef idx="0">
            <a:schemeClr val="accent1"/>
          </a:fillRef>
          <a:effectRef idx="0">
            <a:schemeClr val="accent1"/>
          </a:effectRef>
          <a:fontRef idx="minor">
            <a:schemeClr val="tx1"/>
          </a:fontRef>
        </p:style>
      </p:cxnSp>
      <p:sp>
        <p:nvSpPr>
          <p:cNvPr id="13" name="Content Placeholder 12">
            <a:extLst>
              <a:ext uri="{FF2B5EF4-FFF2-40B4-BE49-F238E27FC236}">
                <a16:creationId xmlns:a16="http://schemas.microsoft.com/office/drawing/2014/main" id="{9D588A22-0D67-F613-B7E3-487525237DF8}"/>
              </a:ext>
            </a:extLst>
          </p:cNvPr>
          <p:cNvSpPr>
            <a:spLocks noGrp="1"/>
          </p:cNvSpPr>
          <p:nvPr>
            <p:ph sz="quarter" idx="16"/>
          </p:nvPr>
        </p:nvSpPr>
        <p:spPr>
          <a:xfrm>
            <a:off x="819642" y="1731121"/>
            <a:ext cx="7635240" cy="2937289"/>
          </a:xfrm>
          <a:prstGeom prst="rect">
            <a:avLst/>
          </a:prstGeom>
        </p:spPr>
        <p:txBody>
          <a:bodyPr lIns="0"/>
          <a:lstStyle/>
          <a:p>
            <a:pPr marL="0" marR="0">
              <a:lnSpc>
                <a:spcPct val="107000"/>
              </a:lnSpc>
              <a:spcBef>
                <a:spcPts val="0"/>
              </a:spcBef>
              <a:spcAft>
                <a:spcPts val="80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EEO requires all recipients of FTA funds to provide equal employment to all persons. A person may not be excluded from participating in, denied a benefit of, or discriminated against under a project, program or activity receiving financial assistance under 49 U.S.C. 5332(b) because of race, color, religion, national origin, sex, disability or age.</a:t>
            </a:r>
          </a:p>
          <a:p>
            <a:pPr marL="0" marR="0" lvl="0" indent="-214308" algn="l" defTabSz="685783"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en-US" sz="2000" b="0" i="0" u="none" strike="noStrike" kern="1200" cap="none" spc="38"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Effective May 20, 2026, FTA Circular 4704.1A, </a:t>
            </a:r>
            <a:r>
              <a:rPr kumimoji="0" lang="en-US" sz="2000" b="0" i="1" u="none" strike="noStrike" kern="1200" cap="none" spc="38"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Equal Employment Opportunity (EEO) Requirements and Guidelines for Federal Transit Administration Recipients </a:t>
            </a:r>
            <a:r>
              <a:rPr kumimoji="0" lang="en-US" sz="2000" b="0" i="0" u="none" strike="noStrike" kern="1200" cap="none" spc="38"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has been withdrawn and there is no longer a requirement for recipients to submit EEO documentation to FTA. </a:t>
            </a:r>
          </a:p>
          <a:p>
            <a:pPr marL="0" indent="0">
              <a:lnSpc>
                <a:spcPct val="107000"/>
              </a:lnSpc>
              <a:spcBef>
                <a:spcPts val="0"/>
              </a:spcBef>
              <a:spcAft>
                <a:spcPts val="800"/>
              </a:spcAft>
              <a:buNone/>
              <a:defRPr/>
            </a:pPr>
            <a:r>
              <a:rPr lang="en-US" sz="1800" u="sng" dirty="0">
                <a:solidFill>
                  <a:srgbClr val="0000FF"/>
                </a:solidFill>
                <a:effectLst/>
                <a:latin typeface="Aptos" panose="020B0004020202020204" pitchFamily="34" charset="0"/>
                <a:ea typeface="Aptos" panose="020B0004020202020204" pitchFamily="34" charset="0"/>
                <a:cs typeface="Aptos" panose="020B0004020202020204" pitchFamily="34" charset="0"/>
                <a:hlinkClick r:id="rId3"/>
              </a:rPr>
              <a:t>https://www.federalregister.gov/documents/2026/05/20/2026-10103/notice-of-withdrawal-of-guidance-circular-47041a</a:t>
            </a:r>
            <a:endParaRPr lang="en-US" sz="1800" dirty="0">
              <a:effectLst/>
              <a:latin typeface="Aptos" panose="020B0004020202020204" pitchFamily="34" charset="0"/>
              <a:ea typeface="Aptos" panose="020B0004020202020204" pitchFamily="34" charset="0"/>
              <a:cs typeface="Aptos" panose="020B0004020202020204" pitchFamily="34" charset="0"/>
            </a:endParaRPr>
          </a:p>
          <a:p>
            <a:pPr marL="0" marR="0" lvl="0" indent="0" algn="l" defTabSz="685783" rtl="0" eaLnBrk="1" fontAlgn="auto" latinLnBrk="0" hangingPunct="1">
              <a:lnSpc>
                <a:spcPct val="107000"/>
              </a:lnSpc>
              <a:spcBef>
                <a:spcPts val="0"/>
              </a:spcBef>
              <a:spcAft>
                <a:spcPts val="800"/>
              </a:spcAft>
              <a:buClrTx/>
              <a:buSzTx/>
              <a:buNone/>
              <a:tabLst/>
              <a:defRPr/>
            </a:pPr>
            <a:endParaRPr kumimoji="0" lang="en-US" sz="2000" b="0" i="0" u="none" strike="noStrike" kern="1200" cap="none" spc="38"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258359" lvl="1" indent="0">
              <a:buNone/>
            </a:pPr>
            <a:endParaRPr lang="en-US"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036317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alpha val="10000"/>
          </a:schemeClr>
        </a:solidFill>
        <a:effectLst/>
      </p:bgPr>
    </p:bg>
    <p:spTree>
      <p:nvGrpSpPr>
        <p:cNvPr id="1" name="">
          <a:extLst>
            <a:ext uri="{FF2B5EF4-FFF2-40B4-BE49-F238E27FC236}">
              <a16:creationId xmlns:a16="http://schemas.microsoft.com/office/drawing/2014/main" id="{32A44A35-1651-1347-731C-49867B6C9722}"/>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351DC14-E842-209A-8136-60BEC163CC4C}"/>
              </a:ext>
            </a:extLst>
          </p:cNvPr>
          <p:cNvSpPr txBox="1">
            <a:spLocks noGrp="1"/>
          </p:cNvSpPr>
          <p:nvPr>
            <p:ph type="title" idx="4294967295"/>
          </p:nvPr>
        </p:nvSpPr>
        <p:spPr>
          <a:xfrm>
            <a:off x="754379" y="1018613"/>
            <a:ext cx="7335261" cy="4801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90000"/>
              </a:lnSpc>
              <a:spcBef>
                <a:spcPts val="750"/>
              </a:spcBef>
              <a:spcAft>
                <a:spcPts val="1800"/>
              </a:spcAft>
              <a:buClrTx/>
              <a:buSzTx/>
              <a:buFontTx/>
              <a:buNone/>
              <a:tabLst/>
              <a:defRPr/>
            </a:pPr>
            <a:r>
              <a:rPr lang="en-US" sz="2800" b="1" dirty="0">
                <a:solidFill>
                  <a:schemeClr val="accent1"/>
                </a:solidFill>
                <a:latin typeface="Calibri" panose="020F0502020204030204" pitchFamily="34" charset="0"/>
                <a:ea typeface="Calibri" panose="020F0502020204030204" pitchFamily="34" charset="0"/>
                <a:cs typeface="Calibri" panose="020F0502020204030204" pitchFamily="34" charset="0"/>
              </a:rPr>
              <a:t>LTAP – InTrans Training Contract</a:t>
            </a:r>
            <a:endParaRPr kumimoji="0" lang="en-US" sz="2800" b="1" i="0" u="none" strike="noStrike" kern="1200" cap="none" spc="0" normalizeH="0" baseline="0" noProof="0" dirty="0">
              <a:ln>
                <a:noFill/>
              </a:ln>
              <a:solidFill>
                <a:schemeClr val="accent1"/>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cxnSp>
        <p:nvCxnSpPr>
          <p:cNvPr id="3" name="Straight Connector 2">
            <a:extLst>
              <a:ext uri="{FF2B5EF4-FFF2-40B4-BE49-F238E27FC236}">
                <a16:creationId xmlns:a16="http://schemas.microsoft.com/office/drawing/2014/main" id="{7086848B-35A1-BE52-AB7C-0D4F8E7BF9B0}"/>
              </a:ext>
              <a:ext uri="{C183D7F6-B498-43B3-948B-1728B52AA6E4}">
                <adec:decorative xmlns:adec="http://schemas.microsoft.com/office/drawing/2017/decorative" val="1"/>
              </a:ext>
            </a:extLst>
          </p:cNvPr>
          <p:cNvCxnSpPr/>
          <p:nvPr/>
        </p:nvCxnSpPr>
        <p:spPr>
          <a:xfrm>
            <a:off x="819642" y="1614932"/>
            <a:ext cx="480060" cy="0"/>
          </a:xfrm>
          <a:prstGeom prst="line">
            <a:avLst/>
          </a:prstGeom>
          <a:ln w="57150">
            <a:solidFill>
              <a:schemeClr val="accent3"/>
            </a:solidFill>
          </a:ln>
        </p:spPr>
        <p:style>
          <a:lnRef idx="1">
            <a:schemeClr val="accent1"/>
          </a:lnRef>
          <a:fillRef idx="0">
            <a:schemeClr val="accent1"/>
          </a:fillRef>
          <a:effectRef idx="0">
            <a:schemeClr val="accent1"/>
          </a:effectRef>
          <a:fontRef idx="minor">
            <a:schemeClr val="tx1"/>
          </a:fontRef>
        </p:style>
      </p:cxnSp>
      <p:sp>
        <p:nvSpPr>
          <p:cNvPr id="5" name="Content Placeholder 4">
            <a:extLst>
              <a:ext uri="{FF2B5EF4-FFF2-40B4-BE49-F238E27FC236}">
                <a16:creationId xmlns:a16="http://schemas.microsoft.com/office/drawing/2014/main" id="{2C80CC02-1A5C-F149-4681-90D90890163E}"/>
              </a:ext>
            </a:extLst>
          </p:cNvPr>
          <p:cNvSpPr>
            <a:spLocks noGrp="1"/>
          </p:cNvSpPr>
          <p:nvPr>
            <p:ph sz="quarter" idx="16"/>
          </p:nvPr>
        </p:nvSpPr>
        <p:spPr/>
        <p:txBody>
          <a:bodyPr/>
          <a:lstStyle/>
          <a:p>
            <a:pPr marL="214308" marR="0" lvl="0" indent="-214308" algn="l" defTabSz="685783" rtl="0" eaLnBrk="1" fontAlgn="auto" latinLnBrk="0" hangingPunct="1">
              <a:lnSpc>
                <a:spcPct val="100000"/>
              </a:lnSpc>
              <a:spcBef>
                <a:spcPts val="900"/>
              </a:spcBef>
              <a:spcAft>
                <a:spcPts val="0"/>
              </a:spcAft>
              <a:buClrTx/>
              <a:buSzTx/>
              <a:buFont typeface="Arial" panose="020B0604020202020204" pitchFamily="34" charset="0"/>
              <a:buChar char="•"/>
              <a:tabLst/>
              <a:defRPr/>
            </a:pPr>
            <a:r>
              <a:rPr kumimoji="0" lang="en-US" sz="2200" b="0" i="0" u="none" strike="noStrike" kern="1200" cap="none" spc="38"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Cybersecurity for Iowa </a:t>
            </a:r>
            <a:r>
              <a:rPr lang="en-US" sz="2200" dirty="0">
                <a:solidFill>
                  <a:prstClr val="black"/>
                </a:solidFill>
              </a:rPr>
              <a:t>Public Transit Agencies</a:t>
            </a:r>
            <a:endParaRPr kumimoji="0" lang="en-US" sz="2200" b="0" i="0" u="none" strike="noStrike" kern="1200" cap="none" spc="38"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427424" marR="0" lvl="1" indent="-169065" algn="l" defTabSz="685783" rtl="0" eaLnBrk="1" fontAlgn="auto" latinLnBrk="0" hangingPunct="1">
              <a:lnSpc>
                <a:spcPct val="90000"/>
              </a:lnSpc>
              <a:spcBef>
                <a:spcPts val="450"/>
              </a:spcBef>
              <a:spcAft>
                <a:spcPts val="0"/>
              </a:spcAft>
              <a:buClrTx/>
              <a:buSzTx/>
              <a:buFont typeface="Arial" panose="020B0604020202020204" pitchFamily="34" charset="0"/>
              <a:buChar char="•"/>
              <a:tabLst/>
              <a:defRPr/>
            </a:pPr>
            <a:r>
              <a:rPr lang="en-US" sz="2200" dirty="0">
                <a:solidFill>
                  <a:prstClr val="black"/>
                </a:solidFill>
              </a:rPr>
              <a:t>Webinar- October 9, 2025</a:t>
            </a:r>
            <a:endParaRPr kumimoji="0" lang="en-US" sz="2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214308" marR="0" lvl="0" indent="-214308" algn="l" defTabSz="685783" rtl="0" eaLnBrk="1" fontAlgn="auto" latinLnBrk="0" hangingPunct="1">
              <a:lnSpc>
                <a:spcPct val="100000"/>
              </a:lnSpc>
              <a:spcBef>
                <a:spcPts val="900"/>
              </a:spcBef>
              <a:spcAft>
                <a:spcPts val="0"/>
              </a:spcAft>
              <a:buClrTx/>
              <a:buSzTx/>
              <a:buFont typeface="Arial" panose="020B0604020202020204" pitchFamily="34" charset="0"/>
              <a:buChar char="•"/>
              <a:tabLst/>
              <a:defRPr/>
            </a:pPr>
            <a:r>
              <a:rPr lang="en-US" sz="2200" dirty="0">
                <a:solidFill>
                  <a:prstClr val="black"/>
                </a:solidFill>
              </a:rPr>
              <a:t>Developing an Effective Preventive Maintenance Program</a:t>
            </a:r>
            <a:endParaRPr kumimoji="0" lang="en-US" sz="2200" b="0" i="0" u="none" strike="noStrike" kern="1200" cap="none" spc="38"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427424" marR="0" lvl="1" indent="-169065" algn="l" defTabSz="685783" rtl="0" eaLnBrk="1" fontAlgn="auto" latinLnBrk="0" hangingPunct="1">
              <a:lnSpc>
                <a:spcPct val="90000"/>
              </a:lnSpc>
              <a:spcBef>
                <a:spcPts val="450"/>
              </a:spcBef>
              <a:spcAft>
                <a:spcPts val="0"/>
              </a:spcAft>
              <a:buClrTx/>
              <a:buSzTx/>
              <a:buFont typeface="Arial" panose="020B0604020202020204" pitchFamily="34" charset="0"/>
              <a:buChar char="•"/>
              <a:tabLst/>
              <a:defRPr/>
            </a:pPr>
            <a:r>
              <a:rPr lang="en-US" sz="2200" dirty="0">
                <a:solidFill>
                  <a:prstClr val="black"/>
                </a:solidFill>
              </a:rPr>
              <a:t>In-person February 10, 2026</a:t>
            </a:r>
            <a:endParaRPr kumimoji="0" lang="en-US" sz="2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214308" marR="0" lvl="0" indent="-214308" algn="l" defTabSz="685783" rtl="0" eaLnBrk="1" fontAlgn="auto" latinLnBrk="0" hangingPunct="1">
              <a:lnSpc>
                <a:spcPct val="100000"/>
              </a:lnSpc>
              <a:spcBef>
                <a:spcPts val="900"/>
              </a:spcBef>
              <a:spcAft>
                <a:spcPts val="0"/>
              </a:spcAft>
              <a:buClrTx/>
              <a:buSzTx/>
              <a:buFont typeface="Arial" panose="020B0604020202020204" pitchFamily="34" charset="0"/>
              <a:buChar char="•"/>
              <a:tabLst/>
              <a:defRPr/>
            </a:pPr>
            <a:r>
              <a:rPr kumimoji="0" lang="en-US" sz="2200" b="0" i="0" u="none" strike="noStrike" kern="1200" cap="none" spc="38"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Training Assessment completed in February</a:t>
            </a:r>
          </a:p>
          <a:p>
            <a:pPr>
              <a:defRPr/>
            </a:pPr>
            <a:r>
              <a:rPr kumimoji="0" lang="en-US" sz="2200" b="0" i="0" u="none" strike="noStrike" kern="1200" cap="none" spc="38"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The Transit Training Advisory Committee is prioritizing the next training opportunity</a:t>
            </a:r>
          </a:p>
        </p:txBody>
      </p:sp>
    </p:spTree>
    <p:extLst>
      <p:ext uri="{BB962C8B-B14F-4D97-AF65-F5344CB8AC3E}">
        <p14:creationId xmlns:p14="http://schemas.microsoft.com/office/powerpoint/2010/main" val="23291017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alpha val="10000"/>
          </a:schemeClr>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2956556-4782-1A7C-13B2-567616B2F1DA}"/>
              </a:ext>
            </a:extLst>
          </p:cNvPr>
          <p:cNvSpPr txBox="1">
            <a:spLocks noGrp="1"/>
          </p:cNvSpPr>
          <p:nvPr>
            <p:ph type="title" idx="4294967295"/>
          </p:nvPr>
        </p:nvSpPr>
        <p:spPr>
          <a:xfrm>
            <a:off x="754380" y="848251"/>
            <a:ext cx="5669569" cy="4801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90000"/>
              </a:lnSpc>
              <a:spcBef>
                <a:spcPts val="750"/>
              </a:spcBef>
              <a:spcAft>
                <a:spcPts val="1800"/>
              </a:spcAft>
              <a:buClrTx/>
              <a:buSzTx/>
              <a:buFontTx/>
              <a:buNone/>
              <a:tabLst/>
              <a:defRPr/>
            </a:pPr>
            <a:r>
              <a:rPr kumimoji="0" lang="en-US" sz="2800" b="1" i="0" u="none" strike="noStrike" kern="1200" cap="none" spc="0" normalizeH="0" baseline="0" noProof="0" dirty="0">
                <a:ln>
                  <a:noFill/>
                </a:ln>
                <a:solidFill>
                  <a:schemeClr val="accent1"/>
                </a:solidFill>
                <a:effectLst/>
                <a:uLnTx/>
                <a:uFillTx/>
                <a:latin typeface="Calibri" panose="020F0502020204030204" pitchFamily="34" charset="0"/>
                <a:ea typeface="Calibri" panose="020F0502020204030204" pitchFamily="34" charset="0"/>
                <a:cs typeface="Calibri" panose="020F0502020204030204" pitchFamily="34" charset="0"/>
              </a:rPr>
              <a:t>Training Opportunities</a:t>
            </a:r>
          </a:p>
        </p:txBody>
      </p:sp>
      <p:cxnSp>
        <p:nvCxnSpPr>
          <p:cNvPr id="3" name="Straight Connector 2">
            <a:extLst>
              <a:ext uri="{FF2B5EF4-FFF2-40B4-BE49-F238E27FC236}">
                <a16:creationId xmlns:a16="http://schemas.microsoft.com/office/drawing/2014/main" id="{2146725D-2BB8-D597-D046-03F34CA6BB96}"/>
              </a:ext>
              <a:ext uri="{C183D7F6-B498-43B3-948B-1728B52AA6E4}">
                <adec:decorative xmlns:adec="http://schemas.microsoft.com/office/drawing/2017/decorative" val="1"/>
              </a:ext>
            </a:extLst>
          </p:cNvPr>
          <p:cNvCxnSpPr/>
          <p:nvPr/>
        </p:nvCxnSpPr>
        <p:spPr>
          <a:xfrm>
            <a:off x="754380" y="1406649"/>
            <a:ext cx="480060" cy="0"/>
          </a:xfrm>
          <a:prstGeom prst="line">
            <a:avLst/>
          </a:prstGeom>
          <a:ln w="57150">
            <a:solidFill>
              <a:schemeClr val="accent3"/>
            </a:solidFill>
          </a:ln>
        </p:spPr>
        <p:style>
          <a:lnRef idx="1">
            <a:schemeClr val="accent1"/>
          </a:lnRef>
          <a:fillRef idx="0">
            <a:schemeClr val="accent1"/>
          </a:fillRef>
          <a:effectRef idx="0">
            <a:schemeClr val="accent1"/>
          </a:effectRef>
          <a:fontRef idx="minor">
            <a:schemeClr val="tx1"/>
          </a:fontRef>
        </p:style>
      </p:cxnSp>
      <p:sp>
        <p:nvSpPr>
          <p:cNvPr id="13" name="Content Placeholder 12">
            <a:extLst>
              <a:ext uri="{FF2B5EF4-FFF2-40B4-BE49-F238E27FC236}">
                <a16:creationId xmlns:a16="http://schemas.microsoft.com/office/drawing/2014/main" id="{206FACBD-B244-4420-BE24-AD9110F31EC4}"/>
              </a:ext>
            </a:extLst>
          </p:cNvPr>
          <p:cNvSpPr>
            <a:spLocks noGrp="1"/>
          </p:cNvSpPr>
          <p:nvPr>
            <p:ph sz="quarter" idx="16"/>
          </p:nvPr>
        </p:nvSpPr>
        <p:spPr>
          <a:xfrm>
            <a:off x="754380" y="1594774"/>
            <a:ext cx="7635240" cy="3668451"/>
          </a:xfrm>
          <a:prstGeom prst="rect">
            <a:avLst/>
          </a:prstGeom>
        </p:spPr>
        <p:txBody>
          <a:bodyPr lIns="0"/>
          <a:lstStyle/>
          <a:p>
            <a:pPr>
              <a:buFont typeface="Arial" panose="020B0604020202020204" pitchFamily="34" charset="0"/>
              <a:buChar char="•"/>
            </a:pPr>
            <a:r>
              <a:rPr lang="en-US" sz="2200" dirty="0">
                <a:latin typeface="Calibri" panose="020F0502020204030204" pitchFamily="34" charset="0"/>
                <a:cs typeface="Calibri" panose="020F0502020204030204" pitchFamily="34" charset="0"/>
              </a:rPr>
              <a:t>Transit Manager’s Handbook Training:</a:t>
            </a:r>
          </a:p>
          <a:p>
            <a:pPr lvl="1"/>
            <a:r>
              <a:rPr lang="en-US" sz="2200" dirty="0">
                <a:latin typeface="Calibri" panose="020F0502020204030204" pitchFamily="34" charset="0"/>
                <a:cs typeface="Calibri" panose="020F0502020204030204" pitchFamily="34" charset="0"/>
              </a:rPr>
              <a:t>Last one held June 1</a:t>
            </a:r>
            <a:r>
              <a:rPr lang="en-US" sz="2200" baseline="30000" dirty="0">
                <a:latin typeface="Calibri" panose="020F0502020204030204" pitchFamily="34" charset="0"/>
                <a:cs typeface="Calibri" panose="020F0502020204030204" pitchFamily="34" charset="0"/>
              </a:rPr>
              <a:t>st</a:t>
            </a:r>
            <a:r>
              <a:rPr lang="en-US" sz="2200" dirty="0">
                <a:latin typeface="Calibri" panose="020F0502020204030204" pitchFamily="34" charset="0"/>
                <a:cs typeface="Calibri" panose="020F0502020204030204" pitchFamily="34" charset="0"/>
              </a:rPr>
              <a:t> and 2</a:t>
            </a:r>
            <a:r>
              <a:rPr lang="en-US" sz="2200" baseline="30000" dirty="0">
                <a:latin typeface="Calibri" panose="020F0502020204030204" pitchFamily="34" charset="0"/>
                <a:cs typeface="Calibri" panose="020F0502020204030204" pitchFamily="34" charset="0"/>
              </a:rPr>
              <a:t>nd</a:t>
            </a:r>
            <a:r>
              <a:rPr lang="en-US" sz="2200" dirty="0">
                <a:latin typeface="Calibri" panose="020F0502020204030204" pitchFamily="34" charset="0"/>
                <a:cs typeface="Calibri" panose="020F0502020204030204" pitchFamily="34" charset="0"/>
              </a:rPr>
              <a:t> </a:t>
            </a:r>
            <a:endParaRPr lang="en-US" sz="2200" dirty="0"/>
          </a:p>
          <a:p>
            <a:pPr lvl="1"/>
            <a:r>
              <a:rPr lang="en-US" sz="2200" dirty="0"/>
              <a:t>Next one will be held late fall or early winter. </a:t>
            </a:r>
          </a:p>
          <a:p>
            <a:pPr marL="0" indent="0">
              <a:buNone/>
            </a:pPr>
            <a:endParaRPr lang="en-US" sz="2200" dirty="0">
              <a:latin typeface="Calibri" panose="020F0502020204030204" pitchFamily="34" charset="0"/>
              <a:cs typeface="Calibri" panose="020F0502020204030204" pitchFamily="34" charset="0"/>
            </a:endParaRPr>
          </a:p>
          <a:p>
            <a:r>
              <a:rPr lang="en-US" sz="2200" dirty="0">
                <a:latin typeface="Calibri" panose="020F0502020204030204" pitchFamily="34" charset="0"/>
                <a:cs typeface="Calibri" panose="020F0502020204030204" pitchFamily="34" charset="0"/>
              </a:rPr>
              <a:t>Transit Tidbits:</a:t>
            </a:r>
          </a:p>
          <a:p>
            <a:pPr lvl="1"/>
            <a:r>
              <a:rPr lang="en-US" sz="2200" dirty="0"/>
              <a:t>“ADA: Do I Have to Do That?” July 21, 9:00 am</a:t>
            </a:r>
          </a:p>
          <a:p>
            <a:pPr lvl="2"/>
            <a:r>
              <a:rPr lang="en-US" sz="2200" dirty="0">
                <a:latin typeface="Calibri" panose="020F0502020204030204" pitchFamily="34" charset="0"/>
                <a:cs typeface="Calibri" panose="020F0502020204030204" pitchFamily="34" charset="0"/>
              </a:rPr>
              <a:t>Contact Amy Colwell to be added to the mailing list!</a:t>
            </a:r>
          </a:p>
          <a:p>
            <a:pPr marL="258359" lvl="1" indent="0">
              <a:buNone/>
            </a:pPr>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658293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alpha val="10000"/>
          </a:schemeClr>
        </a:solidFill>
        <a:effectLst/>
      </p:bgPr>
    </p:bg>
    <p:spTree>
      <p:nvGrpSpPr>
        <p:cNvPr id="1" name="">
          <a:extLst>
            <a:ext uri="{FF2B5EF4-FFF2-40B4-BE49-F238E27FC236}">
              <a16:creationId xmlns:a16="http://schemas.microsoft.com/office/drawing/2014/main" id="{72342124-6519-505C-BD77-F0A55B7AEED8}"/>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F211D5D5-0A7E-D85E-9EF8-FB57E5F766A4}"/>
              </a:ext>
            </a:extLst>
          </p:cNvPr>
          <p:cNvSpPr txBox="1">
            <a:spLocks noGrp="1"/>
          </p:cNvSpPr>
          <p:nvPr>
            <p:ph type="title" idx="4294967295"/>
          </p:nvPr>
        </p:nvSpPr>
        <p:spPr>
          <a:xfrm>
            <a:off x="754380" y="1018613"/>
            <a:ext cx="7569978" cy="4801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90000"/>
              </a:lnSpc>
              <a:spcBef>
                <a:spcPts val="750"/>
              </a:spcBef>
              <a:spcAft>
                <a:spcPts val="1800"/>
              </a:spcAft>
              <a:buClrTx/>
              <a:buSzTx/>
              <a:buFontTx/>
              <a:buNone/>
              <a:tabLst/>
              <a:defRPr/>
            </a:pPr>
            <a:r>
              <a:rPr lang="en-US" sz="2800" b="1" dirty="0">
                <a:solidFill>
                  <a:schemeClr val="accent1"/>
                </a:solidFill>
                <a:latin typeface="Calibri" panose="020F0502020204030204" pitchFamily="34" charset="0"/>
                <a:ea typeface="Calibri" panose="020F0502020204030204" pitchFamily="34" charset="0"/>
                <a:cs typeface="Calibri" panose="020F0502020204030204" pitchFamily="34" charset="0"/>
              </a:rPr>
              <a:t>Disadvantaged Business Enterprise (DBE)</a:t>
            </a:r>
            <a:endParaRPr kumimoji="0" lang="en-US" sz="2800" b="1" i="0" u="none" strike="noStrike" kern="1200" cap="none" spc="0" normalizeH="0" baseline="0" noProof="0" dirty="0">
              <a:ln>
                <a:noFill/>
              </a:ln>
              <a:solidFill>
                <a:schemeClr val="accent1"/>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cxnSp>
        <p:nvCxnSpPr>
          <p:cNvPr id="3" name="Straight Connector 2">
            <a:extLst>
              <a:ext uri="{FF2B5EF4-FFF2-40B4-BE49-F238E27FC236}">
                <a16:creationId xmlns:a16="http://schemas.microsoft.com/office/drawing/2014/main" id="{279EB7B4-0783-6322-154D-67FF734B9668}"/>
              </a:ext>
              <a:ext uri="{C183D7F6-B498-43B3-948B-1728B52AA6E4}">
                <adec:decorative xmlns:adec="http://schemas.microsoft.com/office/drawing/2017/decorative" val="1"/>
              </a:ext>
            </a:extLst>
          </p:cNvPr>
          <p:cNvCxnSpPr/>
          <p:nvPr/>
        </p:nvCxnSpPr>
        <p:spPr>
          <a:xfrm>
            <a:off x="819642" y="1717569"/>
            <a:ext cx="480060" cy="0"/>
          </a:xfrm>
          <a:prstGeom prst="line">
            <a:avLst/>
          </a:prstGeom>
          <a:ln w="57150">
            <a:solidFill>
              <a:schemeClr val="accent3"/>
            </a:solidFill>
          </a:ln>
        </p:spPr>
        <p:style>
          <a:lnRef idx="1">
            <a:schemeClr val="accent1"/>
          </a:lnRef>
          <a:fillRef idx="0">
            <a:schemeClr val="accent1"/>
          </a:fillRef>
          <a:effectRef idx="0">
            <a:schemeClr val="accent1"/>
          </a:effectRef>
          <a:fontRef idx="minor">
            <a:schemeClr val="tx1"/>
          </a:fontRef>
        </p:style>
      </p:cxnSp>
      <p:sp>
        <p:nvSpPr>
          <p:cNvPr id="13" name="Content Placeholder 12">
            <a:extLst>
              <a:ext uri="{FF2B5EF4-FFF2-40B4-BE49-F238E27FC236}">
                <a16:creationId xmlns:a16="http://schemas.microsoft.com/office/drawing/2014/main" id="{4E30E3DE-1C07-9ABE-2580-88DFF91214F6}"/>
              </a:ext>
            </a:extLst>
          </p:cNvPr>
          <p:cNvSpPr>
            <a:spLocks noGrp="1"/>
          </p:cNvSpPr>
          <p:nvPr>
            <p:ph sz="quarter" idx="16"/>
          </p:nvPr>
        </p:nvSpPr>
        <p:spPr>
          <a:xfrm>
            <a:off x="819642" y="2021639"/>
            <a:ext cx="7635240" cy="2814722"/>
          </a:xfrm>
          <a:prstGeom prst="rect">
            <a:avLst/>
          </a:prstGeom>
        </p:spPr>
        <p:txBody>
          <a:bodyPr lIns="0"/>
          <a:lstStyle/>
          <a:p>
            <a:pPr>
              <a:buFont typeface="Arial" panose="020B0604020202020204" pitchFamily="34" charset="0"/>
              <a:buChar char="•"/>
            </a:pPr>
            <a:r>
              <a:rPr lang="en-US" sz="2400" dirty="0">
                <a:latin typeface="Calibri" panose="020F0502020204030204" pitchFamily="34" charset="0"/>
                <a:cs typeface="Calibri" panose="020F0502020204030204" pitchFamily="34" charset="0"/>
              </a:rPr>
              <a:t>October 2025 Executive Order still in effect</a:t>
            </a:r>
          </a:p>
          <a:p>
            <a:pPr>
              <a:buFont typeface="Arial" panose="020B0604020202020204" pitchFamily="34" charset="0"/>
              <a:buChar char="•"/>
            </a:pPr>
            <a:r>
              <a:rPr lang="en-US" sz="2400" dirty="0"/>
              <a:t>Iowa DOT must reevaluate each vendor for compliance under the new guidelines (not complete, yet)</a:t>
            </a:r>
          </a:p>
          <a:p>
            <a:r>
              <a:rPr lang="en-US" sz="2400" dirty="0"/>
              <a:t>Cannot display Iowa DOT DBE Goal in documents or bids</a:t>
            </a:r>
          </a:p>
          <a:p>
            <a:pPr>
              <a:buFont typeface="Arial" panose="020B0604020202020204" pitchFamily="34" charset="0"/>
              <a:buChar char="•"/>
            </a:pPr>
            <a:r>
              <a:rPr lang="en-US" sz="2400" dirty="0">
                <a:latin typeface="Calibri" panose="020F0502020204030204" pitchFamily="34" charset="0"/>
                <a:cs typeface="Calibri" panose="020F0502020204030204" pitchFamily="34" charset="0"/>
              </a:rPr>
              <a:t>No reporting until further notice</a:t>
            </a:r>
          </a:p>
          <a:p>
            <a:pPr>
              <a:buFont typeface="Arial" panose="020B0604020202020204" pitchFamily="34" charset="0"/>
              <a:buChar char="•"/>
            </a:pPr>
            <a:r>
              <a:rPr lang="en-US" sz="2400" dirty="0">
                <a:latin typeface="Calibri" panose="020F0502020204030204" pitchFamily="34" charset="0"/>
                <a:cs typeface="Calibri" panose="020F0502020204030204" pitchFamily="34" charset="0"/>
              </a:rPr>
              <a:t>Still maintain your records, just in case</a:t>
            </a:r>
          </a:p>
        </p:txBody>
      </p:sp>
    </p:spTree>
    <p:extLst>
      <p:ext uri="{BB962C8B-B14F-4D97-AF65-F5344CB8AC3E}">
        <p14:creationId xmlns:p14="http://schemas.microsoft.com/office/powerpoint/2010/main" val="10409746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alpha val="10000"/>
          </a:schemeClr>
        </a:solidFill>
        <a:effectLst/>
      </p:bgPr>
    </p:bg>
    <p:spTree>
      <p:nvGrpSpPr>
        <p:cNvPr id="1" name="">
          <a:extLst>
            <a:ext uri="{FF2B5EF4-FFF2-40B4-BE49-F238E27FC236}">
              <a16:creationId xmlns:a16="http://schemas.microsoft.com/office/drawing/2014/main" id="{C7485982-8B43-D2DE-3367-CABF48B6701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D19D71B-7017-2536-4543-B69B2A3453DD}"/>
              </a:ext>
            </a:extLst>
          </p:cNvPr>
          <p:cNvSpPr txBox="1">
            <a:spLocks noGrp="1"/>
          </p:cNvSpPr>
          <p:nvPr>
            <p:ph type="title" idx="4294967295"/>
          </p:nvPr>
        </p:nvSpPr>
        <p:spPr>
          <a:xfrm>
            <a:off x="754380" y="1018613"/>
            <a:ext cx="6501826" cy="4801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90000"/>
              </a:lnSpc>
              <a:spcBef>
                <a:spcPts val="750"/>
              </a:spcBef>
              <a:spcAft>
                <a:spcPts val="1800"/>
              </a:spcAft>
              <a:buClrTx/>
              <a:buSzTx/>
              <a:buFontTx/>
              <a:buNone/>
              <a:tabLst/>
              <a:defRPr/>
            </a:pPr>
            <a:r>
              <a:rPr lang="en-US" sz="2800" b="1" dirty="0">
                <a:solidFill>
                  <a:schemeClr val="accent1"/>
                </a:solidFill>
                <a:latin typeface="Calibri" panose="020F0502020204030204" pitchFamily="34" charset="0"/>
                <a:ea typeface="Calibri" panose="020F0502020204030204" pitchFamily="34" charset="0"/>
                <a:cs typeface="Calibri" panose="020F0502020204030204" pitchFamily="34" charset="0"/>
              </a:rPr>
              <a:t>Transit Asset Management (TAM) Plan </a:t>
            </a:r>
            <a:endParaRPr kumimoji="0" lang="en-US" sz="2800" b="1" i="0" u="none" strike="noStrike" kern="1200" cap="none" spc="0" normalizeH="0" baseline="0" noProof="0" dirty="0">
              <a:ln>
                <a:noFill/>
              </a:ln>
              <a:solidFill>
                <a:schemeClr val="accent1"/>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cxnSp>
        <p:nvCxnSpPr>
          <p:cNvPr id="3" name="Straight Connector 2">
            <a:extLst>
              <a:ext uri="{FF2B5EF4-FFF2-40B4-BE49-F238E27FC236}">
                <a16:creationId xmlns:a16="http://schemas.microsoft.com/office/drawing/2014/main" id="{9E5B2316-E51E-9A35-DE13-A5CE56243216}"/>
              </a:ext>
              <a:ext uri="{C183D7F6-B498-43B3-948B-1728B52AA6E4}">
                <adec:decorative xmlns:adec="http://schemas.microsoft.com/office/drawing/2017/decorative" val="1"/>
              </a:ext>
            </a:extLst>
          </p:cNvPr>
          <p:cNvCxnSpPr/>
          <p:nvPr/>
        </p:nvCxnSpPr>
        <p:spPr>
          <a:xfrm>
            <a:off x="819642" y="1717569"/>
            <a:ext cx="480060" cy="0"/>
          </a:xfrm>
          <a:prstGeom prst="line">
            <a:avLst/>
          </a:prstGeom>
          <a:ln w="57150">
            <a:solidFill>
              <a:schemeClr val="accent3"/>
            </a:solidFill>
          </a:ln>
        </p:spPr>
        <p:style>
          <a:lnRef idx="1">
            <a:schemeClr val="accent1"/>
          </a:lnRef>
          <a:fillRef idx="0">
            <a:schemeClr val="accent1"/>
          </a:fillRef>
          <a:effectRef idx="0">
            <a:schemeClr val="accent1"/>
          </a:effectRef>
          <a:fontRef idx="minor">
            <a:schemeClr val="tx1"/>
          </a:fontRef>
        </p:style>
      </p:cxnSp>
      <p:sp>
        <p:nvSpPr>
          <p:cNvPr id="13" name="Content Placeholder 12">
            <a:extLst>
              <a:ext uri="{FF2B5EF4-FFF2-40B4-BE49-F238E27FC236}">
                <a16:creationId xmlns:a16="http://schemas.microsoft.com/office/drawing/2014/main" id="{E555EA8E-B4C7-E442-9D1B-4DFC51456A67}"/>
              </a:ext>
            </a:extLst>
          </p:cNvPr>
          <p:cNvSpPr>
            <a:spLocks noGrp="1"/>
          </p:cNvSpPr>
          <p:nvPr>
            <p:ph sz="quarter" idx="16"/>
          </p:nvPr>
        </p:nvSpPr>
        <p:spPr>
          <a:xfrm>
            <a:off x="819642" y="2021639"/>
            <a:ext cx="7635240" cy="2814722"/>
          </a:xfrm>
          <a:prstGeom prst="rect">
            <a:avLst/>
          </a:prstGeom>
        </p:spPr>
        <p:txBody>
          <a:bodyPr lIns="0"/>
          <a:lstStyle/>
          <a:p>
            <a:r>
              <a:rPr lang="en-US" sz="2400" dirty="0">
                <a:latin typeface="Calibri" panose="020F0502020204030204" pitchFamily="34" charset="0"/>
                <a:cs typeface="Calibri" panose="020F0502020204030204" pitchFamily="34" charset="0"/>
              </a:rPr>
              <a:t>Iowa DOT must update the TAM Plan every 4 years</a:t>
            </a:r>
          </a:p>
          <a:p>
            <a:r>
              <a:rPr lang="en-US" sz="2400" dirty="0"/>
              <a:t>Includes all rural and small urban systems</a:t>
            </a:r>
          </a:p>
          <a:p>
            <a:r>
              <a:rPr lang="en-US" sz="2400" dirty="0"/>
              <a:t>Assess conditions of transit capital assets</a:t>
            </a:r>
          </a:p>
          <a:p>
            <a:pPr lvl="1"/>
            <a:r>
              <a:rPr lang="en-US" sz="2400" dirty="0">
                <a:latin typeface="Calibri" panose="020F0502020204030204" pitchFamily="34" charset="0"/>
                <a:cs typeface="Calibri" panose="020F0502020204030204" pitchFamily="34" charset="0"/>
              </a:rPr>
              <a:t>Facility – Admin, maintenance, garage, HVAC, etc.</a:t>
            </a:r>
          </a:p>
          <a:p>
            <a:pPr lvl="1"/>
            <a:r>
              <a:rPr lang="en-US" sz="2400" dirty="0"/>
              <a:t>Vehicles – utilize condition reporting in place</a:t>
            </a:r>
            <a:endParaRPr lang="en-US" sz="2400" dirty="0">
              <a:latin typeface="Calibri" panose="020F0502020204030204" pitchFamily="34" charset="0"/>
              <a:cs typeface="Calibri" panose="020F0502020204030204" pitchFamily="34" charset="0"/>
            </a:endParaRPr>
          </a:p>
          <a:p>
            <a:pPr lvl="1"/>
            <a:r>
              <a:rPr lang="en-US" sz="2400" dirty="0">
                <a:latin typeface="Calibri" panose="020F0502020204030204" pitchFamily="34" charset="0"/>
                <a:cs typeface="Calibri" panose="020F0502020204030204" pitchFamily="34" charset="0"/>
              </a:rPr>
              <a:t>Final Plan</a:t>
            </a:r>
            <a:r>
              <a:rPr lang="en-US" sz="2400" dirty="0"/>
              <a:t> (Oct 1) – document condition ranking, offer justification to maintain State of Good Repair (SGR)</a:t>
            </a:r>
            <a:endParaRPr lang="en-US" sz="2400" dirty="0">
              <a:latin typeface="Calibri" panose="020F0502020204030204" pitchFamily="34" charset="0"/>
              <a:cs typeface="Calibri" panose="020F0502020204030204" pitchFamily="34" charset="0"/>
            </a:endParaRPr>
          </a:p>
          <a:p>
            <a:pPr marL="258359" lvl="1" indent="0">
              <a:buNone/>
            </a:pPr>
            <a:endParaRPr lang="en-US"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876393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alpha val="10000"/>
          </a:schemeClr>
        </a:solidFill>
        <a:effectLst/>
      </p:bgPr>
    </p:bg>
    <p:spTree>
      <p:nvGrpSpPr>
        <p:cNvPr id="1" name="">
          <a:extLst>
            <a:ext uri="{FF2B5EF4-FFF2-40B4-BE49-F238E27FC236}">
              <a16:creationId xmlns:a16="http://schemas.microsoft.com/office/drawing/2014/main" id="{C7485982-8B43-D2DE-3367-CABF48B6701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D19D71B-7017-2536-4543-B69B2A3453DD}"/>
              </a:ext>
            </a:extLst>
          </p:cNvPr>
          <p:cNvSpPr txBox="1">
            <a:spLocks noGrp="1"/>
          </p:cNvSpPr>
          <p:nvPr>
            <p:ph type="title" idx="4294967295"/>
          </p:nvPr>
        </p:nvSpPr>
        <p:spPr>
          <a:xfrm>
            <a:off x="754380" y="1018613"/>
            <a:ext cx="6501826" cy="4801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90000"/>
              </a:lnSpc>
              <a:spcBef>
                <a:spcPts val="750"/>
              </a:spcBef>
              <a:spcAft>
                <a:spcPts val="1800"/>
              </a:spcAft>
              <a:buClrTx/>
              <a:buSzTx/>
              <a:buFontTx/>
              <a:buNone/>
              <a:tabLst/>
              <a:defRPr/>
            </a:pPr>
            <a:r>
              <a:rPr lang="en-US" sz="2800" b="1" dirty="0">
                <a:solidFill>
                  <a:schemeClr val="accent1"/>
                </a:solidFill>
                <a:latin typeface="Calibri" panose="020F0502020204030204" pitchFamily="34" charset="0"/>
                <a:ea typeface="Calibri" panose="020F0502020204030204" pitchFamily="34" charset="0"/>
                <a:cs typeface="Calibri" panose="020F0502020204030204" pitchFamily="34" charset="0"/>
              </a:rPr>
              <a:t>TAM Plan Update</a:t>
            </a:r>
            <a:endParaRPr kumimoji="0" lang="en-US" sz="2800" b="1" i="0" u="none" strike="noStrike" kern="1200" cap="none" spc="0" normalizeH="0" baseline="0" noProof="0" dirty="0">
              <a:ln>
                <a:noFill/>
              </a:ln>
              <a:solidFill>
                <a:schemeClr val="accent1"/>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cxnSp>
        <p:nvCxnSpPr>
          <p:cNvPr id="3" name="Straight Connector 2">
            <a:extLst>
              <a:ext uri="{FF2B5EF4-FFF2-40B4-BE49-F238E27FC236}">
                <a16:creationId xmlns:a16="http://schemas.microsoft.com/office/drawing/2014/main" id="{9E5B2316-E51E-9A35-DE13-A5CE56243216}"/>
              </a:ext>
              <a:ext uri="{C183D7F6-B498-43B3-948B-1728B52AA6E4}">
                <adec:decorative xmlns:adec="http://schemas.microsoft.com/office/drawing/2017/decorative" val="1"/>
              </a:ext>
            </a:extLst>
          </p:cNvPr>
          <p:cNvCxnSpPr/>
          <p:nvPr/>
        </p:nvCxnSpPr>
        <p:spPr>
          <a:xfrm>
            <a:off x="819642" y="1717569"/>
            <a:ext cx="480060" cy="0"/>
          </a:xfrm>
          <a:prstGeom prst="line">
            <a:avLst/>
          </a:prstGeom>
          <a:ln w="57150">
            <a:solidFill>
              <a:schemeClr val="accent3"/>
            </a:solidFill>
          </a:ln>
        </p:spPr>
        <p:style>
          <a:lnRef idx="1">
            <a:schemeClr val="accent1"/>
          </a:lnRef>
          <a:fillRef idx="0">
            <a:schemeClr val="accent1"/>
          </a:fillRef>
          <a:effectRef idx="0">
            <a:schemeClr val="accent1"/>
          </a:effectRef>
          <a:fontRef idx="minor">
            <a:schemeClr val="tx1"/>
          </a:fontRef>
        </p:style>
      </p:cxnSp>
      <p:sp>
        <p:nvSpPr>
          <p:cNvPr id="13" name="Content Placeholder 12">
            <a:extLst>
              <a:ext uri="{FF2B5EF4-FFF2-40B4-BE49-F238E27FC236}">
                <a16:creationId xmlns:a16="http://schemas.microsoft.com/office/drawing/2014/main" id="{E555EA8E-B4C7-E442-9D1B-4DFC51456A67}"/>
              </a:ext>
            </a:extLst>
          </p:cNvPr>
          <p:cNvSpPr>
            <a:spLocks noGrp="1"/>
          </p:cNvSpPr>
          <p:nvPr>
            <p:ph sz="quarter" idx="16"/>
          </p:nvPr>
        </p:nvSpPr>
        <p:spPr>
          <a:xfrm>
            <a:off x="819642" y="2021639"/>
            <a:ext cx="7635240" cy="2814722"/>
          </a:xfrm>
          <a:prstGeom prst="rect">
            <a:avLst/>
          </a:prstGeom>
        </p:spPr>
        <p:txBody>
          <a:bodyPr lIns="0"/>
          <a:lstStyle/>
          <a:p>
            <a:r>
              <a:rPr lang="en-US" sz="2400" dirty="0">
                <a:latin typeface="Calibri" panose="020F0502020204030204" pitchFamily="34" charset="0"/>
                <a:cs typeface="Calibri" panose="020F0502020204030204" pitchFamily="34" charset="0"/>
              </a:rPr>
              <a:t>Facility Assessments – </a:t>
            </a:r>
            <a:r>
              <a:rPr lang="en-US" sz="2400" dirty="0"/>
              <a:t>June through August</a:t>
            </a:r>
          </a:p>
          <a:p>
            <a:pPr lvl="1"/>
            <a:r>
              <a:rPr lang="en-US" sz="2400" dirty="0"/>
              <a:t>Rural and small urban</a:t>
            </a:r>
          </a:p>
          <a:p>
            <a:pPr lvl="1"/>
            <a:r>
              <a:rPr lang="en-US" sz="2400" dirty="0"/>
              <a:t>Large urban systems can join the facility portion only, but must maintain their own TAM plan </a:t>
            </a:r>
          </a:p>
          <a:p>
            <a:r>
              <a:rPr lang="en-US" sz="2400" dirty="0"/>
              <a:t>~1-2 hours at each site, depending on size</a:t>
            </a:r>
          </a:p>
          <a:p>
            <a:r>
              <a:rPr lang="en-US" sz="2400" dirty="0">
                <a:latin typeface="Calibri" panose="020F0502020204030204" pitchFamily="34" charset="0"/>
                <a:cs typeface="Calibri" panose="020F0502020204030204" pitchFamily="34" charset="0"/>
              </a:rPr>
              <a:t>App</a:t>
            </a:r>
            <a:r>
              <a:rPr lang="en-US" sz="2400" dirty="0"/>
              <a:t>-based assessment tool</a:t>
            </a:r>
          </a:p>
          <a:p>
            <a:pPr lvl="1"/>
            <a:r>
              <a:rPr lang="en-US" sz="2400" dirty="0">
                <a:latin typeface="Calibri" panose="020F0502020204030204" pitchFamily="34" charset="0"/>
                <a:cs typeface="Calibri" panose="020F0502020204030204" pitchFamily="34" charset="0"/>
              </a:rPr>
              <a:t>ArcGIS location tracking</a:t>
            </a:r>
          </a:p>
          <a:p>
            <a:pPr lvl="1"/>
            <a:r>
              <a:rPr lang="en-US" sz="2400" dirty="0">
                <a:latin typeface="Calibri" panose="020F0502020204030204" pitchFamily="34" charset="0"/>
                <a:cs typeface="Calibri" panose="020F0502020204030204" pitchFamily="34" charset="0"/>
              </a:rPr>
              <a:t>Ranking system, 1-5 based on FTA standards</a:t>
            </a:r>
          </a:p>
          <a:p>
            <a:pPr lvl="1"/>
            <a:r>
              <a:rPr lang="en-US" sz="2400" dirty="0"/>
              <a:t>Ability to take photos to document condition</a:t>
            </a:r>
            <a:endParaRPr lang="en-US" sz="2400" dirty="0">
              <a:latin typeface="Calibri" panose="020F0502020204030204" pitchFamily="34" charset="0"/>
              <a:cs typeface="Calibri" panose="020F0502020204030204" pitchFamily="34" charset="0"/>
            </a:endParaRPr>
          </a:p>
          <a:p>
            <a:pPr marL="258359" lvl="1" indent="0">
              <a:buNone/>
            </a:pPr>
            <a:endParaRPr lang="en-US" sz="2400" dirty="0">
              <a:latin typeface="Calibri" panose="020F0502020204030204" pitchFamily="34" charset="0"/>
              <a:cs typeface="Calibri" panose="020F0502020204030204" pitchFamily="34" charset="0"/>
            </a:endParaRPr>
          </a:p>
          <a:p>
            <a:pPr marL="258359" lvl="1" indent="0">
              <a:buNone/>
            </a:pPr>
            <a:endParaRPr lang="en-US"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800279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alpha val="10000"/>
          </a:schemeClr>
        </a:solidFill>
        <a:effectLst/>
      </p:bgPr>
    </p:bg>
    <p:spTree>
      <p:nvGrpSpPr>
        <p:cNvPr id="1" name="">
          <a:extLst>
            <a:ext uri="{FF2B5EF4-FFF2-40B4-BE49-F238E27FC236}">
              <a16:creationId xmlns:a16="http://schemas.microsoft.com/office/drawing/2014/main" id="{C3808281-1130-0F2D-1ABF-29035C4759E8}"/>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43EA4BE-2C9E-0DDD-022B-32F226341170}"/>
              </a:ext>
            </a:extLst>
          </p:cNvPr>
          <p:cNvSpPr txBox="1">
            <a:spLocks noGrp="1"/>
          </p:cNvSpPr>
          <p:nvPr>
            <p:ph type="title" idx="4294967295"/>
          </p:nvPr>
        </p:nvSpPr>
        <p:spPr>
          <a:xfrm>
            <a:off x="684040" y="877591"/>
            <a:ext cx="7705580" cy="4801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90000"/>
              </a:lnSpc>
              <a:spcBef>
                <a:spcPts val="750"/>
              </a:spcBef>
              <a:spcAft>
                <a:spcPts val="1800"/>
              </a:spcAft>
              <a:buClrTx/>
              <a:buSzTx/>
              <a:buFontTx/>
              <a:buNone/>
              <a:tabLst/>
              <a:defRPr/>
            </a:pPr>
            <a:r>
              <a:rPr kumimoji="0" lang="en-US" sz="2800" b="1" i="0" u="none" strike="noStrike" kern="1200" cap="none" spc="0" normalizeH="0" baseline="0" noProof="0" dirty="0">
                <a:ln>
                  <a:noFill/>
                </a:ln>
                <a:solidFill>
                  <a:schemeClr val="accent1"/>
                </a:solidFill>
                <a:effectLst/>
                <a:uLnTx/>
                <a:uFillTx/>
                <a:latin typeface="Calibri" panose="020F0502020204030204" pitchFamily="34" charset="0"/>
                <a:ea typeface="Calibri" panose="020F0502020204030204" pitchFamily="34" charset="0"/>
                <a:cs typeface="Calibri" panose="020F0502020204030204" pitchFamily="34" charset="0"/>
              </a:rPr>
              <a:t>Iowa DOT Public Transit Team Year in Review</a:t>
            </a:r>
          </a:p>
        </p:txBody>
      </p:sp>
      <p:cxnSp>
        <p:nvCxnSpPr>
          <p:cNvPr id="3" name="Straight Connector 2">
            <a:extLst>
              <a:ext uri="{FF2B5EF4-FFF2-40B4-BE49-F238E27FC236}">
                <a16:creationId xmlns:a16="http://schemas.microsoft.com/office/drawing/2014/main" id="{4A8CF455-1A7B-268B-218C-EDD36DD4E8D4}"/>
              </a:ext>
              <a:ext uri="{C183D7F6-B498-43B3-948B-1728B52AA6E4}">
                <adec:decorative xmlns:adec="http://schemas.microsoft.com/office/drawing/2017/decorative" val="1"/>
              </a:ext>
            </a:extLst>
          </p:cNvPr>
          <p:cNvCxnSpPr/>
          <p:nvPr/>
        </p:nvCxnSpPr>
        <p:spPr>
          <a:xfrm>
            <a:off x="754380" y="1583213"/>
            <a:ext cx="480060" cy="0"/>
          </a:xfrm>
          <a:prstGeom prst="line">
            <a:avLst/>
          </a:prstGeom>
          <a:ln w="57150">
            <a:solidFill>
              <a:schemeClr val="accent3"/>
            </a:solidFill>
          </a:ln>
        </p:spPr>
        <p:style>
          <a:lnRef idx="1">
            <a:schemeClr val="accent1"/>
          </a:lnRef>
          <a:fillRef idx="0">
            <a:schemeClr val="accent1"/>
          </a:fillRef>
          <a:effectRef idx="0">
            <a:schemeClr val="accent1"/>
          </a:effectRef>
          <a:fontRef idx="minor">
            <a:schemeClr val="tx1"/>
          </a:fontRef>
        </p:style>
      </p:cxnSp>
      <p:sp>
        <p:nvSpPr>
          <p:cNvPr id="13" name="Content Placeholder 12">
            <a:extLst>
              <a:ext uri="{FF2B5EF4-FFF2-40B4-BE49-F238E27FC236}">
                <a16:creationId xmlns:a16="http://schemas.microsoft.com/office/drawing/2014/main" id="{0FDEEFA3-8363-EFDE-246A-5B642613FE6C}"/>
              </a:ext>
            </a:extLst>
          </p:cNvPr>
          <p:cNvSpPr>
            <a:spLocks noGrp="1"/>
          </p:cNvSpPr>
          <p:nvPr>
            <p:ph sz="quarter" idx="16"/>
          </p:nvPr>
        </p:nvSpPr>
        <p:spPr>
          <a:xfrm>
            <a:off x="754380" y="1808705"/>
            <a:ext cx="7635240" cy="4300691"/>
          </a:xfrm>
          <a:prstGeom prst="rect">
            <a:avLst/>
          </a:prstGeom>
        </p:spPr>
        <p:txBody>
          <a:bodyPr lIns="0"/>
          <a:lstStyle/>
          <a:p>
            <a:pPr>
              <a:buFont typeface="Wingdings" panose="05000000000000000000" pitchFamily="2" charset="2"/>
              <a:buChar char="ü"/>
            </a:pPr>
            <a:r>
              <a:rPr lang="en-US" sz="2400" dirty="0"/>
              <a:t>Exhibited at the Make Your Mark Conference, the Iowa Seizure Smart Conference, and the Statewide Resource Expo</a:t>
            </a:r>
          </a:p>
          <a:p>
            <a:pPr>
              <a:buFont typeface="Wingdings" panose="05000000000000000000" pitchFamily="2" charset="2"/>
              <a:buChar char="ü"/>
            </a:pPr>
            <a:r>
              <a:rPr lang="en-US" sz="2400" dirty="0"/>
              <a:t>Continued Transit Tidbits sessions</a:t>
            </a:r>
          </a:p>
          <a:p>
            <a:pPr>
              <a:buFont typeface="Wingdings" panose="05000000000000000000" pitchFamily="2" charset="2"/>
              <a:buChar char="ü"/>
            </a:pPr>
            <a:r>
              <a:rPr lang="en-US" sz="2400" dirty="0"/>
              <a:t>Iowa DOT on behalf of several transit agencies was awarded more than $47 million in Bus and Bus Facilities/Low-No competitive programs</a:t>
            </a:r>
          </a:p>
          <a:p>
            <a:pPr>
              <a:buFont typeface="Wingdings" panose="05000000000000000000" pitchFamily="2" charset="2"/>
              <a:buChar char="ü"/>
            </a:pPr>
            <a:r>
              <a:rPr lang="en-US" sz="2400" dirty="0"/>
              <a:t>On-going planning, NEPA requirements, and procurement work with FTA on 8 projects (7 facilities and bus stops in one community)</a:t>
            </a:r>
          </a:p>
          <a:p>
            <a:pPr>
              <a:buFont typeface="Wingdings" panose="05000000000000000000" pitchFamily="2" charset="2"/>
              <a:buChar char="ü"/>
            </a:pPr>
            <a:endParaRPr lang="en-US" sz="2400" dirty="0"/>
          </a:p>
        </p:txBody>
      </p:sp>
    </p:spTree>
    <p:extLst>
      <p:ext uri="{BB962C8B-B14F-4D97-AF65-F5344CB8AC3E}">
        <p14:creationId xmlns:p14="http://schemas.microsoft.com/office/powerpoint/2010/main" val="122778675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FA8F2D-95DB-8372-29FD-D0A247BFF85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39C1D1FE-EF5E-5203-81D1-A15F3873F6E5}"/>
              </a:ext>
            </a:extLst>
          </p:cNvPr>
          <p:cNvSpPr txBox="1">
            <a:spLocks noGrp="1"/>
          </p:cNvSpPr>
          <p:nvPr>
            <p:ph type="title" idx="4294967295"/>
          </p:nvPr>
        </p:nvSpPr>
        <p:spPr>
          <a:xfrm>
            <a:off x="754380" y="1085403"/>
            <a:ext cx="7635240" cy="4801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90000"/>
              </a:lnSpc>
              <a:spcBef>
                <a:spcPts val="750"/>
              </a:spcBef>
              <a:spcAft>
                <a:spcPts val="1800"/>
              </a:spcAft>
              <a:buClrTx/>
              <a:buSzTx/>
              <a:buFontTx/>
              <a:buNone/>
              <a:tabLst/>
              <a:defRPr/>
            </a:pPr>
            <a:r>
              <a:rPr lang="en-US" sz="2800" b="1" dirty="0">
                <a:solidFill>
                  <a:schemeClr val="accent1"/>
                </a:solidFill>
                <a:latin typeface="Calibri" panose="020F0502020204030204" pitchFamily="34" charset="0"/>
                <a:ea typeface="Calibri" panose="020F0502020204030204" pitchFamily="34" charset="0"/>
                <a:cs typeface="Calibri" panose="020F0502020204030204" pitchFamily="34" charset="0"/>
              </a:rPr>
              <a:t>TPA Year End Review Reminders</a:t>
            </a:r>
            <a:endParaRPr kumimoji="0" lang="en-US" sz="2800" b="1" i="0" u="none" strike="noStrike" kern="1200" cap="none" spc="0" normalizeH="0" baseline="0" noProof="0" dirty="0">
              <a:ln>
                <a:noFill/>
              </a:ln>
              <a:solidFill>
                <a:schemeClr val="accent1"/>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cxnSp>
        <p:nvCxnSpPr>
          <p:cNvPr id="3" name="Straight Connector 2">
            <a:extLst>
              <a:ext uri="{FF2B5EF4-FFF2-40B4-BE49-F238E27FC236}">
                <a16:creationId xmlns:a16="http://schemas.microsoft.com/office/drawing/2014/main" id="{B2E29CED-4D15-6859-1FBE-C1E72E6E518E}"/>
              </a:ext>
              <a:ext uri="{C183D7F6-B498-43B3-948B-1728B52AA6E4}">
                <adec:decorative xmlns:adec="http://schemas.microsoft.com/office/drawing/2017/decorative" val="1"/>
              </a:ext>
            </a:extLst>
          </p:cNvPr>
          <p:cNvCxnSpPr/>
          <p:nvPr/>
        </p:nvCxnSpPr>
        <p:spPr>
          <a:xfrm>
            <a:off x="819642" y="1717569"/>
            <a:ext cx="480060" cy="0"/>
          </a:xfrm>
          <a:prstGeom prst="line">
            <a:avLst/>
          </a:prstGeom>
          <a:ln w="57150">
            <a:solidFill>
              <a:schemeClr val="accent3"/>
            </a:solidFill>
          </a:ln>
        </p:spPr>
        <p:style>
          <a:lnRef idx="1">
            <a:schemeClr val="accent1"/>
          </a:lnRef>
          <a:fillRef idx="0">
            <a:schemeClr val="accent1"/>
          </a:fillRef>
          <a:effectRef idx="0">
            <a:schemeClr val="accent1"/>
          </a:effectRef>
          <a:fontRef idx="minor">
            <a:schemeClr val="tx1"/>
          </a:fontRef>
        </p:style>
      </p:cxnSp>
      <p:sp>
        <p:nvSpPr>
          <p:cNvPr id="13" name="Content Placeholder 12">
            <a:extLst>
              <a:ext uri="{FF2B5EF4-FFF2-40B4-BE49-F238E27FC236}">
                <a16:creationId xmlns:a16="http://schemas.microsoft.com/office/drawing/2014/main" id="{A12A3CC4-1849-6D5C-51E6-EEBC3BDB5479}"/>
              </a:ext>
            </a:extLst>
          </p:cNvPr>
          <p:cNvSpPr>
            <a:spLocks noGrp="1"/>
          </p:cNvSpPr>
          <p:nvPr>
            <p:ph sz="quarter" idx="16"/>
          </p:nvPr>
        </p:nvSpPr>
        <p:spPr>
          <a:xfrm>
            <a:off x="819642" y="2021639"/>
            <a:ext cx="7635240" cy="2814722"/>
          </a:xfrm>
          <a:prstGeom prst="rect">
            <a:avLst/>
          </a:prstGeom>
        </p:spPr>
        <p:txBody>
          <a:bodyPr lIns="0"/>
          <a:lstStyle/>
          <a:p>
            <a:pPr lvl="1">
              <a:spcBef>
                <a:spcPts val="750"/>
              </a:spcBef>
              <a:spcAft>
                <a:spcPts val="1800"/>
              </a:spcAft>
            </a:pPr>
            <a:r>
              <a:rPr lang="en-US" sz="2400" dirty="0"/>
              <a:t>Annual vehicle reports (odometers) are due </a:t>
            </a:r>
            <a:r>
              <a:rPr lang="en-US" sz="2400" b="1" u="sng" dirty="0">
                <a:solidFill>
                  <a:srgbClr val="FF0000"/>
                </a:solidFill>
              </a:rPr>
              <a:t>July 15</a:t>
            </a:r>
            <a:r>
              <a:rPr lang="en-US" sz="2400" b="1" u="sng" baseline="30000" dirty="0">
                <a:solidFill>
                  <a:srgbClr val="FF0000"/>
                </a:solidFill>
              </a:rPr>
              <a:t>th </a:t>
            </a:r>
            <a:r>
              <a:rPr lang="en-US" sz="2400" u="sng" dirty="0">
                <a:solidFill>
                  <a:srgbClr val="FF0000"/>
                </a:solidFill>
              </a:rPr>
              <a:t> </a:t>
            </a:r>
            <a:r>
              <a:rPr lang="en-US" sz="2400" dirty="0"/>
              <a:t>Vehicle mileage verification reviews begin in July</a:t>
            </a:r>
          </a:p>
          <a:p>
            <a:pPr lvl="3">
              <a:lnSpc>
                <a:spcPct val="100000"/>
              </a:lnSpc>
              <a:spcBef>
                <a:spcPts val="0"/>
              </a:spcBef>
            </a:pPr>
            <a:r>
              <a:rPr lang="en-US" sz="1800" dirty="0"/>
              <a:t>Remember your odometers should be taken the night of </a:t>
            </a:r>
            <a:r>
              <a:rPr lang="en-US" sz="1800" b="1" dirty="0"/>
              <a:t>June 30</a:t>
            </a:r>
            <a:r>
              <a:rPr lang="en-US" sz="1800" b="1" baseline="30000" dirty="0"/>
              <a:t>th</a:t>
            </a:r>
            <a:r>
              <a:rPr lang="en-US" sz="1800" b="1" dirty="0"/>
              <a:t> or the start of July 1</a:t>
            </a:r>
            <a:r>
              <a:rPr lang="en-US" sz="1800" b="1" baseline="30000" dirty="0"/>
              <a:t>st</a:t>
            </a:r>
          </a:p>
          <a:p>
            <a:pPr lvl="3">
              <a:lnSpc>
                <a:spcPct val="100000"/>
              </a:lnSpc>
              <a:spcBef>
                <a:spcPts val="0"/>
              </a:spcBef>
            </a:pPr>
            <a:r>
              <a:rPr lang="en-US" sz="1800" dirty="0"/>
              <a:t>Review your odometers in the report for typos. Have another staff review if needed.</a:t>
            </a:r>
          </a:p>
          <a:p>
            <a:pPr lvl="3">
              <a:lnSpc>
                <a:spcPct val="100000"/>
              </a:lnSpc>
              <a:spcBef>
                <a:spcPts val="0"/>
              </a:spcBef>
            </a:pPr>
            <a:r>
              <a:rPr lang="en-US" sz="1800" dirty="0"/>
              <a:t>Remember if you have to adjust an odometer once the report is submitted, you will have to submit photographs of the odometer readings for verification</a:t>
            </a:r>
          </a:p>
          <a:p>
            <a:pPr lvl="3">
              <a:lnSpc>
                <a:spcPct val="100000"/>
              </a:lnSpc>
              <a:spcBef>
                <a:spcPts val="0"/>
              </a:spcBef>
            </a:pPr>
            <a:r>
              <a:rPr lang="en-US" sz="1800" dirty="0">
                <a:solidFill>
                  <a:srgbClr val="FF0000"/>
                </a:solidFill>
              </a:rPr>
              <a:t>Make sure you all your vehicles are in Blackcat before you start </a:t>
            </a:r>
            <a:r>
              <a:rPr lang="en-US" sz="1800" dirty="0"/>
              <a:t>the annual vehicle report.  Use the “Revenue Vehicle Report” to verify. Purchase Transportation vehicles** should be in Blackcat; Enterprise vanpool vehicles do not need to be in Blackcat </a:t>
            </a:r>
          </a:p>
          <a:p>
            <a:pPr marL="1028674" lvl="3" indent="0">
              <a:lnSpc>
                <a:spcPct val="100000"/>
              </a:lnSpc>
              <a:spcBef>
                <a:spcPts val="0"/>
              </a:spcBef>
              <a:buNone/>
            </a:pPr>
            <a:endParaRPr lang="en-US" sz="1800" b="1" u="sng" dirty="0"/>
          </a:p>
          <a:p>
            <a:pPr lvl="3">
              <a:lnSpc>
                <a:spcPct val="100000"/>
              </a:lnSpc>
              <a:spcBef>
                <a:spcPts val="0"/>
              </a:spcBef>
            </a:pPr>
            <a:endParaRPr lang="en-US" sz="1950" b="1" u="sng" dirty="0"/>
          </a:p>
          <a:p>
            <a:pPr>
              <a:buFont typeface="Arial" panose="020B0604020202020204" pitchFamily="34" charset="0"/>
              <a:buChar char="•"/>
            </a:pPr>
            <a:endParaRPr lang="en-US"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218445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FA8F2D-95DB-8372-29FD-D0A247BFF85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39C1D1FE-EF5E-5203-81D1-A15F3873F6E5}"/>
              </a:ext>
            </a:extLst>
          </p:cNvPr>
          <p:cNvSpPr txBox="1">
            <a:spLocks noGrp="1"/>
          </p:cNvSpPr>
          <p:nvPr>
            <p:ph type="title" idx="4294967295"/>
          </p:nvPr>
        </p:nvSpPr>
        <p:spPr>
          <a:xfrm>
            <a:off x="754380" y="1085403"/>
            <a:ext cx="7635240" cy="4801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90000"/>
              </a:lnSpc>
              <a:spcBef>
                <a:spcPts val="750"/>
              </a:spcBef>
              <a:spcAft>
                <a:spcPts val="1800"/>
              </a:spcAft>
              <a:buClrTx/>
              <a:buSzTx/>
              <a:buFontTx/>
              <a:buNone/>
              <a:tabLst/>
              <a:defRPr/>
            </a:pPr>
            <a:r>
              <a:rPr lang="en-US" sz="2800" b="1" dirty="0">
                <a:solidFill>
                  <a:schemeClr val="accent1"/>
                </a:solidFill>
                <a:latin typeface="Calibri" panose="020F0502020204030204" pitchFamily="34" charset="0"/>
                <a:ea typeface="Calibri" panose="020F0502020204030204" pitchFamily="34" charset="0"/>
                <a:cs typeface="Calibri" panose="020F0502020204030204" pitchFamily="34" charset="0"/>
              </a:rPr>
              <a:t>TPA Year End Review Reminders</a:t>
            </a:r>
            <a:endParaRPr kumimoji="0" lang="en-US" sz="2800" b="1" i="0" u="none" strike="noStrike" kern="1200" cap="none" spc="0" normalizeH="0" baseline="0" noProof="0" dirty="0">
              <a:ln>
                <a:noFill/>
              </a:ln>
              <a:solidFill>
                <a:schemeClr val="accent1"/>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cxnSp>
        <p:nvCxnSpPr>
          <p:cNvPr id="3" name="Straight Connector 2">
            <a:extLst>
              <a:ext uri="{FF2B5EF4-FFF2-40B4-BE49-F238E27FC236}">
                <a16:creationId xmlns:a16="http://schemas.microsoft.com/office/drawing/2014/main" id="{B2E29CED-4D15-6859-1FBE-C1E72E6E518E}"/>
              </a:ext>
              <a:ext uri="{C183D7F6-B498-43B3-948B-1728B52AA6E4}">
                <adec:decorative xmlns:adec="http://schemas.microsoft.com/office/drawing/2017/decorative" val="1"/>
              </a:ext>
            </a:extLst>
          </p:cNvPr>
          <p:cNvCxnSpPr/>
          <p:nvPr/>
        </p:nvCxnSpPr>
        <p:spPr>
          <a:xfrm>
            <a:off x="819642" y="1717569"/>
            <a:ext cx="480060" cy="0"/>
          </a:xfrm>
          <a:prstGeom prst="line">
            <a:avLst/>
          </a:prstGeom>
          <a:ln w="57150">
            <a:solidFill>
              <a:schemeClr val="accent3"/>
            </a:solidFill>
          </a:ln>
        </p:spPr>
        <p:style>
          <a:lnRef idx="1">
            <a:schemeClr val="accent1"/>
          </a:lnRef>
          <a:fillRef idx="0">
            <a:schemeClr val="accent1"/>
          </a:fillRef>
          <a:effectRef idx="0">
            <a:schemeClr val="accent1"/>
          </a:effectRef>
          <a:fontRef idx="minor">
            <a:schemeClr val="tx1"/>
          </a:fontRef>
        </p:style>
      </p:cxnSp>
      <p:sp>
        <p:nvSpPr>
          <p:cNvPr id="13" name="Content Placeholder 12">
            <a:extLst>
              <a:ext uri="{FF2B5EF4-FFF2-40B4-BE49-F238E27FC236}">
                <a16:creationId xmlns:a16="http://schemas.microsoft.com/office/drawing/2014/main" id="{A12A3CC4-1849-6D5C-51E6-EEBC3BDB5479}"/>
              </a:ext>
            </a:extLst>
          </p:cNvPr>
          <p:cNvSpPr>
            <a:spLocks noGrp="1"/>
          </p:cNvSpPr>
          <p:nvPr>
            <p:ph sz="quarter" idx="16"/>
          </p:nvPr>
        </p:nvSpPr>
        <p:spPr>
          <a:xfrm>
            <a:off x="819642" y="2021639"/>
            <a:ext cx="7635240" cy="2814722"/>
          </a:xfrm>
          <a:prstGeom prst="rect">
            <a:avLst/>
          </a:prstGeom>
        </p:spPr>
        <p:txBody>
          <a:bodyPr lIns="0"/>
          <a:lstStyle/>
          <a:p>
            <a:pPr lvl="1">
              <a:spcBef>
                <a:spcPts val="600"/>
              </a:spcBef>
              <a:spcAft>
                <a:spcPts val="600"/>
              </a:spcAft>
            </a:pPr>
            <a:r>
              <a:rPr lang="en-US" sz="2400" dirty="0"/>
              <a:t>Q4 transit statistics are due </a:t>
            </a:r>
            <a:r>
              <a:rPr lang="en-US" sz="2400" b="1" u="sng" dirty="0">
                <a:solidFill>
                  <a:srgbClr val="FF0000"/>
                </a:solidFill>
              </a:rPr>
              <a:t>August 15</a:t>
            </a:r>
            <a:r>
              <a:rPr lang="en-US" sz="2400" b="1" u="sng" baseline="30000" dirty="0">
                <a:solidFill>
                  <a:srgbClr val="FF0000"/>
                </a:solidFill>
              </a:rPr>
              <a:t>th</a:t>
            </a:r>
            <a:r>
              <a:rPr lang="en-US" sz="2400" dirty="0"/>
              <a:t>. Year end reviews will begin with regional and small urban systems in August. A few reminders:</a:t>
            </a:r>
          </a:p>
          <a:p>
            <a:pPr lvl="3">
              <a:lnSpc>
                <a:spcPct val="100000"/>
              </a:lnSpc>
              <a:spcBef>
                <a:spcPts val="0"/>
              </a:spcBef>
            </a:pPr>
            <a:r>
              <a:rPr lang="en-US" sz="1800" dirty="0"/>
              <a:t>STA amounts should be what you were paid ($ and cents). Do include STA special projects as a separate line.</a:t>
            </a:r>
          </a:p>
          <a:p>
            <a:pPr lvl="3">
              <a:lnSpc>
                <a:spcPct val="100000"/>
              </a:lnSpc>
              <a:spcBef>
                <a:spcPts val="0"/>
              </a:spcBef>
            </a:pPr>
            <a:r>
              <a:rPr lang="en-US" sz="1800" dirty="0"/>
              <a:t>FTA amounts should be what you were paid (whole dollar, rounded down). DO NOT include capital grants in the FTA column. DO include fellowships or other FTA special operations grants</a:t>
            </a:r>
          </a:p>
          <a:p>
            <a:pPr lvl="3">
              <a:lnSpc>
                <a:spcPct val="100000"/>
              </a:lnSpc>
              <a:spcBef>
                <a:spcPts val="0"/>
              </a:spcBef>
            </a:pPr>
            <a:r>
              <a:rPr lang="en-US" sz="1800" dirty="0"/>
              <a:t>Year end review questionnaires will be sent out on rolling basis beginning early September.</a:t>
            </a:r>
          </a:p>
          <a:p>
            <a:pPr lvl="3">
              <a:lnSpc>
                <a:spcPct val="100000"/>
              </a:lnSpc>
              <a:spcBef>
                <a:spcPts val="0"/>
              </a:spcBef>
            </a:pPr>
            <a:r>
              <a:rPr lang="en-US" sz="1800" dirty="0"/>
              <a:t>This will include a review of all contracts with an emphasis on status and contract closure. Funds from </a:t>
            </a:r>
            <a:r>
              <a:rPr lang="en-US" sz="1800" u="sng" dirty="0">
                <a:solidFill>
                  <a:srgbClr val="FF0000"/>
                </a:solidFill>
              </a:rPr>
              <a:t>expired contracts will be returned back to the program</a:t>
            </a:r>
            <a:r>
              <a:rPr lang="en-US" sz="1800" dirty="0">
                <a:solidFill>
                  <a:srgbClr val="FF0000"/>
                </a:solidFill>
              </a:rPr>
              <a:t>.</a:t>
            </a:r>
          </a:p>
          <a:p>
            <a:pPr lvl="1">
              <a:spcBef>
                <a:spcPts val="750"/>
              </a:spcBef>
              <a:spcAft>
                <a:spcPts val="1800"/>
              </a:spcAft>
            </a:pPr>
            <a:endParaRPr lang="en-US" sz="2400" b="1" dirty="0">
              <a:solidFill>
                <a:srgbClr val="FF0000"/>
              </a:solidFill>
            </a:endParaRPr>
          </a:p>
          <a:p>
            <a:pPr>
              <a:buFont typeface="Arial" panose="020B0604020202020204" pitchFamily="34" charset="0"/>
              <a:buChar char="•"/>
            </a:pPr>
            <a:endParaRPr lang="en-US"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9790725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FA8F2D-95DB-8372-29FD-D0A247BFF85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39C1D1FE-EF5E-5203-81D1-A15F3873F6E5}"/>
              </a:ext>
            </a:extLst>
          </p:cNvPr>
          <p:cNvSpPr txBox="1">
            <a:spLocks noGrp="1"/>
          </p:cNvSpPr>
          <p:nvPr>
            <p:ph type="title" idx="4294967295"/>
          </p:nvPr>
        </p:nvSpPr>
        <p:spPr>
          <a:xfrm>
            <a:off x="754380" y="1085403"/>
            <a:ext cx="7635240" cy="4801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90000"/>
              </a:lnSpc>
              <a:spcBef>
                <a:spcPts val="750"/>
              </a:spcBef>
              <a:spcAft>
                <a:spcPts val="1800"/>
              </a:spcAft>
              <a:buClrTx/>
              <a:buSzTx/>
              <a:buFontTx/>
              <a:buNone/>
              <a:tabLst/>
              <a:defRPr/>
            </a:pPr>
            <a:r>
              <a:rPr lang="en-US" sz="2800" b="1" dirty="0">
                <a:solidFill>
                  <a:schemeClr val="accent1"/>
                </a:solidFill>
                <a:latin typeface="Calibri" panose="020F0502020204030204" pitchFamily="34" charset="0"/>
                <a:ea typeface="Calibri" panose="020F0502020204030204" pitchFamily="34" charset="0"/>
                <a:cs typeface="Calibri" panose="020F0502020204030204" pitchFamily="34" charset="0"/>
              </a:rPr>
              <a:t>TPA Year End Review Reminders</a:t>
            </a:r>
            <a:endParaRPr kumimoji="0" lang="en-US" sz="2800" b="1" i="0" u="none" strike="noStrike" kern="1200" cap="none" spc="0" normalizeH="0" baseline="0" noProof="0" dirty="0">
              <a:ln>
                <a:noFill/>
              </a:ln>
              <a:solidFill>
                <a:schemeClr val="accent1"/>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cxnSp>
        <p:nvCxnSpPr>
          <p:cNvPr id="3" name="Straight Connector 2">
            <a:extLst>
              <a:ext uri="{FF2B5EF4-FFF2-40B4-BE49-F238E27FC236}">
                <a16:creationId xmlns:a16="http://schemas.microsoft.com/office/drawing/2014/main" id="{B2E29CED-4D15-6859-1FBE-C1E72E6E518E}"/>
              </a:ext>
              <a:ext uri="{C183D7F6-B498-43B3-948B-1728B52AA6E4}">
                <adec:decorative xmlns:adec="http://schemas.microsoft.com/office/drawing/2017/decorative" val="1"/>
              </a:ext>
            </a:extLst>
          </p:cNvPr>
          <p:cNvCxnSpPr/>
          <p:nvPr/>
        </p:nvCxnSpPr>
        <p:spPr>
          <a:xfrm>
            <a:off x="819642" y="1717569"/>
            <a:ext cx="480060" cy="0"/>
          </a:xfrm>
          <a:prstGeom prst="line">
            <a:avLst/>
          </a:prstGeom>
          <a:ln w="57150">
            <a:solidFill>
              <a:schemeClr val="accent3"/>
            </a:solidFill>
          </a:ln>
        </p:spPr>
        <p:style>
          <a:lnRef idx="1">
            <a:schemeClr val="accent1"/>
          </a:lnRef>
          <a:fillRef idx="0">
            <a:schemeClr val="accent1"/>
          </a:fillRef>
          <a:effectRef idx="0">
            <a:schemeClr val="accent1"/>
          </a:effectRef>
          <a:fontRef idx="minor">
            <a:schemeClr val="tx1"/>
          </a:fontRef>
        </p:style>
      </p:cxnSp>
      <p:sp>
        <p:nvSpPr>
          <p:cNvPr id="13" name="Content Placeholder 12">
            <a:extLst>
              <a:ext uri="{FF2B5EF4-FFF2-40B4-BE49-F238E27FC236}">
                <a16:creationId xmlns:a16="http://schemas.microsoft.com/office/drawing/2014/main" id="{A12A3CC4-1849-6D5C-51E6-EEBC3BDB5479}"/>
              </a:ext>
            </a:extLst>
          </p:cNvPr>
          <p:cNvSpPr>
            <a:spLocks noGrp="1"/>
          </p:cNvSpPr>
          <p:nvPr>
            <p:ph sz="quarter" idx="16"/>
          </p:nvPr>
        </p:nvSpPr>
        <p:spPr>
          <a:xfrm>
            <a:off x="819642" y="2021639"/>
            <a:ext cx="7635240" cy="2814722"/>
          </a:xfrm>
          <a:prstGeom prst="rect">
            <a:avLst/>
          </a:prstGeom>
        </p:spPr>
        <p:txBody>
          <a:bodyPr lIns="0"/>
          <a:lstStyle/>
          <a:p>
            <a:pPr lvl="1">
              <a:spcBef>
                <a:spcPts val="750"/>
              </a:spcBef>
              <a:spcAft>
                <a:spcPts val="1800"/>
              </a:spcAft>
            </a:pPr>
            <a:r>
              <a:rPr lang="en-US" sz="2000" dirty="0"/>
              <a:t>Please review all of the statistics in the year end review. The statistics in the year end review will become the approved statistics. Approved statistics are used for formula funding projections.</a:t>
            </a:r>
          </a:p>
          <a:p>
            <a:pPr lvl="1">
              <a:spcBef>
                <a:spcPts val="750"/>
              </a:spcBef>
              <a:spcAft>
                <a:spcPts val="1800"/>
              </a:spcAft>
            </a:pPr>
            <a:r>
              <a:rPr lang="en-US" sz="2000" dirty="0"/>
              <a:t>Approved statistics need to be finalized by December for consolidated transit funding applications.</a:t>
            </a:r>
          </a:p>
          <a:p>
            <a:pPr lvl="1">
              <a:spcBef>
                <a:spcPts val="750"/>
              </a:spcBef>
              <a:spcAft>
                <a:spcPts val="1800"/>
              </a:spcAft>
            </a:pPr>
            <a:r>
              <a:rPr lang="en-US" sz="2000" dirty="0"/>
              <a:t>Generally, year end reviews are a chance for you to touch base with the TPA too. Bring up concerns or questions that you may have to your TPA.</a:t>
            </a:r>
          </a:p>
          <a:p>
            <a:pPr lvl="1">
              <a:spcBef>
                <a:spcPts val="750"/>
              </a:spcBef>
              <a:spcAft>
                <a:spcPts val="1800"/>
              </a:spcAft>
            </a:pPr>
            <a:endParaRPr lang="en-US" sz="2400" b="1" dirty="0">
              <a:solidFill>
                <a:srgbClr val="FF0000"/>
              </a:solidFill>
            </a:endParaRPr>
          </a:p>
          <a:p>
            <a:pPr>
              <a:buFont typeface="Arial" panose="020B0604020202020204" pitchFamily="34" charset="0"/>
              <a:buChar char="•"/>
            </a:pPr>
            <a:endParaRPr lang="en-US"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3954571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2956556-4782-1A7C-13B2-567616B2F1DA}"/>
              </a:ext>
            </a:extLst>
          </p:cNvPr>
          <p:cNvSpPr txBox="1">
            <a:spLocks noGrp="1"/>
          </p:cNvSpPr>
          <p:nvPr>
            <p:ph type="title" idx="4294967295"/>
          </p:nvPr>
        </p:nvSpPr>
        <p:spPr>
          <a:xfrm>
            <a:off x="754380" y="928919"/>
            <a:ext cx="6966065" cy="4801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90000"/>
              </a:lnSpc>
              <a:spcBef>
                <a:spcPts val="750"/>
              </a:spcBef>
              <a:spcAft>
                <a:spcPts val="1800"/>
              </a:spcAft>
              <a:buClrTx/>
              <a:buSzTx/>
              <a:buFontTx/>
              <a:buNone/>
              <a:tabLst/>
              <a:defRPr/>
            </a:pPr>
            <a:r>
              <a:rPr lang="en-US" sz="2800" b="1" dirty="0">
                <a:solidFill>
                  <a:schemeClr val="accent1"/>
                </a:solidFill>
                <a:latin typeface="Calibri" panose="020F0502020204030204" pitchFamily="34" charset="0"/>
                <a:ea typeface="Calibri" panose="020F0502020204030204" pitchFamily="34" charset="0"/>
                <a:cs typeface="Calibri" panose="020F0502020204030204" pitchFamily="34" charset="0"/>
              </a:rPr>
              <a:t>TPA Shout Outs!</a:t>
            </a:r>
            <a:endParaRPr kumimoji="0" lang="en-US" sz="2800" b="1" i="0" u="none" strike="noStrike" kern="1200" cap="none" spc="0" normalizeH="0" baseline="0" noProof="0" dirty="0">
              <a:ln>
                <a:noFill/>
              </a:ln>
              <a:solidFill>
                <a:schemeClr val="accent1"/>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cxnSp>
        <p:nvCxnSpPr>
          <p:cNvPr id="3" name="Straight Connector 2">
            <a:extLst>
              <a:ext uri="{FF2B5EF4-FFF2-40B4-BE49-F238E27FC236}">
                <a16:creationId xmlns:a16="http://schemas.microsoft.com/office/drawing/2014/main" id="{2146725D-2BB8-D597-D046-03F34CA6BB96}"/>
              </a:ext>
              <a:ext uri="{C183D7F6-B498-43B3-948B-1728B52AA6E4}">
                <adec:decorative xmlns:adec="http://schemas.microsoft.com/office/drawing/2017/decorative" val="1"/>
              </a:ext>
            </a:extLst>
          </p:cNvPr>
          <p:cNvCxnSpPr/>
          <p:nvPr/>
        </p:nvCxnSpPr>
        <p:spPr>
          <a:xfrm>
            <a:off x="754380" y="1499955"/>
            <a:ext cx="480060" cy="0"/>
          </a:xfrm>
          <a:prstGeom prst="line">
            <a:avLst/>
          </a:prstGeom>
          <a:ln w="57150">
            <a:solidFill>
              <a:schemeClr val="accent3"/>
            </a:solidFill>
          </a:ln>
        </p:spPr>
        <p:style>
          <a:lnRef idx="1">
            <a:schemeClr val="accent1"/>
          </a:lnRef>
          <a:fillRef idx="0">
            <a:schemeClr val="accent1"/>
          </a:fillRef>
          <a:effectRef idx="0">
            <a:schemeClr val="accent1"/>
          </a:effectRef>
          <a:fontRef idx="minor">
            <a:schemeClr val="tx1"/>
          </a:fontRef>
        </p:style>
      </p:cxnSp>
      <p:sp>
        <p:nvSpPr>
          <p:cNvPr id="13" name="Content Placeholder 12">
            <a:extLst>
              <a:ext uri="{FF2B5EF4-FFF2-40B4-BE49-F238E27FC236}">
                <a16:creationId xmlns:a16="http://schemas.microsoft.com/office/drawing/2014/main" id="{206FACBD-B244-4420-BE24-AD9110F31EC4}"/>
              </a:ext>
            </a:extLst>
          </p:cNvPr>
          <p:cNvSpPr>
            <a:spLocks noGrp="1"/>
          </p:cNvSpPr>
          <p:nvPr>
            <p:ph sz="quarter" idx="16"/>
          </p:nvPr>
        </p:nvSpPr>
        <p:spPr>
          <a:xfrm>
            <a:off x="754380" y="1583930"/>
            <a:ext cx="7635240" cy="2814722"/>
          </a:xfrm>
          <a:prstGeom prst="rect">
            <a:avLst/>
          </a:prstGeom>
        </p:spPr>
        <p:txBody>
          <a:bodyPr lIns="0"/>
          <a:lstStyle/>
          <a:p>
            <a:r>
              <a:rPr lang="en-US" sz="2000" dirty="0"/>
              <a:t>City of Clinton temporary transit shuttle during road construction closure of Iowa 136 Mississippi River Bridge.</a:t>
            </a:r>
          </a:p>
          <a:p>
            <a:r>
              <a:rPr lang="en-US" sz="2000" dirty="0"/>
              <a:t>Upcoming: the Jule will be operating a temporary shuttle during road construction closure of the US 20 Julian Dubuque Bridge. </a:t>
            </a:r>
          </a:p>
          <a:p>
            <a:r>
              <a:rPr lang="en-US" sz="2000" dirty="0"/>
              <a:t>ECICOG expanded I-380 express service into North Liberty to accommodate the new U of I Medical Center and Kirkwood Community College</a:t>
            </a:r>
          </a:p>
          <a:p>
            <a:r>
              <a:rPr lang="en-US" sz="2000" dirty="0"/>
              <a:t>DART’s Reimagine plan for changing transit service in the Des Moines metro to align ridership and budget challenges starting June 14</a:t>
            </a:r>
            <a:r>
              <a:rPr lang="en-US" sz="2000" baseline="30000" dirty="0"/>
              <a:t>th</a:t>
            </a:r>
            <a:r>
              <a:rPr lang="en-US" sz="2000" dirty="0"/>
              <a:t>.</a:t>
            </a:r>
          </a:p>
        </p:txBody>
      </p:sp>
    </p:spTree>
    <p:extLst>
      <p:ext uri="{BB962C8B-B14F-4D97-AF65-F5344CB8AC3E}">
        <p14:creationId xmlns:p14="http://schemas.microsoft.com/office/powerpoint/2010/main" val="54500113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2956556-4782-1A7C-13B2-567616B2F1DA}"/>
              </a:ext>
            </a:extLst>
          </p:cNvPr>
          <p:cNvSpPr txBox="1">
            <a:spLocks noGrp="1"/>
          </p:cNvSpPr>
          <p:nvPr>
            <p:ph type="title" idx="4294967295"/>
          </p:nvPr>
        </p:nvSpPr>
        <p:spPr>
          <a:xfrm>
            <a:off x="754380" y="928919"/>
            <a:ext cx="5669569" cy="4801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90000"/>
              </a:lnSpc>
              <a:spcBef>
                <a:spcPts val="750"/>
              </a:spcBef>
              <a:spcAft>
                <a:spcPts val="1800"/>
              </a:spcAft>
              <a:buClrTx/>
              <a:buSzTx/>
              <a:buFontTx/>
              <a:buNone/>
              <a:tabLst/>
              <a:defRPr/>
            </a:pPr>
            <a:r>
              <a:rPr kumimoji="0" lang="en-US" sz="2800" b="1" i="0" u="none" strike="noStrike" kern="1200" cap="none" spc="0" normalizeH="0" baseline="0" noProof="0" dirty="0">
                <a:ln>
                  <a:noFill/>
                </a:ln>
                <a:solidFill>
                  <a:schemeClr val="accent1"/>
                </a:solidFill>
                <a:effectLst/>
                <a:uLnTx/>
                <a:uFillTx/>
                <a:latin typeface="Calibri" panose="020F0502020204030204" pitchFamily="34" charset="0"/>
                <a:ea typeface="Calibri" panose="020F0502020204030204" pitchFamily="34" charset="0"/>
                <a:cs typeface="Calibri" panose="020F0502020204030204" pitchFamily="34" charset="0"/>
              </a:rPr>
              <a:t>Iowa DOT Bus Procurement</a:t>
            </a:r>
          </a:p>
        </p:txBody>
      </p:sp>
      <p:cxnSp>
        <p:nvCxnSpPr>
          <p:cNvPr id="3" name="Straight Connector 2">
            <a:extLst>
              <a:ext uri="{FF2B5EF4-FFF2-40B4-BE49-F238E27FC236}">
                <a16:creationId xmlns:a16="http://schemas.microsoft.com/office/drawing/2014/main" id="{2146725D-2BB8-D597-D046-03F34CA6BB96}"/>
              </a:ext>
              <a:ext uri="{C183D7F6-B498-43B3-948B-1728B52AA6E4}">
                <adec:decorative xmlns:adec="http://schemas.microsoft.com/office/drawing/2017/decorative" val="1"/>
              </a:ext>
            </a:extLst>
          </p:cNvPr>
          <p:cNvCxnSpPr/>
          <p:nvPr/>
        </p:nvCxnSpPr>
        <p:spPr>
          <a:xfrm>
            <a:off x="754380" y="1499955"/>
            <a:ext cx="480060" cy="0"/>
          </a:xfrm>
          <a:prstGeom prst="line">
            <a:avLst/>
          </a:prstGeom>
          <a:ln w="57150">
            <a:solidFill>
              <a:schemeClr val="accent3"/>
            </a:solidFill>
          </a:ln>
        </p:spPr>
        <p:style>
          <a:lnRef idx="1">
            <a:schemeClr val="accent1"/>
          </a:lnRef>
          <a:fillRef idx="0">
            <a:schemeClr val="accent1"/>
          </a:fillRef>
          <a:effectRef idx="0">
            <a:schemeClr val="accent1"/>
          </a:effectRef>
          <a:fontRef idx="minor">
            <a:schemeClr val="tx1"/>
          </a:fontRef>
        </p:style>
      </p:cxnSp>
      <p:sp>
        <p:nvSpPr>
          <p:cNvPr id="13" name="Content Placeholder 12">
            <a:extLst>
              <a:ext uri="{FF2B5EF4-FFF2-40B4-BE49-F238E27FC236}">
                <a16:creationId xmlns:a16="http://schemas.microsoft.com/office/drawing/2014/main" id="{206FACBD-B244-4420-BE24-AD9110F31EC4}"/>
              </a:ext>
            </a:extLst>
          </p:cNvPr>
          <p:cNvSpPr>
            <a:spLocks noGrp="1"/>
          </p:cNvSpPr>
          <p:nvPr>
            <p:ph sz="quarter" idx="16"/>
          </p:nvPr>
        </p:nvSpPr>
        <p:spPr>
          <a:xfrm>
            <a:off x="754380" y="1583930"/>
            <a:ext cx="7635240" cy="2814722"/>
          </a:xfrm>
          <a:prstGeom prst="rect">
            <a:avLst/>
          </a:prstGeom>
        </p:spPr>
        <p:txBody>
          <a:bodyPr lIns="0"/>
          <a:lstStyle/>
          <a:p>
            <a:r>
              <a:rPr lang="en-US" sz="2000" dirty="0"/>
              <a:t>DOT is working on a new procurement for vans, light duty and medium duty buses. A procurement for heavy duty buses will be kicked off after the execution of the van, light duty and medium duty procurement.</a:t>
            </a:r>
          </a:p>
          <a:p>
            <a:r>
              <a:rPr lang="en-US" sz="2000" dirty="0"/>
              <a:t>DOT is currently revising and finalizing the specs using input received from the transit agency workgroup members and changes to vehicles types and manufacturers since the last procurement.</a:t>
            </a:r>
          </a:p>
          <a:p>
            <a:r>
              <a:rPr lang="en-US" sz="2000" dirty="0"/>
              <a:t>DOT has received a lot of interest from several vendors including existing and new potential vendors. </a:t>
            </a:r>
          </a:p>
          <a:p>
            <a:endParaRPr lang="en-US" sz="2000" dirty="0">
              <a:highlight>
                <a:srgbClr val="FFFF00"/>
              </a:highlight>
            </a:endParaRPr>
          </a:p>
        </p:txBody>
      </p:sp>
    </p:spTree>
    <p:extLst>
      <p:ext uri="{BB962C8B-B14F-4D97-AF65-F5344CB8AC3E}">
        <p14:creationId xmlns:p14="http://schemas.microsoft.com/office/powerpoint/2010/main" val="50381798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2956556-4782-1A7C-13B2-567616B2F1DA}"/>
              </a:ext>
            </a:extLst>
          </p:cNvPr>
          <p:cNvSpPr txBox="1">
            <a:spLocks noGrp="1"/>
          </p:cNvSpPr>
          <p:nvPr>
            <p:ph type="title" idx="4294967295"/>
          </p:nvPr>
        </p:nvSpPr>
        <p:spPr>
          <a:xfrm>
            <a:off x="754380" y="928919"/>
            <a:ext cx="5669569" cy="4801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90000"/>
              </a:lnSpc>
              <a:spcBef>
                <a:spcPts val="750"/>
              </a:spcBef>
              <a:spcAft>
                <a:spcPts val="1800"/>
              </a:spcAft>
              <a:buClrTx/>
              <a:buSzTx/>
              <a:buFontTx/>
              <a:buNone/>
              <a:tabLst/>
              <a:defRPr/>
            </a:pPr>
            <a:r>
              <a:rPr kumimoji="0" lang="en-US" sz="2800" b="1" i="0" u="none" strike="noStrike" kern="1200" cap="none" spc="0" normalizeH="0" baseline="0" noProof="0" dirty="0">
                <a:ln>
                  <a:noFill/>
                </a:ln>
                <a:solidFill>
                  <a:schemeClr val="accent1"/>
                </a:solidFill>
                <a:effectLst/>
                <a:uLnTx/>
                <a:uFillTx/>
                <a:latin typeface="Calibri" panose="020F0502020204030204" pitchFamily="34" charset="0"/>
                <a:ea typeface="Calibri" panose="020F0502020204030204" pitchFamily="34" charset="0"/>
                <a:cs typeface="Calibri" panose="020F0502020204030204" pitchFamily="34" charset="0"/>
              </a:rPr>
              <a:t>Iowa DOT Bus Procurement Cont.</a:t>
            </a:r>
          </a:p>
        </p:txBody>
      </p:sp>
      <p:cxnSp>
        <p:nvCxnSpPr>
          <p:cNvPr id="3" name="Straight Connector 2">
            <a:extLst>
              <a:ext uri="{FF2B5EF4-FFF2-40B4-BE49-F238E27FC236}">
                <a16:creationId xmlns:a16="http://schemas.microsoft.com/office/drawing/2014/main" id="{2146725D-2BB8-D597-D046-03F34CA6BB96}"/>
              </a:ext>
              <a:ext uri="{C183D7F6-B498-43B3-948B-1728B52AA6E4}">
                <adec:decorative xmlns:adec="http://schemas.microsoft.com/office/drawing/2017/decorative" val="1"/>
              </a:ext>
            </a:extLst>
          </p:cNvPr>
          <p:cNvCxnSpPr/>
          <p:nvPr/>
        </p:nvCxnSpPr>
        <p:spPr>
          <a:xfrm>
            <a:off x="754380" y="1499955"/>
            <a:ext cx="480060" cy="0"/>
          </a:xfrm>
          <a:prstGeom prst="line">
            <a:avLst/>
          </a:prstGeom>
          <a:ln w="57150">
            <a:solidFill>
              <a:schemeClr val="accent3"/>
            </a:solidFill>
          </a:ln>
        </p:spPr>
        <p:style>
          <a:lnRef idx="1">
            <a:schemeClr val="accent1"/>
          </a:lnRef>
          <a:fillRef idx="0">
            <a:schemeClr val="accent1"/>
          </a:fillRef>
          <a:effectRef idx="0">
            <a:schemeClr val="accent1"/>
          </a:effectRef>
          <a:fontRef idx="minor">
            <a:schemeClr val="tx1"/>
          </a:fontRef>
        </p:style>
      </p:cxnSp>
      <p:sp>
        <p:nvSpPr>
          <p:cNvPr id="13" name="Content Placeholder 12">
            <a:extLst>
              <a:ext uri="{FF2B5EF4-FFF2-40B4-BE49-F238E27FC236}">
                <a16:creationId xmlns:a16="http://schemas.microsoft.com/office/drawing/2014/main" id="{206FACBD-B244-4420-BE24-AD9110F31EC4}"/>
              </a:ext>
            </a:extLst>
          </p:cNvPr>
          <p:cNvSpPr>
            <a:spLocks noGrp="1"/>
          </p:cNvSpPr>
          <p:nvPr>
            <p:ph sz="quarter" idx="16"/>
          </p:nvPr>
        </p:nvSpPr>
        <p:spPr>
          <a:xfrm>
            <a:off x="754380" y="1583930"/>
            <a:ext cx="7635240" cy="2814722"/>
          </a:xfrm>
          <a:prstGeom prst="rect">
            <a:avLst/>
          </a:prstGeom>
        </p:spPr>
        <p:txBody>
          <a:bodyPr lIns="0"/>
          <a:lstStyle/>
          <a:p>
            <a:r>
              <a:rPr lang="en-US" sz="2000" dirty="0"/>
              <a:t>DOT will be putting out the RFP using the Iowa electronic procurement system IMPACS. This will improve efficiency long term but has resulted in a little bit of delay for new system set up. </a:t>
            </a:r>
          </a:p>
          <a:p>
            <a:r>
              <a:rPr lang="en-US" sz="2000" dirty="0"/>
              <a:t>Reminder the existing procurement expires on </a:t>
            </a:r>
            <a:r>
              <a:rPr lang="en-US" sz="2000" u="sng" dirty="0"/>
              <a:t>June 30, 2026</a:t>
            </a:r>
            <a:r>
              <a:rPr lang="en-US" sz="2000" dirty="0"/>
              <a:t>. Make sure to reach out the vendors to order vehicles before that date if you want to purchase from the current procurement. Otherwise, you will need to do your own procurement, purchase from another state schedule or wait until the new procurement is in place. </a:t>
            </a:r>
          </a:p>
        </p:txBody>
      </p:sp>
    </p:spTree>
    <p:extLst>
      <p:ext uri="{BB962C8B-B14F-4D97-AF65-F5344CB8AC3E}">
        <p14:creationId xmlns:p14="http://schemas.microsoft.com/office/powerpoint/2010/main" val="14293478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2956556-4782-1A7C-13B2-567616B2F1DA}"/>
              </a:ext>
            </a:extLst>
          </p:cNvPr>
          <p:cNvSpPr txBox="1">
            <a:spLocks noGrp="1"/>
          </p:cNvSpPr>
          <p:nvPr>
            <p:ph type="title" idx="4294967295"/>
          </p:nvPr>
        </p:nvSpPr>
        <p:spPr>
          <a:xfrm>
            <a:off x="754380" y="928919"/>
            <a:ext cx="6529647" cy="4801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90000"/>
              </a:lnSpc>
              <a:spcBef>
                <a:spcPts val="750"/>
              </a:spcBef>
              <a:spcAft>
                <a:spcPts val="1800"/>
              </a:spcAft>
              <a:buClrTx/>
              <a:buSzTx/>
              <a:buFontTx/>
              <a:buNone/>
              <a:tabLst/>
              <a:defRPr/>
            </a:pPr>
            <a:r>
              <a:rPr lang="en-US" sz="2800" b="1" dirty="0">
                <a:solidFill>
                  <a:schemeClr val="accent1"/>
                </a:solidFill>
                <a:latin typeface="Calibri" panose="020F0502020204030204" pitchFamily="34" charset="0"/>
                <a:ea typeface="Calibri" panose="020F0502020204030204" pitchFamily="34" charset="0"/>
                <a:cs typeface="Calibri" panose="020F0502020204030204" pitchFamily="34" charset="0"/>
              </a:rPr>
              <a:t>State of Washington Vehicle Procurement</a:t>
            </a:r>
            <a:endParaRPr kumimoji="0" lang="en-US" sz="2800" b="1" i="0" u="none" strike="noStrike" kern="1200" cap="none" spc="0" normalizeH="0" baseline="0" noProof="0" dirty="0">
              <a:ln>
                <a:noFill/>
              </a:ln>
              <a:solidFill>
                <a:schemeClr val="accent1"/>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cxnSp>
        <p:nvCxnSpPr>
          <p:cNvPr id="3" name="Straight Connector 2">
            <a:extLst>
              <a:ext uri="{FF2B5EF4-FFF2-40B4-BE49-F238E27FC236}">
                <a16:creationId xmlns:a16="http://schemas.microsoft.com/office/drawing/2014/main" id="{2146725D-2BB8-D597-D046-03F34CA6BB96}"/>
              </a:ext>
              <a:ext uri="{C183D7F6-B498-43B3-948B-1728B52AA6E4}">
                <adec:decorative xmlns:adec="http://schemas.microsoft.com/office/drawing/2017/decorative" val="1"/>
              </a:ext>
            </a:extLst>
          </p:cNvPr>
          <p:cNvCxnSpPr/>
          <p:nvPr/>
        </p:nvCxnSpPr>
        <p:spPr>
          <a:xfrm>
            <a:off x="754380" y="1499955"/>
            <a:ext cx="480060" cy="0"/>
          </a:xfrm>
          <a:prstGeom prst="line">
            <a:avLst/>
          </a:prstGeom>
          <a:ln w="57150">
            <a:solidFill>
              <a:schemeClr val="accent3"/>
            </a:solidFill>
          </a:ln>
        </p:spPr>
        <p:style>
          <a:lnRef idx="1">
            <a:schemeClr val="accent1"/>
          </a:lnRef>
          <a:fillRef idx="0">
            <a:schemeClr val="accent1"/>
          </a:fillRef>
          <a:effectRef idx="0">
            <a:schemeClr val="accent1"/>
          </a:effectRef>
          <a:fontRef idx="minor">
            <a:schemeClr val="tx1"/>
          </a:fontRef>
        </p:style>
      </p:cxnSp>
      <p:sp>
        <p:nvSpPr>
          <p:cNvPr id="13" name="Content Placeholder 12">
            <a:extLst>
              <a:ext uri="{FF2B5EF4-FFF2-40B4-BE49-F238E27FC236}">
                <a16:creationId xmlns:a16="http://schemas.microsoft.com/office/drawing/2014/main" id="{206FACBD-B244-4420-BE24-AD9110F31EC4}"/>
              </a:ext>
            </a:extLst>
          </p:cNvPr>
          <p:cNvSpPr>
            <a:spLocks noGrp="1"/>
          </p:cNvSpPr>
          <p:nvPr>
            <p:ph sz="quarter" idx="16"/>
          </p:nvPr>
        </p:nvSpPr>
        <p:spPr>
          <a:xfrm>
            <a:off x="754380" y="1583930"/>
            <a:ext cx="7635240" cy="2814722"/>
          </a:xfrm>
          <a:prstGeom prst="rect">
            <a:avLst/>
          </a:prstGeom>
        </p:spPr>
        <p:txBody>
          <a:bodyPr lIns="0"/>
          <a:lstStyle/>
          <a:p>
            <a:r>
              <a:rPr lang="en-US" sz="2000" dirty="0"/>
              <a:t>In the past Iowa transit agencies have purchased heavy duty buses from the Washington Vehicle Procurement through the Iowa Department of Administrative Services (DAS).</a:t>
            </a:r>
          </a:p>
          <a:p>
            <a:r>
              <a:rPr lang="en-US" sz="2000" dirty="0"/>
              <a:t>The Washington Procurement expired on March 31, 2026 and the new procurement is being administered differently. </a:t>
            </a:r>
          </a:p>
          <a:p>
            <a:r>
              <a:rPr lang="en-US" sz="2000" dirty="0"/>
              <a:t>Transit agencies must now individually sign cooperative purchase agreements directly with the State of Washington Department of Enterprise Services rather than work through an Iowa DAS cooperative agreement.</a:t>
            </a:r>
          </a:p>
          <a:p>
            <a:r>
              <a:rPr lang="en-US" sz="2000" dirty="0"/>
              <a:t>These changes will require more due diligence by the transit agency to ensure the purchase meets FTA procurement rules. Iowa DOT will provide more guidance on what to submit for DOT concurrence and reimbursement.  </a:t>
            </a:r>
          </a:p>
        </p:txBody>
      </p:sp>
    </p:spTree>
    <p:extLst>
      <p:ext uri="{BB962C8B-B14F-4D97-AF65-F5344CB8AC3E}">
        <p14:creationId xmlns:p14="http://schemas.microsoft.com/office/powerpoint/2010/main" val="213442080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2956556-4782-1A7C-13B2-567616B2F1DA}"/>
              </a:ext>
            </a:extLst>
          </p:cNvPr>
          <p:cNvSpPr txBox="1">
            <a:spLocks noGrp="1"/>
          </p:cNvSpPr>
          <p:nvPr>
            <p:ph type="title" idx="4294967295"/>
          </p:nvPr>
        </p:nvSpPr>
        <p:spPr>
          <a:xfrm>
            <a:off x="754380" y="928919"/>
            <a:ext cx="6529647" cy="4801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90000"/>
              </a:lnSpc>
              <a:spcBef>
                <a:spcPts val="750"/>
              </a:spcBef>
              <a:spcAft>
                <a:spcPts val="1800"/>
              </a:spcAft>
              <a:buClrTx/>
              <a:buSzTx/>
              <a:buFontTx/>
              <a:buNone/>
              <a:tabLst/>
              <a:defRPr/>
            </a:pPr>
            <a:r>
              <a:rPr kumimoji="0" lang="en-US" sz="2800" b="1" i="0" u="none" strike="noStrike" kern="1200" cap="none" spc="0" normalizeH="0" baseline="0" noProof="0" dirty="0">
                <a:ln>
                  <a:noFill/>
                </a:ln>
                <a:solidFill>
                  <a:schemeClr val="accent1"/>
                </a:solidFill>
                <a:effectLst/>
                <a:uLnTx/>
                <a:uFillTx/>
                <a:latin typeface="Calibri" panose="020F0502020204030204" pitchFamily="34" charset="0"/>
                <a:ea typeface="Calibri" panose="020F0502020204030204" pitchFamily="34" charset="0"/>
                <a:cs typeface="Calibri" panose="020F0502020204030204" pitchFamily="34" charset="0"/>
              </a:rPr>
              <a:t>Iowa DOT Electric Vehicle Procurement</a:t>
            </a:r>
          </a:p>
        </p:txBody>
      </p:sp>
      <p:cxnSp>
        <p:nvCxnSpPr>
          <p:cNvPr id="3" name="Straight Connector 2">
            <a:extLst>
              <a:ext uri="{FF2B5EF4-FFF2-40B4-BE49-F238E27FC236}">
                <a16:creationId xmlns:a16="http://schemas.microsoft.com/office/drawing/2014/main" id="{2146725D-2BB8-D597-D046-03F34CA6BB96}"/>
              </a:ext>
              <a:ext uri="{C183D7F6-B498-43B3-948B-1728B52AA6E4}">
                <adec:decorative xmlns:adec="http://schemas.microsoft.com/office/drawing/2017/decorative" val="1"/>
              </a:ext>
            </a:extLst>
          </p:cNvPr>
          <p:cNvCxnSpPr/>
          <p:nvPr/>
        </p:nvCxnSpPr>
        <p:spPr>
          <a:xfrm>
            <a:off x="754380" y="1499955"/>
            <a:ext cx="480060" cy="0"/>
          </a:xfrm>
          <a:prstGeom prst="line">
            <a:avLst/>
          </a:prstGeom>
          <a:ln w="57150">
            <a:solidFill>
              <a:schemeClr val="accent3"/>
            </a:solidFill>
          </a:ln>
        </p:spPr>
        <p:style>
          <a:lnRef idx="1">
            <a:schemeClr val="accent1"/>
          </a:lnRef>
          <a:fillRef idx="0">
            <a:schemeClr val="accent1"/>
          </a:fillRef>
          <a:effectRef idx="0">
            <a:schemeClr val="accent1"/>
          </a:effectRef>
          <a:fontRef idx="minor">
            <a:schemeClr val="tx1"/>
          </a:fontRef>
        </p:style>
      </p:cxnSp>
      <p:sp>
        <p:nvSpPr>
          <p:cNvPr id="13" name="Content Placeholder 12">
            <a:extLst>
              <a:ext uri="{FF2B5EF4-FFF2-40B4-BE49-F238E27FC236}">
                <a16:creationId xmlns:a16="http://schemas.microsoft.com/office/drawing/2014/main" id="{206FACBD-B244-4420-BE24-AD9110F31EC4}"/>
              </a:ext>
            </a:extLst>
          </p:cNvPr>
          <p:cNvSpPr>
            <a:spLocks noGrp="1"/>
          </p:cNvSpPr>
          <p:nvPr>
            <p:ph sz="quarter" idx="16"/>
          </p:nvPr>
        </p:nvSpPr>
        <p:spPr>
          <a:xfrm>
            <a:off x="754380" y="1583930"/>
            <a:ext cx="7635240" cy="2814722"/>
          </a:xfrm>
          <a:prstGeom prst="rect">
            <a:avLst/>
          </a:prstGeom>
        </p:spPr>
        <p:txBody>
          <a:bodyPr lIns="0"/>
          <a:lstStyle/>
          <a:p>
            <a:r>
              <a:rPr lang="en-US" sz="2000" dirty="0"/>
              <a:t>Reminder that the DOT has a current Electric Vehicle procurement where agencies can acquire ADA Battery Electric Transit Conversion Vans, both 25’ and 30’ Light-Duty ADA Accessible Battery Electric Buses, along with Level 2 and Level 3 EV Charging Stations </a:t>
            </a:r>
          </a:p>
          <a:p>
            <a:r>
              <a:rPr lang="en-US" sz="2000" dirty="0"/>
              <a:t>These EV contracts runs through June 30, 2026.</a:t>
            </a:r>
          </a:p>
          <a:p>
            <a:r>
              <a:rPr lang="en-US" sz="2000" dirty="0"/>
              <a:t>DOT is currently in the process of extending these contracts with the vendors for another year, out to June 30, 2027.</a:t>
            </a:r>
          </a:p>
        </p:txBody>
      </p:sp>
    </p:spTree>
    <p:extLst>
      <p:ext uri="{BB962C8B-B14F-4D97-AF65-F5344CB8AC3E}">
        <p14:creationId xmlns:p14="http://schemas.microsoft.com/office/powerpoint/2010/main" val="29317948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2956556-4782-1A7C-13B2-567616B2F1DA}"/>
              </a:ext>
            </a:extLst>
          </p:cNvPr>
          <p:cNvSpPr txBox="1">
            <a:spLocks noGrp="1"/>
          </p:cNvSpPr>
          <p:nvPr>
            <p:ph type="title" idx="4294967295"/>
          </p:nvPr>
        </p:nvSpPr>
        <p:spPr>
          <a:xfrm>
            <a:off x="754380" y="928919"/>
            <a:ext cx="6529647" cy="86793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90000"/>
              </a:lnSpc>
              <a:spcBef>
                <a:spcPts val="750"/>
              </a:spcBef>
              <a:spcAft>
                <a:spcPts val="1800"/>
              </a:spcAft>
              <a:buClrTx/>
              <a:buSzTx/>
              <a:buFontTx/>
              <a:buNone/>
              <a:tabLst/>
              <a:defRPr/>
            </a:pPr>
            <a:r>
              <a:rPr kumimoji="0" lang="en-US" sz="2800" b="1" i="0" u="none" strike="noStrike" kern="1200" cap="none" spc="0" normalizeH="0" baseline="0" noProof="0" dirty="0">
                <a:ln>
                  <a:noFill/>
                </a:ln>
                <a:solidFill>
                  <a:schemeClr val="accent1"/>
                </a:solidFill>
                <a:effectLst/>
                <a:uLnTx/>
                <a:uFillTx/>
                <a:latin typeface="Calibri" panose="020F0502020204030204" pitchFamily="34" charset="0"/>
                <a:ea typeface="Calibri" panose="020F0502020204030204" pitchFamily="34" charset="0"/>
                <a:cs typeface="Calibri" panose="020F0502020204030204" pitchFamily="34" charset="0"/>
              </a:rPr>
              <a:t>REMINDER: Iowa DOT Concurrence for Capital Projects</a:t>
            </a:r>
          </a:p>
        </p:txBody>
      </p:sp>
      <p:cxnSp>
        <p:nvCxnSpPr>
          <p:cNvPr id="3" name="Straight Connector 2">
            <a:extLst>
              <a:ext uri="{FF2B5EF4-FFF2-40B4-BE49-F238E27FC236}">
                <a16:creationId xmlns:a16="http://schemas.microsoft.com/office/drawing/2014/main" id="{2146725D-2BB8-D597-D046-03F34CA6BB96}"/>
              </a:ext>
              <a:ext uri="{C183D7F6-B498-43B3-948B-1728B52AA6E4}">
                <adec:decorative xmlns:adec="http://schemas.microsoft.com/office/drawing/2017/decorative" val="1"/>
              </a:ext>
            </a:extLst>
          </p:cNvPr>
          <p:cNvCxnSpPr/>
          <p:nvPr/>
        </p:nvCxnSpPr>
        <p:spPr>
          <a:xfrm>
            <a:off x="754380" y="1863640"/>
            <a:ext cx="480060" cy="0"/>
          </a:xfrm>
          <a:prstGeom prst="line">
            <a:avLst/>
          </a:prstGeom>
          <a:ln w="57150">
            <a:solidFill>
              <a:schemeClr val="accent3"/>
            </a:solidFill>
          </a:ln>
        </p:spPr>
        <p:style>
          <a:lnRef idx="1">
            <a:schemeClr val="accent1"/>
          </a:lnRef>
          <a:fillRef idx="0">
            <a:schemeClr val="accent1"/>
          </a:fillRef>
          <a:effectRef idx="0">
            <a:schemeClr val="accent1"/>
          </a:effectRef>
          <a:fontRef idx="minor">
            <a:schemeClr val="tx1"/>
          </a:fontRef>
        </p:style>
      </p:cxnSp>
      <p:sp>
        <p:nvSpPr>
          <p:cNvPr id="13" name="Content Placeholder 12">
            <a:extLst>
              <a:ext uri="{FF2B5EF4-FFF2-40B4-BE49-F238E27FC236}">
                <a16:creationId xmlns:a16="http://schemas.microsoft.com/office/drawing/2014/main" id="{206FACBD-B244-4420-BE24-AD9110F31EC4}"/>
              </a:ext>
            </a:extLst>
          </p:cNvPr>
          <p:cNvSpPr>
            <a:spLocks noGrp="1"/>
          </p:cNvSpPr>
          <p:nvPr>
            <p:ph sz="quarter" idx="16"/>
          </p:nvPr>
        </p:nvSpPr>
        <p:spPr>
          <a:xfrm>
            <a:off x="754380" y="2093089"/>
            <a:ext cx="7635240" cy="2814722"/>
          </a:xfrm>
          <a:prstGeom prst="rect">
            <a:avLst/>
          </a:prstGeom>
        </p:spPr>
        <p:txBody>
          <a:bodyPr lIns="0"/>
          <a:lstStyle/>
          <a:p>
            <a:r>
              <a:rPr lang="en-US" sz="2000" dirty="0"/>
              <a:t>If you are making a capital purchase using funds administered through a DOT contract, you must request concurrence from your TPA prior to putting out a bid or signing a purchase order from an existing procurement.</a:t>
            </a:r>
          </a:p>
          <a:p>
            <a:r>
              <a:rPr lang="en-US" sz="2000" dirty="0"/>
              <a:t>For RFPs/RFQs send the document to the TPA for review prior to publication. The intent to award and justification will also need to be reviewed and approved prior to award.</a:t>
            </a:r>
          </a:p>
          <a:p>
            <a:r>
              <a:rPr lang="en-US" sz="2000" dirty="0"/>
              <a:t>For bus purchases on the Iowa DOT procurement send the draft purchase order, bus schematic along with the vehicle being replaced and contract being used to your TPA requesting concurrence for the purchase. </a:t>
            </a:r>
          </a:p>
        </p:txBody>
      </p:sp>
    </p:spTree>
    <p:extLst>
      <p:ext uri="{BB962C8B-B14F-4D97-AF65-F5344CB8AC3E}">
        <p14:creationId xmlns:p14="http://schemas.microsoft.com/office/powerpoint/2010/main" val="397595444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2956556-4782-1A7C-13B2-567616B2F1DA}"/>
              </a:ext>
            </a:extLst>
          </p:cNvPr>
          <p:cNvSpPr txBox="1">
            <a:spLocks noGrp="1"/>
          </p:cNvSpPr>
          <p:nvPr>
            <p:ph type="title" idx="4294967295"/>
          </p:nvPr>
        </p:nvSpPr>
        <p:spPr>
          <a:xfrm>
            <a:off x="754380" y="928919"/>
            <a:ext cx="6529647" cy="4801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90000"/>
              </a:lnSpc>
              <a:spcBef>
                <a:spcPts val="750"/>
              </a:spcBef>
              <a:spcAft>
                <a:spcPts val="1800"/>
              </a:spcAft>
              <a:buClrTx/>
              <a:buSzTx/>
              <a:buFontTx/>
              <a:buNone/>
              <a:tabLst/>
              <a:defRPr/>
            </a:pPr>
            <a:r>
              <a:rPr kumimoji="0" lang="en-US" sz="2800" b="1" i="0" u="none" strike="noStrike" kern="1200" cap="none" spc="0" normalizeH="0" baseline="0" noProof="0" dirty="0">
                <a:ln>
                  <a:noFill/>
                </a:ln>
                <a:solidFill>
                  <a:schemeClr val="accent1"/>
                </a:solidFill>
                <a:effectLst/>
                <a:uLnTx/>
                <a:uFillTx/>
                <a:latin typeface="Calibri" panose="020F0502020204030204" pitchFamily="34" charset="0"/>
                <a:ea typeface="Calibri" panose="020F0502020204030204" pitchFamily="34" charset="0"/>
                <a:cs typeface="Calibri" panose="020F0502020204030204" pitchFamily="34" charset="0"/>
              </a:rPr>
              <a:t>Iowa DAS Website</a:t>
            </a:r>
          </a:p>
        </p:txBody>
      </p:sp>
      <p:cxnSp>
        <p:nvCxnSpPr>
          <p:cNvPr id="3" name="Straight Connector 2">
            <a:extLst>
              <a:ext uri="{FF2B5EF4-FFF2-40B4-BE49-F238E27FC236}">
                <a16:creationId xmlns:a16="http://schemas.microsoft.com/office/drawing/2014/main" id="{2146725D-2BB8-D597-D046-03F34CA6BB96}"/>
              </a:ext>
              <a:ext uri="{C183D7F6-B498-43B3-948B-1728B52AA6E4}">
                <adec:decorative xmlns:adec="http://schemas.microsoft.com/office/drawing/2017/decorative" val="1"/>
              </a:ext>
            </a:extLst>
          </p:cNvPr>
          <p:cNvCxnSpPr/>
          <p:nvPr/>
        </p:nvCxnSpPr>
        <p:spPr>
          <a:xfrm>
            <a:off x="754380" y="1499955"/>
            <a:ext cx="480060" cy="0"/>
          </a:xfrm>
          <a:prstGeom prst="line">
            <a:avLst/>
          </a:prstGeom>
          <a:ln w="57150">
            <a:solidFill>
              <a:schemeClr val="accent3"/>
            </a:solidFill>
          </a:ln>
        </p:spPr>
        <p:style>
          <a:lnRef idx="1">
            <a:schemeClr val="accent1"/>
          </a:lnRef>
          <a:fillRef idx="0">
            <a:schemeClr val="accent1"/>
          </a:fillRef>
          <a:effectRef idx="0">
            <a:schemeClr val="accent1"/>
          </a:effectRef>
          <a:fontRef idx="minor">
            <a:schemeClr val="tx1"/>
          </a:fontRef>
        </p:style>
      </p:cxnSp>
      <p:sp>
        <p:nvSpPr>
          <p:cNvPr id="13" name="Content Placeholder 12">
            <a:extLst>
              <a:ext uri="{FF2B5EF4-FFF2-40B4-BE49-F238E27FC236}">
                <a16:creationId xmlns:a16="http://schemas.microsoft.com/office/drawing/2014/main" id="{206FACBD-B244-4420-BE24-AD9110F31EC4}"/>
              </a:ext>
            </a:extLst>
          </p:cNvPr>
          <p:cNvSpPr>
            <a:spLocks noGrp="1"/>
          </p:cNvSpPr>
          <p:nvPr>
            <p:ph sz="quarter" idx="16"/>
          </p:nvPr>
        </p:nvSpPr>
        <p:spPr>
          <a:xfrm>
            <a:off x="754380" y="1583930"/>
            <a:ext cx="7635240" cy="2814722"/>
          </a:xfrm>
          <a:prstGeom prst="rect">
            <a:avLst/>
          </a:prstGeom>
        </p:spPr>
        <p:txBody>
          <a:bodyPr lIns="0"/>
          <a:lstStyle/>
          <a:p>
            <a:r>
              <a:rPr lang="en-US" sz="2000" dirty="0"/>
              <a:t>Transit agencies are able to purchase goods and services through some state of Iowa Master Agreements. A list of those agreements can be found on the DAS Procurement webpage</a:t>
            </a:r>
          </a:p>
          <a:p>
            <a:r>
              <a:rPr lang="en-US" sz="2000" dirty="0"/>
              <a:t>This can be an alternative to completing your own procurement using </a:t>
            </a:r>
            <a:r>
              <a:rPr lang="en-US" sz="2000" u="sng" dirty="0"/>
              <a:t>state and local funded </a:t>
            </a:r>
            <a:r>
              <a:rPr lang="en-US" sz="2000" dirty="0"/>
              <a:t>goods and services. </a:t>
            </a:r>
          </a:p>
          <a:p>
            <a:r>
              <a:rPr lang="en-US" sz="2000" dirty="0"/>
              <a:t>It is not recommended for federally funded purchases due to additional requirements. You can reach out to your TPA for more information. </a:t>
            </a:r>
          </a:p>
        </p:txBody>
      </p:sp>
    </p:spTree>
    <p:extLst>
      <p:ext uri="{BB962C8B-B14F-4D97-AF65-F5344CB8AC3E}">
        <p14:creationId xmlns:p14="http://schemas.microsoft.com/office/powerpoint/2010/main" val="7740423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alpha val="10000"/>
          </a:schemeClr>
        </a:solidFill>
        <a:effectLst/>
      </p:bgPr>
    </p:bg>
    <p:spTree>
      <p:nvGrpSpPr>
        <p:cNvPr id="1" name="">
          <a:extLst>
            <a:ext uri="{FF2B5EF4-FFF2-40B4-BE49-F238E27FC236}">
              <a16:creationId xmlns:a16="http://schemas.microsoft.com/office/drawing/2014/main" id="{6E297D14-419E-E02F-D1D5-16747AD2D40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8B04D9DC-4222-544D-6EF4-A2F59EF88DC0}"/>
              </a:ext>
            </a:extLst>
          </p:cNvPr>
          <p:cNvSpPr txBox="1">
            <a:spLocks noGrp="1"/>
          </p:cNvSpPr>
          <p:nvPr>
            <p:ph type="title" idx="4294967295"/>
          </p:nvPr>
        </p:nvSpPr>
        <p:spPr>
          <a:xfrm>
            <a:off x="684040" y="715283"/>
            <a:ext cx="7705580" cy="86793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90000"/>
              </a:lnSpc>
              <a:spcBef>
                <a:spcPts val="750"/>
              </a:spcBef>
              <a:spcAft>
                <a:spcPts val="1800"/>
              </a:spcAft>
              <a:buClrTx/>
              <a:buSzTx/>
              <a:buFontTx/>
              <a:buNone/>
              <a:tabLst/>
              <a:defRPr/>
            </a:pPr>
            <a:r>
              <a:rPr kumimoji="0" lang="en-US" sz="2800" b="1" i="0" u="none" strike="noStrike" kern="1200" cap="none" spc="0" normalizeH="0" baseline="0" noProof="0" dirty="0">
                <a:ln>
                  <a:noFill/>
                </a:ln>
                <a:solidFill>
                  <a:schemeClr val="accent1"/>
                </a:solidFill>
                <a:effectLst/>
                <a:uLnTx/>
                <a:uFillTx/>
                <a:latin typeface="Calibri" panose="020F0502020204030204" pitchFamily="34" charset="0"/>
                <a:ea typeface="Calibri" panose="020F0502020204030204" pitchFamily="34" charset="0"/>
                <a:cs typeface="Calibri" panose="020F0502020204030204" pitchFamily="34" charset="0"/>
              </a:rPr>
              <a:t>Iowa DOT Public Transit Team Year in Review - Continued</a:t>
            </a:r>
          </a:p>
        </p:txBody>
      </p:sp>
      <p:cxnSp>
        <p:nvCxnSpPr>
          <p:cNvPr id="3" name="Straight Connector 2">
            <a:extLst>
              <a:ext uri="{FF2B5EF4-FFF2-40B4-BE49-F238E27FC236}">
                <a16:creationId xmlns:a16="http://schemas.microsoft.com/office/drawing/2014/main" id="{817B6B0C-6BE9-EB80-87CD-AEF29E5B410A}"/>
              </a:ext>
              <a:ext uri="{C183D7F6-B498-43B3-948B-1728B52AA6E4}">
                <adec:decorative xmlns:adec="http://schemas.microsoft.com/office/drawing/2017/decorative" val="1"/>
              </a:ext>
            </a:extLst>
          </p:cNvPr>
          <p:cNvCxnSpPr/>
          <p:nvPr/>
        </p:nvCxnSpPr>
        <p:spPr>
          <a:xfrm>
            <a:off x="754380" y="1583213"/>
            <a:ext cx="480060" cy="0"/>
          </a:xfrm>
          <a:prstGeom prst="line">
            <a:avLst/>
          </a:prstGeom>
          <a:ln w="57150">
            <a:solidFill>
              <a:schemeClr val="accent3"/>
            </a:solidFill>
          </a:ln>
        </p:spPr>
        <p:style>
          <a:lnRef idx="1">
            <a:schemeClr val="accent1"/>
          </a:lnRef>
          <a:fillRef idx="0">
            <a:schemeClr val="accent1"/>
          </a:fillRef>
          <a:effectRef idx="0">
            <a:schemeClr val="accent1"/>
          </a:effectRef>
          <a:fontRef idx="minor">
            <a:schemeClr val="tx1"/>
          </a:fontRef>
        </p:style>
      </p:cxnSp>
      <p:sp>
        <p:nvSpPr>
          <p:cNvPr id="13" name="Content Placeholder 12">
            <a:extLst>
              <a:ext uri="{FF2B5EF4-FFF2-40B4-BE49-F238E27FC236}">
                <a16:creationId xmlns:a16="http://schemas.microsoft.com/office/drawing/2014/main" id="{7FFFF2B6-5B3B-8984-2588-6174B5019BC4}"/>
              </a:ext>
            </a:extLst>
          </p:cNvPr>
          <p:cNvSpPr>
            <a:spLocks noGrp="1"/>
          </p:cNvSpPr>
          <p:nvPr>
            <p:ph sz="quarter" idx="16"/>
          </p:nvPr>
        </p:nvSpPr>
        <p:spPr>
          <a:xfrm>
            <a:off x="754380" y="1808705"/>
            <a:ext cx="7635240" cy="4300691"/>
          </a:xfrm>
          <a:prstGeom prst="rect">
            <a:avLst/>
          </a:prstGeom>
        </p:spPr>
        <p:txBody>
          <a:bodyPr lIns="0"/>
          <a:lstStyle/>
          <a:p>
            <a:pPr>
              <a:spcBef>
                <a:spcPts val="0"/>
              </a:spcBef>
              <a:buFont typeface="Wingdings" panose="05000000000000000000" pitchFamily="2" charset="2"/>
              <a:buChar char="ü"/>
            </a:pPr>
            <a:r>
              <a:rPr lang="en-US" sz="2400" dirty="0"/>
              <a:t>On-going participation in planning meetings for a streetcar</a:t>
            </a:r>
          </a:p>
          <a:p>
            <a:pPr>
              <a:spcBef>
                <a:spcPts val="0"/>
              </a:spcBef>
              <a:buFont typeface="Wingdings" panose="05000000000000000000" pitchFamily="2" charset="2"/>
              <a:buChar char="ü"/>
            </a:pPr>
            <a:r>
              <a:rPr lang="en-US" sz="2400" dirty="0"/>
              <a:t>Two Transit Manager Handbook Trainings</a:t>
            </a:r>
          </a:p>
          <a:p>
            <a:pPr>
              <a:spcBef>
                <a:spcPts val="0"/>
              </a:spcBef>
              <a:buFont typeface="Wingdings" panose="05000000000000000000" pitchFamily="2" charset="2"/>
              <a:buChar char="ü"/>
            </a:pPr>
            <a:r>
              <a:rPr lang="en-US" sz="2400" dirty="0"/>
              <a:t>Passenger Transportation Summit, May 19</a:t>
            </a:r>
            <a:r>
              <a:rPr lang="en-US" sz="2400" baseline="30000" dirty="0"/>
              <a:t>th</a:t>
            </a:r>
            <a:r>
              <a:rPr lang="en-US" sz="2400" dirty="0"/>
              <a:t> </a:t>
            </a:r>
          </a:p>
          <a:p>
            <a:pPr>
              <a:spcBef>
                <a:spcPts val="0"/>
              </a:spcBef>
              <a:buFont typeface="Wingdings" panose="05000000000000000000" pitchFamily="2" charset="2"/>
              <a:buChar char="ü"/>
            </a:pPr>
            <a:r>
              <a:rPr lang="en-US" sz="2400" dirty="0"/>
              <a:t>Presented Public Transit Long Range Plan to Iowa Transportation Commission on June 8</a:t>
            </a:r>
            <a:r>
              <a:rPr lang="en-US" sz="2400" baseline="30000" dirty="0"/>
              <a:t>th</a:t>
            </a:r>
            <a:r>
              <a:rPr lang="en-US" sz="2400" dirty="0"/>
              <a:t> </a:t>
            </a:r>
          </a:p>
          <a:p>
            <a:pPr>
              <a:spcBef>
                <a:spcPts val="0"/>
              </a:spcBef>
              <a:buFont typeface="Wingdings" panose="05000000000000000000" pitchFamily="2" charset="2"/>
              <a:buChar char="ü"/>
            </a:pPr>
            <a:r>
              <a:rPr lang="en-US" sz="2400" dirty="0"/>
              <a:t>Conferences/training attended: </a:t>
            </a:r>
          </a:p>
          <a:p>
            <a:pPr lvl="1">
              <a:spcBef>
                <a:spcPts val="0"/>
              </a:spcBef>
            </a:pPr>
            <a:r>
              <a:rPr lang="en-US" sz="2400" dirty="0"/>
              <a:t>National RTAP Conference, Austin, TX</a:t>
            </a:r>
          </a:p>
          <a:p>
            <a:pPr lvl="1">
              <a:spcBef>
                <a:spcPts val="0"/>
              </a:spcBef>
            </a:pPr>
            <a:r>
              <a:rPr lang="en-US" sz="2400" dirty="0"/>
              <a:t>National RTAP Review Board Meetings</a:t>
            </a:r>
          </a:p>
          <a:p>
            <a:pPr lvl="1">
              <a:spcBef>
                <a:spcPts val="0"/>
              </a:spcBef>
            </a:pPr>
            <a:r>
              <a:rPr lang="en-US" sz="2400" dirty="0"/>
              <a:t>CTAA EXPO, Omaha, NE</a:t>
            </a:r>
          </a:p>
          <a:p>
            <a:pPr lvl="1">
              <a:spcBef>
                <a:spcPts val="0"/>
              </a:spcBef>
            </a:pPr>
            <a:r>
              <a:rPr lang="en-US" sz="2400" dirty="0"/>
              <a:t>Multiple NTI Procurement Series trainings</a:t>
            </a:r>
          </a:p>
          <a:p>
            <a:pPr lvl="1">
              <a:spcBef>
                <a:spcPts val="0"/>
              </a:spcBef>
            </a:pPr>
            <a:r>
              <a:rPr lang="en-US" sz="2400" dirty="0"/>
              <a:t>AASHTO Transit Management Conference, Detroit, MI</a:t>
            </a:r>
          </a:p>
          <a:p>
            <a:pPr>
              <a:spcBef>
                <a:spcPts val="0"/>
              </a:spcBef>
              <a:buFont typeface="Wingdings" panose="05000000000000000000" pitchFamily="2" charset="2"/>
              <a:buChar char="ü"/>
            </a:pPr>
            <a:endParaRPr lang="en-US" sz="2400" dirty="0">
              <a:highlight>
                <a:srgbClr val="FFFF00"/>
              </a:highlight>
            </a:endParaRPr>
          </a:p>
          <a:p>
            <a:pPr>
              <a:buFont typeface="Wingdings" panose="05000000000000000000" pitchFamily="2" charset="2"/>
              <a:buChar char="ü"/>
            </a:pPr>
            <a:endParaRPr lang="en-US"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81697278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2956556-4782-1A7C-13B2-567616B2F1DA}"/>
              </a:ext>
            </a:extLst>
          </p:cNvPr>
          <p:cNvSpPr txBox="1">
            <a:spLocks noGrp="1"/>
          </p:cNvSpPr>
          <p:nvPr>
            <p:ph type="title" idx="4294967295"/>
          </p:nvPr>
        </p:nvSpPr>
        <p:spPr>
          <a:xfrm>
            <a:off x="754380" y="816951"/>
            <a:ext cx="5669569" cy="4801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90000"/>
              </a:lnSpc>
              <a:spcBef>
                <a:spcPts val="750"/>
              </a:spcBef>
              <a:spcAft>
                <a:spcPts val="1800"/>
              </a:spcAft>
              <a:buClrTx/>
              <a:buSzTx/>
              <a:buFontTx/>
              <a:buNone/>
              <a:tabLst/>
              <a:defRPr/>
            </a:pPr>
            <a:r>
              <a:rPr kumimoji="0" lang="en-US" sz="2800" b="1" i="0" u="none" strike="noStrike" kern="1200" cap="none" spc="0" normalizeH="0" baseline="0" noProof="0" dirty="0">
                <a:ln>
                  <a:noFill/>
                </a:ln>
                <a:solidFill>
                  <a:schemeClr val="accent1"/>
                </a:solidFill>
                <a:effectLst/>
                <a:uLnTx/>
                <a:uFillTx/>
                <a:latin typeface="Calibri" panose="020F0502020204030204" pitchFamily="34" charset="0"/>
                <a:ea typeface="Calibri" panose="020F0502020204030204" pitchFamily="34" charset="0"/>
                <a:cs typeface="Calibri" panose="020F0502020204030204" pitchFamily="34" charset="0"/>
              </a:rPr>
              <a:t>ICB Application Due Date</a:t>
            </a:r>
          </a:p>
        </p:txBody>
      </p:sp>
      <p:cxnSp>
        <p:nvCxnSpPr>
          <p:cNvPr id="3" name="Straight Connector 2">
            <a:extLst>
              <a:ext uri="{FF2B5EF4-FFF2-40B4-BE49-F238E27FC236}">
                <a16:creationId xmlns:a16="http://schemas.microsoft.com/office/drawing/2014/main" id="{2146725D-2BB8-D597-D046-03F34CA6BB96}"/>
              </a:ext>
              <a:ext uri="{C183D7F6-B498-43B3-948B-1728B52AA6E4}">
                <adec:decorative xmlns:adec="http://schemas.microsoft.com/office/drawing/2017/decorative" val="1"/>
              </a:ext>
            </a:extLst>
          </p:cNvPr>
          <p:cNvCxnSpPr/>
          <p:nvPr/>
        </p:nvCxnSpPr>
        <p:spPr>
          <a:xfrm>
            <a:off x="754380" y="1415979"/>
            <a:ext cx="480060" cy="0"/>
          </a:xfrm>
          <a:prstGeom prst="line">
            <a:avLst/>
          </a:prstGeom>
          <a:ln w="57150">
            <a:solidFill>
              <a:schemeClr val="accent3"/>
            </a:solidFill>
          </a:ln>
        </p:spPr>
        <p:style>
          <a:lnRef idx="1">
            <a:schemeClr val="accent1"/>
          </a:lnRef>
          <a:fillRef idx="0">
            <a:schemeClr val="accent1"/>
          </a:fillRef>
          <a:effectRef idx="0">
            <a:schemeClr val="accent1"/>
          </a:effectRef>
          <a:fontRef idx="minor">
            <a:schemeClr val="tx1"/>
          </a:fontRef>
        </p:style>
      </p:cxnSp>
      <p:sp>
        <p:nvSpPr>
          <p:cNvPr id="13" name="Content Placeholder 12">
            <a:extLst>
              <a:ext uri="{FF2B5EF4-FFF2-40B4-BE49-F238E27FC236}">
                <a16:creationId xmlns:a16="http://schemas.microsoft.com/office/drawing/2014/main" id="{206FACBD-B244-4420-BE24-AD9110F31EC4}"/>
              </a:ext>
            </a:extLst>
          </p:cNvPr>
          <p:cNvSpPr>
            <a:spLocks noGrp="1"/>
          </p:cNvSpPr>
          <p:nvPr>
            <p:ph sz="quarter" idx="16"/>
          </p:nvPr>
        </p:nvSpPr>
        <p:spPr>
          <a:xfrm>
            <a:off x="754380" y="1534876"/>
            <a:ext cx="7635240" cy="4576671"/>
          </a:xfrm>
          <a:prstGeom prst="rect">
            <a:avLst/>
          </a:prstGeom>
        </p:spPr>
        <p:txBody>
          <a:bodyPr lIns="0"/>
          <a:lstStyle/>
          <a:p>
            <a:pPr>
              <a:buFont typeface="Arial" panose="020B0604020202020204" pitchFamily="34" charset="0"/>
              <a:buChar char="•"/>
            </a:pPr>
            <a:r>
              <a:rPr lang="en-US" sz="2400" dirty="0"/>
              <a:t>Beginning for calendar year 2027 contracts, the application date will be moved up to improve grant and contract approval timelines</a:t>
            </a:r>
            <a:endParaRPr lang="en-US" sz="2400" dirty="0">
              <a:latin typeface="Calibri" panose="020F0502020204030204" pitchFamily="34" charset="0"/>
              <a:cs typeface="Calibri" panose="020F0502020204030204" pitchFamily="34" charset="0"/>
            </a:endParaRPr>
          </a:p>
          <a:p>
            <a:pPr>
              <a:buFont typeface="Arial" panose="020B0604020202020204" pitchFamily="34" charset="0"/>
              <a:buChar char="•"/>
            </a:pPr>
            <a:r>
              <a:rPr lang="en-US" sz="2400" dirty="0"/>
              <a:t>The Notice of Funding Availability (NOFA) will be issued in early July, and the application is due on September 1st </a:t>
            </a:r>
          </a:p>
          <a:p>
            <a:pPr>
              <a:buFont typeface="Arial" panose="020B0604020202020204" pitchFamily="34" charset="0"/>
              <a:buChar char="•"/>
            </a:pPr>
            <a:r>
              <a:rPr lang="en-US" sz="2400" dirty="0"/>
              <a:t>Recommendations will be presented to DOT Transportation Commission in October and approval sought in November </a:t>
            </a:r>
          </a:p>
          <a:p>
            <a:pPr>
              <a:buFont typeface="Arial" panose="020B0604020202020204" pitchFamily="34" charset="0"/>
              <a:buChar char="•"/>
            </a:pPr>
            <a:r>
              <a:rPr lang="en-US" sz="2400" dirty="0"/>
              <a:t>Intercity Bus operating contracts run January 1 through December 31</a:t>
            </a:r>
          </a:p>
          <a:p>
            <a:pPr>
              <a:buFont typeface="Arial" panose="020B0604020202020204" pitchFamily="34" charset="0"/>
              <a:buChar char="•"/>
            </a:pPr>
            <a:endParaRPr lang="en-US" sz="2000" dirty="0"/>
          </a:p>
        </p:txBody>
      </p:sp>
    </p:spTree>
    <p:extLst>
      <p:ext uri="{BB962C8B-B14F-4D97-AF65-F5344CB8AC3E}">
        <p14:creationId xmlns:p14="http://schemas.microsoft.com/office/powerpoint/2010/main" val="20321730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2956556-4782-1A7C-13B2-567616B2F1DA}"/>
              </a:ext>
            </a:extLst>
          </p:cNvPr>
          <p:cNvSpPr txBox="1">
            <a:spLocks noGrp="1"/>
          </p:cNvSpPr>
          <p:nvPr>
            <p:ph type="title" idx="4294967295"/>
          </p:nvPr>
        </p:nvSpPr>
        <p:spPr>
          <a:xfrm>
            <a:off x="754380" y="928919"/>
            <a:ext cx="6529647" cy="4801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90000"/>
              </a:lnSpc>
              <a:spcBef>
                <a:spcPts val="750"/>
              </a:spcBef>
              <a:spcAft>
                <a:spcPts val="1800"/>
              </a:spcAft>
              <a:buClrTx/>
              <a:buSzTx/>
              <a:buFontTx/>
              <a:buNone/>
              <a:tabLst/>
              <a:defRPr/>
            </a:pPr>
            <a:r>
              <a:rPr lang="en-US" sz="2800" b="1" dirty="0">
                <a:solidFill>
                  <a:schemeClr val="accent1"/>
                </a:solidFill>
                <a:latin typeface="Calibri" panose="020F0502020204030204" pitchFamily="34" charset="0"/>
                <a:ea typeface="Calibri" panose="020F0502020204030204" pitchFamily="34" charset="0"/>
                <a:cs typeface="Calibri" panose="020F0502020204030204" pitchFamily="34" charset="0"/>
              </a:rPr>
              <a:t>Agency Site Visits</a:t>
            </a:r>
            <a:endParaRPr kumimoji="0" lang="en-US" sz="2800" b="1" i="0" u="none" strike="noStrike" kern="1200" cap="none" spc="0" normalizeH="0" baseline="0" noProof="0" dirty="0">
              <a:ln>
                <a:noFill/>
              </a:ln>
              <a:solidFill>
                <a:schemeClr val="accent1"/>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cxnSp>
        <p:nvCxnSpPr>
          <p:cNvPr id="3" name="Straight Connector 2">
            <a:extLst>
              <a:ext uri="{FF2B5EF4-FFF2-40B4-BE49-F238E27FC236}">
                <a16:creationId xmlns:a16="http://schemas.microsoft.com/office/drawing/2014/main" id="{2146725D-2BB8-D597-D046-03F34CA6BB96}"/>
              </a:ext>
              <a:ext uri="{C183D7F6-B498-43B3-948B-1728B52AA6E4}">
                <adec:decorative xmlns:adec="http://schemas.microsoft.com/office/drawing/2017/decorative" val="1"/>
              </a:ext>
            </a:extLst>
          </p:cNvPr>
          <p:cNvCxnSpPr/>
          <p:nvPr/>
        </p:nvCxnSpPr>
        <p:spPr>
          <a:xfrm>
            <a:off x="754380" y="1499955"/>
            <a:ext cx="480060" cy="0"/>
          </a:xfrm>
          <a:prstGeom prst="line">
            <a:avLst/>
          </a:prstGeom>
          <a:ln w="57150">
            <a:solidFill>
              <a:schemeClr val="accent3"/>
            </a:solidFill>
          </a:ln>
        </p:spPr>
        <p:style>
          <a:lnRef idx="1">
            <a:schemeClr val="accent1"/>
          </a:lnRef>
          <a:fillRef idx="0">
            <a:schemeClr val="accent1"/>
          </a:fillRef>
          <a:effectRef idx="0">
            <a:schemeClr val="accent1"/>
          </a:effectRef>
          <a:fontRef idx="minor">
            <a:schemeClr val="tx1"/>
          </a:fontRef>
        </p:style>
      </p:cxnSp>
      <p:sp>
        <p:nvSpPr>
          <p:cNvPr id="13" name="Content Placeholder 12">
            <a:extLst>
              <a:ext uri="{FF2B5EF4-FFF2-40B4-BE49-F238E27FC236}">
                <a16:creationId xmlns:a16="http://schemas.microsoft.com/office/drawing/2014/main" id="{206FACBD-B244-4420-BE24-AD9110F31EC4}"/>
              </a:ext>
            </a:extLst>
          </p:cNvPr>
          <p:cNvSpPr>
            <a:spLocks noGrp="1"/>
          </p:cNvSpPr>
          <p:nvPr>
            <p:ph sz="quarter" idx="16"/>
          </p:nvPr>
        </p:nvSpPr>
        <p:spPr>
          <a:xfrm>
            <a:off x="754380" y="1583930"/>
            <a:ext cx="7635240" cy="2814722"/>
          </a:xfrm>
          <a:prstGeom prst="rect">
            <a:avLst/>
          </a:prstGeom>
        </p:spPr>
        <p:txBody>
          <a:bodyPr lIns="0"/>
          <a:lstStyle/>
          <a:p>
            <a:r>
              <a:rPr lang="en-US" sz="2000" dirty="0"/>
              <a:t>TPAs will be resuming agency site visits in FY27. Site visits will occur on different years than the DOT’s compliance review.</a:t>
            </a:r>
          </a:p>
          <a:p>
            <a:r>
              <a:rPr lang="en-US" sz="2000" dirty="0"/>
              <a:t>The site visits are intended to provide the transit agencies another opportunity for support from DOT transit staff. </a:t>
            </a:r>
          </a:p>
          <a:p>
            <a:r>
              <a:rPr lang="en-US" sz="2000" dirty="0"/>
              <a:t>More to come, stay tuned.</a:t>
            </a:r>
          </a:p>
        </p:txBody>
      </p:sp>
    </p:spTree>
    <p:extLst>
      <p:ext uri="{BB962C8B-B14F-4D97-AF65-F5344CB8AC3E}">
        <p14:creationId xmlns:p14="http://schemas.microsoft.com/office/powerpoint/2010/main" val="120369677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alpha val="10000"/>
          </a:schemeClr>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2956556-4782-1A7C-13B2-567616B2F1DA}"/>
              </a:ext>
            </a:extLst>
          </p:cNvPr>
          <p:cNvSpPr txBox="1">
            <a:spLocks noGrp="1"/>
          </p:cNvSpPr>
          <p:nvPr>
            <p:ph type="title" idx="4294967295"/>
          </p:nvPr>
        </p:nvSpPr>
        <p:spPr>
          <a:xfrm>
            <a:off x="754380" y="947579"/>
            <a:ext cx="5926338" cy="4801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90000"/>
              </a:lnSpc>
              <a:spcBef>
                <a:spcPts val="750"/>
              </a:spcBef>
              <a:spcAft>
                <a:spcPts val="1800"/>
              </a:spcAft>
              <a:buClrTx/>
              <a:buSzTx/>
              <a:buFontTx/>
              <a:buNone/>
              <a:tabLst/>
              <a:defRPr/>
            </a:pPr>
            <a:r>
              <a:rPr kumimoji="0" lang="en-US" sz="2800" b="1" i="0" u="none" strike="noStrike" kern="1200" cap="none" spc="0" normalizeH="0" baseline="0" noProof="0" dirty="0">
                <a:ln>
                  <a:noFill/>
                </a:ln>
                <a:solidFill>
                  <a:schemeClr val="accent1"/>
                </a:solidFill>
                <a:effectLst/>
                <a:uLnTx/>
                <a:uFillTx/>
                <a:latin typeface="Calibri" panose="020F0502020204030204" pitchFamily="34" charset="0"/>
                <a:ea typeface="Calibri" panose="020F0502020204030204" pitchFamily="34" charset="0"/>
                <a:cs typeface="Calibri" panose="020F0502020204030204" pitchFamily="34" charset="0"/>
              </a:rPr>
              <a:t>Accessible Web Documents</a:t>
            </a:r>
          </a:p>
        </p:txBody>
      </p:sp>
      <p:cxnSp>
        <p:nvCxnSpPr>
          <p:cNvPr id="3" name="Straight Connector 2">
            <a:extLst>
              <a:ext uri="{FF2B5EF4-FFF2-40B4-BE49-F238E27FC236}">
                <a16:creationId xmlns:a16="http://schemas.microsoft.com/office/drawing/2014/main" id="{2146725D-2BB8-D597-D046-03F34CA6BB96}"/>
              </a:ext>
              <a:ext uri="{C183D7F6-B498-43B3-948B-1728B52AA6E4}">
                <adec:decorative xmlns:adec="http://schemas.microsoft.com/office/drawing/2017/decorative" val="1"/>
              </a:ext>
            </a:extLst>
          </p:cNvPr>
          <p:cNvCxnSpPr/>
          <p:nvPr/>
        </p:nvCxnSpPr>
        <p:spPr>
          <a:xfrm>
            <a:off x="754380" y="1630583"/>
            <a:ext cx="480060" cy="0"/>
          </a:xfrm>
          <a:prstGeom prst="line">
            <a:avLst/>
          </a:prstGeom>
          <a:ln w="57150">
            <a:solidFill>
              <a:schemeClr val="accent3"/>
            </a:solidFill>
          </a:ln>
        </p:spPr>
        <p:style>
          <a:lnRef idx="1">
            <a:schemeClr val="accent1"/>
          </a:lnRef>
          <a:fillRef idx="0">
            <a:schemeClr val="accent1"/>
          </a:fillRef>
          <a:effectRef idx="0">
            <a:schemeClr val="accent1"/>
          </a:effectRef>
          <a:fontRef idx="minor">
            <a:schemeClr val="tx1"/>
          </a:fontRef>
        </p:style>
      </p:cxnSp>
      <p:sp>
        <p:nvSpPr>
          <p:cNvPr id="13" name="Content Placeholder 12">
            <a:extLst>
              <a:ext uri="{FF2B5EF4-FFF2-40B4-BE49-F238E27FC236}">
                <a16:creationId xmlns:a16="http://schemas.microsoft.com/office/drawing/2014/main" id="{206FACBD-B244-4420-BE24-AD9110F31EC4}"/>
              </a:ext>
            </a:extLst>
          </p:cNvPr>
          <p:cNvSpPr>
            <a:spLocks noGrp="1"/>
          </p:cNvSpPr>
          <p:nvPr>
            <p:ph sz="quarter" idx="16"/>
          </p:nvPr>
        </p:nvSpPr>
        <p:spPr>
          <a:xfrm>
            <a:off x="754380" y="1923952"/>
            <a:ext cx="7635240" cy="2814722"/>
          </a:xfrm>
          <a:prstGeom prst="rect">
            <a:avLst/>
          </a:prstGeom>
        </p:spPr>
        <p:txBody>
          <a:bodyPr lIns="0"/>
          <a:lstStyle/>
          <a:p>
            <a:pPr>
              <a:buFont typeface="Arial" panose="020B0604020202020204" pitchFamily="34" charset="0"/>
              <a:buChar char="•"/>
            </a:pPr>
            <a:r>
              <a:rPr lang="en-US" sz="2400" dirty="0">
                <a:latin typeface="Calibri" panose="020F0502020204030204" pitchFamily="34" charset="0"/>
                <a:cs typeface="Calibri" panose="020F0502020204030204" pitchFamily="34" charset="0"/>
              </a:rPr>
              <a:t>If you are wanting to post any documents on the Iowa DOT webpage, they will need to be accessible starting April 26, 2027</a:t>
            </a:r>
          </a:p>
          <a:p>
            <a:pPr>
              <a:buFont typeface="Arial" panose="020B0604020202020204" pitchFamily="34" charset="0"/>
              <a:buChar char="•"/>
            </a:pPr>
            <a:r>
              <a:rPr lang="en-US" sz="2400" dirty="0"/>
              <a:t>Please make sure your public hearing notices you send to post on the DOT’s page are accessible</a:t>
            </a:r>
          </a:p>
          <a:p>
            <a:r>
              <a:rPr lang="en-US" sz="2400" dirty="0">
                <a:latin typeface="Calibri" panose="020F0502020204030204" pitchFamily="34" charset="0"/>
                <a:cs typeface="Calibri" panose="020F0502020204030204" pitchFamily="34" charset="0"/>
              </a:rPr>
              <a:t>State of Iowa Web Resource: </a:t>
            </a:r>
            <a:r>
              <a:rPr lang="en-US" sz="2400" dirty="0">
                <a:solidFill>
                  <a:srgbClr val="1C5DBA"/>
                </a:solidFill>
                <a:hlinkClick r:id="rId3">
                  <a:extLst>
                    <a:ext uri="{A12FA001-AC4F-418D-AE19-62706E023703}">
                      <ahyp:hlinkClr xmlns:ahyp="http://schemas.microsoft.com/office/drawing/2018/hyperlinkcolor" val="tx"/>
                    </a:ext>
                  </a:extLst>
                </a:hlinkClick>
              </a:rPr>
              <a:t>https://dxtraining.iowa.gov/accessibility-and-inclusivity</a:t>
            </a:r>
            <a:endParaRPr lang="en-US" sz="2400" dirty="0"/>
          </a:p>
          <a:p>
            <a:pPr>
              <a:buFont typeface="Arial" panose="020B0604020202020204" pitchFamily="34" charset="0"/>
              <a:buChar char="•"/>
            </a:pPr>
            <a:endParaRPr lang="en-US" dirty="0">
              <a:latin typeface="Calibri" panose="020F0502020204030204" pitchFamily="34" charset="0"/>
              <a:cs typeface="Calibri" panose="020F0502020204030204" pitchFamily="34" charset="0"/>
            </a:endParaRPr>
          </a:p>
          <a:p>
            <a:pPr>
              <a:buFont typeface="Arial" panose="020B0604020202020204" pitchFamily="34" charset="0"/>
              <a:buChar char="•"/>
            </a:pPr>
            <a:endParaRPr lang="en-US" sz="1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3044258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E334FBEE-3CF1-ACF5-AF89-3913D211AA5A}"/>
              </a:ext>
              <a:ext uri="{C183D7F6-B498-43B3-948B-1728B52AA6E4}">
                <adec:decorative xmlns:adec="http://schemas.microsoft.com/office/drawing/2017/decorative" val="1"/>
              </a:ext>
            </a:extLst>
          </p:cNvPr>
          <p:cNvGrpSpPr/>
          <p:nvPr/>
        </p:nvGrpSpPr>
        <p:grpSpPr>
          <a:xfrm>
            <a:off x="770558" y="0"/>
            <a:ext cx="244954" cy="1094750"/>
            <a:chOff x="770558" y="0"/>
            <a:chExt cx="168795" cy="754380"/>
          </a:xfrm>
        </p:grpSpPr>
        <p:cxnSp>
          <p:nvCxnSpPr>
            <p:cNvPr id="3" name="Straight Connector 2">
              <a:extLst>
                <a:ext uri="{FF2B5EF4-FFF2-40B4-BE49-F238E27FC236}">
                  <a16:creationId xmlns:a16="http://schemas.microsoft.com/office/drawing/2014/main" id="{8D9DF08D-DD1D-DA96-F338-7E68C9958A59}"/>
                </a:ext>
                <a:ext uri="{C183D7F6-B498-43B3-948B-1728B52AA6E4}">
                  <adec:decorative xmlns:adec="http://schemas.microsoft.com/office/drawing/2017/decorative" val="1"/>
                </a:ext>
              </a:extLst>
            </p:cNvPr>
            <p:cNvCxnSpPr>
              <a:cxnSpLocks/>
            </p:cNvCxnSpPr>
            <p:nvPr/>
          </p:nvCxnSpPr>
          <p:spPr>
            <a:xfrm>
              <a:off x="854955" y="0"/>
              <a:ext cx="0" cy="75438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DB40BBF4-0A67-7875-6D06-AEF4C69B6C7F}"/>
                </a:ext>
                <a:ext uri="{C183D7F6-B498-43B3-948B-1728B52AA6E4}">
                  <adec:decorative xmlns:adec="http://schemas.microsoft.com/office/drawing/2017/decorative" val="1"/>
                </a:ext>
              </a:extLst>
            </p:cNvPr>
            <p:cNvCxnSpPr>
              <a:cxnSpLocks/>
            </p:cNvCxnSpPr>
            <p:nvPr/>
          </p:nvCxnSpPr>
          <p:spPr>
            <a:xfrm>
              <a:off x="770558" y="0"/>
              <a:ext cx="0" cy="75438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FDB7F03F-1D5D-9686-AA9D-8DCB8A424FB8}"/>
                </a:ext>
                <a:ext uri="{C183D7F6-B498-43B3-948B-1728B52AA6E4}">
                  <adec:decorative xmlns:adec="http://schemas.microsoft.com/office/drawing/2017/decorative" val="1"/>
                </a:ext>
              </a:extLst>
            </p:cNvPr>
            <p:cNvCxnSpPr>
              <a:cxnSpLocks/>
            </p:cNvCxnSpPr>
            <p:nvPr/>
          </p:nvCxnSpPr>
          <p:spPr>
            <a:xfrm>
              <a:off x="939353" y="0"/>
              <a:ext cx="0" cy="75438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grpSp>
      <p:sp>
        <p:nvSpPr>
          <p:cNvPr id="11" name="Text Placeholder 8">
            <a:extLst>
              <a:ext uri="{FF2B5EF4-FFF2-40B4-BE49-F238E27FC236}">
                <a16:creationId xmlns:a16="http://schemas.microsoft.com/office/drawing/2014/main" id="{C1B315FA-D4BE-46EE-F04E-730A253F49F2}"/>
              </a:ext>
            </a:extLst>
          </p:cNvPr>
          <p:cNvSpPr txBox="1">
            <a:spLocks noGrp="1"/>
          </p:cNvSpPr>
          <p:nvPr>
            <p:ph type="title" idx="4294967295"/>
          </p:nvPr>
        </p:nvSpPr>
        <p:spPr>
          <a:xfrm>
            <a:off x="1283666" y="2389801"/>
            <a:ext cx="2569702" cy="358379"/>
          </a:xfrm>
          <a:prstGeom prst="rect">
            <a:avLst/>
          </a:prstGeom>
          <a:noFill/>
          <a:ln>
            <a:noFill/>
            <a:prstDash/>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lvl1pPr algn="l" defTabSz="914400" rtl="0" eaLnBrk="1" latinLnBrk="0" hangingPunct="1">
              <a:lnSpc>
                <a:spcPct val="100000"/>
              </a:lnSpc>
              <a:spcBef>
                <a:spcPct val="0"/>
              </a:spcBef>
              <a:buNone/>
              <a:defRPr lang="en-US" sz="3200" b="1" kern="1200" spc="100" baseline="0">
                <a:solidFill>
                  <a:schemeClr val="accent1"/>
                </a:solidFill>
                <a:latin typeface="+mj-lt"/>
                <a:ea typeface="+mn-ea"/>
                <a:cs typeface="+mn-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b="1" i="0" u="none" strike="noStrike" kern="1200" cap="none" spc="100" normalizeH="0" baseline="0" noProof="0" dirty="0">
                <a:ln>
                  <a:noFill/>
                </a:ln>
                <a:solidFill>
                  <a:schemeClr val="accent1"/>
                </a:solidFill>
                <a:effectLst/>
                <a:uLnTx/>
                <a:uFillTx/>
                <a:latin typeface="Calibri" panose="020F0502020204030204" pitchFamily="34" charset="0"/>
                <a:ea typeface="Calibri" panose="020F0502020204030204" pitchFamily="34" charset="0"/>
                <a:cs typeface="Calibri" panose="020F0502020204030204" pitchFamily="34" charset="0"/>
              </a:rPr>
              <a:t>Questions</a:t>
            </a:r>
            <a:r>
              <a:rPr kumimoji="0" lang="en-US" b="1" i="0" u="none" strike="noStrike" kern="1200" cap="none" spc="100" normalizeH="0" baseline="0" noProof="0" dirty="0">
                <a:ln>
                  <a:noFill/>
                </a:ln>
                <a:solidFill>
                  <a:schemeClr val="accent1"/>
                </a:solidFill>
                <a:effectLst/>
                <a:uLnTx/>
                <a:uFillTx/>
                <a:latin typeface="+mj-lt"/>
                <a:ea typeface="+mn-ea"/>
                <a:cs typeface="+mn-cs"/>
              </a:rPr>
              <a:t>?</a:t>
            </a:r>
          </a:p>
        </p:txBody>
      </p:sp>
      <p:cxnSp>
        <p:nvCxnSpPr>
          <p:cNvPr id="9" name="Straight Connector 8">
            <a:extLst>
              <a:ext uri="{FF2B5EF4-FFF2-40B4-BE49-F238E27FC236}">
                <a16:creationId xmlns:a16="http://schemas.microsoft.com/office/drawing/2014/main" id="{7176BF94-91AA-0F1D-0CEE-F51BD8940908}"/>
              </a:ext>
              <a:ext uri="{C183D7F6-B498-43B3-948B-1728B52AA6E4}">
                <adec:decorative xmlns:adec="http://schemas.microsoft.com/office/drawing/2017/decorative" val="1"/>
              </a:ext>
            </a:extLst>
          </p:cNvPr>
          <p:cNvCxnSpPr/>
          <p:nvPr/>
        </p:nvCxnSpPr>
        <p:spPr>
          <a:xfrm>
            <a:off x="1283666" y="3046936"/>
            <a:ext cx="480060" cy="0"/>
          </a:xfrm>
          <a:prstGeom prst="line">
            <a:avLst/>
          </a:prstGeom>
          <a:ln w="57150">
            <a:solidFill>
              <a:schemeClr val="accent3"/>
            </a:solidFill>
          </a:ln>
        </p:spPr>
        <p:style>
          <a:lnRef idx="1">
            <a:schemeClr val="accent1"/>
          </a:lnRef>
          <a:fillRef idx="0">
            <a:schemeClr val="accent1"/>
          </a:fillRef>
          <a:effectRef idx="0">
            <a:schemeClr val="accent1"/>
          </a:effectRef>
          <a:fontRef idx="minor">
            <a:schemeClr val="tx1"/>
          </a:fontRef>
        </p:style>
      </p:cxnSp>
      <p:sp>
        <p:nvSpPr>
          <p:cNvPr id="10" name="Content Placeholder 9">
            <a:extLst>
              <a:ext uri="{FF2B5EF4-FFF2-40B4-BE49-F238E27FC236}">
                <a16:creationId xmlns:a16="http://schemas.microsoft.com/office/drawing/2014/main" id="{76A2679D-6071-424D-B3C5-5A49D6B5E468}"/>
              </a:ext>
            </a:extLst>
          </p:cNvPr>
          <p:cNvSpPr>
            <a:spLocks noGrp="1"/>
          </p:cNvSpPr>
          <p:nvPr>
            <p:ph sz="quarter" idx="16"/>
          </p:nvPr>
        </p:nvSpPr>
        <p:spPr>
          <a:xfrm>
            <a:off x="1283668" y="3186029"/>
            <a:ext cx="4936331" cy="1343109"/>
          </a:xfrm>
          <a:prstGeom prst="rect">
            <a:avLst/>
          </a:prstGeom>
        </p:spPr>
        <p:txBody>
          <a:bodyPr/>
          <a:lstStyle/>
          <a:p>
            <a:pPr marL="0" indent="0">
              <a:buNone/>
            </a:pPr>
            <a:r>
              <a:rPr lang="en-US" sz="2800" b="1" spc="150" dirty="0">
                <a:latin typeface="Calibri" panose="020F0502020204030204" pitchFamily="34" charset="0"/>
                <a:cs typeface="Calibri" panose="020F0502020204030204" pitchFamily="34" charset="0"/>
              </a:rPr>
              <a:t>Iowa DOT Public Transit</a:t>
            </a:r>
          </a:p>
          <a:p>
            <a:pPr marL="0" indent="0">
              <a:buNone/>
            </a:pPr>
            <a:r>
              <a:rPr lang="en-US" sz="2800" spc="0" dirty="0"/>
              <a:t>515-233-7870</a:t>
            </a:r>
            <a:endParaRPr lang="en-US" sz="2800" spc="0" dirty="0">
              <a:latin typeface="Calibri" panose="020F0502020204030204" pitchFamily="34" charset="0"/>
              <a:cs typeface="Calibri" panose="020F0502020204030204" pitchFamily="34" charset="0"/>
            </a:endParaRPr>
          </a:p>
          <a:p>
            <a:pPr marL="0" indent="0">
              <a:buNone/>
            </a:pPr>
            <a:r>
              <a:rPr lang="en-US" sz="2800" spc="0" dirty="0">
                <a:latin typeface="Calibri" panose="020F0502020204030204" pitchFamily="34" charset="0"/>
                <a:cs typeface="Calibri" panose="020F0502020204030204" pitchFamily="34" charset="0"/>
                <a:hlinkClick r:id="rId2"/>
              </a:rPr>
              <a:t>https://iowadot.gov/transit</a:t>
            </a:r>
            <a:endParaRPr lang="en-US" sz="2800" spc="0" dirty="0">
              <a:latin typeface="Calibri" panose="020F0502020204030204" pitchFamily="34" charset="0"/>
              <a:cs typeface="Calibri" panose="020F0502020204030204" pitchFamily="34" charset="0"/>
            </a:endParaRPr>
          </a:p>
          <a:p>
            <a:pPr marL="0" indent="0">
              <a:buNone/>
            </a:pPr>
            <a:endParaRPr lang="en-US" spc="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2606113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alpha val="10000"/>
          </a:schemeClr>
        </a:solidFill>
        <a:effectLst/>
      </p:bgPr>
    </p:bg>
    <p:spTree>
      <p:nvGrpSpPr>
        <p:cNvPr id="1" name="">
          <a:extLst>
            <a:ext uri="{FF2B5EF4-FFF2-40B4-BE49-F238E27FC236}">
              <a16:creationId xmlns:a16="http://schemas.microsoft.com/office/drawing/2014/main" id="{EF826AAB-D93A-8CAC-ADAF-FD45595BC97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6A102ED-4C77-9839-3829-913B5C11599C}"/>
              </a:ext>
            </a:extLst>
          </p:cNvPr>
          <p:cNvSpPr txBox="1">
            <a:spLocks noGrp="1"/>
          </p:cNvSpPr>
          <p:nvPr>
            <p:ph type="title" idx="4294967295"/>
          </p:nvPr>
        </p:nvSpPr>
        <p:spPr>
          <a:xfrm>
            <a:off x="684040" y="715283"/>
            <a:ext cx="7705580" cy="86793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90000"/>
              </a:lnSpc>
              <a:spcBef>
                <a:spcPts val="750"/>
              </a:spcBef>
              <a:spcAft>
                <a:spcPts val="1800"/>
              </a:spcAft>
              <a:buClrTx/>
              <a:buSzTx/>
              <a:buFontTx/>
              <a:buNone/>
              <a:tabLst/>
              <a:defRPr/>
            </a:pPr>
            <a:r>
              <a:rPr kumimoji="0" lang="en-US" sz="2800" b="1" i="0" u="none" strike="noStrike" kern="1200" cap="none" spc="0" normalizeH="0" baseline="0" noProof="0" dirty="0">
                <a:ln>
                  <a:noFill/>
                </a:ln>
                <a:solidFill>
                  <a:schemeClr val="accent1"/>
                </a:solidFill>
                <a:effectLst/>
                <a:uLnTx/>
                <a:uFillTx/>
                <a:latin typeface="Calibri" panose="020F0502020204030204" pitchFamily="34" charset="0"/>
                <a:ea typeface="Calibri" panose="020F0502020204030204" pitchFamily="34" charset="0"/>
                <a:cs typeface="Calibri" panose="020F0502020204030204" pitchFamily="34" charset="0"/>
              </a:rPr>
              <a:t>Iowa DOT Public Transit Team Year in Review - Continued</a:t>
            </a:r>
          </a:p>
        </p:txBody>
      </p:sp>
      <p:cxnSp>
        <p:nvCxnSpPr>
          <p:cNvPr id="3" name="Straight Connector 2">
            <a:extLst>
              <a:ext uri="{FF2B5EF4-FFF2-40B4-BE49-F238E27FC236}">
                <a16:creationId xmlns:a16="http://schemas.microsoft.com/office/drawing/2014/main" id="{BE9474FA-31DA-8E50-B108-1168D0827806}"/>
              </a:ext>
              <a:ext uri="{C183D7F6-B498-43B3-948B-1728B52AA6E4}">
                <adec:decorative xmlns:adec="http://schemas.microsoft.com/office/drawing/2017/decorative" val="1"/>
              </a:ext>
            </a:extLst>
          </p:cNvPr>
          <p:cNvCxnSpPr/>
          <p:nvPr/>
        </p:nvCxnSpPr>
        <p:spPr>
          <a:xfrm>
            <a:off x="754380" y="1583213"/>
            <a:ext cx="480060" cy="0"/>
          </a:xfrm>
          <a:prstGeom prst="line">
            <a:avLst/>
          </a:prstGeom>
          <a:ln w="57150">
            <a:solidFill>
              <a:schemeClr val="accent3"/>
            </a:solidFill>
          </a:ln>
        </p:spPr>
        <p:style>
          <a:lnRef idx="1">
            <a:schemeClr val="accent1"/>
          </a:lnRef>
          <a:fillRef idx="0">
            <a:schemeClr val="accent1"/>
          </a:fillRef>
          <a:effectRef idx="0">
            <a:schemeClr val="accent1"/>
          </a:effectRef>
          <a:fontRef idx="minor">
            <a:schemeClr val="tx1"/>
          </a:fontRef>
        </p:style>
      </p:cxnSp>
      <p:sp>
        <p:nvSpPr>
          <p:cNvPr id="13" name="Content Placeholder 12">
            <a:extLst>
              <a:ext uri="{FF2B5EF4-FFF2-40B4-BE49-F238E27FC236}">
                <a16:creationId xmlns:a16="http://schemas.microsoft.com/office/drawing/2014/main" id="{EFB9F501-93B7-3A77-A431-6D9A517D42E6}"/>
              </a:ext>
            </a:extLst>
          </p:cNvPr>
          <p:cNvSpPr>
            <a:spLocks noGrp="1"/>
          </p:cNvSpPr>
          <p:nvPr>
            <p:ph sz="quarter" idx="16"/>
          </p:nvPr>
        </p:nvSpPr>
        <p:spPr>
          <a:xfrm>
            <a:off x="754380" y="1675701"/>
            <a:ext cx="7635240" cy="4300691"/>
          </a:xfrm>
          <a:prstGeom prst="rect">
            <a:avLst/>
          </a:prstGeom>
        </p:spPr>
        <p:txBody>
          <a:bodyPr lIns="0"/>
          <a:lstStyle/>
          <a:p>
            <a:pPr>
              <a:spcBef>
                <a:spcPts val="0"/>
              </a:spcBef>
              <a:buFont typeface="Wingdings" panose="05000000000000000000" pitchFamily="2" charset="2"/>
              <a:buChar char="ü"/>
            </a:pPr>
            <a:r>
              <a:rPr lang="en-US" sz="2400" dirty="0"/>
              <a:t>Participated in Planning Reviews at RPAs</a:t>
            </a:r>
          </a:p>
          <a:p>
            <a:pPr>
              <a:spcBef>
                <a:spcPts val="0"/>
              </a:spcBef>
              <a:buFont typeface="Wingdings" panose="05000000000000000000" pitchFamily="2" charset="2"/>
              <a:buChar char="ü"/>
            </a:pPr>
            <a:r>
              <a:rPr lang="en-US" sz="2400" dirty="0"/>
              <a:t>Joined IPTA for the DC Fly-In, in March</a:t>
            </a:r>
          </a:p>
          <a:p>
            <a:pPr>
              <a:spcBef>
                <a:spcPts val="0"/>
              </a:spcBef>
              <a:buFont typeface="Wingdings" panose="05000000000000000000" pitchFamily="2" charset="2"/>
              <a:buChar char="ü"/>
            </a:pPr>
            <a:r>
              <a:rPr lang="en-US" sz="2400" dirty="0"/>
              <a:t>Finalized the updates to all public transit Iowa Administrative Code chapters</a:t>
            </a:r>
          </a:p>
          <a:p>
            <a:pPr>
              <a:spcBef>
                <a:spcPts val="0"/>
              </a:spcBef>
              <a:buFont typeface="Wingdings" panose="05000000000000000000" pitchFamily="2" charset="2"/>
              <a:buChar char="ü"/>
            </a:pPr>
            <a:r>
              <a:rPr lang="en-US" sz="2400" dirty="0"/>
              <a:t>Started visiting DOT District Offices to present ‘Planes, Trains, and </a:t>
            </a:r>
            <a:r>
              <a:rPr lang="en-US" sz="2400" dirty="0" err="1"/>
              <a:t>Busmobiles</a:t>
            </a:r>
            <a:r>
              <a:rPr lang="en-US" sz="2400" dirty="0"/>
              <a:t>’ roadshow, sharing coordination opportunities between the modes and districts</a:t>
            </a:r>
          </a:p>
          <a:p>
            <a:pPr>
              <a:spcBef>
                <a:spcPts val="0"/>
              </a:spcBef>
              <a:buFont typeface="Wingdings" panose="05000000000000000000" pitchFamily="2" charset="2"/>
              <a:buChar char="ü"/>
            </a:pPr>
            <a:r>
              <a:rPr lang="en-US" sz="2400" dirty="0"/>
              <a:t>Presented at several Transit Advisory Group meetings across the state</a:t>
            </a:r>
          </a:p>
          <a:p>
            <a:pPr>
              <a:spcBef>
                <a:spcPts val="0"/>
              </a:spcBef>
              <a:buFont typeface="Wingdings" panose="05000000000000000000" pitchFamily="2" charset="2"/>
              <a:buChar char="ü"/>
            </a:pPr>
            <a:r>
              <a:rPr lang="en-US" sz="2400" dirty="0"/>
              <a:t>Panelist on the Make/Change Symposium Transportation Panel</a:t>
            </a:r>
          </a:p>
          <a:p>
            <a:pPr>
              <a:buFont typeface="Wingdings" panose="05000000000000000000" pitchFamily="2" charset="2"/>
              <a:buChar char="ü"/>
            </a:pPr>
            <a:endParaRPr lang="en-US" sz="2400" dirty="0"/>
          </a:p>
          <a:p>
            <a:pPr>
              <a:buFont typeface="Wingdings" panose="05000000000000000000" pitchFamily="2" charset="2"/>
              <a:buChar char="ü"/>
            </a:pPr>
            <a:endParaRPr lang="en-US" sz="2600" dirty="0"/>
          </a:p>
          <a:p>
            <a:pPr>
              <a:buFont typeface="Wingdings" panose="05000000000000000000" pitchFamily="2" charset="2"/>
              <a:buChar char="ü"/>
            </a:pPr>
            <a:endParaRPr lang="en-US"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369821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E23046-51B0-2761-7389-598E03BCE36C}"/>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CD22296-6B8A-A47C-846C-B6CE7AC856EA}"/>
              </a:ext>
            </a:extLst>
          </p:cNvPr>
          <p:cNvSpPr txBox="1">
            <a:spLocks noGrp="1"/>
          </p:cNvSpPr>
          <p:nvPr>
            <p:ph type="title" idx="4294967295"/>
          </p:nvPr>
        </p:nvSpPr>
        <p:spPr>
          <a:xfrm>
            <a:off x="698078" y="955495"/>
            <a:ext cx="6036385" cy="86793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90000"/>
              </a:lnSpc>
              <a:spcBef>
                <a:spcPts val="750"/>
              </a:spcBef>
              <a:spcAft>
                <a:spcPts val="1800"/>
              </a:spcAft>
              <a:buClrTx/>
              <a:buSzTx/>
              <a:buFontTx/>
              <a:buNone/>
              <a:tabLst/>
              <a:defRPr/>
            </a:pPr>
            <a:r>
              <a:rPr lang="en-US" sz="2800" b="1" i="0" u="none" strike="noStrike" dirty="0">
                <a:solidFill>
                  <a:schemeClr val="accent1"/>
                </a:solidFill>
                <a:effectLst/>
                <a:latin typeface="Calibri" panose="020F0502020204030204" pitchFamily="34" charset="0"/>
                <a:ea typeface="Calibri" panose="020F0502020204030204" pitchFamily="34" charset="0"/>
                <a:cs typeface="Calibri" panose="020F0502020204030204" pitchFamily="34" charset="0"/>
              </a:rPr>
              <a:t>Ridership and Revenue Mile Comparison</a:t>
            </a:r>
            <a:r>
              <a:rPr lang="en-US" sz="2800" b="1" dirty="0">
                <a:solidFill>
                  <a:schemeClr val="accent1"/>
                </a:solidFill>
                <a:latin typeface="Calibri" panose="020F0502020204030204" pitchFamily="34" charset="0"/>
                <a:ea typeface="Calibri" panose="020F0502020204030204" pitchFamily="34" charset="0"/>
                <a:cs typeface="Calibri" panose="020F0502020204030204" pitchFamily="34" charset="0"/>
              </a:rPr>
              <a:t> </a:t>
            </a:r>
            <a:endParaRPr kumimoji="0" lang="en-US" sz="2800" b="1" i="0" u="none" strike="noStrike" kern="1200" cap="none" spc="0" normalizeH="0" baseline="0" noProof="0" dirty="0">
              <a:ln>
                <a:noFill/>
              </a:ln>
              <a:solidFill>
                <a:schemeClr val="accent1"/>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cxnSp>
        <p:nvCxnSpPr>
          <p:cNvPr id="3" name="Straight Connector 2">
            <a:extLst>
              <a:ext uri="{FF2B5EF4-FFF2-40B4-BE49-F238E27FC236}">
                <a16:creationId xmlns:a16="http://schemas.microsoft.com/office/drawing/2014/main" id="{702863FB-3AAC-96BA-28E0-9ADA77187D68}"/>
              </a:ext>
              <a:ext uri="{C183D7F6-B498-43B3-948B-1728B52AA6E4}">
                <adec:decorative xmlns:adec="http://schemas.microsoft.com/office/drawing/2017/decorative" val="1"/>
              </a:ext>
            </a:extLst>
          </p:cNvPr>
          <p:cNvCxnSpPr/>
          <p:nvPr/>
        </p:nvCxnSpPr>
        <p:spPr>
          <a:xfrm>
            <a:off x="754380" y="2115775"/>
            <a:ext cx="480060" cy="0"/>
          </a:xfrm>
          <a:prstGeom prst="line">
            <a:avLst/>
          </a:prstGeom>
          <a:ln w="57150">
            <a:solidFill>
              <a:schemeClr val="accent3"/>
            </a:solidFill>
          </a:ln>
        </p:spPr>
        <p:style>
          <a:lnRef idx="1">
            <a:schemeClr val="accent1"/>
          </a:lnRef>
          <a:fillRef idx="0">
            <a:schemeClr val="accent1"/>
          </a:fillRef>
          <a:effectRef idx="0">
            <a:schemeClr val="accent1"/>
          </a:effectRef>
          <a:fontRef idx="minor">
            <a:schemeClr val="tx1"/>
          </a:fontRef>
        </p:style>
      </p:cxnSp>
      <p:graphicFrame>
        <p:nvGraphicFramePr>
          <p:cNvPr id="6" name="Content Placeholder 5">
            <a:extLst>
              <a:ext uri="{FF2B5EF4-FFF2-40B4-BE49-F238E27FC236}">
                <a16:creationId xmlns:a16="http://schemas.microsoft.com/office/drawing/2014/main" id="{029A71C4-D55A-62A2-86C6-61D6E8738B83}"/>
              </a:ext>
            </a:extLst>
          </p:cNvPr>
          <p:cNvGraphicFramePr>
            <a:graphicFrameLocks noGrp="1"/>
          </p:cNvGraphicFramePr>
          <p:nvPr>
            <p:ph sz="quarter" idx="16"/>
            <p:extLst>
              <p:ext uri="{D42A27DB-BD31-4B8C-83A1-F6EECF244321}">
                <p14:modId xmlns:p14="http://schemas.microsoft.com/office/powerpoint/2010/main" val="3082302109"/>
              </p:ext>
            </p:extLst>
          </p:nvPr>
        </p:nvGraphicFramePr>
        <p:xfrm>
          <a:off x="754063" y="1920875"/>
          <a:ext cx="7612060" cy="1854200"/>
        </p:xfrm>
        <a:graphic>
          <a:graphicData uri="http://schemas.openxmlformats.org/drawingml/2006/table">
            <a:tbl>
              <a:tblPr firstRow="1" bandRow="1">
                <a:tableStyleId>{5C22544A-7EE6-4342-B048-85BDC9FD1C3A}</a:tableStyleId>
              </a:tblPr>
              <a:tblGrid>
                <a:gridCol w="1522412">
                  <a:extLst>
                    <a:ext uri="{9D8B030D-6E8A-4147-A177-3AD203B41FA5}">
                      <a16:colId xmlns:a16="http://schemas.microsoft.com/office/drawing/2014/main" val="3080460927"/>
                    </a:ext>
                  </a:extLst>
                </a:gridCol>
                <a:gridCol w="1522412">
                  <a:extLst>
                    <a:ext uri="{9D8B030D-6E8A-4147-A177-3AD203B41FA5}">
                      <a16:colId xmlns:a16="http://schemas.microsoft.com/office/drawing/2014/main" val="2112447314"/>
                    </a:ext>
                  </a:extLst>
                </a:gridCol>
                <a:gridCol w="1522412">
                  <a:extLst>
                    <a:ext uri="{9D8B030D-6E8A-4147-A177-3AD203B41FA5}">
                      <a16:colId xmlns:a16="http://schemas.microsoft.com/office/drawing/2014/main" val="967146803"/>
                    </a:ext>
                  </a:extLst>
                </a:gridCol>
                <a:gridCol w="1522412">
                  <a:extLst>
                    <a:ext uri="{9D8B030D-6E8A-4147-A177-3AD203B41FA5}">
                      <a16:colId xmlns:a16="http://schemas.microsoft.com/office/drawing/2014/main" val="714796013"/>
                    </a:ext>
                  </a:extLst>
                </a:gridCol>
                <a:gridCol w="1522412">
                  <a:extLst>
                    <a:ext uri="{9D8B030D-6E8A-4147-A177-3AD203B41FA5}">
                      <a16:colId xmlns:a16="http://schemas.microsoft.com/office/drawing/2014/main" val="4227251889"/>
                    </a:ext>
                  </a:extLst>
                </a:gridCol>
              </a:tblGrid>
              <a:tr h="370840">
                <a:tc>
                  <a:txBody>
                    <a:bodyPr/>
                    <a:lstStyle/>
                    <a:p>
                      <a:pPr algn="l" rtl="0" fontAlgn="b"/>
                      <a:r>
                        <a:rPr lang="en-US" sz="1800" b="0" i="0" u="none" strike="noStrike" dirty="0">
                          <a:solidFill>
                            <a:schemeClr val="bg1"/>
                          </a:solidFill>
                          <a:effectLst/>
                          <a:latin typeface="Calibri" panose="020F0502020204030204" pitchFamily="34" charset="0"/>
                        </a:rPr>
                        <a:t>Fiscal Year</a:t>
                      </a:r>
                    </a:p>
                  </a:txBody>
                  <a:tcPr marL="0" marR="0" marT="0" marB="0" anchor="b"/>
                </a:tc>
                <a:tc>
                  <a:txBody>
                    <a:bodyPr/>
                    <a:lstStyle/>
                    <a:p>
                      <a:pPr algn="l" rtl="0" fontAlgn="b"/>
                      <a:r>
                        <a:rPr lang="en-US" sz="1800" b="0" i="0" u="none" strike="noStrike" dirty="0">
                          <a:solidFill>
                            <a:schemeClr val="bg1"/>
                          </a:solidFill>
                          <a:effectLst/>
                          <a:latin typeface="Calibri" panose="020F0502020204030204" pitchFamily="34" charset="0"/>
                        </a:rPr>
                        <a:t>Ridership</a:t>
                      </a:r>
                    </a:p>
                  </a:txBody>
                  <a:tcPr marL="0" marR="0" marT="0" marB="0" anchor="b"/>
                </a:tc>
                <a:tc>
                  <a:txBody>
                    <a:bodyPr/>
                    <a:lstStyle/>
                    <a:p>
                      <a:pPr algn="ctr" rtl="0" fontAlgn="b"/>
                      <a:r>
                        <a:rPr lang="en-US" sz="1800" b="0" i="0" u="none" strike="noStrike" dirty="0">
                          <a:solidFill>
                            <a:schemeClr val="bg1"/>
                          </a:solidFill>
                          <a:effectLst/>
                          <a:latin typeface="Calibri" panose="020F0502020204030204" pitchFamily="34" charset="0"/>
                        </a:rPr>
                        <a:t>Percent Change</a:t>
                      </a:r>
                    </a:p>
                  </a:txBody>
                  <a:tcPr marL="0" marR="0" marT="0" marB="0" anchor="b"/>
                </a:tc>
                <a:tc>
                  <a:txBody>
                    <a:bodyPr/>
                    <a:lstStyle/>
                    <a:p>
                      <a:pPr algn="l" rtl="0" fontAlgn="b"/>
                      <a:r>
                        <a:rPr lang="en-US" sz="1800" b="0" i="0" u="none" strike="noStrike" dirty="0">
                          <a:solidFill>
                            <a:schemeClr val="bg1"/>
                          </a:solidFill>
                          <a:effectLst/>
                          <a:latin typeface="Calibri" panose="020F0502020204030204" pitchFamily="34" charset="0"/>
                        </a:rPr>
                        <a:t>Revenue Miles</a:t>
                      </a:r>
                    </a:p>
                  </a:txBody>
                  <a:tcPr marL="0" marR="0" marT="0" marB="0" anchor="b"/>
                </a:tc>
                <a:tc>
                  <a:txBody>
                    <a:bodyPr/>
                    <a:lstStyle/>
                    <a:p>
                      <a:pPr algn="ctr" rtl="0" fontAlgn="b"/>
                      <a:r>
                        <a:rPr lang="en-US" sz="1800" b="0" i="0" u="none" strike="noStrike" dirty="0">
                          <a:solidFill>
                            <a:schemeClr val="bg1"/>
                          </a:solidFill>
                          <a:effectLst/>
                          <a:latin typeface="Calibri" panose="020F0502020204030204" pitchFamily="34" charset="0"/>
                        </a:rPr>
                        <a:t>Percent Change</a:t>
                      </a:r>
                    </a:p>
                  </a:txBody>
                  <a:tcPr marL="0" marR="0" marT="0" marB="0" anchor="b"/>
                </a:tc>
                <a:extLst>
                  <a:ext uri="{0D108BD9-81ED-4DB2-BD59-A6C34878D82A}">
                    <a16:rowId xmlns:a16="http://schemas.microsoft.com/office/drawing/2014/main" val="1721822637"/>
                  </a:ext>
                </a:extLst>
              </a:tr>
              <a:tr h="370840">
                <a:tc>
                  <a:txBody>
                    <a:bodyPr/>
                    <a:lstStyle/>
                    <a:p>
                      <a:pPr algn="r" rtl="0" fontAlgn="b"/>
                      <a:r>
                        <a:rPr lang="en-US" sz="1800" b="0" i="0" u="none" strike="noStrike" dirty="0">
                          <a:solidFill>
                            <a:srgbClr val="000000"/>
                          </a:solidFill>
                          <a:effectLst/>
                          <a:latin typeface="Calibri" panose="020F0502020204030204" pitchFamily="34" charset="0"/>
                        </a:rPr>
                        <a:t>2025</a:t>
                      </a:r>
                    </a:p>
                  </a:txBody>
                  <a:tcPr marL="0" marR="0" marT="0" marB="0" anchor="b"/>
                </a:tc>
                <a:tc>
                  <a:txBody>
                    <a:bodyPr/>
                    <a:lstStyle/>
                    <a:p>
                      <a:pPr algn="r" rtl="0" fontAlgn="b"/>
                      <a:r>
                        <a:rPr lang="en-US" sz="1800" b="0" i="0" u="none" strike="noStrike">
                          <a:solidFill>
                            <a:srgbClr val="000000"/>
                          </a:solidFill>
                          <a:effectLst/>
                          <a:latin typeface="Calibri" panose="020F0502020204030204" pitchFamily="34" charset="0"/>
                        </a:rPr>
                        <a:t>20,304,708</a:t>
                      </a:r>
                    </a:p>
                  </a:txBody>
                  <a:tcPr marL="0" marR="0" marT="0" marB="0" anchor="b"/>
                </a:tc>
                <a:tc>
                  <a:txBody>
                    <a:bodyPr/>
                    <a:lstStyle/>
                    <a:p>
                      <a:pPr algn="r" rtl="0" fontAlgn="b"/>
                      <a:r>
                        <a:rPr lang="en-US" sz="1800" b="0" i="0" u="none" strike="noStrike">
                          <a:solidFill>
                            <a:srgbClr val="000000"/>
                          </a:solidFill>
                          <a:effectLst/>
                          <a:latin typeface="Calibri" panose="020F0502020204030204" pitchFamily="34" charset="0"/>
                        </a:rPr>
                        <a:t>5%</a:t>
                      </a:r>
                    </a:p>
                  </a:txBody>
                  <a:tcPr marL="0" marR="0" marT="0" marB="0" anchor="b"/>
                </a:tc>
                <a:tc>
                  <a:txBody>
                    <a:bodyPr/>
                    <a:lstStyle/>
                    <a:p>
                      <a:pPr algn="r" rtl="0" fontAlgn="b"/>
                      <a:r>
                        <a:rPr lang="en-US" sz="1800" b="0" i="0" u="none" strike="noStrike">
                          <a:solidFill>
                            <a:srgbClr val="000000"/>
                          </a:solidFill>
                          <a:effectLst/>
                          <a:latin typeface="Calibri" panose="020F0502020204030204" pitchFamily="34" charset="0"/>
                        </a:rPr>
                        <a:t>26,118,794</a:t>
                      </a:r>
                    </a:p>
                  </a:txBody>
                  <a:tcPr marL="0" marR="0" marT="0" marB="0" anchor="b"/>
                </a:tc>
                <a:tc>
                  <a:txBody>
                    <a:bodyPr/>
                    <a:lstStyle/>
                    <a:p>
                      <a:pPr algn="r" rtl="0" fontAlgn="b"/>
                      <a:r>
                        <a:rPr lang="en-US" sz="1800" b="0" i="0" u="none" strike="noStrike">
                          <a:solidFill>
                            <a:srgbClr val="000000"/>
                          </a:solidFill>
                          <a:effectLst/>
                          <a:latin typeface="Calibri" panose="020F0502020204030204" pitchFamily="34" charset="0"/>
                        </a:rPr>
                        <a:t>2%</a:t>
                      </a:r>
                    </a:p>
                  </a:txBody>
                  <a:tcPr marL="0" marR="0" marT="0" marB="0" anchor="b"/>
                </a:tc>
                <a:extLst>
                  <a:ext uri="{0D108BD9-81ED-4DB2-BD59-A6C34878D82A}">
                    <a16:rowId xmlns:a16="http://schemas.microsoft.com/office/drawing/2014/main" val="1769086951"/>
                  </a:ext>
                </a:extLst>
              </a:tr>
              <a:tr h="370840">
                <a:tc>
                  <a:txBody>
                    <a:bodyPr/>
                    <a:lstStyle/>
                    <a:p>
                      <a:pPr algn="r" rtl="0" fontAlgn="b"/>
                      <a:r>
                        <a:rPr lang="en-US" sz="1800" b="0" i="0" u="none" strike="noStrike">
                          <a:solidFill>
                            <a:srgbClr val="000000"/>
                          </a:solidFill>
                          <a:effectLst/>
                          <a:latin typeface="Calibri" panose="020F0502020204030204" pitchFamily="34" charset="0"/>
                        </a:rPr>
                        <a:t>2024</a:t>
                      </a:r>
                    </a:p>
                  </a:txBody>
                  <a:tcPr marL="0" marR="0" marT="0" marB="0" anchor="b"/>
                </a:tc>
                <a:tc>
                  <a:txBody>
                    <a:bodyPr/>
                    <a:lstStyle/>
                    <a:p>
                      <a:pPr algn="r" rtl="0" fontAlgn="b"/>
                      <a:r>
                        <a:rPr lang="en-US" sz="1800" b="0" i="0" u="none" strike="noStrike" dirty="0">
                          <a:solidFill>
                            <a:srgbClr val="000000"/>
                          </a:solidFill>
                          <a:effectLst/>
                          <a:latin typeface="Calibri" panose="020F0502020204030204" pitchFamily="34" charset="0"/>
                        </a:rPr>
                        <a:t>19,284,864</a:t>
                      </a:r>
                    </a:p>
                  </a:txBody>
                  <a:tcPr marL="0" marR="0" marT="0" marB="0" anchor="b"/>
                </a:tc>
                <a:tc>
                  <a:txBody>
                    <a:bodyPr/>
                    <a:lstStyle/>
                    <a:p>
                      <a:pPr algn="r" rtl="0" fontAlgn="b"/>
                      <a:r>
                        <a:rPr lang="en-US" sz="1800" b="0" i="0" u="none" strike="noStrike" dirty="0">
                          <a:solidFill>
                            <a:srgbClr val="000000"/>
                          </a:solidFill>
                          <a:effectLst/>
                          <a:latin typeface="Calibri" panose="020F0502020204030204" pitchFamily="34" charset="0"/>
                        </a:rPr>
                        <a:t>11%</a:t>
                      </a:r>
                    </a:p>
                  </a:txBody>
                  <a:tcPr marL="0" marR="0" marT="0" marB="0" anchor="b"/>
                </a:tc>
                <a:tc>
                  <a:txBody>
                    <a:bodyPr/>
                    <a:lstStyle/>
                    <a:p>
                      <a:pPr algn="r" rtl="0" fontAlgn="b"/>
                      <a:r>
                        <a:rPr lang="en-US" sz="1800" b="0" i="0" u="none" strike="noStrike">
                          <a:solidFill>
                            <a:srgbClr val="000000"/>
                          </a:solidFill>
                          <a:effectLst/>
                          <a:latin typeface="Calibri" panose="020F0502020204030204" pitchFamily="34" charset="0"/>
                        </a:rPr>
                        <a:t>25,569,986</a:t>
                      </a:r>
                    </a:p>
                  </a:txBody>
                  <a:tcPr marL="0" marR="0" marT="0" marB="0" anchor="b"/>
                </a:tc>
                <a:tc>
                  <a:txBody>
                    <a:bodyPr/>
                    <a:lstStyle/>
                    <a:p>
                      <a:pPr algn="r" rtl="0" fontAlgn="b"/>
                      <a:r>
                        <a:rPr lang="en-US" sz="1800" b="0" i="0" u="none" strike="noStrike">
                          <a:solidFill>
                            <a:srgbClr val="000000"/>
                          </a:solidFill>
                          <a:effectLst/>
                          <a:latin typeface="Calibri" panose="020F0502020204030204" pitchFamily="34" charset="0"/>
                        </a:rPr>
                        <a:t>2%</a:t>
                      </a:r>
                    </a:p>
                  </a:txBody>
                  <a:tcPr marL="0" marR="0" marT="0" marB="0" anchor="b"/>
                </a:tc>
                <a:extLst>
                  <a:ext uri="{0D108BD9-81ED-4DB2-BD59-A6C34878D82A}">
                    <a16:rowId xmlns:a16="http://schemas.microsoft.com/office/drawing/2014/main" val="329675700"/>
                  </a:ext>
                </a:extLst>
              </a:tr>
              <a:tr h="370840">
                <a:tc>
                  <a:txBody>
                    <a:bodyPr/>
                    <a:lstStyle/>
                    <a:p>
                      <a:pPr algn="r" rtl="0" fontAlgn="b"/>
                      <a:r>
                        <a:rPr lang="en-US" sz="1800" b="0" i="0" u="none" strike="noStrike" dirty="0">
                          <a:solidFill>
                            <a:srgbClr val="000000"/>
                          </a:solidFill>
                          <a:effectLst/>
                          <a:latin typeface="Calibri" panose="020F0502020204030204" pitchFamily="34" charset="0"/>
                        </a:rPr>
                        <a:t>2023</a:t>
                      </a:r>
                    </a:p>
                  </a:txBody>
                  <a:tcPr marL="0" marR="0" marT="0" marB="0" anchor="b"/>
                </a:tc>
                <a:tc>
                  <a:txBody>
                    <a:bodyPr/>
                    <a:lstStyle/>
                    <a:p>
                      <a:pPr algn="r" rtl="0" fontAlgn="b"/>
                      <a:r>
                        <a:rPr lang="en-US" sz="1800" b="0" i="0" u="none" strike="noStrike" dirty="0">
                          <a:solidFill>
                            <a:srgbClr val="000000"/>
                          </a:solidFill>
                          <a:effectLst/>
                          <a:latin typeface="Calibri" panose="020F0502020204030204" pitchFamily="34" charset="0"/>
                        </a:rPr>
                        <a:t>17,341,472</a:t>
                      </a:r>
                    </a:p>
                  </a:txBody>
                  <a:tcPr marL="0" marR="0" marT="0" marB="0" anchor="b"/>
                </a:tc>
                <a:tc>
                  <a:txBody>
                    <a:bodyPr/>
                    <a:lstStyle/>
                    <a:p>
                      <a:pPr algn="r" rtl="0" fontAlgn="b"/>
                      <a:r>
                        <a:rPr lang="en-US" sz="1800" b="0" i="0" u="none" strike="noStrike">
                          <a:solidFill>
                            <a:srgbClr val="000000"/>
                          </a:solidFill>
                          <a:effectLst/>
                          <a:latin typeface="Calibri" panose="020F0502020204030204" pitchFamily="34" charset="0"/>
                        </a:rPr>
                        <a:t>15%</a:t>
                      </a:r>
                    </a:p>
                  </a:txBody>
                  <a:tcPr marL="0" marR="0" marT="0" marB="0" anchor="b"/>
                </a:tc>
                <a:tc>
                  <a:txBody>
                    <a:bodyPr/>
                    <a:lstStyle/>
                    <a:p>
                      <a:pPr algn="r" rtl="0" fontAlgn="b"/>
                      <a:r>
                        <a:rPr lang="en-US" sz="1800" b="0" i="0" u="none" strike="noStrike">
                          <a:solidFill>
                            <a:srgbClr val="000000"/>
                          </a:solidFill>
                          <a:effectLst/>
                          <a:latin typeface="Calibri" panose="020F0502020204030204" pitchFamily="34" charset="0"/>
                        </a:rPr>
                        <a:t>25,123,307</a:t>
                      </a:r>
                    </a:p>
                  </a:txBody>
                  <a:tcPr marL="0" marR="0" marT="0" marB="0" anchor="b"/>
                </a:tc>
                <a:tc>
                  <a:txBody>
                    <a:bodyPr/>
                    <a:lstStyle/>
                    <a:p>
                      <a:pPr algn="r" rtl="0" fontAlgn="b"/>
                      <a:r>
                        <a:rPr lang="en-US" sz="1800" b="0" i="0" u="none" strike="noStrike">
                          <a:solidFill>
                            <a:srgbClr val="000000"/>
                          </a:solidFill>
                          <a:effectLst/>
                          <a:latin typeface="Calibri" panose="020F0502020204030204" pitchFamily="34" charset="0"/>
                        </a:rPr>
                        <a:t>0%</a:t>
                      </a:r>
                    </a:p>
                  </a:txBody>
                  <a:tcPr marL="0" marR="0" marT="0" marB="0" anchor="b"/>
                </a:tc>
                <a:extLst>
                  <a:ext uri="{0D108BD9-81ED-4DB2-BD59-A6C34878D82A}">
                    <a16:rowId xmlns:a16="http://schemas.microsoft.com/office/drawing/2014/main" val="2313195888"/>
                  </a:ext>
                </a:extLst>
              </a:tr>
              <a:tr h="370840">
                <a:tc>
                  <a:txBody>
                    <a:bodyPr/>
                    <a:lstStyle/>
                    <a:p>
                      <a:pPr algn="r" rtl="0" fontAlgn="b"/>
                      <a:r>
                        <a:rPr lang="en-US" sz="1800" b="0" i="0" u="none" strike="noStrike">
                          <a:solidFill>
                            <a:srgbClr val="000000"/>
                          </a:solidFill>
                          <a:effectLst/>
                          <a:latin typeface="Calibri" panose="020F0502020204030204" pitchFamily="34" charset="0"/>
                        </a:rPr>
                        <a:t>2022</a:t>
                      </a:r>
                    </a:p>
                  </a:txBody>
                  <a:tcPr marL="0" marR="0" marT="0" marB="0" anchor="b"/>
                </a:tc>
                <a:tc>
                  <a:txBody>
                    <a:bodyPr/>
                    <a:lstStyle/>
                    <a:p>
                      <a:pPr algn="r" rtl="0" fontAlgn="b"/>
                      <a:r>
                        <a:rPr lang="en-US" sz="1800" b="0" i="0" u="none" strike="noStrike" dirty="0">
                          <a:solidFill>
                            <a:srgbClr val="000000"/>
                          </a:solidFill>
                          <a:effectLst/>
                          <a:latin typeface="Calibri" panose="020F0502020204030204" pitchFamily="34" charset="0"/>
                        </a:rPr>
                        <a:t>15,106,115</a:t>
                      </a:r>
                    </a:p>
                  </a:txBody>
                  <a:tcPr marL="0" marR="0" marT="0" marB="0" anchor="b"/>
                </a:tc>
                <a:tc>
                  <a:txBody>
                    <a:bodyPr/>
                    <a:lstStyle/>
                    <a:p>
                      <a:pPr algn="r" rtl="0" fontAlgn="b"/>
                      <a:r>
                        <a:rPr lang="en-US" sz="1800" b="0" i="0" u="none" strike="noStrike" dirty="0">
                          <a:solidFill>
                            <a:srgbClr val="000000"/>
                          </a:solidFill>
                          <a:effectLst/>
                          <a:latin typeface="Calibri" panose="020F0502020204030204" pitchFamily="34" charset="0"/>
                        </a:rPr>
                        <a:t>-</a:t>
                      </a:r>
                    </a:p>
                  </a:txBody>
                  <a:tcPr marL="0" marR="0" marT="0" marB="0" anchor="b"/>
                </a:tc>
                <a:tc>
                  <a:txBody>
                    <a:bodyPr/>
                    <a:lstStyle/>
                    <a:p>
                      <a:pPr algn="r" rtl="0" fontAlgn="b"/>
                      <a:r>
                        <a:rPr lang="en-US" sz="1800" b="0" i="0" u="none" strike="noStrike" dirty="0">
                          <a:solidFill>
                            <a:srgbClr val="000000"/>
                          </a:solidFill>
                          <a:effectLst/>
                          <a:latin typeface="Calibri" panose="020F0502020204030204" pitchFamily="34" charset="0"/>
                        </a:rPr>
                        <a:t>25,000,115</a:t>
                      </a:r>
                    </a:p>
                  </a:txBody>
                  <a:tcPr marL="0" marR="0" marT="0" marB="0" anchor="b"/>
                </a:tc>
                <a:tc>
                  <a:txBody>
                    <a:bodyPr/>
                    <a:lstStyle/>
                    <a:p>
                      <a:pPr algn="r" rtl="0" fontAlgn="b"/>
                      <a:r>
                        <a:rPr lang="en-US" sz="1800" b="0" i="0" u="none" strike="noStrike" dirty="0">
                          <a:solidFill>
                            <a:srgbClr val="000000"/>
                          </a:solidFill>
                          <a:effectLst/>
                          <a:latin typeface="Calibri" panose="020F0502020204030204" pitchFamily="34" charset="0"/>
                        </a:rPr>
                        <a:t>-</a:t>
                      </a:r>
                    </a:p>
                  </a:txBody>
                  <a:tcPr marL="0" marR="0" marT="0" marB="0" anchor="b"/>
                </a:tc>
                <a:extLst>
                  <a:ext uri="{0D108BD9-81ED-4DB2-BD59-A6C34878D82A}">
                    <a16:rowId xmlns:a16="http://schemas.microsoft.com/office/drawing/2014/main" val="2249764072"/>
                  </a:ext>
                </a:extLst>
              </a:tr>
            </a:tbl>
          </a:graphicData>
        </a:graphic>
      </p:graphicFrame>
      <p:sp>
        <p:nvSpPr>
          <p:cNvPr id="8" name="TextBox 7">
            <a:extLst>
              <a:ext uri="{FF2B5EF4-FFF2-40B4-BE49-F238E27FC236}">
                <a16:creationId xmlns:a16="http://schemas.microsoft.com/office/drawing/2014/main" id="{81018401-9D46-0319-D100-B85F2500D255}"/>
              </a:ext>
            </a:extLst>
          </p:cNvPr>
          <p:cNvSpPr txBox="1"/>
          <p:nvPr/>
        </p:nvSpPr>
        <p:spPr>
          <a:xfrm>
            <a:off x="754062" y="4080469"/>
            <a:ext cx="8082028" cy="954107"/>
          </a:xfrm>
          <a:prstGeom prst="rect">
            <a:avLst/>
          </a:prstGeom>
          <a:noFill/>
        </p:spPr>
        <p:txBody>
          <a:bodyPr wrap="square">
            <a:spAutoFit/>
          </a:bodyPr>
          <a:lstStyle/>
          <a:p>
            <a:r>
              <a:rPr lang="en-US" sz="2800" b="1" i="0" u="none" strike="noStrike" dirty="0">
                <a:solidFill>
                  <a:schemeClr val="accent1"/>
                </a:solidFill>
                <a:effectLst/>
                <a:latin typeface="Calibri" panose="020F0502020204030204" pitchFamily="34" charset="0"/>
                <a:ea typeface="Calibri" panose="020F0502020204030204" pitchFamily="34" charset="0"/>
                <a:cs typeface="Calibri" panose="020F0502020204030204" pitchFamily="34" charset="0"/>
              </a:rPr>
              <a:t>Ridership and Revenue Mile Comparison Four-Year Change (2022-2025)</a:t>
            </a:r>
            <a:r>
              <a:rPr lang="en-US" sz="2800" b="1" dirty="0">
                <a:solidFill>
                  <a:schemeClr val="accent1"/>
                </a:solidFill>
                <a:latin typeface="Calibri" panose="020F0502020204030204" pitchFamily="34" charset="0"/>
                <a:ea typeface="Calibri" panose="020F0502020204030204" pitchFamily="34" charset="0"/>
                <a:cs typeface="Calibri" panose="020F0502020204030204" pitchFamily="34" charset="0"/>
              </a:rPr>
              <a:t> </a:t>
            </a:r>
          </a:p>
        </p:txBody>
      </p:sp>
      <p:graphicFrame>
        <p:nvGraphicFramePr>
          <p:cNvPr id="9" name="Content Placeholder 5">
            <a:extLst>
              <a:ext uri="{FF2B5EF4-FFF2-40B4-BE49-F238E27FC236}">
                <a16:creationId xmlns:a16="http://schemas.microsoft.com/office/drawing/2014/main" id="{EC79A999-1417-2D62-5A16-D79FC101254B}"/>
              </a:ext>
            </a:extLst>
          </p:cNvPr>
          <p:cNvGraphicFramePr>
            <a:graphicFrameLocks/>
          </p:cNvGraphicFramePr>
          <p:nvPr>
            <p:extLst>
              <p:ext uri="{D42A27DB-BD31-4B8C-83A1-F6EECF244321}">
                <p14:modId xmlns:p14="http://schemas.microsoft.com/office/powerpoint/2010/main" val="1945900618"/>
              </p:ext>
            </p:extLst>
          </p:nvPr>
        </p:nvGraphicFramePr>
        <p:xfrm>
          <a:off x="754062" y="5118982"/>
          <a:ext cx="7612060" cy="741680"/>
        </p:xfrm>
        <a:graphic>
          <a:graphicData uri="http://schemas.openxmlformats.org/drawingml/2006/table">
            <a:tbl>
              <a:tblPr firstRow="1" bandRow="1">
                <a:tableStyleId>{5C22544A-7EE6-4342-B048-85BDC9FD1C3A}</a:tableStyleId>
              </a:tblPr>
              <a:tblGrid>
                <a:gridCol w="1522412">
                  <a:extLst>
                    <a:ext uri="{9D8B030D-6E8A-4147-A177-3AD203B41FA5}">
                      <a16:colId xmlns:a16="http://schemas.microsoft.com/office/drawing/2014/main" val="3080460927"/>
                    </a:ext>
                  </a:extLst>
                </a:gridCol>
                <a:gridCol w="1522412">
                  <a:extLst>
                    <a:ext uri="{9D8B030D-6E8A-4147-A177-3AD203B41FA5}">
                      <a16:colId xmlns:a16="http://schemas.microsoft.com/office/drawing/2014/main" val="2112447314"/>
                    </a:ext>
                  </a:extLst>
                </a:gridCol>
                <a:gridCol w="1522412">
                  <a:extLst>
                    <a:ext uri="{9D8B030D-6E8A-4147-A177-3AD203B41FA5}">
                      <a16:colId xmlns:a16="http://schemas.microsoft.com/office/drawing/2014/main" val="967146803"/>
                    </a:ext>
                  </a:extLst>
                </a:gridCol>
                <a:gridCol w="1522412">
                  <a:extLst>
                    <a:ext uri="{9D8B030D-6E8A-4147-A177-3AD203B41FA5}">
                      <a16:colId xmlns:a16="http://schemas.microsoft.com/office/drawing/2014/main" val="714796013"/>
                    </a:ext>
                  </a:extLst>
                </a:gridCol>
                <a:gridCol w="1522412">
                  <a:extLst>
                    <a:ext uri="{9D8B030D-6E8A-4147-A177-3AD203B41FA5}">
                      <a16:colId xmlns:a16="http://schemas.microsoft.com/office/drawing/2014/main" val="4227251889"/>
                    </a:ext>
                  </a:extLst>
                </a:gridCol>
              </a:tblGrid>
              <a:tr h="370840">
                <a:tc>
                  <a:txBody>
                    <a:bodyPr/>
                    <a:lstStyle/>
                    <a:p>
                      <a:pPr algn="l" rtl="0" fontAlgn="b"/>
                      <a:r>
                        <a:rPr lang="en-US" sz="1800" b="0" i="0" u="none" strike="noStrike" dirty="0">
                          <a:solidFill>
                            <a:schemeClr val="bg1"/>
                          </a:solidFill>
                          <a:effectLst/>
                          <a:latin typeface="Calibri" panose="020F0502020204030204" pitchFamily="34" charset="0"/>
                        </a:rPr>
                        <a:t>Fiscal Year</a:t>
                      </a:r>
                    </a:p>
                  </a:txBody>
                  <a:tcPr marL="0" marR="0" marT="0" marB="0" anchor="b"/>
                </a:tc>
                <a:tc>
                  <a:txBody>
                    <a:bodyPr/>
                    <a:lstStyle/>
                    <a:p>
                      <a:pPr algn="l" rtl="0" fontAlgn="b"/>
                      <a:r>
                        <a:rPr lang="en-US" sz="1800" b="0" i="0" u="none" strike="noStrike" dirty="0">
                          <a:solidFill>
                            <a:schemeClr val="bg1"/>
                          </a:solidFill>
                          <a:effectLst/>
                          <a:latin typeface="Calibri" panose="020F0502020204030204" pitchFamily="34" charset="0"/>
                        </a:rPr>
                        <a:t>Ridership</a:t>
                      </a:r>
                    </a:p>
                  </a:txBody>
                  <a:tcPr marL="0" marR="0" marT="0" marB="0" anchor="b"/>
                </a:tc>
                <a:tc>
                  <a:txBody>
                    <a:bodyPr/>
                    <a:lstStyle/>
                    <a:p>
                      <a:pPr algn="ctr" rtl="0" fontAlgn="b"/>
                      <a:r>
                        <a:rPr lang="en-US" sz="1800" b="0" i="0" u="none" strike="noStrike" dirty="0">
                          <a:solidFill>
                            <a:schemeClr val="bg1"/>
                          </a:solidFill>
                          <a:effectLst/>
                          <a:latin typeface="Calibri" panose="020F0502020204030204" pitchFamily="34" charset="0"/>
                        </a:rPr>
                        <a:t>Percent Change</a:t>
                      </a:r>
                    </a:p>
                  </a:txBody>
                  <a:tcPr marL="0" marR="0" marT="0" marB="0" anchor="b"/>
                </a:tc>
                <a:tc>
                  <a:txBody>
                    <a:bodyPr/>
                    <a:lstStyle/>
                    <a:p>
                      <a:pPr algn="l" rtl="0" fontAlgn="b"/>
                      <a:r>
                        <a:rPr lang="en-US" sz="1800" b="0" i="0" u="none" strike="noStrike" dirty="0">
                          <a:solidFill>
                            <a:schemeClr val="bg1"/>
                          </a:solidFill>
                          <a:effectLst/>
                          <a:latin typeface="Calibri" panose="020F0502020204030204" pitchFamily="34" charset="0"/>
                        </a:rPr>
                        <a:t>Revenue Miles</a:t>
                      </a:r>
                    </a:p>
                  </a:txBody>
                  <a:tcPr marL="0" marR="0" marT="0" marB="0" anchor="b"/>
                </a:tc>
                <a:tc>
                  <a:txBody>
                    <a:bodyPr/>
                    <a:lstStyle/>
                    <a:p>
                      <a:pPr algn="ctr" rtl="0" fontAlgn="b"/>
                      <a:r>
                        <a:rPr lang="en-US" sz="1800" b="0" i="0" u="none" strike="noStrike" dirty="0">
                          <a:solidFill>
                            <a:schemeClr val="bg1"/>
                          </a:solidFill>
                          <a:effectLst/>
                          <a:latin typeface="Calibri" panose="020F0502020204030204" pitchFamily="34" charset="0"/>
                        </a:rPr>
                        <a:t>Percent Change</a:t>
                      </a:r>
                    </a:p>
                  </a:txBody>
                  <a:tcPr marL="0" marR="0" marT="0" marB="0" anchor="b"/>
                </a:tc>
                <a:extLst>
                  <a:ext uri="{0D108BD9-81ED-4DB2-BD59-A6C34878D82A}">
                    <a16:rowId xmlns:a16="http://schemas.microsoft.com/office/drawing/2014/main" val="1721822637"/>
                  </a:ext>
                </a:extLst>
              </a:tr>
              <a:tr h="370840">
                <a:tc>
                  <a:txBody>
                    <a:bodyPr/>
                    <a:lstStyle/>
                    <a:p>
                      <a:pPr algn="l" rtl="0" fontAlgn="b"/>
                      <a:r>
                        <a:rPr lang="en-US" sz="1800" b="0" i="0" u="none" strike="noStrike" dirty="0">
                          <a:solidFill>
                            <a:srgbClr val="000000"/>
                          </a:solidFill>
                          <a:effectLst/>
                          <a:latin typeface="Calibri" panose="020F0502020204030204" pitchFamily="34" charset="0"/>
                        </a:rPr>
                        <a:t>2022-2025</a:t>
                      </a:r>
                    </a:p>
                  </a:txBody>
                  <a:tcPr marL="0" marR="0" marT="0" marB="0" anchor="b"/>
                </a:tc>
                <a:tc>
                  <a:txBody>
                    <a:bodyPr/>
                    <a:lstStyle/>
                    <a:p>
                      <a:pPr algn="r" rtl="0" fontAlgn="b"/>
                      <a:r>
                        <a:rPr lang="en-US" sz="1800" b="0" i="0" u="none" strike="noStrike">
                          <a:solidFill>
                            <a:srgbClr val="000000"/>
                          </a:solidFill>
                          <a:effectLst/>
                          <a:latin typeface="Calibri" panose="020F0502020204030204" pitchFamily="34" charset="0"/>
                        </a:rPr>
                        <a:t>5,198,593</a:t>
                      </a:r>
                    </a:p>
                  </a:txBody>
                  <a:tcPr marL="0" marR="0" marT="0" marB="0" anchor="b"/>
                </a:tc>
                <a:tc>
                  <a:txBody>
                    <a:bodyPr/>
                    <a:lstStyle/>
                    <a:p>
                      <a:pPr algn="r" rtl="0" fontAlgn="b"/>
                      <a:r>
                        <a:rPr lang="en-US" sz="1800" b="0" i="0" u="none" strike="noStrike" dirty="0">
                          <a:solidFill>
                            <a:srgbClr val="000000"/>
                          </a:solidFill>
                          <a:effectLst/>
                          <a:latin typeface="Calibri" panose="020F0502020204030204" pitchFamily="34" charset="0"/>
                        </a:rPr>
                        <a:t>34%</a:t>
                      </a:r>
                    </a:p>
                  </a:txBody>
                  <a:tcPr marL="0" marR="0" marT="0" marB="0" anchor="b"/>
                </a:tc>
                <a:tc>
                  <a:txBody>
                    <a:bodyPr/>
                    <a:lstStyle/>
                    <a:p>
                      <a:pPr algn="r" rtl="0" fontAlgn="b"/>
                      <a:r>
                        <a:rPr lang="en-US" sz="1800" b="0" i="0" u="none" strike="noStrike" dirty="0">
                          <a:solidFill>
                            <a:srgbClr val="000000"/>
                          </a:solidFill>
                          <a:effectLst/>
                          <a:latin typeface="Calibri" panose="020F0502020204030204" pitchFamily="34" charset="0"/>
                        </a:rPr>
                        <a:t>1,118,679</a:t>
                      </a:r>
                    </a:p>
                  </a:txBody>
                  <a:tcPr marL="0" marR="0" marT="0" marB="0" anchor="b"/>
                </a:tc>
                <a:tc>
                  <a:txBody>
                    <a:bodyPr/>
                    <a:lstStyle/>
                    <a:p>
                      <a:pPr algn="r" rtl="0" fontAlgn="b"/>
                      <a:r>
                        <a:rPr lang="en-US" sz="1800" b="0" i="0" u="none" strike="noStrike" dirty="0">
                          <a:solidFill>
                            <a:srgbClr val="000000"/>
                          </a:solidFill>
                          <a:effectLst/>
                          <a:latin typeface="Calibri" panose="020F0502020204030204" pitchFamily="34" charset="0"/>
                        </a:rPr>
                        <a:t>4%</a:t>
                      </a:r>
                    </a:p>
                  </a:txBody>
                  <a:tcPr marL="0" marR="0" marT="0" marB="0" anchor="b"/>
                </a:tc>
                <a:extLst>
                  <a:ext uri="{0D108BD9-81ED-4DB2-BD59-A6C34878D82A}">
                    <a16:rowId xmlns:a16="http://schemas.microsoft.com/office/drawing/2014/main" val="1769086951"/>
                  </a:ext>
                </a:extLst>
              </a:tr>
            </a:tbl>
          </a:graphicData>
        </a:graphic>
      </p:graphicFrame>
    </p:spTree>
    <p:extLst>
      <p:ext uri="{BB962C8B-B14F-4D97-AF65-F5344CB8AC3E}">
        <p14:creationId xmlns:p14="http://schemas.microsoft.com/office/powerpoint/2010/main" val="6607581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alpha val="10000"/>
          </a:schemeClr>
        </a:solidFill>
        <a:effectLst/>
      </p:bgPr>
    </p:bg>
    <p:spTree>
      <p:nvGrpSpPr>
        <p:cNvPr id="1" name="">
          <a:extLst>
            <a:ext uri="{FF2B5EF4-FFF2-40B4-BE49-F238E27FC236}">
              <a16:creationId xmlns:a16="http://schemas.microsoft.com/office/drawing/2014/main" id="{FEFB0AF2-4800-2166-EE4E-A398BE5D930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A5E9C410-8419-7B30-B7CB-27D691AA70A7}"/>
              </a:ext>
            </a:extLst>
          </p:cNvPr>
          <p:cNvSpPr txBox="1">
            <a:spLocks noGrp="1"/>
          </p:cNvSpPr>
          <p:nvPr>
            <p:ph type="title" idx="4294967295"/>
          </p:nvPr>
        </p:nvSpPr>
        <p:spPr>
          <a:xfrm>
            <a:off x="754380" y="1018613"/>
            <a:ext cx="7569978" cy="4801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90000"/>
              </a:lnSpc>
              <a:spcBef>
                <a:spcPts val="750"/>
              </a:spcBef>
              <a:spcAft>
                <a:spcPts val="1800"/>
              </a:spcAft>
              <a:buClrTx/>
              <a:buSzTx/>
              <a:buFontTx/>
              <a:buNone/>
              <a:tabLst/>
              <a:defRPr/>
            </a:pPr>
            <a:r>
              <a:rPr lang="en-US" sz="2800" b="1" dirty="0">
                <a:solidFill>
                  <a:schemeClr val="accent1"/>
                </a:solidFill>
                <a:latin typeface="Calibri" panose="020F0502020204030204" pitchFamily="34" charset="0"/>
                <a:ea typeface="Calibri" panose="020F0502020204030204" pitchFamily="34" charset="0"/>
                <a:cs typeface="Calibri" panose="020F0502020204030204" pitchFamily="34" charset="0"/>
              </a:rPr>
              <a:t>New Public Transit Swag Design Available</a:t>
            </a:r>
            <a:endParaRPr kumimoji="0" lang="en-US" sz="2800" b="1" i="0" u="none" strike="noStrike" kern="1200" cap="none" spc="0" normalizeH="0" baseline="0" noProof="0" dirty="0">
              <a:ln>
                <a:noFill/>
              </a:ln>
              <a:solidFill>
                <a:schemeClr val="accent1"/>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cxnSp>
        <p:nvCxnSpPr>
          <p:cNvPr id="3" name="Straight Connector 2">
            <a:extLst>
              <a:ext uri="{FF2B5EF4-FFF2-40B4-BE49-F238E27FC236}">
                <a16:creationId xmlns:a16="http://schemas.microsoft.com/office/drawing/2014/main" id="{2E14F621-1B9F-9296-1DB8-E0D6D87542E1}"/>
              </a:ext>
              <a:ext uri="{C183D7F6-B498-43B3-948B-1728B52AA6E4}">
                <adec:decorative xmlns:adec="http://schemas.microsoft.com/office/drawing/2017/decorative" val="1"/>
              </a:ext>
            </a:extLst>
          </p:cNvPr>
          <p:cNvCxnSpPr/>
          <p:nvPr/>
        </p:nvCxnSpPr>
        <p:spPr>
          <a:xfrm>
            <a:off x="819642" y="1504744"/>
            <a:ext cx="480060" cy="0"/>
          </a:xfrm>
          <a:prstGeom prst="line">
            <a:avLst/>
          </a:prstGeom>
          <a:ln w="57150">
            <a:solidFill>
              <a:schemeClr val="accent3"/>
            </a:solidFill>
          </a:ln>
        </p:spPr>
        <p:style>
          <a:lnRef idx="1">
            <a:schemeClr val="accent1"/>
          </a:lnRef>
          <a:fillRef idx="0">
            <a:schemeClr val="accent1"/>
          </a:fillRef>
          <a:effectRef idx="0">
            <a:schemeClr val="accent1"/>
          </a:effectRef>
          <a:fontRef idx="minor">
            <a:schemeClr val="tx1"/>
          </a:fontRef>
        </p:style>
      </p:cxnSp>
      <p:sp>
        <p:nvSpPr>
          <p:cNvPr id="13" name="Content Placeholder 12">
            <a:extLst>
              <a:ext uri="{FF2B5EF4-FFF2-40B4-BE49-F238E27FC236}">
                <a16:creationId xmlns:a16="http://schemas.microsoft.com/office/drawing/2014/main" id="{E0400AC2-3C9C-5DAF-42F9-265A2FEAC182}"/>
              </a:ext>
            </a:extLst>
          </p:cNvPr>
          <p:cNvSpPr>
            <a:spLocks noGrp="1"/>
          </p:cNvSpPr>
          <p:nvPr>
            <p:ph sz="quarter" idx="16"/>
          </p:nvPr>
        </p:nvSpPr>
        <p:spPr>
          <a:xfrm>
            <a:off x="819642" y="1541112"/>
            <a:ext cx="7635240" cy="1887888"/>
          </a:xfrm>
          <a:prstGeom prst="rect">
            <a:avLst/>
          </a:prstGeom>
        </p:spPr>
        <p:txBody>
          <a:bodyPr lIns="0"/>
          <a:lstStyle/>
          <a:p>
            <a:pPr>
              <a:spcBef>
                <a:spcPts val="0"/>
              </a:spcBef>
              <a:spcAft>
                <a:spcPts val="800"/>
              </a:spcAft>
            </a:pPr>
            <a:r>
              <a:rPr lang="en-US" sz="2200" dirty="0"/>
              <a:t>12 years ago, Iowa DOT designed a ‘Ride Transit’ logo to celebrate Transit Week</a:t>
            </a:r>
          </a:p>
          <a:p>
            <a:pPr>
              <a:spcBef>
                <a:spcPts val="0"/>
              </a:spcBef>
              <a:spcAft>
                <a:spcPts val="800"/>
              </a:spcAft>
            </a:pPr>
            <a:r>
              <a:rPr lang="en-US" sz="2200" dirty="0"/>
              <a:t>Iowa DOT staff printed our own shirts, but also used the logo on lapel pins to handout at events</a:t>
            </a:r>
          </a:p>
          <a:p>
            <a:pPr>
              <a:spcBef>
                <a:spcPts val="0"/>
              </a:spcBef>
              <a:spcAft>
                <a:spcPts val="800"/>
              </a:spcAft>
            </a:pPr>
            <a:r>
              <a:rPr lang="en-US" sz="2200" dirty="0"/>
              <a:t>Logo has been refreshed</a:t>
            </a:r>
          </a:p>
          <a:p>
            <a:pPr>
              <a:spcBef>
                <a:spcPts val="0"/>
              </a:spcBef>
              <a:spcAft>
                <a:spcPts val="800"/>
              </a:spcAft>
            </a:pPr>
            <a:r>
              <a:rPr lang="en-US" sz="2200" dirty="0"/>
              <a:t>Will make the files available to Iowa’s transit systems to print any “swag” your systems may want</a:t>
            </a:r>
          </a:p>
          <a:p>
            <a:pPr>
              <a:spcBef>
                <a:spcPts val="0"/>
              </a:spcBef>
              <a:spcAft>
                <a:spcPts val="800"/>
              </a:spcAft>
            </a:pPr>
            <a:r>
              <a:rPr lang="en-US" sz="2200" dirty="0"/>
              <a:t>Amy will be in touch with more information</a:t>
            </a:r>
          </a:p>
          <a:p>
            <a:pPr>
              <a:buFont typeface="Arial" panose="020B0604020202020204" pitchFamily="34" charset="0"/>
              <a:buChar char="•"/>
            </a:pPr>
            <a:endParaRPr lang="en-US" sz="2400" dirty="0">
              <a:latin typeface="Calibri" panose="020F0502020204030204" pitchFamily="34" charset="0"/>
              <a:cs typeface="Calibri" panose="020F0502020204030204" pitchFamily="34" charset="0"/>
            </a:endParaRPr>
          </a:p>
        </p:txBody>
      </p:sp>
      <p:pic>
        <p:nvPicPr>
          <p:cNvPr id="6" name="Picture 5">
            <a:extLst>
              <a:ext uri="{FF2B5EF4-FFF2-40B4-BE49-F238E27FC236}">
                <a16:creationId xmlns:a16="http://schemas.microsoft.com/office/drawing/2014/main" id="{83E6DFDF-EE46-CEA3-F363-CBD0BA43EBFA}"/>
              </a:ext>
            </a:extLst>
          </p:cNvPr>
          <p:cNvPicPr>
            <a:picLocks noChangeAspect="1"/>
          </p:cNvPicPr>
          <p:nvPr/>
        </p:nvPicPr>
        <p:blipFill>
          <a:blip r:embed="rId3"/>
          <a:stretch>
            <a:fillRect/>
          </a:stretch>
        </p:blipFill>
        <p:spPr>
          <a:xfrm>
            <a:off x="6324206" y="3924595"/>
            <a:ext cx="2819794" cy="1914792"/>
          </a:xfrm>
          <a:prstGeom prst="rect">
            <a:avLst/>
          </a:prstGeom>
        </p:spPr>
      </p:pic>
    </p:spTree>
    <p:extLst>
      <p:ext uri="{BB962C8B-B14F-4D97-AF65-F5344CB8AC3E}">
        <p14:creationId xmlns:p14="http://schemas.microsoft.com/office/powerpoint/2010/main" val="34543918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alpha val="10000"/>
          </a:schemeClr>
        </a:solidFill>
        <a:effectLst/>
      </p:bgPr>
    </p:bg>
    <p:spTree>
      <p:nvGrpSpPr>
        <p:cNvPr id="1" name="">
          <a:extLst>
            <a:ext uri="{FF2B5EF4-FFF2-40B4-BE49-F238E27FC236}">
              <a16:creationId xmlns:a16="http://schemas.microsoft.com/office/drawing/2014/main" id="{FEFB0AF2-4800-2166-EE4E-A398BE5D930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A5E9C410-8419-7B30-B7CB-27D691AA70A7}"/>
              </a:ext>
            </a:extLst>
          </p:cNvPr>
          <p:cNvSpPr txBox="1">
            <a:spLocks noGrp="1"/>
          </p:cNvSpPr>
          <p:nvPr>
            <p:ph type="title" idx="4294967295"/>
          </p:nvPr>
        </p:nvSpPr>
        <p:spPr>
          <a:xfrm>
            <a:off x="754380" y="1018613"/>
            <a:ext cx="7569978" cy="4801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90000"/>
              </a:lnSpc>
              <a:spcBef>
                <a:spcPts val="750"/>
              </a:spcBef>
              <a:spcAft>
                <a:spcPts val="1800"/>
              </a:spcAft>
              <a:buClrTx/>
              <a:buSzTx/>
              <a:buFontTx/>
              <a:buNone/>
              <a:tabLst/>
              <a:defRPr/>
            </a:pPr>
            <a:r>
              <a:rPr lang="en-US" sz="2800" b="1" dirty="0">
                <a:solidFill>
                  <a:schemeClr val="accent1"/>
                </a:solidFill>
                <a:latin typeface="Calibri" panose="020F0502020204030204" pitchFamily="34" charset="0"/>
                <a:ea typeface="Calibri" panose="020F0502020204030204" pitchFamily="34" charset="0"/>
                <a:cs typeface="Calibri" panose="020F0502020204030204" pitchFamily="34" charset="0"/>
              </a:rPr>
              <a:t>Public Transit Long Range Plan</a:t>
            </a:r>
            <a:endParaRPr kumimoji="0" lang="en-US" sz="2800" b="1" i="0" u="none" strike="noStrike" kern="1200" cap="none" spc="0" normalizeH="0" baseline="0" noProof="0" dirty="0">
              <a:ln>
                <a:noFill/>
              </a:ln>
              <a:solidFill>
                <a:schemeClr val="accent1"/>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cxnSp>
        <p:nvCxnSpPr>
          <p:cNvPr id="3" name="Straight Connector 2">
            <a:extLst>
              <a:ext uri="{FF2B5EF4-FFF2-40B4-BE49-F238E27FC236}">
                <a16:creationId xmlns:a16="http://schemas.microsoft.com/office/drawing/2014/main" id="{2E14F621-1B9F-9296-1DB8-E0D6D87542E1}"/>
              </a:ext>
              <a:ext uri="{C183D7F6-B498-43B3-948B-1728B52AA6E4}">
                <adec:decorative xmlns:adec="http://schemas.microsoft.com/office/drawing/2017/decorative" val="1"/>
              </a:ext>
            </a:extLst>
          </p:cNvPr>
          <p:cNvCxnSpPr/>
          <p:nvPr/>
        </p:nvCxnSpPr>
        <p:spPr>
          <a:xfrm>
            <a:off x="819642" y="1717569"/>
            <a:ext cx="480060" cy="0"/>
          </a:xfrm>
          <a:prstGeom prst="line">
            <a:avLst/>
          </a:prstGeom>
          <a:ln w="57150">
            <a:solidFill>
              <a:schemeClr val="accent3"/>
            </a:solidFill>
          </a:ln>
        </p:spPr>
        <p:style>
          <a:lnRef idx="1">
            <a:schemeClr val="accent1"/>
          </a:lnRef>
          <a:fillRef idx="0">
            <a:schemeClr val="accent1"/>
          </a:fillRef>
          <a:effectRef idx="0">
            <a:schemeClr val="accent1"/>
          </a:effectRef>
          <a:fontRef idx="minor">
            <a:schemeClr val="tx1"/>
          </a:fontRef>
        </p:style>
      </p:cxnSp>
      <p:sp>
        <p:nvSpPr>
          <p:cNvPr id="13" name="Content Placeholder 12">
            <a:extLst>
              <a:ext uri="{FF2B5EF4-FFF2-40B4-BE49-F238E27FC236}">
                <a16:creationId xmlns:a16="http://schemas.microsoft.com/office/drawing/2014/main" id="{E0400AC2-3C9C-5DAF-42F9-265A2FEAC182}"/>
              </a:ext>
            </a:extLst>
          </p:cNvPr>
          <p:cNvSpPr>
            <a:spLocks noGrp="1"/>
          </p:cNvSpPr>
          <p:nvPr>
            <p:ph sz="quarter" idx="16"/>
          </p:nvPr>
        </p:nvSpPr>
        <p:spPr>
          <a:xfrm>
            <a:off x="819642" y="1816365"/>
            <a:ext cx="7635240" cy="1887888"/>
          </a:xfrm>
          <a:prstGeom prst="rect">
            <a:avLst/>
          </a:prstGeom>
        </p:spPr>
        <p:txBody>
          <a:bodyPr lIns="0"/>
          <a:lstStyle/>
          <a:p>
            <a:r>
              <a:rPr lang="en-US" sz="2400" dirty="0"/>
              <a:t>The Public Transit Long Range Plan update is complete</a:t>
            </a:r>
          </a:p>
          <a:p>
            <a:r>
              <a:rPr lang="en-US" sz="2400" dirty="0"/>
              <a:t>Access the updated plan on the </a:t>
            </a:r>
            <a:r>
              <a:rPr lang="en-US" sz="2400" dirty="0">
                <a:hlinkClick r:id="rId3"/>
              </a:rPr>
              <a:t>Iowa DOT’s website </a:t>
            </a:r>
            <a:endParaRPr lang="en-US" sz="2400" dirty="0"/>
          </a:p>
          <a:p>
            <a:pPr>
              <a:buFont typeface="Arial" panose="020B0604020202020204" pitchFamily="34" charset="0"/>
              <a:buChar char="•"/>
            </a:pPr>
            <a:endParaRPr lang="en-US" sz="2400" dirty="0">
              <a:latin typeface="Calibri" panose="020F0502020204030204" pitchFamily="34" charset="0"/>
              <a:cs typeface="Calibri" panose="020F0502020204030204" pitchFamily="34" charset="0"/>
            </a:endParaRPr>
          </a:p>
        </p:txBody>
      </p:sp>
      <p:pic>
        <p:nvPicPr>
          <p:cNvPr id="2" name="Picture 2" descr="Cover of the 2026 Transit Long Range Plan">
            <a:extLst>
              <a:ext uri="{FF2B5EF4-FFF2-40B4-BE49-F238E27FC236}">
                <a16:creationId xmlns:a16="http://schemas.microsoft.com/office/drawing/2014/main" id="{2DBA906B-F863-53E0-6301-25B3D5183B5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15830" y="3244778"/>
            <a:ext cx="3712340" cy="28659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14341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alpha val="10000"/>
          </a:schemeClr>
        </a:solidFill>
        <a:effectLst/>
      </p:bgPr>
    </p:bg>
    <p:spTree>
      <p:nvGrpSpPr>
        <p:cNvPr id="1" name="">
          <a:extLst>
            <a:ext uri="{FF2B5EF4-FFF2-40B4-BE49-F238E27FC236}">
              <a16:creationId xmlns:a16="http://schemas.microsoft.com/office/drawing/2014/main" id="{5B8B8AAE-DA80-E6D4-0C08-D4D97B1E202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CDA6D560-70E5-2AF8-D7B7-EB98BAFE6D11}"/>
              </a:ext>
            </a:extLst>
          </p:cNvPr>
          <p:cNvSpPr txBox="1">
            <a:spLocks noGrp="1"/>
          </p:cNvSpPr>
          <p:nvPr>
            <p:ph type="title" idx="4294967295"/>
          </p:nvPr>
        </p:nvSpPr>
        <p:spPr>
          <a:xfrm>
            <a:off x="754380" y="794678"/>
            <a:ext cx="7569978" cy="4801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90000"/>
              </a:lnSpc>
              <a:spcBef>
                <a:spcPts val="750"/>
              </a:spcBef>
              <a:spcAft>
                <a:spcPts val="1800"/>
              </a:spcAft>
              <a:buClrTx/>
              <a:buSzTx/>
              <a:buFontTx/>
              <a:buNone/>
              <a:tabLst/>
              <a:defRPr/>
            </a:pPr>
            <a:r>
              <a:rPr lang="en-US" sz="2800" b="1" dirty="0">
                <a:solidFill>
                  <a:schemeClr val="accent1"/>
                </a:solidFill>
                <a:latin typeface="Calibri" panose="020F0502020204030204" pitchFamily="34" charset="0"/>
                <a:ea typeface="Calibri" panose="020F0502020204030204" pitchFamily="34" charset="0"/>
                <a:cs typeface="Calibri" panose="020F0502020204030204" pitchFamily="34" charset="0"/>
              </a:rPr>
              <a:t>Public Transit Advisory Council (PTAC)</a:t>
            </a:r>
            <a:endParaRPr kumimoji="0" lang="en-US" sz="2800" b="1" i="0" u="none" strike="noStrike" kern="1200" cap="none" spc="0" normalizeH="0" baseline="0" noProof="0" dirty="0">
              <a:ln>
                <a:noFill/>
              </a:ln>
              <a:solidFill>
                <a:schemeClr val="accent1"/>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cxnSp>
        <p:nvCxnSpPr>
          <p:cNvPr id="3" name="Straight Connector 2">
            <a:extLst>
              <a:ext uri="{FF2B5EF4-FFF2-40B4-BE49-F238E27FC236}">
                <a16:creationId xmlns:a16="http://schemas.microsoft.com/office/drawing/2014/main" id="{1F719C6E-B638-ED9E-543E-7CC653E00B68}"/>
              </a:ext>
              <a:ext uri="{C183D7F6-B498-43B3-948B-1728B52AA6E4}">
                <adec:decorative xmlns:adec="http://schemas.microsoft.com/office/drawing/2017/decorative" val="1"/>
              </a:ext>
            </a:extLst>
          </p:cNvPr>
          <p:cNvCxnSpPr/>
          <p:nvPr/>
        </p:nvCxnSpPr>
        <p:spPr>
          <a:xfrm>
            <a:off x="754380" y="1396843"/>
            <a:ext cx="480060" cy="0"/>
          </a:xfrm>
          <a:prstGeom prst="line">
            <a:avLst/>
          </a:prstGeom>
          <a:ln w="57150">
            <a:solidFill>
              <a:schemeClr val="accent3"/>
            </a:solidFill>
          </a:ln>
        </p:spPr>
        <p:style>
          <a:lnRef idx="1">
            <a:schemeClr val="accent1"/>
          </a:lnRef>
          <a:fillRef idx="0">
            <a:schemeClr val="accent1"/>
          </a:fillRef>
          <a:effectRef idx="0">
            <a:schemeClr val="accent1"/>
          </a:effectRef>
          <a:fontRef idx="minor">
            <a:schemeClr val="tx1"/>
          </a:fontRef>
        </p:style>
      </p:cxnSp>
      <p:sp>
        <p:nvSpPr>
          <p:cNvPr id="13" name="Content Placeholder 12">
            <a:extLst>
              <a:ext uri="{FF2B5EF4-FFF2-40B4-BE49-F238E27FC236}">
                <a16:creationId xmlns:a16="http://schemas.microsoft.com/office/drawing/2014/main" id="{C9EAED10-3150-5C22-7723-3A27388A2CB5}"/>
              </a:ext>
            </a:extLst>
          </p:cNvPr>
          <p:cNvSpPr>
            <a:spLocks noGrp="1"/>
          </p:cNvSpPr>
          <p:nvPr>
            <p:ph sz="quarter" idx="16"/>
          </p:nvPr>
        </p:nvSpPr>
        <p:spPr>
          <a:xfrm>
            <a:off x="754380" y="1518878"/>
            <a:ext cx="7635240" cy="4332507"/>
          </a:xfrm>
          <a:prstGeom prst="rect">
            <a:avLst/>
          </a:prstGeom>
        </p:spPr>
        <p:txBody>
          <a:bodyPr lIns="0"/>
          <a:lstStyle/>
          <a:p>
            <a:pPr>
              <a:buFont typeface="Arial" panose="020B0604020202020204" pitchFamily="34" charset="0"/>
              <a:buChar char="•"/>
            </a:pPr>
            <a:r>
              <a:rPr lang="en-US" dirty="0">
                <a:latin typeface="Calibri" panose="020F0502020204030204" pitchFamily="34" charset="0"/>
                <a:cs typeface="Calibri" panose="020F0502020204030204" pitchFamily="34" charset="0"/>
              </a:rPr>
              <a:t>Iowa DOT’s PTAC has five representatives: (1) Large Urban over 200,000 population, (1) Large Urban over 50,000, (1) Small Urban, and (2) Regional</a:t>
            </a:r>
          </a:p>
          <a:p>
            <a:pPr>
              <a:buFont typeface="Arial" panose="020B0604020202020204" pitchFamily="34" charset="0"/>
              <a:buChar char="•"/>
            </a:pPr>
            <a:r>
              <a:rPr lang="en-US" dirty="0">
                <a:latin typeface="Calibri" panose="020F0502020204030204" pitchFamily="34" charset="0"/>
                <a:cs typeface="Calibri" panose="020F0502020204030204" pitchFamily="34" charset="0"/>
              </a:rPr>
              <a:t>Terms are three years in length and a member may serve up to four terms. Members are either peer- or self-nominated with final selection by Modal Transportation Bureau Director</a:t>
            </a:r>
          </a:p>
          <a:p>
            <a:pPr>
              <a:buFont typeface="Arial" panose="020B0604020202020204" pitchFamily="34" charset="0"/>
              <a:buChar char="•"/>
            </a:pPr>
            <a:r>
              <a:rPr lang="en-US" dirty="0">
                <a:latin typeface="Calibri" panose="020F0502020204030204" pitchFamily="34" charset="0"/>
                <a:cs typeface="Calibri" panose="020F0502020204030204" pitchFamily="34" charset="0"/>
              </a:rPr>
              <a:t>Iowa DOT would like to welcome Sherli Childers of River Bend Transit as the new Regional representative, replacing Hugh Lively of RIDES who’s term expired June 30</a:t>
            </a:r>
          </a:p>
          <a:p>
            <a:pPr>
              <a:buFont typeface="Arial" panose="020B0604020202020204" pitchFamily="34" charset="0"/>
              <a:buChar char="•"/>
            </a:pPr>
            <a:r>
              <a:rPr lang="en-US" dirty="0">
                <a:latin typeface="Calibri" panose="020F0502020204030204" pitchFamily="34" charset="0"/>
                <a:cs typeface="Calibri" panose="020F0502020204030204" pitchFamily="34" charset="0"/>
              </a:rPr>
              <a:t>Other PTAC Members include Erin Hockman, DART; Barb Neal, </a:t>
            </a:r>
            <a:r>
              <a:rPr lang="en-US" dirty="0" err="1">
                <a:latin typeface="Calibri" panose="020F0502020204030204" pitchFamily="34" charset="0"/>
                <a:cs typeface="Calibri" panose="020F0502020204030204" pitchFamily="34" charset="0"/>
              </a:rPr>
              <a:t>CyRide</a:t>
            </a:r>
            <a:r>
              <a:rPr lang="en-US" dirty="0">
                <a:latin typeface="Calibri" panose="020F0502020204030204" pitchFamily="34" charset="0"/>
                <a:cs typeface="Calibri" panose="020F0502020204030204" pitchFamily="34" charset="0"/>
              </a:rPr>
              <a:t>; Amy Fortenbacher, </a:t>
            </a:r>
            <a:r>
              <a:rPr lang="en-US" dirty="0" err="1">
                <a:latin typeface="Calibri" panose="020F0502020204030204" pitchFamily="34" charset="0"/>
                <a:cs typeface="Calibri" panose="020F0502020204030204" pitchFamily="34" charset="0"/>
              </a:rPr>
              <a:t>Muscabus</a:t>
            </a:r>
            <a:r>
              <a:rPr lang="en-US" dirty="0">
                <a:latin typeface="Calibri" panose="020F0502020204030204" pitchFamily="34" charset="0"/>
                <a:cs typeface="Calibri" panose="020F0502020204030204" pitchFamily="34" charset="0"/>
              </a:rPr>
              <a:t>; and Brian Pearson, SRTS</a:t>
            </a:r>
          </a:p>
          <a:p>
            <a:pPr>
              <a:lnSpc>
                <a:spcPct val="90000"/>
              </a:lnSpc>
              <a:spcBef>
                <a:spcPts val="750"/>
              </a:spcBef>
            </a:pPr>
            <a:r>
              <a:rPr lang="en-US" dirty="0"/>
              <a:t>PTAC’s purpose is discussion of transit funding and policy issues</a:t>
            </a:r>
          </a:p>
          <a:p>
            <a:pPr>
              <a:lnSpc>
                <a:spcPct val="90000"/>
              </a:lnSpc>
              <a:spcBef>
                <a:spcPts val="750"/>
              </a:spcBef>
              <a:spcAft>
                <a:spcPts val="1800"/>
              </a:spcAft>
            </a:pPr>
            <a:r>
              <a:rPr lang="en-US" dirty="0"/>
              <a:t>The PTAC meets four times a year, as needed, in February, May, August, and November</a:t>
            </a:r>
          </a:p>
          <a:p>
            <a:pPr>
              <a:buFont typeface="Arial" panose="020B0604020202020204" pitchFamily="34" charset="0"/>
              <a:buChar char="•"/>
            </a:pPr>
            <a:endParaRPr lang="en-US" dirty="0">
              <a:highlight>
                <a:srgbClr val="FFFF00"/>
              </a:highlight>
              <a:latin typeface="Calibri" panose="020F0502020204030204" pitchFamily="34" charset="0"/>
              <a:cs typeface="Calibri" panose="020F0502020204030204" pitchFamily="34" charset="0"/>
            </a:endParaRPr>
          </a:p>
          <a:p>
            <a:pPr>
              <a:buFont typeface="Arial" panose="020B0604020202020204" pitchFamily="34" charset="0"/>
              <a:buChar char="•"/>
            </a:pPr>
            <a:endParaRPr lang="en-US"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6313615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22"/>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New Iowa Branding">
      <a:dk1>
        <a:sysClr val="windowText" lastClr="000000"/>
      </a:dk1>
      <a:lt1>
        <a:sysClr val="window" lastClr="FFFFFF"/>
      </a:lt1>
      <a:dk2>
        <a:srgbClr val="4D4D4F"/>
      </a:dk2>
      <a:lt2>
        <a:srgbClr val="BFBFBF"/>
      </a:lt2>
      <a:accent1>
        <a:srgbClr val="03617A"/>
      </a:accent1>
      <a:accent2>
        <a:srgbClr val="C6D667"/>
      </a:accent2>
      <a:accent3>
        <a:srgbClr val="E0A624"/>
      </a:accent3>
      <a:accent4>
        <a:srgbClr val="19405B"/>
      </a:accent4>
      <a:accent5>
        <a:srgbClr val="70C8B8"/>
      </a:accent5>
      <a:accent6>
        <a:srgbClr val="2A6357"/>
      </a:accent6>
      <a:hlink>
        <a:srgbClr val="1C5DBA"/>
      </a:hlink>
      <a:folHlink>
        <a:srgbClr val="694B5F"/>
      </a:folHlink>
    </a:clrScheme>
    <a:fontScheme name="Iowa DOT">
      <a:majorFont>
        <a:latin typeface="Neue Haas Grotesk Text Pro"/>
        <a:ea typeface=""/>
        <a:cs typeface=""/>
      </a:majorFont>
      <a:minorFont>
        <a:latin typeface="PT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a:solidFill>
            <a:schemeClr val="accent5">
              <a:lumMod val="20000"/>
              <a:lumOff val="80000"/>
            </a:schemeClr>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Modern Conference PPT_TM78544816_Win32_JC_v2.potx" id="{35CB27CA-E61E-4531-88B2-D5572B8A3A01}" vid="{854ED03E-8373-4C81-B2CB-0118884FF57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1" ma:contentTypeDescription="Create a new document." ma:contentTypeScope="" ma:versionID="64dfb1555687e0874b4304b796b5b0c7">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e6e4c555b5e194d05b7203de9c4567b3"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element ref="ns1:_ip_UnifiedCompliancePolicyProperties" minOccurs="0"/>
                <xsd:element ref="ns1:_ip_UnifiedCompliancePolicyUIAction" minOccurs="0"/>
                <xsd:element ref="ns2:Image" minOccurs="0"/>
                <xsd:element ref="ns4:TaxCatchAll" minOccurs="0"/>
                <xsd:element ref="ns2:ImageTagsTaxHTField"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element name="Image" ma:index="22" nillable="true" ma:displayName="Image" ma:format="Image" ma:internalName="Image">
      <xsd:complexType>
        <xsd:complexContent>
          <xsd:extension base="dms:URL">
            <xsd:sequence>
              <xsd:element name="Url" type="dms:ValidUrl" minOccurs="0" nillable="true"/>
              <xsd:element name="Description" type="xsd:string" nillable="true"/>
            </xsd:sequence>
          </xsd:extension>
        </xsd:complexContent>
      </xsd:complex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AC34B31-7353-4357-814E-0E5916A110F2}">
  <ds:schemaRefs>
    <ds:schemaRef ds:uri="http://schemas.microsoft.com/sharepoint/v3/contenttype/forms"/>
  </ds:schemaRefs>
</ds:datastoreItem>
</file>

<file path=customXml/itemProps2.xml><?xml version="1.0" encoding="utf-8"?>
<ds:datastoreItem xmlns:ds="http://schemas.openxmlformats.org/officeDocument/2006/customXml" ds:itemID="{059B3369-3F0F-499C-9EE7-8EC46B6E8A79}">
  <ds:schemaRefs>
    <ds:schemaRef ds:uri="http://schemas.microsoft.com/office/2006/metadata/properties"/>
    <ds:schemaRef ds:uri="230e9df3-be65-4c73-a93b-d1236ebd677e"/>
    <ds:schemaRef ds:uri="http://schemas.openxmlformats.org/package/2006/metadata/core-properties"/>
    <ds:schemaRef ds:uri="http://schemas.microsoft.com/office/2006/documentManagement/types"/>
    <ds:schemaRef ds:uri="http://purl.org/dc/terms/"/>
    <ds:schemaRef ds:uri="http://schemas.microsoft.com/office/infopath/2007/PartnerControls"/>
    <ds:schemaRef ds:uri="http://purl.org/dc/dcmitype/"/>
    <ds:schemaRef ds:uri="71af3243-3dd4-4a8d-8c0d-dd76da1f02a5"/>
    <ds:schemaRef ds:uri="http://purl.org/dc/elements/1.1/"/>
    <ds:schemaRef ds:uri="16c05727-aa75-4e4a-9b5f-8a80a1165891"/>
    <ds:schemaRef ds:uri="http://schemas.microsoft.com/sharepoint/v3"/>
    <ds:schemaRef ds:uri="http://www.w3.org/XML/1998/namespace"/>
  </ds:schemaRefs>
</ds:datastoreItem>
</file>

<file path=customXml/itemProps3.xml><?xml version="1.0" encoding="utf-8"?>
<ds:datastoreItem xmlns:ds="http://schemas.openxmlformats.org/officeDocument/2006/customXml" ds:itemID="{11DE3569-F02A-48B1-8F6E-F11E8BF8707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f42aa342-8706-4288-bd11-ebb85995028c}" enabled="1" method="Standard" siteId="{72f988bf-86f1-41af-91ab-2d7cd011db47}" removed="0"/>
</clbl:labelList>
</file>

<file path=docProps/app.xml><?xml version="1.0" encoding="utf-8"?>
<Properties xmlns="http://schemas.openxmlformats.org/officeDocument/2006/extended-properties" xmlns:vt="http://schemas.openxmlformats.org/officeDocument/2006/docPropsVTypes">
  <Template>Modern conference presentation</Template>
  <TotalTime>4262</TotalTime>
  <Words>3587</Words>
  <Application>Microsoft Office PowerPoint</Application>
  <PresentationFormat>On-screen Show (4:3)</PresentationFormat>
  <Paragraphs>350</Paragraphs>
  <Slides>43</Slides>
  <Notes>37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43</vt:i4>
      </vt:variant>
    </vt:vector>
  </HeadingPairs>
  <TitlesOfParts>
    <vt:vector size="51" baseType="lpstr">
      <vt:lpstr>Wingdings</vt:lpstr>
      <vt:lpstr>Courier New</vt:lpstr>
      <vt:lpstr>Arial</vt:lpstr>
      <vt:lpstr>PT Sans</vt:lpstr>
      <vt:lpstr>Aptos</vt:lpstr>
      <vt:lpstr>Times New Roman</vt:lpstr>
      <vt:lpstr>Calibri</vt:lpstr>
      <vt:lpstr>Office Theme</vt:lpstr>
      <vt:lpstr>IPTA Annual Meeting</vt:lpstr>
      <vt:lpstr>Iowa DOT Public Transit Introductions</vt:lpstr>
      <vt:lpstr>Iowa DOT Public Transit Team Year in Review</vt:lpstr>
      <vt:lpstr>Iowa DOT Public Transit Team Year in Review - Continued</vt:lpstr>
      <vt:lpstr>Iowa DOT Public Transit Team Year in Review - Continued</vt:lpstr>
      <vt:lpstr>Ridership and Revenue Mile Comparison </vt:lpstr>
      <vt:lpstr>New Public Transit Swag Design Available</vt:lpstr>
      <vt:lpstr>Public Transit Long Range Plan</vt:lpstr>
      <vt:lpstr>Public Transit Advisory Council (PTAC)</vt:lpstr>
      <vt:lpstr>Public Transit Service Area Boundaries and Designation – Regional and Urban</vt:lpstr>
      <vt:lpstr>Public Transit Service Area Boundaries and Designation – Regional </vt:lpstr>
      <vt:lpstr>Public Transit Service Area Boundaries and Designation – Regional </vt:lpstr>
      <vt:lpstr>Public Transit Service Area Boundaries and Designation – Regional </vt:lpstr>
      <vt:lpstr>Public Transit Service Area Boundaries and Designation – Regional </vt:lpstr>
      <vt:lpstr>Public Transit Service Area Boundaries and Designation – Regional </vt:lpstr>
      <vt:lpstr>Public Transit Service Area Boundaries and Designation – Urban</vt:lpstr>
      <vt:lpstr>Public Transit Service Area Boundaries and Designation – Urban</vt:lpstr>
      <vt:lpstr>Public Transit Service Area Boundaries and Designation – Urban</vt:lpstr>
      <vt:lpstr>Public Transit Infrastructure Grant (PTIG)</vt:lpstr>
      <vt:lpstr>RIIF Funding for Federal Competitive Grant Local Match</vt:lpstr>
      <vt:lpstr>FTA Grants Update</vt:lpstr>
      <vt:lpstr>2026 Compliance Reviews</vt:lpstr>
      <vt:lpstr>FTA Title VI Programs</vt:lpstr>
      <vt:lpstr>Equal Opportunity Employment (EEO) </vt:lpstr>
      <vt:lpstr>LTAP – InTrans Training Contract</vt:lpstr>
      <vt:lpstr>Training Opportunities</vt:lpstr>
      <vt:lpstr>Disadvantaged Business Enterprise (DBE)</vt:lpstr>
      <vt:lpstr>Transit Asset Management (TAM) Plan </vt:lpstr>
      <vt:lpstr>TAM Plan Update</vt:lpstr>
      <vt:lpstr>TPA Year End Review Reminders</vt:lpstr>
      <vt:lpstr>TPA Year End Review Reminders</vt:lpstr>
      <vt:lpstr>TPA Year End Review Reminders</vt:lpstr>
      <vt:lpstr>TPA Shout Outs!</vt:lpstr>
      <vt:lpstr>Iowa DOT Bus Procurement</vt:lpstr>
      <vt:lpstr>Iowa DOT Bus Procurement Cont.</vt:lpstr>
      <vt:lpstr>State of Washington Vehicle Procurement</vt:lpstr>
      <vt:lpstr>Iowa DOT Electric Vehicle Procurement</vt:lpstr>
      <vt:lpstr>REMINDER: Iowa DOT Concurrence for Capital Projects</vt:lpstr>
      <vt:lpstr>Iowa DAS Website</vt:lpstr>
      <vt:lpstr>ICB Application Due Date</vt:lpstr>
      <vt:lpstr>Agency Site Visits</vt:lpstr>
      <vt:lpstr>Accessible Web Documents</vt:lpstr>
      <vt:lpstr>Questions?</vt:lpstr>
    </vt:vector>
  </TitlesOfParts>
  <Company>Iowa Department of Transportation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Meyer, Hillary</dc:creator>
  <cp:lastModifiedBy>Haar, Kristin</cp:lastModifiedBy>
  <cp:revision>153</cp:revision>
  <dcterms:created xsi:type="dcterms:W3CDTF">2023-12-21T16:39:01Z</dcterms:created>
  <dcterms:modified xsi:type="dcterms:W3CDTF">2026-06-16T14:02:45Z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y fmtid="{D5CDD505-2E9C-101B-9397-08002B2CF9AE}" pid="3" name="MediaServiceImageTags">
    <vt:lpwstr/>
  </property>
  <property fmtid="{D5CDD505-2E9C-101B-9397-08002B2CF9AE}" pid="4" name="ArticulateGUID">
    <vt:lpwstr>9DFC2674-CBAD-4243-8E3F-A62D1A9F64C9</vt:lpwstr>
  </property>
  <property fmtid="{D5CDD505-2E9C-101B-9397-08002B2CF9AE}" pid="5" name="ArticulatePath">
    <vt:lpwstr>Iowa-DOT-PPT-Template-Standard</vt:lpwstr>
  </property>
  <property fmtid="{D5CDD505-2E9C-101B-9397-08002B2CF9AE}" pid="6" name="MSIP_Label_0faac733-ded1-41e0-8ea6-961193f81247_Enabled">
    <vt:lpwstr>true</vt:lpwstr>
  </property>
  <property fmtid="{D5CDD505-2E9C-101B-9397-08002B2CF9AE}" pid="7" name="MSIP_Label_0faac733-ded1-41e0-8ea6-961193f81247_SetDate">
    <vt:lpwstr>2026-02-03T18:58:00Z</vt:lpwstr>
  </property>
  <property fmtid="{D5CDD505-2E9C-101B-9397-08002B2CF9AE}" pid="8" name="MSIP_Label_0faac733-ded1-41e0-8ea6-961193f81247_Method">
    <vt:lpwstr>Standard</vt:lpwstr>
  </property>
  <property fmtid="{D5CDD505-2E9C-101B-9397-08002B2CF9AE}" pid="9" name="MSIP_Label_0faac733-ded1-41e0-8ea6-961193f81247_Name">
    <vt:lpwstr>defa4170-0d19-0005-0004-bc88714345d2</vt:lpwstr>
  </property>
  <property fmtid="{D5CDD505-2E9C-101B-9397-08002B2CF9AE}" pid="10" name="MSIP_Label_0faac733-ded1-41e0-8ea6-961193f81247_SiteId">
    <vt:lpwstr>a1e65fcc-32fa-4fdd-8692-0cc2eb06676e</vt:lpwstr>
  </property>
  <property fmtid="{D5CDD505-2E9C-101B-9397-08002B2CF9AE}" pid="11" name="MSIP_Label_0faac733-ded1-41e0-8ea6-961193f81247_ActionId">
    <vt:lpwstr>9fc50c98-93d6-45a9-bc8b-abfecccefb8c</vt:lpwstr>
  </property>
  <property fmtid="{D5CDD505-2E9C-101B-9397-08002B2CF9AE}" pid="12" name="MSIP_Label_0faac733-ded1-41e0-8ea6-961193f81247_ContentBits">
    <vt:lpwstr>0</vt:lpwstr>
  </property>
</Properties>
</file>