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3.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theme/theme5.xml" ContentType="application/vnd.openxmlformats-officedocument.theme+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theme/theme6.xml" ContentType="application/vnd.openxmlformats-officedocument.theme+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theme/theme7.xml" ContentType="application/vnd.openxmlformats-officedocument.theme+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theme/theme8.xml" ContentType="application/vnd.openxmlformats-officedocument.theme+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theme/theme9.xml" ContentType="application/vnd.openxmlformats-officedocument.theme+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modernComment_284_350916D5.xml" ContentType="application/vnd.ms-powerpoint.comment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omments/modernComment_262_EB0FF625.xml" ContentType="application/vnd.ms-powerpoint.comments+xml"/>
  <Override PartName="/ppt/comments/modernComment_261_3BFAFAAA.xml" ContentType="application/vnd.ms-powerpoint.comments+xml"/>
  <Override PartName="/ppt/notesSlides/notesSlide20.xml" ContentType="application/vnd.openxmlformats-officedocument.presentationml.notesSlide+xml"/>
  <Override PartName="/ppt/comments/modernComment_7FFFD5EE_E314EA81.xml" ContentType="application/vnd.ms-powerpoint.comments+xml"/>
  <Override PartName="/ppt/comments/modernComment_7FFFD5ED_9397532C.xml" ContentType="application/vnd.ms-powerpoint.comment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9" r:id="rId3"/>
    <p:sldMasterId id="2147483731" r:id="rId4"/>
    <p:sldMasterId id="2147483797" r:id="rId5"/>
    <p:sldMasterId id="2147483886" r:id="rId6"/>
    <p:sldMasterId id="2147484062" r:id="rId7"/>
    <p:sldMasterId id="2147484250" r:id="rId8"/>
    <p:sldMasterId id="2147484345" r:id="rId9"/>
    <p:sldMasterId id="2147484436" r:id="rId10"/>
  </p:sldMasterIdLst>
  <p:notesMasterIdLst>
    <p:notesMasterId r:id="rId62"/>
  </p:notesMasterIdLst>
  <p:sldIdLst>
    <p:sldId id="256" r:id="rId11"/>
    <p:sldId id="257" r:id="rId12"/>
    <p:sldId id="258" r:id="rId13"/>
    <p:sldId id="259" r:id="rId14"/>
    <p:sldId id="261" r:id="rId15"/>
    <p:sldId id="262" r:id="rId16"/>
    <p:sldId id="263" r:id="rId17"/>
    <p:sldId id="264" r:id="rId18"/>
    <p:sldId id="260" r:id="rId19"/>
    <p:sldId id="265" r:id="rId20"/>
    <p:sldId id="266" r:id="rId21"/>
    <p:sldId id="267" r:id="rId22"/>
    <p:sldId id="268" r:id="rId23"/>
    <p:sldId id="269" r:id="rId24"/>
    <p:sldId id="270" r:id="rId25"/>
    <p:sldId id="271" r:id="rId26"/>
    <p:sldId id="272" r:id="rId27"/>
    <p:sldId id="273" r:id="rId28"/>
    <p:sldId id="643" r:id="rId29"/>
    <p:sldId id="644" r:id="rId30"/>
    <p:sldId id="645" r:id="rId31"/>
    <p:sldId id="2147472845" r:id="rId32"/>
    <p:sldId id="591" r:id="rId33"/>
    <p:sldId id="610" r:id="rId34"/>
    <p:sldId id="609" r:id="rId35"/>
    <p:sldId id="2147472870" r:id="rId36"/>
    <p:sldId id="2147472859" r:id="rId37"/>
    <p:sldId id="2147472860" r:id="rId38"/>
    <p:sldId id="2147472878" r:id="rId39"/>
    <p:sldId id="2147472877" r:id="rId40"/>
    <p:sldId id="2147472872" r:id="rId41"/>
    <p:sldId id="2147472874" r:id="rId42"/>
    <p:sldId id="623" r:id="rId43"/>
    <p:sldId id="2147472863" r:id="rId44"/>
    <p:sldId id="2147472895" r:id="rId45"/>
    <p:sldId id="2147472896" r:id="rId46"/>
    <p:sldId id="2147472897" r:id="rId47"/>
    <p:sldId id="2147472898" r:id="rId48"/>
    <p:sldId id="2147472899" r:id="rId49"/>
    <p:sldId id="2147472900" r:id="rId50"/>
    <p:sldId id="2147472901" r:id="rId51"/>
    <p:sldId id="2147472902" r:id="rId52"/>
    <p:sldId id="2147472903" r:id="rId53"/>
    <p:sldId id="2147472904" r:id="rId54"/>
    <p:sldId id="2147472905" r:id="rId55"/>
    <p:sldId id="2147472906" r:id="rId56"/>
    <p:sldId id="2147472907" r:id="rId57"/>
    <p:sldId id="2147472908" r:id="rId58"/>
    <p:sldId id="2147472909" r:id="rId59"/>
    <p:sldId id="2147472910" r:id="rId60"/>
    <p:sldId id="2147472880" r:id="rId61"/>
  </p:sldIdLst>
  <p:sldSz cx="18288000" cy="10287000"/>
  <p:notesSz cx="6858000" cy="9144000"/>
  <p:embeddedFontLst>
    <p:embeddedFont>
      <p:font typeface="Majesty" panose="020B0604020202020204" charset="-128"/>
      <p:regular r:id="rId63"/>
    </p:embeddedFont>
    <p:embeddedFont>
      <p:font typeface="Arial Black" panose="020B0A04020102020204" pitchFamily="34" charset="0"/>
      <p:bold r:id="rId64"/>
    </p:embeddedFont>
    <p:embeddedFont>
      <p:font typeface="Bricolage Grotesque" panose="020B0604020202020204" charset="0"/>
      <p:regular r:id="rId65"/>
      <p:bold r:id="rId66"/>
    </p:embeddedFont>
    <p:embeddedFont>
      <p:font typeface="Bricolage Grotesque ExtraBold" panose="020B0604020202020204" charset="0"/>
      <p:bold r:id="rId67"/>
    </p:embeddedFont>
    <p:embeddedFont>
      <p:font typeface="Bricolage Grotesque Light" panose="020B0604020202020204" charset="0"/>
      <p:regular r:id="rId68"/>
      <p:bold r:id="rId69"/>
    </p:embeddedFont>
    <p:embeddedFont>
      <p:font typeface="Bricolage Grotesque SemiBold" panose="020B0604020202020204" charset="0"/>
      <p:regular r:id="rId70"/>
      <p:bold r:id="rId71"/>
    </p:embeddedFont>
    <p:embeddedFont>
      <p:font typeface="Feeling Passionate" panose="020B0604020202020204" charset="0"/>
      <p:regular r:id="rId72"/>
    </p:embeddedFont>
    <p:embeddedFont>
      <p:font typeface="Inter" panose="020B0604020202020204" charset="0"/>
      <p:regular r:id="rId73"/>
      <p:bold r:id="rId74"/>
      <p:italic r:id="rId75"/>
      <p:boldItalic r:id="rId76"/>
    </p:embeddedFont>
    <p:embeddedFont>
      <p:font typeface="Inter Light" panose="020B0604020202020204" charset="0"/>
      <p:regular r:id="rId77"/>
      <p:bold r:id="rId78"/>
      <p:italic r:id="rId79"/>
      <p:boldItalic r:id="rId80"/>
    </p:embeddedFont>
    <p:embeddedFont>
      <p:font typeface="Inter Medium" panose="020B0604020202020204" charset="0"/>
      <p:regular r:id="rId81"/>
      <p:bold r:id="rId82"/>
      <p:italic r:id="rId83"/>
      <p:boldItalic r:id="rId84"/>
    </p:embeddedFont>
    <p:embeddedFont>
      <p:font typeface="Inter SemiBold" panose="020B0604020202020204" charset="0"/>
      <p:regular r:id="rId85"/>
      <p:bold r:id="rId86"/>
      <p:italic r:id="rId87"/>
      <p:boldItalic r:id="rId88"/>
    </p:embeddedFont>
    <p:embeddedFont>
      <p:font typeface="Manrope"/>
      <p:regular r:id="rId89"/>
      <p:bold r:id="rId90"/>
    </p:embeddedFont>
    <p:embeddedFont>
      <p:font typeface="Manrope Bold"/>
      <p:regular r:id="rId91"/>
      <p:bold r:id="rId92"/>
      <p:italic r:id="rId93"/>
      <p:boldItalic r:id="rId94"/>
    </p:embeddedFont>
    <p:embeddedFont>
      <p:font typeface="Manrope ExtraBold"/>
      <p:bold r:id="rId95"/>
    </p:embeddedFont>
    <p:embeddedFont>
      <p:font typeface="Manrope Medium"/>
      <p:regular r:id="rId96"/>
    </p:embeddedFont>
    <p:embeddedFont>
      <p:font typeface="Manrope Regular"/>
      <p:regular r:id="rId97"/>
      <p:bold r:id="rId98"/>
    </p:embeddedFont>
    <p:embeddedFont>
      <p:font typeface="Onest" panose="020B0604020202020204" charset="0"/>
      <p:regular r:id="rId99"/>
      <p:bold r:id="rId100"/>
    </p:embeddedFont>
    <p:embeddedFont>
      <p:font typeface="Onest Medium" panose="020B0604020202020204" charset="0"/>
      <p:regular r:id="rId101"/>
      <p:bold r:id="rId102"/>
    </p:embeddedFont>
    <p:embeddedFont>
      <p:font typeface="Onest SemiBold" panose="020B0604020202020204" charset="0"/>
      <p:regular r:id="rId103"/>
      <p:bold r:id="rId104"/>
    </p:embeddedFont>
    <p:embeddedFont>
      <p:font typeface="Open Sans" panose="020B0606030504020204" pitchFamily="34" charset="0"/>
      <p:regular r:id="rId105"/>
      <p:bold r:id="rId106"/>
      <p:italic r:id="rId107"/>
      <p:boldItalic r:id="rId108"/>
    </p:embeddedFont>
    <p:embeddedFont>
      <p:font typeface="Open Sans SemiBold" panose="020F0502020204030204" pitchFamily="34" charset="0"/>
      <p:boldItalic r:id="rId109"/>
    </p:embeddedFont>
    <p:embeddedFont>
      <p:font typeface="Proxima Nova" panose="020B0604020202020204" charset="0"/>
      <p:regular r:id="rId110"/>
      <p:bold r:id="rId111"/>
      <p:italic r:id="rId112"/>
      <p:boldItalic r:id="rId113"/>
    </p:embeddedFont>
    <p:embeddedFont>
      <p:font typeface="Proxima Nova Semibold" panose="020B0604020202020204" charset="0"/>
      <p:regular r:id="rId114"/>
      <p:bold r:id="rId115"/>
      <p:boldItalic r:id="rId116"/>
    </p:embeddedFont>
    <p:embeddedFont>
      <p:font typeface="Roboto" panose="02000000000000000000" pitchFamily="2" charset="0"/>
      <p:regular r:id="rId117"/>
    </p:embeddedFont>
    <p:embeddedFont>
      <p:font typeface="Roboto Bold" panose="020B0604020202020204" charset="0"/>
      <p:regular r:id="rId118"/>
    </p:embeddedFont>
    <p:embeddedFont>
      <p:font typeface="Roboto Mono" panose="00000009000000000000" pitchFamily="49" charset="0"/>
      <p:regular r:id="rId119"/>
      <p:bold r:id="rId120"/>
    </p:embeddedFont>
    <p:embeddedFont>
      <p:font typeface="Trebuchet MS" panose="020B0603020202020204" pitchFamily="34" charset="0"/>
      <p:regular r:id="rId121"/>
      <p:bold r:id="rId122"/>
      <p:italic r:id="rId123"/>
      <p:boldItalic r:id="rId1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4B5E404-4B2E-443F-43D1-40643A8FEA84}" name="Alexandra Wright" initials="AW" userId="S::alexandra.wright@transit-technologies.com::b5720d85-068f-42bb-90ba-24d899c0eba7" providerId="AD"/>
  <p188:author id="{71354E63-1D60-800F-9CE9-C57342F9DBC5}" name="Jurni Anderson" initials="JA" userId="S::jurni.anderson@transit-technologies.com::5fc785b2-801f-4666-9824-793515dc16e0" providerId="AD"/>
  <p188:author id="{A4407AE1-6C4A-2ECB-9643-7B895DA60547}" name="Arielle Eaton" initials="AE" userId="S::arielle.eaton@ecolane.com::76f55098-f607-4154-ab2e-82e6b92ac277"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3" autoAdjust="0"/>
    <p:restoredTop sz="94622" autoAdjust="0"/>
  </p:normalViewPr>
  <p:slideViewPr>
    <p:cSldViewPr>
      <p:cViewPr varScale="1">
        <p:scale>
          <a:sx n="59" d="100"/>
          <a:sy n="59" d="100"/>
        </p:scale>
        <p:origin x="3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font" Target="fonts/font55.fntdata"/><Relationship Id="rId21" Type="http://schemas.openxmlformats.org/officeDocument/2006/relationships/slide" Target="slides/slide11.xml"/><Relationship Id="rId42" Type="http://schemas.openxmlformats.org/officeDocument/2006/relationships/slide" Target="slides/slide32.xml"/><Relationship Id="rId47" Type="http://schemas.openxmlformats.org/officeDocument/2006/relationships/slide" Target="slides/slide37.xml"/><Relationship Id="rId63" Type="http://schemas.openxmlformats.org/officeDocument/2006/relationships/font" Target="fonts/font1.fntdata"/><Relationship Id="rId68" Type="http://schemas.openxmlformats.org/officeDocument/2006/relationships/font" Target="fonts/font6.fntdata"/><Relationship Id="rId84" Type="http://schemas.openxmlformats.org/officeDocument/2006/relationships/font" Target="fonts/font22.fntdata"/><Relationship Id="rId89" Type="http://schemas.openxmlformats.org/officeDocument/2006/relationships/font" Target="fonts/font27.fntdata"/><Relationship Id="rId112" Type="http://schemas.openxmlformats.org/officeDocument/2006/relationships/font" Target="fonts/font50.fntdata"/><Relationship Id="rId16" Type="http://schemas.openxmlformats.org/officeDocument/2006/relationships/slide" Target="slides/slide6.xml"/><Relationship Id="rId107" Type="http://schemas.openxmlformats.org/officeDocument/2006/relationships/font" Target="fonts/font45.fntdata"/><Relationship Id="rId11" Type="http://schemas.openxmlformats.org/officeDocument/2006/relationships/slide" Target="slides/slide1.xml"/><Relationship Id="rId32" Type="http://schemas.openxmlformats.org/officeDocument/2006/relationships/slide" Target="slides/slide22.xml"/><Relationship Id="rId37" Type="http://schemas.openxmlformats.org/officeDocument/2006/relationships/slide" Target="slides/slide27.xml"/><Relationship Id="rId53" Type="http://schemas.openxmlformats.org/officeDocument/2006/relationships/slide" Target="slides/slide43.xml"/><Relationship Id="rId58" Type="http://schemas.openxmlformats.org/officeDocument/2006/relationships/slide" Target="slides/slide48.xml"/><Relationship Id="rId74" Type="http://schemas.openxmlformats.org/officeDocument/2006/relationships/font" Target="fonts/font12.fntdata"/><Relationship Id="rId79" Type="http://schemas.openxmlformats.org/officeDocument/2006/relationships/font" Target="fonts/font17.fntdata"/><Relationship Id="rId102" Type="http://schemas.openxmlformats.org/officeDocument/2006/relationships/font" Target="fonts/font40.fntdata"/><Relationship Id="rId123" Type="http://schemas.openxmlformats.org/officeDocument/2006/relationships/font" Target="fonts/font61.fntdata"/><Relationship Id="rId128" Type="http://schemas.openxmlformats.org/officeDocument/2006/relationships/tableStyles" Target="tableStyles.xml"/><Relationship Id="rId5" Type="http://schemas.openxmlformats.org/officeDocument/2006/relationships/slideMaster" Target="slideMasters/slideMaster5.xml"/><Relationship Id="rId90" Type="http://schemas.openxmlformats.org/officeDocument/2006/relationships/font" Target="fonts/font28.fntdata"/><Relationship Id="rId95" Type="http://schemas.openxmlformats.org/officeDocument/2006/relationships/font" Target="fonts/font33.fntdata"/><Relationship Id="rId22" Type="http://schemas.openxmlformats.org/officeDocument/2006/relationships/slide" Target="slides/slide12.xml"/><Relationship Id="rId27" Type="http://schemas.openxmlformats.org/officeDocument/2006/relationships/slide" Target="slides/slide17.xml"/><Relationship Id="rId43" Type="http://schemas.openxmlformats.org/officeDocument/2006/relationships/slide" Target="slides/slide33.xml"/><Relationship Id="rId48" Type="http://schemas.openxmlformats.org/officeDocument/2006/relationships/slide" Target="slides/slide38.xml"/><Relationship Id="rId64" Type="http://schemas.openxmlformats.org/officeDocument/2006/relationships/font" Target="fonts/font2.fntdata"/><Relationship Id="rId69" Type="http://schemas.openxmlformats.org/officeDocument/2006/relationships/font" Target="fonts/font7.fntdata"/><Relationship Id="rId113" Type="http://schemas.openxmlformats.org/officeDocument/2006/relationships/font" Target="fonts/font51.fntdata"/><Relationship Id="rId118" Type="http://schemas.openxmlformats.org/officeDocument/2006/relationships/font" Target="fonts/font56.fntdata"/><Relationship Id="rId80" Type="http://schemas.openxmlformats.org/officeDocument/2006/relationships/font" Target="fonts/font18.fntdata"/><Relationship Id="rId85" Type="http://schemas.openxmlformats.org/officeDocument/2006/relationships/font" Target="fonts/font23.fntdata"/><Relationship Id="rId12" Type="http://schemas.openxmlformats.org/officeDocument/2006/relationships/slide" Target="slides/slide2.xml"/><Relationship Id="rId17" Type="http://schemas.openxmlformats.org/officeDocument/2006/relationships/slide" Target="slides/slide7.xml"/><Relationship Id="rId33" Type="http://schemas.openxmlformats.org/officeDocument/2006/relationships/slide" Target="slides/slide23.xml"/><Relationship Id="rId38" Type="http://schemas.openxmlformats.org/officeDocument/2006/relationships/slide" Target="slides/slide28.xml"/><Relationship Id="rId59" Type="http://schemas.openxmlformats.org/officeDocument/2006/relationships/slide" Target="slides/slide49.xml"/><Relationship Id="rId103" Type="http://schemas.openxmlformats.org/officeDocument/2006/relationships/font" Target="fonts/font41.fntdata"/><Relationship Id="rId108" Type="http://schemas.openxmlformats.org/officeDocument/2006/relationships/font" Target="fonts/font46.fntdata"/><Relationship Id="rId124" Type="http://schemas.openxmlformats.org/officeDocument/2006/relationships/font" Target="fonts/font62.fntdata"/><Relationship Id="rId129" Type="http://schemas.microsoft.com/office/2018/10/relationships/authors" Target="authors.xml"/><Relationship Id="rId54" Type="http://schemas.openxmlformats.org/officeDocument/2006/relationships/slide" Target="slides/slide44.xml"/><Relationship Id="rId70" Type="http://schemas.openxmlformats.org/officeDocument/2006/relationships/font" Target="fonts/font8.fntdata"/><Relationship Id="rId75" Type="http://schemas.openxmlformats.org/officeDocument/2006/relationships/font" Target="fonts/font13.fntdata"/><Relationship Id="rId91" Type="http://schemas.openxmlformats.org/officeDocument/2006/relationships/font" Target="fonts/font29.fntdata"/><Relationship Id="rId96" Type="http://schemas.openxmlformats.org/officeDocument/2006/relationships/font" Target="fonts/font34.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13.xml"/><Relationship Id="rId28" Type="http://schemas.openxmlformats.org/officeDocument/2006/relationships/slide" Target="slides/slide18.xml"/><Relationship Id="rId49" Type="http://schemas.openxmlformats.org/officeDocument/2006/relationships/slide" Target="slides/slide39.xml"/><Relationship Id="rId114" Type="http://schemas.openxmlformats.org/officeDocument/2006/relationships/font" Target="fonts/font52.fntdata"/><Relationship Id="rId119" Type="http://schemas.openxmlformats.org/officeDocument/2006/relationships/font" Target="fonts/font57.fntdata"/><Relationship Id="rId44" Type="http://schemas.openxmlformats.org/officeDocument/2006/relationships/slide" Target="slides/slide34.xml"/><Relationship Id="rId60" Type="http://schemas.openxmlformats.org/officeDocument/2006/relationships/slide" Target="slides/slide50.xml"/><Relationship Id="rId65" Type="http://schemas.openxmlformats.org/officeDocument/2006/relationships/font" Target="fonts/font3.fntdata"/><Relationship Id="rId81" Type="http://schemas.openxmlformats.org/officeDocument/2006/relationships/font" Target="fonts/font19.fntdata"/><Relationship Id="rId86" Type="http://schemas.openxmlformats.org/officeDocument/2006/relationships/font" Target="fonts/font24.fntdata"/><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 Id="rId109" Type="http://schemas.openxmlformats.org/officeDocument/2006/relationships/font" Target="fonts/font47.fntdata"/><Relationship Id="rId34" Type="http://schemas.openxmlformats.org/officeDocument/2006/relationships/slide" Target="slides/slide24.xml"/><Relationship Id="rId50" Type="http://schemas.openxmlformats.org/officeDocument/2006/relationships/slide" Target="slides/slide40.xml"/><Relationship Id="rId55" Type="http://schemas.openxmlformats.org/officeDocument/2006/relationships/slide" Target="slides/slide45.xml"/><Relationship Id="rId76" Type="http://schemas.openxmlformats.org/officeDocument/2006/relationships/font" Target="fonts/font14.fntdata"/><Relationship Id="rId97" Type="http://schemas.openxmlformats.org/officeDocument/2006/relationships/font" Target="fonts/font35.fntdata"/><Relationship Id="rId104" Type="http://schemas.openxmlformats.org/officeDocument/2006/relationships/font" Target="fonts/font42.fntdata"/><Relationship Id="rId120" Type="http://schemas.openxmlformats.org/officeDocument/2006/relationships/font" Target="fonts/font58.fntdata"/><Relationship Id="rId125" Type="http://schemas.openxmlformats.org/officeDocument/2006/relationships/presProps" Target="presProps.xml"/><Relationship Id="rId7" Type="http://schemas.openxmlformats.org/officeDocument/2006/relationships/slideMaster" Target="slideMasters/slideMaster7.xml"/><Relationship Id="rId71" Type="http://schemas.openxmlformats.org/officeDocument/2006/relationships/font" Target="fonts/font9.fntdata"/><Relationship Id="rId92" Type="http://schemas.openxmlformats.org/officeDocument/2006/relationships/font" Target="fonts/font30.fntdata"/><Relationship Id="rId2" Type="http://schemas.openxmlformats.org/officeDocument/2006/relationships/slideMaster" Target="slideMasters/slideMaster2.xml"/><Relationship Id="rId29" Type="http://schemas.openxmlformats.org/officeDocument/2006/relationships/slide" Target="slides/slide19.xml"/><Relationship Id="rId24" Type="http://schemas.openxmlformats.org/officeDocument/2006/relationships/slide" Target="slides/slide14.xml"/><Relationship Id="rId40" Type="http://schemas.openxmlformats.org/officeDocument/2006/relationships/slide" Target="slides/slide30.xml"/><Relationship Id="rId45" Type="http://schemas.openxmlformats.org/officeDocument/2006/relationships/slide" Target="slides/slide35.xml"/><Relationship Id="rId66" Type="http://schemas.openxmlformats.org/officeDocument/2006/relationships/font" Target="fonts/font4.fntdata"/><Relationship Id="rId87" Type="http://schemas.openxmlformats.org/officeDocument/2006/relationships/font" Target="fonts/font25.fntdata"/><Relationship Id="rId110" Type="http://schemas.openxmlformats.org/officeDocument/2006/relationships/font" Target="fonts/font48.fntdata"/><Relationship Id="rId115" Type="http://schemas.openxmlformats.org/officeDocument/2006/relationships/font" Target="fonts/font53.fntdata"/><Relationship Id="rId61" Type="http://schemas.openxmlformats.org/officeDocument/2006/relationships/slide" Target="slides/slide51.xml"/><Relationship Id="rId82" Type="http://schemas.openxmlformats.org/officeDocument/2006/relationships/font" Target="fonts/font20.fntdata"/><Relationship Id="rId19" Type="http://schemas.openxmlformats.org/officeDocument/2006/relationships/slide" Target="slides/slide9.xml"/><Relationship Id="rId14" Type="http://schemas.openxmlformats.org/officeDocument/2006/relationships/slide" Target="slides/slide4.xml"/><Relationship Id="rId30" Type="http://schemas.openxmlformats.org/officeDocument/2006/relationships/slide" Target="slides/slide20.xml"/><Relationship Id="rId35" Type="http://schemas.openxmlformats.org/officeDocument/2006/relationships/slide" Target="slides/slide25.xml"/><Relationship Id="rId56" Type="http://schemas.openxmlformats.org/officeDocument/2006/relationships/slide" Target="slides/slide46.xml"/><Relationship Id="rId77" Type="http://schemas.openxmlformats.org/officeDocument/2006/relationships/font" Target="fonts/font15.fntdata"/><Relationship Id="rId100" Type="http://schemas.openxmlformats.org/officeDocument/2006/relationships/font" Target="fonts/font38.fntdata"/><Relationship Id="rId105" Type="http://schemas.openxmlformats.org/officeDocument/2006/relationships/font" Target="fonts/font43.fntdata"/><Relationship Id="rId126"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41.xml"/><Relationship Id="rId72" Type="http://schemas.openxmlformats.org/officeDocument/2006/relationships/font" Target="fonts/font10.fntdata"/><Relationship Id="rId93" Type="http://schemas.openxmlformats.org/officeDocument/2006/relationships/font" Target="fonts/font31.fntdata"/><Relationship Id="rId98" Type="http://schemas.openxmlformats.org/officeDocument/2006/relationships/font" Target="fonts/font36.fntdata"/><Relationship Id="rId121" Type="http://schemas.openxmlformats.org/officeDocument/2006/relationships/font" Target="fonts/font59.fntdata"/><Relationship Id="rId3" Type="http://schemas.openxmlformats.org/officeDocument/2006/relationships/slideMaster" Target="slideMasters/slideMaster3.xml"/><Relationship Id="rId25" Type="http://schemas.openxmlformats.org/officeDocument/2006/relationships/slide" Target="slides/slide15.xml"/><Relationship Id="rId46" Type="http://schemas.openxmlformats.org/officeDocument/2006/relationships/slide" Target="slides/slide36.xml"/><Relationship Id="rId67" Type="http://schemas.openxmlformats.org/officeDocument/2006/relationships/font" Target="fonts/font5.fntdata"/><Relationship Id="rId116" Type="http://schemas.openxmlformats.org/officeDocument/2006/relationships/font" Target="fonts/font54.fntdata"/><Relationship Id="rId20" Type="http://schemas.openxmlformats.org/officeDocument/2006/relationships/slide" Target="slides/slide10.xml"/><Relationship Id="rId41" Type="http://schemas.openxmlformats.org/officeDocument/2006/relationships/slide" Target="slides/slide31.xml"/><Relationship Id="rId62" Type="http://schemas.openxmlformats.org/officeDocument/2006/relationships/notesMaster" Target="notesMasters/notesMaster1.xml"/><Relationship Id="rId83" Type="http://schemas.openxmlformats.org/officeDocument/2006/relationships/font" Target="fonts/font21.fntdata"/><Relationship Id="rId88" Type="http://schemas.openxmlformats.org/officeDocument/2006/relationships/font" Target="fonts/font26.fntdata"/><Relationship Id="rId111" Type="http://schemas.openxmlformats.org/officeDocument/2006/relationships/font" Target="fonts/font49.fntdata"/><Relationship Id="rId15" Type="http://schemas.openxmlformats.org/officeDocument/2006/relationships/slide" Target="slides/slide5.xml"/><Relationship Id="rId36" Type="http://schemas.openxmlformats.org/officeDocument/2006/relationships/slide" Target="slides/slide26.xml"/><Relationship Id="rId57" Type="http://schemas.openxmlformats.org/officeDocument/2006/relationships/slide" Target="slides/slide47.xml"/><Relationship Id="rId106" Type="http://schemas.openxmlformats.org/officeDocument/2006/relationships/font" Target="fonts/font44.fntdata"/><Relationship Id="rId127" Type="http://schemas.openxmlformats.org/officeDocument/2006/relationships/theme" Target="theme/theme1.xml"/><Relationship Id="rId10" Type="http://schemas.openxmlformats.org/officeDocument/2006/relationships/slideMaster" Target="slideMasters/slideMaster10.xml"/><Relationship Id="rId31" Type="http://schemas.openxmlformats.org/officeDocument/2006/relationships/slide" Target="slides/slide21.xml"/><Relationship Id="rId52" Type="http://schemas.openxmlformats.org/officeDocument/2006/relationships/slide" Target="slides/slide42.xml"/><Relationship Id="rId73" Type="http://schemas.openxmlformats.org/officeDocument/2006/relationships/font" Target="fonts/font11.fntdata"/><Relationship Id="rId78" Type="http://schemas.openxmlformats.org/officeDocument/2006/relationships/font" Target="fonts/font16.fntdata"/><Relationship Id="rId94" Type="http://schemas.openxmlformats.org/officeDocument/2006/relationships/font" Target="fonts/font32.fntdata"/><Relationship Id="rId99" Type="http://schemas.openxmlformats.org/officeDocument/2006/relationships/font" Target="fonts/font37.fntdata"/><Relationship Id="rId101" Type="http://schemas.openxmlformats.org/officeDocument/2006/relationships/font" Target="fonts/font39.fntdata"/><Relationship Id="rId122" Type="http://schemas.openxmlformats.org/officeDocument/2006/relationships/font" Target="fonts/font60.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26" Type="http://schemas.openxmlformats.org/officeDocument/2006/relationships/slide" Target="slides/slide16.xml"/></Relationships>
</file>

<file path=ppt/comments/modernComment_7FFFD5ED_9397532C.xml><?xml version="1.0" encoding="utf-8"?>
<p188:cmLst xmlns:a="http://schemas.openxmlformats.org/drawingml/2006/main" xmlns:r="http://schemas.openxmlformats.org/officeDocument/2006/relationships" xmlns:p188="http://schemas.microsoft.com/office/powerpoint/2018/8/main">
  <p188:cm id="{9354E9CE-17E1-44AB-B2C2-78F91F4C6B8E}" authorId="{64B5E404-4B2E-443F-43D1-40643A8FEA84}" created="2026-06-08T18:34:13.892">
    <ac:deMkLst xmlns:ac="http://schemas.microsoft.com/office/drawing/2013/main/command">
      <pc:docMk xmlns:pc="http://schemas.microsoft.com/office/powerpoint/2013/main/command"/>
      <pc:sldMk xmlns:pc="http://schemas.microsoft.com/office/powerpoint/2013/main/command" cId="2476167980" sldId="2147472877"/>
      <ac:spMk id="3" creationId="{DE5C9ECD-7554-C45B-494B-7C3B3024B9ED}"/>
    </ac:deMkLst>
    <p188:txBody>
      <a:bodyPr/>
      <a:lstStyle/>
      <a:p>
        <a:r>
          <a:rPr lang="en-US"/>
          <a:t>[@Ally Sargus] [@Eric Erdman] [@Magali Daumas] added</a:t>
        </a:r>
      </a:p>
    </p188:txBody>
  </p188:cm>
</p188:cmLst>
</file>

<file path=ppt/comments/modernComment_7FFFD5EE_E314EA81.xml><?xml version="1.0" encoding="utf-8"?>
<p188:cmLst xmlns:a="http://schemas.openxmlformats.org/drawingml/2006/main" xmlns:r="http://schemas.openxmlformats.org/officeDocument/2006/relationships" xmlns:p188="http://schemas.microsoft.com/office/powerpoint/2018/8/main">
  <p188:cm id="{044D4833-734F-4476-B571-9DE08D8D4AA6}" authorId="{64B5E404-4B2E-443F-43D1-40643A8FEA84}" created="2026-06-08T18:34:31.423">
    <ac:deMkLst xmlns:ac="http://schemas.microsoft.com/office/drawing/2013/main/command">
      <pc:docMk xmlns:pc="http://schemas.microsoft.com/office/powerpoint/2013/main/command"/>
      <pc:sldMk xmlns:pc="http://schemas.microsoft.com/office/powerpoint/2013/main/command" cId="3809798785" sldId="2147472878"/>
      <ac:spMk id="2" creationId="{4504FCCE-15BA-72B3-8DE2-D07F67070AD1}"/>
    </ac:deMkLst>
    <p188:txBody>
      <a:bodyPr/>
      <a:lstStyle/>
      <a:p>
        <a:r>
          <a:rPr lang="en-US"/>
          <a:t>[@Magali Daumas] [@Eric Erdman] updated</a:t>
        </a:r>
      </a:p>
    </p188:txBody>
  </p188:cm>
</p188:cmLst>
</file>

<file path=ppt/comments/modernComment_261_3BFAFAAA.xml><?xml version="1.0" encoding="utf-8"?>
<p188:cmLst xmlns:a="http://schemas.openxmlformats.org/drawingml/2006/main" xmlns:r="http://schemas.openxmlformats.org/officeDocument/2006/relationships" xmlns:p188="http://schemas.microsoft.com/office/powerpoint/2018/8/main">
  <p188:cm id="{A5C43BA1-DCD0-4159-971A-F271D7151811}" authorId="{A4407AE1-6C4A-2ECB-9643-7B895DA60547}" created="2026-05-06T19:38:35.483">
    <ac:deMkLst xmlns:ac="http://schemas.microsoft.com/office/drawing/2013/main/command">
      <pc:docMk xmlns:pc="http://schemas.microsoft.com/office/powerpoint/2013/main/command"/>
      <pc:sldMk xmlns:pc="http://schemas.microsoft.com/office/powerpoint/2013/main/command" cId="1006303914" sldId="609"/>
      <ac:picMk id="11" creationId="{2DCB2FBB-BA1E-1E99-F0DF-C0C27F74C865}"/>
    </ac:deMkLst>
    <p188:replyLst>
      <p188:reply id="{6CB81726-3678-4D8D-A84B-F06A467F8442}" authorId="{71354E63-1D60-800F-9CE9-C57342F9DBC5}" created="2026-05-08T22:22:53.643">
        <p188:txBody>
          <a:bodyPr/>
          <a:lstStyle/>
          <a:p>
            <a:r>
              <a:rPr lang="en-US"/>
              <a:t>[@Jurni Anderson]  will get a transcript from CAIS</a:t>
            </a:r>
          </a:p>
        </p188:txBody>
      </p188:reply>
    </p188:replyLst>
    <p188:txBody>
      <a:bodyPr/>
      <a:lstStyle/>
      <a:p>
        <a:r>
          <a:rPr lang="en-US"/>
          <a:t>Need to update for TripMaster</a:t>
        </a:r>
      </a:p>
    </p188:txBody>
  </p188:cm>
</p188:cmLst>
</file>

<file path=ppt/comments/modernComment_262_EB0FF625.xml><?xml version="1.0" encoding="utf-8"?>
<p188:cmLst xmlns:a="http://schemas.openxmlformats.org/drawingml/2006/main" xmlns:r="http://schemas.openxmlformats.org/officeDocument/2006/relationships" xmlns:p188="http://schemas.microsoft.com/office/powerpoint/2018/8/main">
  <p188:cm id="{9E51F7E6-02C3-4A5D-B7E9-96BDBBA40907}" authorId="{A4407AE1-6C4A-2ECB-9643-7B895DA60547}" created="2026-05-08T16:10:58.387">
    <ac:deMkLst xmlns:ac="http://schemas.microsoft.com/office/drawing/2013/main/command">
      <pc:docMk xmlns:pc="http://schemas.microsoft.com/office/powerpoint/2013/main/command"/>
      <pc:sldMk xmlns:pc="http://schemas.microsoft.com/office/powerpoint/2013/main/command" cId="3943691813" sldId="610"/>
      <ac:picMk id="3" creationId="{C4E7884F-B888-BCF0-5800-B1D12E4BAD5C}"/>
    </ac:deMkLst>
    <p188:replyLst>
      <p188:reply id="{152FFB60-DC06-4A1C-939C-18A761DA7DCF}" authorId="{71354E63-1D60-800F-9CE9-C57342F9DBC5}" created="2026-05-08T22:24:37.870">
        <p188:txBody>
          <a:bodyPr/>
          <a:lstStyle/>
          <a:p>
            <a:r>
              <a:rPr lang="en-US"/>
              <a:t>[@Jurni Anderson]  we dont have call summaries from CAIS yet on TM, so I propose we do a metrics overview - how many cancellations, how many booking, how many ETA requests vs Transfers and new call queue times at almost zero --with the messaging around it as this is reducing frustration for callers, reducing the burnout for staff since we are reducing the touchpoints and calls they HAVE to take. </a:t>
            </a:r>
          </a:p>
        </p188:txBody>
      </p188:reply>
      <p188:reply id="{F7EAED0E-6CB2-44BE-A8D5-85C4124D620D}" authorId="{A4407AE1-6C4A-2ECB-9643-7B895DA60547}" created="2026-06-02T19:52:42.568">
        <p188:txBody>
          <a:bodyPr/>
          <a:lstStyle/>
          <a:p>
            <a:r>
              <a:rPr lang="en-US"/>
              <a:t>Do we have those metrics to pop onto this slide?</a:t>
            </a:r>
          </a:p>
        </p188:txBody>
      </p188:reply>
      <p188:reply id="{D9799262-0C39-4026-A8D4-08175123C4ED}" authorId="{64B5E404-4B2E-443F-43D1-40643A8FEA84}" created="2026-06-08T18:33:21.329">
        <p188:txBody>
          <a:bodyPr/>
          <a:lstStyle/>
          <a:p>
            <a:r>
              <a:rPr lang="en-US"/>
              <a:t>[@Ally Sargus] does this still need edits? [@Magali Daumas]</a:t>
            </a:r>
          </a:p>
        </p188:txBody>
      </p188:reply>
    </p188:replyLst>
    <p188:txBody>
      <a:bodyPr/>
      <a:lstStyle/>
      <a:p>
        <a:r>
          <a:rPr lang="en-US"/>
          <a:t>Need to replace for TripMaster</a:t>
        </a:r>
      </a:p>
    </p188:txBody>
  </p188:cm>
</p188:cmLst>
</file>

<file path=ppt/comments/modernComment_284_350916D5.xml><?xml version="1.0" encoding="utf-8"?>
<p188:cmLst xmlns:a="http://schemas.openxmlformats.org/drawingml/2006/main" xmlns:r="http://schemas.openxmlformats.org/officeDocument/2006/relationships" xmlns:p188="http://schemas.microsoft.com/office/powerpoint/2018/8/main">
  <p188:cm id="{B5333537-0BDC-43A8-B222-89881B98C35E}" authorId="{A4407AE1-6C4A-2ECB-9643-7B895DA60547}" created="2026-06-02T19:57:13.772">
    <ac:txMkLst xmlns:ac="http://schemas.microsoft.com/office/drawing/2013/main/command">
      <pc:docMk xmlns:pc="http://schemas.microsoft.com/office/powerpoint/2013/main/command"/>
      <pc:sldMk xmlns:pc="http://schemas.microsoft.com/office/powerpoint/2013/main/command" cId="889788117" sldId="644"/>
      <ac:spMk id="4" creationId="{36FA5404-B00C-C2E9-F3D3-9C5B0F01492B}"/>
      <ac:txMk cp="0" len="47">
        <ac:context len="48" hash="822169852"/>
      </ac:txMk>
    </ac:txMkLst>
    <p188:pos x="5324354" y="839164"/>
    <p188:txBody>
      <a:bodyPr/>
      <a:lstStyle/>
      <a:p>
        <a:r>
          <a:rPr lang="en-US"/>
          <a:t>Given the focus of the presentation, we need to discuss how we open. Start with pain points for agencies and then move into how we solve with AI tools? Close with more about Transit?
[@Eric Erdman] [@Derek Platow]</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16F018-B6E6-45D8-A31D-606667883BD8}" type="datetimeFigureOut">
              <a:rPr lang="en-US" smtClean="0"/>
              <a:t>6/18/2026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7C833B-FF2D-4D58-8A55-D70AD1915EE3}" type="slidenum">
              <a:rPr lang="en-US" smtClean="0"/>
              <a:t>‹#›</a:t>
            </a:fld>
            <a:endParaRPr lang="en-US"/>
          </a:p>
        </p:txBody>
      </p:sp>
    </p:spTree>
    <p:extLst>
      <p:ext uri="{BB962C8B-B14F-4D97-AF65-F5344CB8AC3E}">
        <p14:creationId xmlns:p14="http://schemas.microsoft.com/office/powerpoint/2010/main" val="1182399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3c53764af7d_0_5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3c53764af7d_0_5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d44848c5b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d44848c5b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3d42796a743_0_5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3d42796a743_0_5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Most paratransit and microtransit systems still run on too many disconnected systems.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Dispatch and scheduling</a:t>
            </a:r>
            <a:br>
              <a:rPr lang="en">
                <a:solidFill>
                  <a:schemeClr val="dk1"/>
                </a:solidFill>
              </a:rPr>
            </a:br>
            <a:r>
              <a:rPr lang="en">
                <a:solidFill>
                  <a:schemeClr val="dk1"/>
                </a:solidFill>
              </a:rPr>
              <a:t> CAD/AVL</a:t>
            </a:r>
            <a:br>
              <a:rPr lang="en">
                <a:solidFill>
                  <a:schemeClr val="dk1"/>
                </a:solidFill>
              </a:rPr>
            </a:br>
            <a:r>
              <a:rPr lang="en">
                <a:solidFill>
                  <a:schemeClr val="dk1"/>
                </a:solidFill>
              </a:rPr>
              <a:t> Rider booking tools</a:t>
            </a:r>
            <a:br>
              <a:rPr lang="en">
                <a:solidFill>
                  <a:schemeClr val="dk1"/>
                </a:solidFill>
              </a:rPr>
            </a:br>
            <a:r>
              <a:rPr lang="en">
                <a:solidFill>
                  <a:schemeClr val="dk1"/>
                </a:solidFill>
              </a:rPr>
              <a:t> Call center systems</a:t>
            </a:r>
            <a:br>
              <a:rPr lang="en">
                <a:solidFill>
                  <a:schemeClr val="dk1"/>
                </a:solidFill>
              </a:rPr>
            </a:br>
            <a:r>
              <a:rPr lang="en">
                <a:solidFill>
                  <a:schemeClr val="dk1"/>
                </a:solidFill>
              </a:rPr>
              <a:t> Driver apps</a:t>
            </a:r>
            <a:br>
              <a:rPr lang="en">
                <a:solidFill>
                  <a:schemeClr val="dk1"/>
                </a:solidFill>
              </a:rPr>
            </a:br>
            <a:r>
              <a:rPr lang="en">
                <a:solidFill>
                  <a:schemeClr val="dk1"/>
                </a:solidFill>
              </a:rPr>
              <a:t> Reporting systems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Each system was built for a specific task.</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Very few were designed to work together.</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result is </a:t>
            </a:r>
            <a:r>
              <a:rPr lang="en" b="1">
                <a:solidFill>
                  <a:schemeClr val="dk1"/>
                </a:solidFill>
              </a:rPr>
              <a:t>operational friction across the entire service lifecycle.</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endParaRPr sz="3400" b="1">
              <a:solidFill>
                <a:srgbClr val="351145"/>
              </a:solidFill>
              <a:latin typeface="Bricolage Grotesque"/>
              <a:ea typeface="Bricolage Grotesque"/>
              <a:cs typeface="Bricolage Grotesque"/>
              <a:sym typeface="Bricolage Grotesque"/>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3d42796a743_0_3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3d42796a743_0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3d42796a743_0_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3d42796a743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3c53764af7d_0_9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3c53764af7d_0_9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3c53764af7d_0_12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3c53764af7d_0_1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3d42796a743_0_2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3d42796a743_0_2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3d42796a743_0_7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3d42796a743_0_7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3eb193866c9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3eb193866c9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3eb193866c9_2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3eb193866c9_2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3eb193866c9_2_1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3eb193866c9_2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3d42796a743_0_7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3d42796a743_0_7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g3c53764af7d_0_5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0" name="Google Shape;400;g3c53764af7d_0_5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you’ve just learned</a:t>
            </a:r>
            <a:endParaRPr lang="en-US"/>
          </a:p>
          <a:p>
            <a:pPr marL="285750" indent="-285750">
              <a:buFont typeface="Arial"/>
              <a:buChar char="•"/>
            </a:pPr>
            <a:r>
              <a:rPr lang="en-US"/>
              <a:t>When to use this story</a:t>
            </a:r>
          </a:p>
          <a:p>
            <a:pPr marL="285750" indent="-285750">
              <a:buFont typeface="Arial"/>
              <a:buChar char="•"/>
            </a:pPr>
            <a:r>
              <a:rPr lang="en-US">
                <a:latin typeface="Manrope"/>
              </a:rPr>
              <a:t>How to reframe the buyer’s problem</a:t>
            </a:r>
          </a:p>
          <a:p>
            <a:pPr marL="285750" indent="-285750">
              <a:buFont typeface="Arial"/>
              <a:buChar char="•"/>
            </a:pPr>
            <a:r>
              <a:rPr lang="en-US">
                <a:latin typeface="Manrope"/>
              </a:rPr>
              <a:t>What outcomes matter</a:t>
            </a:r>
          </a:p>
          <a:p>
            <a:pPr marL="285750" indent="-285750">
              <a:buFont typeface="Arial"/>
              <a:buChar char="•"/>
            </a:pPr>
            <a:r>
              <a:rPr lang="en-US">
                <a:latin typeface="Manrope"/>
              </a:rPr>
              <a:t>What to lead with and what to attach</a:t>
            </a:r>
          </a:p>
          <a:p>
            <a:r>
              <a:rPr lang="en-US" b="1">
                <a:latin typeface="Manrope"/>
              </a:rPr>
              <a:t>What comes next</a:t>
            </a:r>
            <a:endParaRPr lang="en-US">
              <a:latin typeface="Manrope"/>
            </a:endParaRPr>
          </a:p>
          <a:p>
            <a:pPr marL="285750" indent="-285750">
              <a:buFont typeface="Arial"/>
              <a:buChar char="•"/>
            </a:pPr>
            <a:r>
              <a:rPr lang="en-US">
                <a:latin typeface="Manrope"/>
              </a:rPr>
              <a:t>A </a:t>
            </a:r>
            <a:r>
              <a:rPr lang="en-US" b="1">
                <a:latin typeface="Manrope"/>
              </a:rPr>
              <a:t>live pitch</a:t>
            </a:r>
            <a:r>
              <a:rPr lang="en-US">
                <a:latin typeface="Manrope"/>
              </a:rPr>
              <a:t> you can use with customers</a:t>
            </a:r>
          </a:p>
          <a:p>
            <a:pPr marL="285750" indent="-285750">
              <a:buFont typeface="Arial"/>
              <a:buChar char="•"/>
            </a:pPr>
            <a:r>
              <a:rPr lang="en-US">
                <a:latin typeface="Manrope"/>
              </a:rPr>
              <a:t>Focused on outcomes, not features</a:t>
            </a:r>
          </a:p>
          <a:p>
            <a:pPr marL="285750" indent="-285750">
              <a:buFont typeface="Arial"/>
              <a:buChar char="•"/>
            </a:pPr>
            <a:r>
              <a:rPr lang="en-US">
                <a:latin typeface="Manrope"/>
              </a:rPr>
              <a:t>Designed to be repeatable in the field</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3788510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BBF1F-F290-29F8-5CF3-425E5674C6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927EB8-F3DD-F626-46DA-4D3219CD67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5B92C9-28B8-77A1-C174-CAD16EBF0A01}"/>
              </a:ext>
            </a:extLst>
          </p:cNvPr>
          <p:cNvSpPr>
            <a:spLocks noGrp="1"/>
          </p:cNvSpPr>
          <p:nvPr>
            <p:ph type="body" idx="1"/>
          </p:nvPr>
        </p:nvSpPr>
        <p:spPr/>
        <p:txBody>
          <a:bodyPr/>
          <a:lstStyle/>
          <a:p>
            <a:r>
              <a:rPr lang="en-US"/>
              <a:t>“Every city we talk to is under pressure to do more with the same resources, while leadership and funders want clearer answers. The common thread isn’t effort — it’s fragmentation across the operation.”</a:t>
            </a:r>
          </a:p>
        </p:txBody>
      </p:sp>
      <p:sp>
        <p:nvSpPr>
          <p:cNvPr id="4" name="Slide Number Placeholder 3">
            <a:extLst>
              <a:ext uri="{FF2B5EF4-FFF2-40B4-BE49-F238E27FC236}">
                <a16:creationId xmlns:a16="http://schemas.microsoft.com/office/drawing/2014/main" id="{25D27A23-02D8-593F-B714-7D1915E44B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39296509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808F6-DE56-38E8-ACD8-5C275B2C9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F5270D-CC10-023B-799D-934F33AC3E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17154E-945F-D3FD-7C22-9194A53C85EC}"/>
              </a:ext>
            </a:extLst>
          </p:cNvPr>
          <p:cNvSpPr>
            <a:spLocks noGrp="1"/>
          </p:cNvSpPr>
          <p:nvPr>
            <p:ph type="body" idx="1"/>
          </p:nvPr>
        </p:nvSpPr>
        <p:spPr/>
        <p:txBody>
          <a:bodyPr/>
          <a:lstStyle/>
          <a:p>
            <a:r>
              <a:rPr lang="en-US">
                <a:latin typeface="Manrope"/>
              </a:rPr>
              <a:t>When agencies add routes or vendors without coordinating the system, costs rise and performance gets harder to defend. The agencies that win are the ones that coordinate service, fleet, workforce, and safety before expanding.</a:t>
            </a:r>
            <a:endParaRPr lang="en-US"/>
          </a:p>
        </p:txBody>
      </p:sp>
      <p:sp>
        <p:nvSpPr>
          <p:cNvPr id="4" name="Slide Number Placeholder 3">
            <a:extLst>
              <a:ext uri="{FF2B5EF4-FFF2-40B4-BE49-F238E27FC236}">
                <a16:creationId xmlns:a16="http://schemas.microsoft.com/office/drawing/2014/main" id="{DEE208FA-7A9F-827C-0ADB-8C0CF99619D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33723378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28233630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Over 90% of rides are booked over the phone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3867462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A2A45-6821-B124-C711-956CF3284B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9E1B0-C45E-F60D-7382-9E2E5683A0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9636A0-2A24-EEB4-F904-86F83774DBD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4557065-D261-87F7-A42B-A52D06BAA5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24365407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0BD09-1B9D-D806-62CB-F9B3A812E5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F25A3B-D699-D1CC-3660-CB47B73A28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01BDD9-4147-AE83-B4D4-7C7BFEE43E21}"/>
              </a:ext>
            </a:extLst>
          </p:cNvPr>
          <p:cNvSpPr>
            <a:spLocks noGrp="1"/>
          </p:cNvSpPr>
          <p:nvPr>
            <p:ph type="body" idx="1"/>
          </p:nvPr>
        </p:nvSpPr>
        <p:spPr/>
        <p:txBody>
          <a:bodyPr/>
          <a:lstStyle/>
          <a:p>
            <a:r>
              <a:rPr lang="en-US" b="1"/>
              <a:t>That’s the shift:</a:t>
            </a:r>
            <a:r>
              <a:rPr lang="en-US"/>
              <a:t> others sell tools — </a:t>
            </a:r>
            <a:r>
              <a:rPr lang="en-US" b="1"/>
              <a:t>we deliver operational confidence.</a:t>
            </a:r>
            <a:r>
              <a:rPr lang="en-US"/>
              <a:t> </a:t>
            </a:r>
          </a:p>
        </p:txBody>
      </p:sp>
      <p:sp>
        <p:nvSpPr>
          <p:cNvPr id="4" name="Slide Number Placeholder 3">
            <a:extLst>
              <a:ext uri="{FF2B5EF4-FFF2-40B4-BE49-F238E27FC236}">
                <a16:creationId xmlns:a16="http://schemas.microsoft.com/office/drawing/2014/main" id="{2DD42A08-2032-76E1-7603-4190BB32C7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4993472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C561C-D869-903E-D7DC-2CBA0640C0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CD4B2E-3DA0-F637-4DC8-51E5EF4FE4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9DB4D3-FF17-0F72-056B-72E465B3060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6837FDA-EDEA-CAE8-7405-0E30A4A6AC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19037439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That’s the shift:</a:t>
            </a:r>
            <a:r>
              <a:rPr lang="en-US"/>
              <a:t> others sell tools — </a:t>
            </a:r>
            <a:r>
              <a:rPr lang="en-US" b="1"/>
              <a:t>we deliver operational confidence.</a:t>
            </a:r>
            <a:r>
              <a:rPr lang="en-US"/>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8548C2-1E5C-A34A-B0B6-58D3A923A8AB}" type="slidenum">
              <a:rPr kumimoji="0" lang="en-US" sz="1200" b="0" i="0" u="none" strike="noStrike" kern="1200" cap="none" spc="0" normalizeH="0" baseline="0" noProof="0" smtClean="0">
                <a:ln>
                  <a:noFill/>
                </a:ln>
                <a:solidFill>
                  <a:prstClr val="black"/>
                </a:solidFill>
                <a:effectLst/>
                <a:uLnTx/>
                <a:uFillTx/>
                <a:latin typeface="Manrop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Manrope" pitchFamily="2" charset="0"/>
              <a:ea typeface="+mn-ea"/>
              <a:cs typeface="+mn-cs"/>
            </a:endParaRPr>
          </a:p>
        </p:txBody>
      </p:sp>
    </p:spTree>
    <p:extLst>
      <p:ext uri="{BB962C8B-B14F-4D97-AF65-F5344CB8AC3E}">
        <p14:creationId xmlns:p14="http://schemas.microsoft.com/office/powerpoint/2010/main" val="15242836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6"/>
        <p:cNvGrpSpPr/>
        <p:nvPr/>
      </p:nvGrpSpPr>
      <p:grpSpPr>
        <a:xfrm>
          <a:off x="0" y="0"/>
          <a:ext cx="0" cy="0"/>
          <a:chOff x="0" y="0"/>
          <a:chExt cx="0" cy="0"/>
        </a:xfrm>
      </p:grpSpPr>
      <p:sp>
        <p:nvSpPr>
          <p:cNvPr id="2667" name="Google Shape;2667;g3edcf9bd587_1_1927:notes"/>
          <p:cNvSpPr>
            <a:spLocks noGrp="1" noRot="1" noChangeAspect="1"/>
          </p:cNvSpPr>
          <p:nvPr>
            <p:ph type="sldImg" idx="2"/>
          </p:nvPr>
        </p:nvSpPr>
        <p:spPr>
          <a:xfrm>
            <a:off x="729258" y="1143000"/>
            <a:ext cx="5399400" cy="30858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68" name="Google Shape;2668;g3edcf9bd587_1_1927:notes"/>
          <p:cNvSpPr txBox="1">
            <a:spLocks noGrp="1"/>
          </p:cNvSpPr>
          <p:nvPr>
            <p:ph type="body" idx="1"/>
          </p:nvPr>
        </p:nvSpPr>
        <p:spPr>
          <a:xfrm>
            <a:off x="685800" y="4400549"/>
            <a:ext cx="5486400" cy="3600600"/>
          </a:xfrm>
          <a:prstGeom prst="rect">
            <a:avLst/>
          </a:prstGeom>
          <a:noFill/>
          <a:ln>
            <a:noFill/>
          </a:ln>
        </p:spPr>
        <p:txBody>
          <a:bodyPr spcFirstLastPara="1" wrap="square" lIns="91100" tIns="45550" rIns="91100" bIns="45550" anchor="t" anchorCtr="0">
            <a:noAutofit/>
          </a:bodyPr>
          <a:lstStyle/>
          <a:p>
            <a:pPr marL="0" lvl="0" indent="0" algn="l" rtl="0">
              <a:lnSpc>
                <a:spcPct val="115000"/>
              </a:lnSpc>
              <a:spcBef>
                <a:spcPts val="0"/>
              </a:spcBef>
              <a:spcAft>
                <a:spcPts val="0"/>
              </a:spcAft>
              <a:buNone/>
            </a:pPr>
            <a:endParaRPr>
              <a:latin typeface="Inter"/>
              <a:ea typeface="Inter"/>
              <a:cs typeface="Inter"/>
              <a:sym typeface="Inter"/>
            </a:endParaRPr>
          </a:p>
        </p:txBody>
      </p:sp>
      <p:sp>
        <p:nvSpPr>
          <p:cNvPr id="2669" name="Google Shape;2669;g3edcf9bd587_1_1927:notes"/>
          <p:cNvSpPr txBox="1">
            <a:spLocks noGrp="1"/>
          </p:cNvSpPr>
          <p:nvPr>
            <p:ph type="sldNum" idx="12"/>
          </p:nvPr>
        </p:nvSpPr>
        <p:spPr>
          <a:xfrm>
            <a:off x="3884613" y="8685214"/>
            <a:ext cx="2971800" cy="458700"/>
          </a:xfrm>
          <a:prstGeom prst="rect">
            <a:avLst/>
          </a:prstGeom>
          <a:noFill/>
          <a:ln>
            <a:noFill/>
          </a:ln>
        </p:spPr>
        <p:txBody>
          <a:bodyPr spcFirstLastPara="1" wrap="square" lIns="91100" tIns="45550" rIns="91100" bIns="4555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35</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5"/>
        <p:cNvGrpSpPr/>
        <p:nvPr/>
      </p:nvGrpSpPr>
      <p:grpSpPr>
        <a:xfrm>
          <a:off x="0" y="0"/>
          <a:ext cx="0" cy="0"/>
          <a:chOff x="0" y="0"/>
          <a:chExt cx="0" cy="0"/>
        </a:xfrm>
      </p:grpSpPr>
      <p:sp>
        <p:nvSpPr>
          <p:cNvPr id="2676" name="Google Shape;2676;g3edcf9bd587_1_30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7" name="Google Shape;2677;g3edcf9bd587_1_3044: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latin typeface="Inter"/>
              <a:ea typeface="Inter"/>
              <a:cs typeface="Inter"/>
              <a:sym typeface="Inter"/>
            </a:endParaRPr>
          </a:p>
        </p:txBody>
      </p:sp>
      <p:sp>
        <p:nvSpPr>
          <p:cNvPr id="2678" name="Google Shape;2678;g3edcf9bd587_1_3044:notes"/>
          <p:cNvSpPr txBox="1">
            <a:spLocks noGrp="1"/>
          </p:cNvSpPr>
          <p:nvPr>
            <p:ph type="sldNum" idx="12"/>
          </p:nvPr>
        </p:nvSpPr>
        <p:spPr>
          <a:xfrm>
            <a:off x="3884613" y="8685213"/>
            <a:ext cx="2971800" cy="4587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36</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8"/>
        <p:cNvGrpSpPr/>
        <p:nvPr/>
      </p:nvGrpSpPr>
      <p:grpSpPr>
        <a:xfrm>
          <a:off x="0" y="0"/>
          <a:ext cx="0" cy="0"/>
          <a:chOff x="0" y="0"/>
          <a:chExt cx="0" cy="0"/>
        </a:xfrm>
      </p:grpSpPr>
      <p:sp>
        <p:nvSpPr>
          <p:cNvPr id="2709" name="Google Shape;2709;g3f172d840db_0_5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0" name="Google Shape;2710;g3f172d840db_0_5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latin typeface="Inter"/>
              <a:ea typeface="Inter"/>
              <a:cs typeface="Inter"/>
              <a:sym typeface="Inte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5"/>
        <p:cNvGrpSpPr/>
        <p:nvPr/>
      </p:nvGrpSpPr>
      <p:grpSpPr>
        <a:xfrm>
          <a:off x="0" y="0"/>
          <a:ext cx="0" cy="0"/>
          <a:chOff x="0" y="0"/>
          <a:chExt cx="0" cy="0"/>
        </a:xfrm>
      </p:grpSpPr>
      <p:sp>
        <p:nvSpPr>
          <p:cNvPr id="2736" name="Google Shape;2736;g3edcf9bd587_1_419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Inter"/>
              <a:ea typeface="Inter"/>
              <a:cs typeface="Inter"/>
              <a:sym typeface="Inter"/>
            </a:endParaRPr>
          </a:p>
        </p:txBody>
      </p:sp>
      <p:sp>
        <p:nvSpPr>
          <p:cNvPr id="2737" name="Google Shape;2737;g3edcf9bd587_1_4192:notes"/>
          <p:cNvSpPr>
            <a:spLocks noGrp="1" noRot="1" noChangeAspect="1"/>
          </p:cNvSpPr>
          <p:nvPr>
            <p:ph type="sldImg" idx="2"/>
          </p:nvPr>
        </p:nvSpPr>
        <p:spPr>
          <a:xfrm>
            <a:off x="685803"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0"/>
        <p:cNvGrpSpPr/>
        <p:nvPr/>
      </p:nvGrpSpPr>
      <p:grpSpPr>
        <a:xfrm>
          <a:off x="0" y="0"/>
          <a:ext cx="0" cy="0"/>
          <a:chOff x="0" y="0"/>
          <a:chExt cx="0" cy="0"/>
        </a:xfrm>
      </p:grpSpPr>
      <p:sp>
        <p:nvSpPr>
          <p:cNvPr id="2761" name="Google Shape;2761;g3edcf9bd587_1_90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2" name="Google Shape;2762;g3edcf9bd587_1_9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3"/>
        <p:cNvGrpSpPr/>
        <p:nvPr/>
      </p:nvGrpSpPr>
      <p:grpSpPr>
        <a:xfrm>
          <a:off x="0" y="0"/>
          <a:ext cx="0" cy="0"/>
          <a:chOff x="0" y="0"/>
          <a:chExt cx="0" cy="0"/>
        </a:xfrm>
      </p:grpSpPr>
      <p:sp>
        <p:nvSpPr>
          <p:cNvPr id="2774" name="Google Shape;2774;g3f172d840db_0_17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5" name="Google Shape;2775;g3f172d840db_0_17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6"/>
        <p:cNvGrpSpPr/>
        <p:nvPr/>
      </p:nvGrpSpPr>
      <p:grpSpPr>
        <a:xfrm>
          <a:off x="0" y="0"/>
          <a:ext cx="0" cy="0"/>
          <a:chOff x="0" y="0"/>
          <a:chExt cx="0" cy="0"/>
        </a:xfrm>
      </p:grpSpPr>
      <p:sp>
        <p:nvSpPr>
          <p:cNvPr id="2787" name="Google Shape;2787;g3edcf9bd587_1_634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8" name="Google Shape;2788;g3edcf9bd587_1_6347: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89" name="Google Shape;2789;g3edcf9bd587_1_6347:notes"/>
          <p:cNvSpPr txBox="1">
            <a:spLocks noGrp="1"/>
          </p:cNvSpPr>
          <p:nvPr>
            <p:ph type="sldNum" idx="12"/>
          </p:nvPr>
        </p:nvSpPr>
        <p:spPr>
          <a:xfrm>
            <a:off x="3884613" y="8685213"/>
            <a:ext cx="2971800" cy="4587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41</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3edcf9bd587_1_687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3edcf9bd587_1_687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04" name="Google Shape;2804;g3edcf9bd587_1_6872:notes"/>
          <p:cNvSpPr txBox="1">
            <a:spLocks noGrp="1"/>
          </p:cNvSpPr>
          <p:nvPr>
            <p:ph type="sldNum" idx="12"/>
          </p:nvPr>
        </p:nvSpPr>
        <p:spPr>
          <a:xfrm>
            <a:off x="3884613" y="8685213"/>
            <a:ext cx="2971800" cy="4587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42</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4"/>
        <p:cNvGrpSpPr/>
        <p:nvPr/>
      </p:nvGrpSpPr>
      <p:grpSpPr>
        <a:xfrm>
          <a:off x="0" y="0"/>
          <a:ext cx="0" cy="0"/>
          <a:chOff x="0" y="0"/>
          <a:chExt cx="0" cy="0"/>
        </a:xfrm>
      </p:grpSpPr>
      <p:sp>
        <p:nvSpPr>
          <p:cNvPr id="2815" name="Google Shape;2815;g3edcf9bd587_1_79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6" name="Google Shape;2816;g3edcf9bd587_1_79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a:solidFill>
                <a:schemeClr val="dk1"/>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2"/>
        <p:cNvGrpSpPr/>
        <p:nvPr/>
      </p:nvGrpSpPr>
      <p:grpSpPr>
        <a:xfrm>
          <a:off x="0" y="0"/>
          <a:ext cx="0" cy="0"/>
          <a:chOff x="0" y="0"/>
          <a:chExt cx="0" cy="0"/>
        </a:xfrm>
      </p:grpSpPr>
      <p:sp>
        <p:nvSpPr>
          <p:cNvPr id="2823" name="Google Shape;2823;g3f172d840db_0_230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4" name="Google Shape;2824;g3f172d840db_0_23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a:solidFill>
                <a:schemeClr val="dk1"/>
              </a:solidFil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0"/>
        <p:cNvGrpSpPr/>
        <p:nvPr/>
      </p:nvGrpSpPr>
      <p:grpSpPr>
        <a:xfrm>
          <a:off x="0" y="0"/>
          <a:ext cx="0" cy="0"/>
          <a:chOff x="0" y="0"/>
          <a:chExt cx="0" cy="0"/>
        </a:xfrm>
      </p:grpSpPr>
      <p:sp>
        <p:nvSpPr>
          <p:cNvPr id="2831" name="Google Shape;2831;g3edcf9bd587_1_79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2" name="Google Shape;2832;g3edcf9bd587_1_7931: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33" name="Google Shape;2833;g3edcf9bd587_1_7931:notes"/>
          <p:cNvSpPr txBox="1">
            <a:spLocks noGrp="1"/>
          </p:cNvSpPr>
          <p:nvPr>
            <p:ph type="sldNum" idx="12"/>
          </p:nvPr>
        </p:nvSpPr>
        <p:spPr>
          <a:xfrm>
            <a:off x="3884613" y="8685213"/>
            <a:ext cx="2971800" cy="4587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45</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1"/>
        <p:cNvGrpSpPr/>
        <p:nvPr/>
      </p:nvGrpSpPr>
      <p:grpSpPr>
        <a:xfrm>
          <a:off x="0" y="0"/>
          <a:ext cx="0" cy="0"/>
          <a:chOff x="0" y="0"/>
          <a:chExt cx="0" cy="0"/>
        </a:xfrm>
      </p:grpSpPr>
      <p:sp>
        <p:nvSpPr>
          <p:cNvPr id="2842" name="Google Shape;2842;g3edcf9bd587_1_91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3" name="Google Shape;2843;g3edcf9bd587_1_911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44" name="Google Shape;2844;g3edcf9bd587_1_91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46</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0"/>
        <p:cNvGrpSpPr/>
        <p:nvPr/>
      </p:nvGrpSpPr>
      <p:grpSpPr>
        <a:xfrm>
          <a:off x="0" y="0"/>
          <a:ext cx="0" cy="0"/>
          <a:chOff x="0" y="0"/>
          <a:chExt cx="0" cy="0"/>
        </a:xfrm>
      </p:grpSpPr>
      <p:sp>
        <p:nvSpPr>
          <p:cNvPr id="2851" name="Google Shape;2851;g3edcf9bd587_1_1044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2" name="Google Shape;2852;g3edcf9bd587_1_10447: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53" name="Google Shape;2853;g3edcf9bd587_1_10447:notes"/>
          <p:cNvSpPr txBox="1">
            <a:spLocks noGrp="1"/>
          </p:cNvSpPr>
          <p:nvPr>
            <p:ph type="sldNum" idx="12"/>
          </p:nvPr>
        </p:nvSpPr>
        <p:spPr>
          <a:xfrm>
            <a:off x="3884613" y="8685213"/>
            <a:ext cx="2971800" cy="4587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47</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4"/>
        <p:cNvGrpSpPr/>
        <p:nvPr/>
      </p:nvGrpSpPr>
      <p:grpSpPr>
        <a:xfrm>
          <a:off x="0" y="0"/>
          <a:ext cx="0" cy="0"/>
          <a:chOff x="0" y="0"/>
          <a:chExt cx="0" cy="0"/>
        </a:xfrm>
      </p:grpSpPr>
      <p:sp>
        <p:nvSpPr>
          <p:cNvPr id="2865" name="Google Shape;2865;g3edcf9bd587_1_104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6" name="Google Shape;2866;g3edcf9bd587_1_10436: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67" name="Google Shape;2867;g3edcf9bd587_1_104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48</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6"/>
        <p:cNvGrpSpPr/>
        <p:nvPr/>
      </p:nvGrpSpPr>
      <p:grpSpPr>
        <a:xfrm>
          <a:off x="0" y="0"/>
          <a:ext cx="0" cy="0"/>
          <a:chOff x="0" y="0"/>
          <a:chExt cx="0" cy="0"/>
        </a:xfrm>
      </p:grpSpPr>
      <p:sp>
        <p:nvSpPr>
          <p:cNvPr id="2877" name="Google Shape;2877;g3edcf9bd587_1_109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8" name="Google Shape;2878;g3edcf9bd587_1_109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emf"/><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svg"/><Relationship Id="rId1" Type="http://schemas.openxmlformats.org/officeDocument/2006/relationships/slideMaster" Target="../slideMasters/slideMaster4.xml"/><Relationship Id="rId4" Type="http://schemas.openxmlformats.org/officeDocument/2006/relationships/image" Target="../media/image7.emf"/></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svg"/><Relationship Id="rId1" Type="http://schemas.openxmlformats.org/officeDocument/2006/relationships/slideMaster" Target="../slideMasters/slideMaster4.xml"/><Relationship Id="rId4" Type="http://schemas.openxmlformats.org/officeDocument/2006/relationships/image" Target="../media/image7.emf"/></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3.emf"/><Relationship Id="rId1" Type="http://schemas.openxmlformats.org/officeDocument/2006/relationships/slideMaster" Target="../slideMasters/slideMaster4.xml"/><Relationship Id="rId4" Type="http://schemas.openxmlformats.org/officeDocument/2006/relationships/image" Target="../media/image13.jpeg"/></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3.emf"/><Relationship Id="rId1" Type="http://schemas.openxmlformats.org/officeDocument/2006/relationships/slideMaster" Target="../slideMasters/slideMaster4.xml"/><Relationship Id="rId4" Type="http://schemas.openxmlformats.org/officeDocument/2006/relationships/image" Target="../media/image10.png"/></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8.svg"/><Relationship Id="rId1" Type="http://schemas.openxmlformats.org/officeDocument/2006/relationships/slideMaster" Target="../slideMasters/slideMaster4.xml"/><Relationship Id="rId4" Type="http://schemas.openxmlformats.org/officeDocument/2006/relationships/image" Target="../media/image3.emf"/></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emf"/><Relationship Id="rId1" Type="http://schemas.openxmlformats.org/officeDocument/2006/relationships/slideMaster" Target="../slideMasters/slideMaster4.xml"/><Relationship Id="rId4" Type="http://schemas.openxmlformats.org/officeDocument/2006/relationships/image" Target="../media/image21.svg"/></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Master" Target="../slideMasters/slideMaster4.xml"/><Relationship Id="rId5" Type="http://schemas.openxmlformats.org/officeDocument/2006/relationships/image" Target="../media/image3.emf"/><Relationship Id="rId4" Type="http://schemas.openxmlformats.org/officeDocument/2006/relationships/image" Target="../media/image24.png"/></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emf"/><Relationship Id="rId1" Type="http://schemas.openxmlformats.org/officeDocument/2006/relationships/slideMaster" Target="../slideMasters/slideMaster4.xml"/><Relationship Id="rId4" Type="http://schemas.openxmlformats.org/officeDocument/2006/relationships/image" Target="../media/image26.png"/></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emf"/><Relationship Id="rId1" Type="http://schemas.openxmlformats.org/officeDocument/2006/relationships/slideMaster" Target="../slideMasters/slideMaster4.xml"/><Relationship Id="rId4" Type="http://schemas.openxmlformats.org/officeDocument/2006/relationships/image" Target="../media/image28.png"/></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2.png"/><Relationship Id="rId1" Type="http://schemas.openxmlformats.org/officeDocument/2006/relationships/slideMaster" Target="../slideMasters/slideMaster4.xml"/><Relationship Id="rId6" Type="http://schemas.openxmlformats.org/officeDocument/2006/relationships/image" Target="../media/image7.emf"/><Relationship Id="rId5" Type="http://schemas.openxmlformats.org/officeDocument/2006/relationships/image" Target="../media/image29.png"/><Relationship Id="rId4" Type="http://schemas.openxmlformats.org/officeDocument/2006/relationships/image" Target="../media/image23.png"/></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2.png"/><Relationship Id="rId1" Type="http://schemas.openxmlformats.org/officeDocument/2006/relationships/slideMaster" Target="../slideMasters/slideMaster4.xml"/><Relationship Id="rId6" Type="http://schemas.openxmlformats.org/officeDocument/2006/relationships/image" Target="../media/image5.emf"/><Relationship Id="rId5" Type="http://schemas.openxmlformats.org/officeDocument/2006/relationships/image" Target="../media/image29.png"/><Relationship Id="rId4" Type="http://schemas.openxmlformats.org/officeDocument/2006/relationships/image" Target="../media/image23.png"/></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5.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Master" Target="../slideMasters/slideMaster5.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png"/><Relationship Id="rId1" Type="http://schemas.openxmlformats.org/officeDocument/2006/relationships/slideMaster" Target="../slideMasters/slideMaster5.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Master" Target="../slideMasters/slideMaster5.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png"/><Relationship Id="rId1" Type="http://schemas.openxmlformats.org/officeDocument/2006/relationships/slideMaster" Target="../slideMasters/slideMaster5.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7.png"/><Relationship Id="rId1" Type="http://schemas.openxmlformats.org/officeDocument/2006/relationships/slideMaster" Target="../slideMasters/slideMaster5.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8.png"/><Relationship Id="rId1" Type="http://schemas.openxmlformats.org/officeDocument/2006/relationships/slideMaster" Target="../slideMasters/slideMaster5.xml"/></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9.png"/><Relationship Id="rId1" Type="http://schemas.openxmlformats.org/officeDocument/2006/relationships/slideMaster" Target="../slideMasters/slideMaster5.xml"/></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5.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5.xml"/></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5.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5.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5.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4.png"/><Relationship Id="rId1" Type="http://schemas.openxmlformats.org/officeDocument/2006/relationships/slideMaster" Target="../slideMasters/slideMaster5.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6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5.xml"/></Relationships>
</file>

<file path=ppt/slideLayouts/_rels/slideLayout17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5.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Master" Target="../slideMasters/slideMaster5.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0.png"/><Relationship Id="rId1" Type="http://schemas.openxmlformats.org/officeDocument/2006/relationships/slideMaster" Target="../slideMasters/slideMaster5.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7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4.png"/><Relationship Id="rId1" Type="http://schemas.openxmlformats.org/officeDocument/2006/relationships/slideMaster" Target="../slideMasters/slideMaster5.xml"/></Relationships>
</file>

<file path=ppt/slideLayouts/_rels/slideLayout17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1.png"/><Relationship Id="rId1" Type="http://schemas.openxmlformats.org/officeDocument/2006/relationships/slideMaster" Target="../slideMasters/slideMaster5.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2.png"/><Relationship Id="rId1" Type="http://schemas.openxmlformats.org/officeDocument/2006/relationships/slideMaster" Target="../slideMasters/slideMaster5.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3.png"/><Relationship Id="rId1" Type="http://schemas.openxmlformats.org/officeDocument/2006/relationships/slideMaster" Target="../slideMasters/slideMaster5.xml"/></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Master" Target="../slideMasters/slideMaster5.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5.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5.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5.xml"/></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5.xml"/></Relationships>
</file>

<file path=ppt/slideLayouts/_rels/slideLayout20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5.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5.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0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5.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5.xml"/></Relationships>
</file>

<file path=ppt/slideLayouts/_rels/slideLayout21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1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61.png"/><Relationship Id="rId1" Type="http://schemas.openxmlformats.org/officeDocument/2006/relationships/slideMaster" Target="../slideMasters/slideMaster5.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2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5.xml"/></Relationships>
</file>

<file path=ppt/slideLayouts/_rels/slideLayout22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5.xml"/></Relationships>
</file>

<file path=ppt/slideLayouts/_rels/slideLayout22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5.xml"/></Relationships>
</file>

<file path=ppt/slideLayouts/_rels/slideLayout22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5.xml"/></Relationships>
</file>

<file path=ppt/slideLayouts/_rels/slideLayout22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5.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Master" Target="../slideMasters/slideMaster5.xml"/><Relationship Id="rId4" Type="http://schemas.openxmlformats.org/officeDocument/2006/relationships/image" Target="../media/image68.png"/></Relationships>
</file>

<file path=ppt/slideLayouts/_rels/slideLayout2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5.xml"/></Relationships>
</file>

<file path=ppt/slideLayouts/_rels/slideLayout22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Master" Target="../slideMasters/slideMaster5.xml"/></Relationships>
</file>

<file path=ppt/slideLayouts/_rels/slideLayout23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5.xml"/></Relationships>
</file>

<file path=ppt/slideLayouts/_rels/slideLayout23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5.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6.xml"/></Relationships>
</file>

<file path=ppt/slideLayouts/_rels/slideLayout2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Master" Target="../slideMasters/slideMaster6.xml"/></Relationships>
</file>

<file path=ppt/slideLayouts/_rels/slideLayout2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png"/><Relationship Id="rId1" Type="http://schemas.openxmlformats.org/officeDocument/2006/relationships/slideMaster" Target="../slideMasters/slideMaster6.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Master" Target="../slideMasters/slideMaster6.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png"/><Relationship Id="rId1" Type="http://schemas.openxmlformats.org/officeDocument/2006/relationships/slideMaster" Target="../slideMasters/slideMaster6.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8.png"/><Relationship Id="rId1" Type="http://schemas.openxmlformats.org/officeDocument/2006/relationships/slideMaster" Target="../slideMasters/slideMaster6.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9.png"/><Relationship Id="rId1" Type="http://schemas.openxmlformats.org/officeDocument/2006/relationships/slideMaster" Target="../slideMasters/slideMaster6.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0.png"/><Relationship Id="rId1" Type="http://schemas.openxmlformats.org/officeDocument/2006/relationships/slideMaster" Target="../slideMasters/slideMaster6.xml"/></Relationships>
</file>

<file path=ppt/slideLayouts/_rels/slideLayout2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6.xml"/></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4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6.xml"/></Relationships>
</file>

<file path=ppt/slideLayouts/_rels/slideLayout24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6.xml"/></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6.xml"/></Relationships>
</file>

<file path=ppt/slideLayouts/_rels/slideLayout25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5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6.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4.png"/><Relationship Id="rId1" Type="http://schemas.openxmlformats.org/officeDocument/2006/relationships/slideMaster" Target="../slideMasters/slideMaster6.xml"/></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5.png"/><Relationship Id="rId1" Type="http://schemas.openxmlformats.org/officeDocument/2006/relationships/slideMaster" Target="../slideMasters/slideMaster6.xml"/></Relationships>
</file>

<file path=ppt/slideLayouts/_rels/slideLayout25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6.png"/><Relationship Id="rId1" Type="http://schemas.openxmlformats.org/officeDocument/2006/relationships/slideMaster" Target="../slideMasters/slideMaster6.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6.xml"/></Relationships>
</file>

<file path=ppt/slideLayouts/_rels/slideLayout25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7.png"/><Relationship Id="rId1" Type="http://schemas.openxmlformats.org/officeDocument/2006/relationships/slideMaster" Target="../slideMasters/slideMaster6.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6.xml"/></Relationships>
</file>

<file path=ppt/slideLayouts/_rels/slideLayout26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Master" Target="../slideMasters/slideMaster6.xml"/></Relationships>
</file>

<file path=ppt/slideLayouts/_rels/slideLayout26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0.png"/><Relationship Id="rId1" Type="http://schemas.openxmlformats.org/officeDocument/2006/relationships/slideMaster" Target="../slideMasters/slideMaster6.xml"/></Relationships>
</file>

<file path=ppt/slideLayouts/_rels/slideLayout2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6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4.png"/><Relationship Id="rId1" Type="http://schemas.openxmlformats.org/officeDocument/2006/relationships/slideMaster" Target="../slideMasters/slideMaster6.xml"/></Relationships>
</file>

<file path=ppt/slideLayouts/_rels/slideLayout26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1.png"/><Relationship Id="rId1" Type="http://schemas.openxmlformats.org/officeDocument/2006/relationships/slideMaster" Target="../slideMasters/slideMaster6.xml"/></Relationships>
</file>

<file path=ppt/slideLayouts/_rels/slideLayout26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6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5.png"/><Relationship Id="rId1" Type="http://schemas.openxmlformats.org/officeDocument/2006/relationships/slideMaster" Target="../slideMasters/slideMaster6.xml"/></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2.png"/><Relationship Id="rId1" Type="http://schemas.openxmlformats.org/officeDocument/2006/relationships/slideMaster" Target="../slideMasters/slideMaster6.xml"/></Relationships>
</file>

<file path=ppt/slideLayouts/_rels/slideLayout26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3.png"/><Relationship Id="rId1" Type="http://schemas.openxmlformats.org/officeDocument/2006/relationships/slideMaster" Target="../slideMasters/slideMaster6.xml"/></Relationships>
</file>

<file path=ppt/slideLayouts/_rels/slideLayout26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2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7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8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8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8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8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8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28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6.xml"/></Relationships>
</file>

<file path=ppt/slideLayouts/_rels/slideLayout28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6.xml"/></Relationships>
</file>

<file path=ppt/slideLayouts/_rels/slideLayout28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6.xml"/></Relationships>
</file>

<file path=ppt/slideLayouts/_rels/slideLayout28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6.xml"/></Relationships>
</file>

<file path=ppt/slideLayouts/_rels/slideLayout28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6.xml"/></Relationships>
</file>

<file path=ppt/slideLayouts/_rels/slideLayout29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6.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29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295.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Master" Target="../slideMasters/slideMaster6.xml"/></Relationships>
</file>

<file path=ppt/slideLayouts/_rels/slideLayout296.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6.xml"/></Relationships>
</file>

<file path=ppt/slideLayouts/_rels/slideLayout29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6.xml"/></Relationships>
</file>

<file path=ppt/slideLayouts/_rels/slideLayout30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6.xml"/></Relationships>
</file>

<file path=ppt/slideLayouts/_rels/slideLayout30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0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6.xml"/></Relationships>
</file>

<file path=ppt/slideLayouts/_rels/slideLayout31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6.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3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3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3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3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8.xml"/></Relationships>
</file>

<file path=ppt/slideLayouts/_rels/slideLayout3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Master" Target="../slideMasters/slideMaster8.xml"/></Relationships>
</file>

<file path=ppt/slideLayouts/_rels/slideLayout3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png"/><Relationship Id="rId1" Type="http://schemas.openxmlformats.org/officeDocument/2006/relationships/slideMaster" Target="../slideMasters/slideMaster8.xml"/></Relationships>
</file>

<file path=ppt/slideLayouts/_rels/slideLayout3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Master" Target="../slideMasters/slideMaster8.xml"/></Relationships>
</file>

<file path=ppt/slideLayouts/_rels/slideLayout3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png"/><Relationship Id="rId1" Type="http://schemas.openxmlformats.org/officeDocument/2006/relationships/slideMaster" Target="../slideMasters/slideMaster8.xml"/></Relationships>
</file>

<file path=ppt/slideLayouts/_rels/slideLayout3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7.png"/><Relationship Id="rId1" Type="http://schemas.openxmlformats.org/officeDocument/2006/relationships/slideMaster" Target="../slideMasters/slideMaster8.xml"/></Relationships>
</file>

<file path=ppt/slideLayouts/_rels/slideLayout3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8.png"/><Relationship Id="rId1" Type="http://schemas.openxmlformats.org/officeDocument/2006/relationships/slideMaster" Target="../slideMasters/slideMaster8.xml"/></Relationships>
</file>

<file path=ppt/slideLayouts/_rels/slideLayout3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9.png"/><Relationship Id="rId1" Type="http://schemas.openxmlformats.org/officeDocument/2006/relationships/slideMaster" Target="../slideMasters/slideMaster8.xml"/></Relationships>
</file>

<file path=ppt/slideLayouts/_rels/slideLayout3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0.png"/><Relationship Id="rId1" Type="http://schemas.openxmlformats.org/officeDocument/2006/relationships/slideMaster" Target="../slideMasters/slideMaster8.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8.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8.xml"/></Relationships>
</file>

<file path=ppt/slideLayouts/_rels/slideLayout34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8.xml"/></Relationships>
</file>

<file path=ppt/slideLayouts/_rels/slideLayout3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8.xml"/></Relationships>
</file>

<file path=ppt/slideLayouts/_rels/slideLayout3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4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8.xml"/></Relationships>
</file>

<file path=ppt/slideLayouts/_rels/slideLayout3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4.png"/><Relationship Id="rId1" Type="http://schemas.openxmlformats.org/officeDocument/2006/relationships/slideMaster" Target="../slideMasters/slideMaster8.xml"/></Relationships>
</file>

<file path=ppt/slideLayouts/_rels/slideLayout35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5.png"/><Relationship Id="rId1" Type="http://schemas.openxmlformats.org/officeDocument/2006/relationships/slideMaster" Target="../slideMasters/slideMaster8.xml"/></Relationships>
</file>

<file path=ppt/slideLayouts/_rels/slideLayout35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6.png"/><Relationship Id="rId1" Type="http://schemas.openxmlformats.org/officeDocument/2006/relationships/slideMaster" Target="../slideMasters/slideMaster8.xml"/></Relationships>
</file>

<file path=ppt/slideLayouts/_rels/slideLayout3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5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8.xml"/></Relationships>
</file>

<file path=ppt/slideLayouts/_rels/slideLayout35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7.png"/><Relationship Id="rId1" Type="http://schemas.openxmlformats.org/officeDocument/2006/relationships/slideMaster" Target="../slideMasters/slideMaster8.xml"/></Relationships>
</file>

<file path=ppt/slideLayouts/_rels/slideLayout35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8.xml"/></Relationships>
</file>

<file path=ppt/slideLayouts/_rels/slideLayout35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Master" Target="../slideMasters/slideMaster8.xml"/></Relationships>
</file>

<file path=ppt/slideLayouts/_rels/slideLayout35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0.png"/><Relationship Id="rId1" Type="http://schemas.openxmlformats.org/officeDocument/2006/relationships/slideMaster" Target="../slideMasters/slideMaster8.xml"/></Relationships>
</file>

<file path=ppt/slideLayouts/_rels/slideLayout35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6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4.png"/><Relationship Id="rId1" Type="http://schemas.openxmlformats.org/officeDocument/2006/relationships/slideMaster" Target="../slideMasters/slideMaster8.xml"/></Relationships>
</file>

<file path=ppt/slideLayouts/_rels/slideLayout36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1.png"/><Relationship Id="rId1" Type="http://schemas.openxmlformats.org/officeDocument/2006/relationships/slideMaster" Target="../slideMasters/slideMaster8.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6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5.png"/><Relationship Id="rId1" Type="http://schemas.openxmlformats.org/officeDocument/2006/relationships/slideMaster" Target="../slideMasters/slideMaster8.xml"/></Relationships>
</file>

<file path=ppt/slideLayouts/_rels/slideLayout36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2.png"/><Relationship Id="rId1" Type="http://schemas.openxmlformats.org/officeDocument/2006/relationships/slideMaster" Target="../slideMasters/slideMaster8.xml"/></Relationships>
</file>

<file path=ppt/slideLayouts/_rels/slideLayout36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3.png"/><Relationship Id="rId1" Type="http://schemas.openxmlformats.org/officeDocument/2006/relationships/slideMaster" Target="../slideMasters/slideMaster8.xml"/></Relationships>
</file>

<file path=ppt/slideLayouts/_rels/slideLayout36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Master" Target="../slideMasters/slideMaster8.xml"/></Relationships>
</file>

<file path=ppt/slideLayouts/_rels/slideLayout36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7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8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8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38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8.xml"/></Relationships>
</file>

<file path=ppt/slideLayouts/_rels/slideLayout38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8.xml"/></Relationships>
</file>

<file path=ppt/slideLayouts/_rels/slideLayout38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8.xml"/></Relationships>
</file>

<file path=ppt/slideLayouts/_rels/slideLayout38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8.xml"/></Relationships>
</file>

<file path=ppt/slideLayouts/_rels/slideLayout38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8.xml"/></Relationships>
</file>

<file path=ppt/slideLayouts/_rels/slideLayout38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8.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39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39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8.xml"/></Relationships>
</file>

<file path=ppt/slideLayouts/_rels/slideLayout39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8.xml"/></Relationships>
</file>

<file path=ppt/slideLayouts/_rels/slideLayout39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39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8.xml"/></Relationships>
</file>

<file path=ppt/slideLayouts/_rels/slideLayout39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39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0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0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0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0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0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0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Master" Target="../slideMasters/slideMaster8.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Master" Target="../slideMasters/slideMaster8.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8.xml"/></Relationships>
</file>

<file path=ppt/slideLayouts/_rels/slideLayout41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1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1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Master" Target="../slideMasters/slideMaster8.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8.xml"/></Relationships>
</file>

<file path=ppt/slideLayouts/_rels/slideLayout41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8.xml"/></Relationships>
</file>

<file path=ppt/slideLayouts/_rels/slideLayout4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8.xml"/></Relationships>
</file>

<file path=ppt/slideLayouts/_rels/slideLayout41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Master" Target="../slideMasters/slideMaster8.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42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2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4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4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4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9.xml"/></Relationships>
</file>

<file path=ppt/slideLayouts/_rels/slideLayout4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Master" Target="../slideMasters/slideMaster9.xml"/></Relationships>
</file>

<file path=ppt/slideLayouts/_rels/slideLayout4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png"/><Relationship Id="rId1" Type="http://schemas.openxmlformats.org/officeDocument/2006/relationships/slideMaster" Target="../slideMasters/slideMaster9.xml"/></Relationships>
</file>

<file path=ppt/slideLayouts/_rels/slideLayout4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Master" Target="../slideMasters/slideMaster9.xml"/></Relationships>
</file>

<file path=ppt/slideLayouts/_rels/slideLayout4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png"/><Relationship Id="rId1" Type="http://schemas.openxmlformats.org/officeDocument/2006/relationships/slideMaster" Target="../slideMasters/slideMaster9.xml"/></Relationships>
</file>

<file path=ppt/slideLayouts/_rels/slideLayout4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4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8.png"/><Relationship Id="rId1" Type="http://schemas.openxmlformats.org/officeDocument/2006/relationships/slideMaster" Target="../slideMasters/slideMaster9.xml"/></Relationships>
</file>

<file path=ppt/slideLayouts/_rels/slideLayout4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9.png"/><Relationship Id="rId1" Type="http://schemas.openxmlformats.org/officeDocument/2006/relationships/slideMaster" Target="../slideMasters/slideMaster9.xml"/></Relationships>
</file>

<file path=ppt/slideLayouts/_rels/slideLayout4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0.png"/><Relationship Id="rId1" Type="http://schemas.openxmlformats.org/officeDocument/2006/relationships/slideMaster" Target="../slideMasters/slideMaster9.xml"/></Relationships>
</file>

<file path=ppt/slideLayouts/_rels/slideLayout4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9.xml"/></Relationships>
</file>

<file path=ppt/slideLayouts/_rels/slideLayout4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9.xml"/></Relationships>
</file>

<file path=ppt/slideLayouts/_rels/slideLayout4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9.xml"/></Relationships>
</file>

<file path=ppt/slideLayouts/_rels/slideLayout4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9.xml"/></Relationships>
</file>

<file path=ppt/slideLayouts/_rels/slideLayout4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4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9.xml"/></Relationships>
</file>

<file path=ppt/slideLayouts/_rels/slideLayout4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4.png"/><Relationship Id="rId1" Type="http://schemas.openxmlformats.org/officeDocument/2006/relationships/slideMaster" Target="../slideMasters/slideMaster9.xml"/></Relationships>
</file>

<file path=ppt/slideLayouts/_rels/slideLayout44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5.png"/><Relationship Id="rId1" Type="http://schemas.openxmlformats.org/officeDocument/2006/relationships/slideMaster" Target="../slideMasters/slideMaster9.xml"/></Relationships>
</file>

<file path=ppt/slideLayouts/_rels/slideLayout44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6.png"/><Relationship Id="rId1" Type="http://schemas.openxmlformats.org/officeDocument/2006/relationships/slideMaster" Target="../slideMasters/slideMaster9.xml"/></Relationships>
</file>

<file path=ppt/slideLayouts/_rels/slideLayout4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4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9.xml"/></Relationships>
</file>

<file path=ppt/slideLayouts/_rels/slideLayout44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7.png"/><Relationship Id="rId1" Type="http://schemas.openxmlformats.org/officeDocument/2006/relationships/slideMaster" Target="../slideMasters/slideMaster9.xml"/></Relationships>
</file>

<file path=ppt/slideLayouts/_rels/slideLayout45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9.xml"/></Relationships>
</file>

<file path=ppt/slideLayouts/_rels/slideLayout45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Master" Target="../slideMasters/slideMaster9.xml"/></Relationships>
</file>

<file path=ppt/slideLayouts/_rels/slideLayout4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0.png"/><Relationship Id="rId1" Type="http://schemas.openxmlformats.org/officeDocument/2006/relationships/slideMaster" Target="../slideMasters/slideMaster9.xml"/></Relationships>
</file>

<file path=ppt/slideLayouts/_rels/slideLayout4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5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4.png"/><Relationship Id="rId1" Type="http://schemas.openxmlformats.org/officeDocument/2006/relationships/slideMaster" Target="../slideMasters/slideMaster9.xml"/></Relationships>
</file>

<file path=ppt/slideLayouts/_rels/slideLayout45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1.png"/><Relationship Id="rId1" Type="http://schemas.openxmlformats.org/officeDocument/2006/relationships/slideMaster" Target="../slideMasters/slideMaster9.xml"/></Relationships>
</file>

<file path=ppt/slideLayouts/_rels/slideLayout4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5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5.png"/><Relationship Id="rId1" Type="http://schemas.openxmlformats.org/officeDocument/2006/relationships/slideMaster" Target="../slideMasters/slideMaster9.xml"/></Relationships>
</file>

<file path=ppt/slideLayouts/_rels/slideLayout45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2.png"/><Relationship Id="rId1" Type="http://schemas.openxmlformats.org/officeDocument/2006/relationships/slideMaster" Target="../slideMasters/slideMaster9.xml"/></Relationships>
</file>

<file path=ppt/slideLayouts/_rels/slideLayout45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3.png"/><Relationship Id="rId1" Type="http://schemas.openxmlformats.org/officeDocument/2006/relationships/slideMaster" Target="../slideMasters/slideMaster9.xml"/></Relationships>
</file>

<file path=ppt/slideLayouts/_rels/slideLayout46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Master" Target="../slideMasters/slideMaster9.xml"/></Relationships>
</file>

<file path=ppt/slideLayouts/_rels/slideLayout4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7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7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7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7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7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47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9.xml"/></Relationships>
</file>

<file path=ppt/slideLayouts/_rels/slideLayout47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9.xml"/></Relationships>
</file>

<file path=ppt/slideLayouts/_rels/slideLayout47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9.xml"/></Relationships>
</file>

<file path=ppt/slideLayouts/_rels/slideLayout47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9.xml"/></Relationships>
</file>

<file path=ppt/slideLayouts/_rels/slideLayout48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9.xml"/></Relationships>
</file>

<file path=ppt/slideLayouts/_rels/slideLayout48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9.xml"/></Relationships>
</file>

<file path=ppt/slideLayouts/_rels/slideLayout48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5.png"/><Relationship Id="rId1" Type="http://schemas.openxmlformats.org/officeDocument/2006/relationships/slideMaster" Target="../slideMasters/slideMaster9.xml"/></Relationships>
</file>

<file path=ppt/slideLayouts/_rels/slideLayout48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5.png"/><Relationship Id="rId1" Type="http://schemas.openxmlformats.org/officeDocument/2006/relationships/slideMaster" Target="../slideMasters/slideMaster9.xml"/></Relationships>
</file>

<file path=ppt/slideLayouts/_rels/slideLayout48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6.png"/><Relationship Id="rId1" Type="http://schemas.openxmlformats.org/officeDocument/2006/relationships/slideMaster" Target="../slideMasters/slideMaster9.xml"/></Relationships>
</file>

<file path=ppt/slideLayouts/_rels/slideLayout48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6.png"/><Relationship Id="rId1" Type="http://schemas.openxmlformats.org/officeDocument/2006/relationships/slideMaster" Target="../slideMasters/slideMaster9.xml"/></Relationships>
</file>

<file path=ppt/slideLayouts/_rels/slideLayout48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7.png"/><Relationship Id="rId1" Type="http://schemas.openxmlformats.org/officeDocument/2006/relationships/slideMaster" Target="../slideMasters/slideMaster9.xml"/></Relationships>
</file>

<file path=ppt/slideLayouts/_rels/slideLayout48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7.png"/><Relationship Id="rId1" Type="http://schemas.openxmlformats.org/officeDocument/2006/relationships/slideMaster" Target="../slideMasters/slideMaster9.xml"/></Relationships>
</file>

<file path=ppt/slideLayouts/_rels/slideLayout48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8.png"/><Relationship Id="rId1" Type="http://schemas.openxmlformats.org/officeDocument/2006/relationships/slideMaster" Target="../slideMasters/slideMaster9.xml"/></Relationships>
</file>

<file path=ppt/slideLayouts/_rels/slideLayout48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8.png"/><Relationship Id="rId1" Type="http://schemas.openxmlformats.org/officeDocument/2006/relationships/slideMaster" Target="../slideMasters/slideMaster9.xml"/></Relationships>
</file>

<file path=ppt/slideLayouts/_rels/slideLayout49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9.png"/><Relationship Id="rId1" Type="http://schemas.openxmlformats.org/officeDocument/2006/relationships/slideMaster" Target="../slideMasters/slideMaster9.xml"/></Relationships>
</file>

<file path=ppt/slideLayouts/_rels/slideLayout49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9.png"/><Relationship Id="rId1" Type="http://schemas.openxmlformats.org/officeDocument/2006/relationships/slideMaster" Target="../slideMasters/slideMaster9.xml"/></Relationships>
</file>

<file path=ppt/slideLayouts/_rels/slideLayout49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0.png"/><Relationship Id="rId1" Type="http://schemas.openxmlformats.org/officeDocument/2006/relationships/slideMaster" Target="../slideMasters/slideMaster9.xml"/></Relationships>
</file>

<file path=ppt/slideLayouts/_rels/slideLayout49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0.png"/><Relationship Id="rId1" Type="http://schemas.openxmlformats.org/officeDocument/2006/relationships/slideMaster" Target="../slideMasters/slideMaster9.xml"/></Relationships>
</file>

<file path=ppt/slideLayouts/_rels/slideLayout49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1.png"/><Relationship Id="rId1" Type="http://schemas.openxmlformats.org/officeDocument/2006/relationships/slideMaster" Target="../slideMasters/slideMaster9.xml"/></Relationships>
</file>

<file path=ppt/slideLayouts/_rels/slideLayout49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1.png"/><Relationship Id="rId1" Type="http://schemas.openxmlformats.org/officeDocument/2006/relationships/slideMaster" Target="../slideMasters/slideMaster9.xml"/></Relationships>
</file>

<file path=ppt/slideLayouts/_rels/slideLayout49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2.png"/><Relationship Id="rId1" Type="http://schemas.openxmlformats.org/officeDocument/2006/relationships/slideMaster" Target="../slideMasters/slideMaster9.xml"/></Relationships>
</file>

<file path=ppt/slideLayouts/_rels/slideLayout49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2.png"/><Relationship Id="rId1" Type="http://schemas.openxmlformats.org/officeDocument/2006/relationships/slideMaster" Target="../slideMasters/slideMaster9.xml"/></Relationships>
</file>

<file path=ppt/slideLayouts/_rels/slideLayout49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3.png"/><Relationship Id="rId1" Type="http://schemas.openxmlformats.org/officeDocument/2006/relationships/slideMaster" Target="../slideMasters/slideMaster9.xml"/></Relationships>
</file>

<file path=ppt/slideLayouts/_rels/slideLayout49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3.png"/><Relationship Id="rId1" Type="http://schemas.openxmlformats.org/officeDocument/2006/relationships/slideMaster" Target="../slideMasters/slideMaster9.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9.xml"/></Relationships>
</file>

<file path=ppt/slideLayouts/_rels/slideLayout50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Master" Target="../slideMasters/slideMaster9.xml"/></Relationships>
</file>

<file path=ppt/slideLayouts/_rels/slideLayout503.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Master" Target="../slideMasters/slideMaster9.xml"/></Relationships>
</file>

<file path=ppt/slideLayouts/_rels/slideLayout504.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9.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51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9.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9.xml"/></Relationships>
</file>

<file path=ppt/slideLayouts/_rels/slideLayout51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9.xml"/></Relationships>
</file>

<file path=ppt/slideLayouts/_rels/slideLayout5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5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10.xml"/></Relationships>
</file>

<file path=ppt/slideLayouts/_rels/slideLayout5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Master" Target="../slideMasters/slideMaster10.xml"/></Relationships>
</file>

<file path=ppt/slideLayouts/_rels/slideLayout5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png"/><Relationship Id="rId1" Type="http://schemas.openxmlformats.org/officeDocument/2006/relationships/slideMaster" Target="../slideMasters/slideMaster10.xml"/></Relationships>
</file>

<file path=ppt/slideLayouts/_rels/slideLayout5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Master" Target="../slideMasters/slideMaster10.xml"/></Relationships>
</file>

<file path=ppt/slideLayouts/_rels/slideLayout5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png"/><Relationship Id="rId1" Type="http://schemas.openxmlformats.org/officeDocument/2006/relationships/slideMaster" Target="../slideMasters/slideMaster10.xml"/></Relationships>
</file>

<file path=ppt/slideLayouts/_rels/slideLayout5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7.png"/><Relationship Id="rId1" Type="http://schemas.openxmlformats.org/officeDocument/2006/relationships/slideMaster" Target="../slideMasters/slideMaster10.xml"/></Relationships>
</file>

<file path=ppt/slideLayouts/_rels/slideLayout5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8.png"/><Relationship Id="rId1" Type="http://schemas.openxmlformats.org/officeDocument/2006/relationships/slideMaster" Target="../slideMasters/slideMaster10.xml"/></Relationships>
</file>

<file path=ppt/slideLayouts/_rels/slideLayout5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9.png"/><Relationship Id="rId1" Type="http://schemas.openxmlformats.org/officeDocument/2006/relationships/slideMaster" Target="../slideMasters/slideMaster10.xml"/></Relationships>
</file>

<file path=ppt/slideLayouts/_rels/slideLayout5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0.png"/><Relationship Id="rId1" Type="http://schemas.openxmlformats.org/officeDocument/2006/relationships/slideMaster" Target="../slideMasters/slideMaster10.xml"/></Relationships>
</file>

<file path=ppt/slideLayouts/_rels/slideLayout5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10.xml"/></Relationships>
</file>

<file path=ppt/slideLayouts/_rels/slideLayout5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10.xml"/></Relationships>
</file>

<file path=ppt/slideLayouts/_rels/slideLayout5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10.xml"/></Relationships>
</file>

<file path=ppt/slideLayouts/_rels/slideLayout5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10.xml"/></Relationships>
</file>

<file path=ppt/slideLayouts/_rels/slideLayout5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10.xml"/></Relationships>
</file>

<file path=ppt/slideLayouts/_rels/slideLayout5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4.png"/><Relationship Id="rId1" Type="http://schemas.openxmlformats.org/officeDocument/2006/relationships/slideMaster" Target="../slideMasters/slideMaster10.xml"/></Relationships>
</file>

<file path=ppt/slideLayouts/_rels/slideLayout5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5.png"/><Relationship Id="rId1" Type="http://schemas.openxmlformats.org/officeDocument/2006/relationships/slideMaster" Target="../slideMasters/slideMaster10.xml"/></Relationships>
</file>

<file path=ppt/slideLayouts/_rels/slideLayout5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6.png"/><Relationship Id="rId1" Type="http://schemas.openxmlformats.org/officeDocument/2006/relationships/slideMaster" Target="../slideMasters/slideMaster10.xml"/></Relationships>
</file>

<file path=ppt/slideLayouts/_rels/slideLayout5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1.png"/><Relationship Id="rId1" Type="http://schemas.openxmlformats.org/officeDocument/2006/relationships/slideMaster" Target="../slideMasters/slideMaster10.xml"/></Relationships>
</file>

<file path=ppt/slideLayouts/_rels/slideLayout5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7.png"/><Relationship Id="rId1" Type="http://schemas.openxmlformats.org/officeDocument/2006/relationships/slideMaster" Target="../slideMasters/slideMaster10.xml"/></Relationships>
</file>

<file path=ppt/slideLayouts/_rels/slideLayout5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0.xml"/></Relationships>
</file>

<file path=ppt/slideLayouts/_rels/slideLayout5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Master" Target="../slideMasters/slideMaster10.xml"/></Relationships>
</file>

<file path=ppt/slideLayouts/_rels/slideLayout54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0.png"/><Relationship Id="rId1" Type="http://schemas.openxmlformats.org/officeDocument/2006/relationships/slideMaster" Target="../slideMasters/slideMaster10.xml"/></Relationships>
</file>

<file path=ppt/slideLayouts/_rels/slideLayout5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4.png"/><Relationship Id="rId1" Type="http://schemas.openxmlformats.org/officeDocument/2006/relationships/slideMaster" Target="../slideMasters/slideMaster10.xml"/></Relationships>
</file>

<file path=ppt/slideLayouts/_rels/slideLayout5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1.png"/><Relationship Id="rId1" Type="http://schemas.openxmlformats.org/officeDocument/2006/relationships/slideMaster" Target="../slideMasters/slideMaster10.xml"/></Relationships>
</file>

<file path=ppt/slideLayouts/_rels/slideLayout54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5.png"/><Relationship Id="rId1" Type="http://schemas.openxmlformats.org/officeDocument/2006/relationships/slideMaster" Target="../slideMasters/slideMaster10.xml"/></Relationships>
</file>

<file path=ppt/slideLayouts/_rels/slideLayout54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2.png"/><Relationship Id="rId1" Type="http://schemas.openxmlformats.org/officeDocument/2006/relationships/slideMaster" Target="../slideMasters/slideMaster10.xml"/></Relationships>
</file>

<file path=ppt/slideLayouts/_rels/slideLayout54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3.png"/><Relationship Id="rId1" Type="http://schemas.openxmlformats.org/officeDocument/2006/relationships/slideMaster" Target="../slideMasters/slideMaster10.xml"/></Relationships>
</file>

<file path=ppt/slideLayouts/_rels/slideLayout55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Master" Target="../slideMasters/slideMaster10.xml"/></Relationships>
</file>

<file path=ppt/slideLayouts/_rels/slideLayout55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5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6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6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10.xml"/></Relationships>
</file>

<file path=ppt/slideLayouts/_rels/slideLayout56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5.png"/><Relationship Id="rId1" Type="http://schemas.openxmlformats.org/officeDocument/2006/relationships/slideMaster" Target="../slideMasters/slideMaster10.xml"/></Relationships>
</file>

<file path=ppt/slideLayouts/_rels/slideLayout56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10.xml"/></Relationships>
</file>

<file path=ppt/slideLayouts/_rels/slideLayout56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6.png"/><Relationship Id="rId1" Type="http://schemas.openxmlformats.org/officeDocument/2006/relationships/slideMaster" Target="../slideMasters/slideMaster10.xml"/></Relationships>
</file>

<file path=ppt/slideLayouts/_rels/slideLayout57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10.xml"/></Relationships>
</file>

<file path=ppt/slideLayouts/_rels/slideLayout57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7.png"/><Relationship Id="rId1" Type="http://schemas.openxmlformats.org/officeDocument/2006/relationships/slideMaster" Target="../slideMasters/slideMaster10.xml"/></Relationships>
</file>

<file path=ppt/slideLayouts/_rels/slideLayout57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5.png"/><Relationship Id="rId1" Type="http://schemas.openxmlformats.org/officeDocument/2006/relationships/slideMaster" Target="../slideMasters/slideMaster10.xml"/></Relationships>
</file>

<file path=ppt/slideLayouts/_rels/slideLayout57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5.png"/><Relationship Id="rId1" Type="http://schemas.openxmlformats.org/officeDocument/2006/relationships/slideMaster" Target="../slideMasters/slideMaster10.xml"/></Relationships>
</file>

<file path=ppt/slideLayouts/_rels/slideLayout57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6.png"/><Relationship Id="rId1" Type="http://schemas.openxmlformats.org/officeDocument/2006/relationships/slideMaster" Target="../slideMasters/slideMaster10.xml"/></Relationships>
</file>

<file path=ppt/slideLayouts/_rels/slideLayout57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6.png"/><Relationship Id="rId1" Type="http://schemas.openxmlformats.org/officeDocument/2006/relationships/slideMaster" Target="../slideMasters/slideMaster10.xml"/></Relationships>
</file>

<file path=ppt/slideLayouts/_rels/slideLayout57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7.png"/><Relationship Id="rId1" Type="http://schemas.openxmlformats.org/officeDocument/2006/relationships/slideMaster" Target="../slideMasters/slideMaster10.xml"/></Relationships>
</file>

<file path=ppt/slideLayouts/_rels/slideLayout57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7.png"/><Relationship Id="rId1" Type="http://schemas.openxmlformats.org/officeDocument/2006/relationships/slideMaster" Target="../slideMasters/slideMaster10.xml"/></Relationships>
</file>

<file path=ppt/slideLayouts/_rels/slideLayout57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8.png"/><Relationship Id="rId1" Type="http://schemas.openxmlformats.org/officeDocument/2006/relationships/slideMaster" Target="../slideMasters/slideMaster10.xml"/></Relationships>
</file>

<file path=ppt/slideLayouts/_rels/slideLayout57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8.png"/><Relationship Id="rId1" Type="http://schemas.openxmlformats.org/officeDocument/2006/relationships/slideMaster" Target="../slideMasters/slideMaster10.xml"/></Relationships>
</file>

<file path=ppt/slideLayouts/_rels/slideLayout58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9.png"/><Relationship Id="rId1" Type="http://schemas.openxmlformats.org/officeDocument/2006/relationships/slideMaster" Target="../slideMasters/slideMaster10.xml"/></Relationships>
</file>

<file path=ppt/slideLayouts/_rels/slideLayout58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9.png"/><Relationship Id="rId1" Type="http://schemas.openxmlformats.org/officeDocument/2006/relationships/slideMaster" Target="../slideMasters/slideMaster10.xml"/></Relationships>
</file>

<file path=ppt/slideLayouts/_rels/slideLayout58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0.png"/><Relationship Id="rId1" Type="http://schemas.openxmlformats.org/officeDocument/2006/relationships/slideMaster" Target="../slideMasters/slideMaster10.xml"/></Relationships>
</file>

<file path=ppt/slideLayouts/_rels/slideLayout58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0.png"/><Relationship Id="rId1" Type="http://schemas.openxmlformats.org/officeDocument/2006/relationships/slideMaster" Target="../slideMasters/slideMaster10.xml"/></Relationships>
</file>

<file path=ppt/slideLayouts/_rels/slideLayout58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1.png"/><Relationship Id="rId1" Type="http://schemas.openxmlformats.org/officeDocument/2006/relationships/slideMaster" Target="../slideMasters/slideMaster10.xml"/></Relationships>
</file>

<file path=ppt/slideLayouts/_rels/slideLayout58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1.png"/><Relationship Id="rId1" Type="http://schemas.openxmlformats.org/officeDocument/2006/relationships/slideMaster" Target="../slideMasters/slideMaster10.xml"/></Relationships>
</file>

<file path=ppt/slideLayouts/_rels/slideLayout58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2.png"/><Relationship Id="rId1" Type="http://schemas.openxmlformats.org/officeDocument/2006/relationships/slideMaster" Target="../slideMasters/slideMaster10.xml"/></Relationships>
</file>

<file path=ppt/slideLayouts/_rels/slideLayout58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2.png"/><Relationship Id="rId1" Type="http://schemas.openxmlformats.org/officeDocument/2006/relationships/slideMaster" Target="../slideMasters/slideMaster10.xml"/></Relationships>
</file>

<file path=ppt/slideLayouts/_rels/slideLayout58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3.png"/><Relationship Id="rId1" Type="http://schemas.openxmlformats.org/officeDocument/2006/relationships/slideMaster" Target="../slideMasters/slideMaster10.xml"/></Relationships>
</file>

<file path=ppt/slideLayouts/_rels/slideLayout58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3.png"/><Relationship Id="rId1" Type="http://schemas.openxmlformats.org/officeDocument/2006/relationships/slideMaster" Target="../slideMasters/slideMaster10.xml"/></Relationships>
</file>

<file path=ppt/slideLayouts/_rels/slideLayout59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9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9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9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0.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061890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27992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79266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906986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43314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844361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355389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772589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385357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88089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0264660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rtl="0">
              <a:spcBef>
                <a:spcPts val="0"/>
              </a:spcBef>
              <a:buNone/>
              <a:defRPr sz="200" b="0" i="0" u="none" strike="noStrike" cap="none">
                <a:solidFill>
                  <a:schemeClr val="dk1"/>
                </a:solidFill>
                <a:latin typeface="Arial"/>
                <a:ea typeface="Arial"/>
                <a:cs typeface="Arial"/>
                <a:sym typeface="Arial"/>
              </a:defRPr>
            </a:lvl1pPr>
            <a:lvl2pPr marL="0" lvl="1" indent="0" algn="l" rtl="0">
              <a:spcBef>
                <a:spcPts val="0"/>
              </a:spcBef>
              <a:buNone/>
              <a:defRPr sz="200" b="0" i="0" u="none" strike="noStrike" cap="none">
                <a:solidFill>
                  <a:schemeClr val="dk1"/>
                </a:solidFill>
                <a:latin typeface="Arial"/>
                <a:ea typeface="Arial"/>
                <a:cs typeface="Arial"/>
                <a:sym typeface="Arial"/>
              </a:defRPr>
            </a:lvl2pPr>
            <a:lvl3pPr marL="0" lvl="2" indent="0" algn="l" rtl="0">
              <a:spcBef>
                <a:spcPts val="0"/>
              </a:spcBef>
              <a:buNone/>
              <a:defRPr sz="200" b="0" i="0" u="none" strike="noStrike" cap="none">
                <a:solidFill>
                  <a:schemeClr val="dk1"/>
                </a:solidFill>
                <a:latin typeface="Arial"/>
                <a:ea typeface="Arial"/>
                <a:cs typeface="Arial"/>
                <a:sym typeface="Arial"/>
              </a:defRPr>
            </a:lvl3pPr>
            <a:lvl4pPr marL="0" lvl="3" indent="0" algn="l" rtl="0">
              <a:spcBef>
                <a:spcPts val="0"/>
              </a:spcBef>
              <a:buNone/>
              <a:defRPr sz="200" b="0" i="0" u="none" strike="noStrike" cap="none">
                <a:solidFill>
                  <a:schemeClr val="dk1"/>
                </a:solidFill>
                <a:latin typeface="Arial"/>
                <a:ea typeface="Arial"/>
                <a:cs typeface="Arial"/>
                <a:sym typeface="Arial"/>
              </a:defRPr>
            </a:lvl4pPr>
            <a:lvl5pPr marL="0" lvl="4" indent="0" algn="l" rtl="0">
              <a:spcBef>
                <a:spcPts val="0"/>
              </a:spcBef>
              <a:buNone/>
              <a:defRPr sz="200" b="0" i="0" u="none" strike="noStrike" cap="none">
                <a:solidFill>
                  <a:schemeClr val="dk1"/>
                </a:solidFill>
                <a:latin typeface="Arial"/>
                <a:ea typeface="Arial"/>
                <a:cs typeface="Arial"/>
                <a:sym typeface="Arial"/>
              </a:defRPr>
            </a:lvl5pPr>
            <a:lvl6pPr marL="0" lvl="5" indent="0" algn="l" rtl="0">
              <a:spcBef>
                <a:spcPts val="0"/>
              </a:spcBef>
              <a:buNone/>
              <a:defRPr sz="200" b="0" i="0" u="none" strike="noStrike" cap="none">
                <a:solidFill>
                  <a:schemeClr val="dk1"/>
                </a:solidFill>
                <a:latin typeface="Arial"/>
                <a:ea typeface="Arial"/>
                <a:cs typeface="Arial"/>
                <a:sym typeface="Arial"/>
              </a:defRPr>
            </a:lvl6pPr>
            <a:lvl7pPr marL="0" lvl="6" indent="0" algn="l" rtl="0">
              <a:spcBef>
                <a:spcPts val="0"/>
              </a:spcBef>
              <a:buNone/>
              <a:defRPr sz="200" b="0" i="0" u="none" strike="noStrike" cap="none">
                <a:solidFill>
                  <a:schemeClr val="dk1"/>
                </a:solidFill>
                <a:latin typeface="Arial"/>
                <a:ea typeface="Arial"/>
                <a:cs typeface="Arial"/>
                <a:sym typeface="Arial"/>
              </a:defRPr>
            </a:lvl7pPr>
            <a:lvl8pPr marL="0" lvl="7" indent="0" algn="l" rtl="0">
              <a:spcBef>
                <a:spcPts val="0"/>
              </a:spcBef>
              <a:buNone/>
              <a:defRPr sz="200" b="0" i="0" u="none" strike="noStrike" cap="none">
                <a:solidFill>
                  <a:schemeClr val="dk1"/>
                </a:solidFill>
                <a:latin typeface="Arial"/>
                <a:ea typeface="Arial"/>
                <a:cs typeface="Arial"/>
                <a:sym typeface="Arial"/>
              </a:defRPr>
            </a:lvl8pPr>
            <a:lvl9pPr marL="0" lvl="8" indent="0" algn="l" rtl="0">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532144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52"/>
        <p:cNvGrpSpPr/>
        <p:nvPr/>
      </p:nvGrpSpPr>
      <p:grpSpPr>
        <a:xfrm>
          <a:off x="0" y="0"/>
          <a:ext cx="0" cy="0"/>
          <a:chOff x="0" y="0"/>
          <a:chExt cx="0" cy="0"/>
        </a:xfrm>
      </p:grpSpPr>
      <p:sp>
        <p:nvSpPr>
          <p:cNvPr id="53" name="Google Shape;53;p14"/>
          <p:cNvSpPr txBox="1">
            <a:spLocks noGrp="1"/>
          </p:cNvSpPr>
          <p:nvPr>
            <p:ph type="ftr" idx="11"/>
          </p:nvPr>
        </p:nvSpPr>
        <p:spPr>
          <a:xfrm>
            <a:off x="6217920" y="9566910"/>
            <a:ext cx="5852400" cy="215444"/>
          </a:xfrm>
          <a:prstGeom prst="rect">
            <a:avLst/>
          </a:prstGeom>
          <a:noFill/>
          <a:ln>
            <a:noFill/>
          </a:ln>
        </p:spPr>
        <p:txBody>
          <a:bodyPr spcFirstLastPara="1" wrap="square" lIns="0" tIns="0" rIns="0" bIns="0" anchor="t" anchorCtr="0">
            <a:spAutoFit/>
          </a:bodyPr>
          <a:lstStyle>
            <a:lvl1pPr lvl="0" algn="ctr" rtl="0">
              <a:spcBef>
                <a:spcPts val="0"/>
              </a:spcBef>
              <a:spcAft>
                <a:spcPts val="0"/>
              </a:spcAft>
              <a:buSzPts val="700"/>
              <a:buNone/>
              <a:defRPr sz="1400">
                <a:solidFill>
                  <a:srgbClr val="888888"/>
                </a:solidFill>
              </a:defRPr>
            </a:lvl1pPr>
            <a:lvl2pPr lvl="1" algn="l" rtl="0">
              <a:spcBef>
                <a:spcPts val="0"/>
              </a:spcBef>
              <a:spcAft>
                <a:spcPts val="0"/>
              </a:spcAft>
              <a:buSzPts val="700"/>
              <a:buNone/>
              <a:defRPr sz="1400"/>
            </a:lvl2pPr>
            <a:lvl3pPr lvl="2" algn="l" rtl="0">
              <a:spcBef>
                <a:spcPts val="0"/>
              </a:spcBef>
              <a:spcAft>
                <a:spcPts val="0"/>
              </a:spcAft>
              <a:buSzPts val="700"/>
              <a:buNone/>
              <a:defRPr sz="1400"/>
            </a:lvl3pPr>
            <a:lvl4pPr lvl="3" algn="l" rtl="0">
              <a:spcBef>
                <a:spcPts val="0"/>
              </a:spcBef>
              <a:spcAft>
                <a:spcPts val="0"/>
              </a:spcAft>
              <a:buSzPts val="700"/>
              <a:buNone/>
              <a:defRPr sz="1400"/>
            </a:lvl4pPr>
            <a:lvl5pPr lvl="4" algn="l" rtl="0">
              <a:spcBef>
                <a:spcPts val="0"/>
              </a:spcBef>
              <a:spcAft>
                <a:spcPts val="0"/>
              </a:spcAft>
              <a:buSzPts val="700"/>
              <a:buNone/>
              <a:defRPr sz="1400"/>
            </a:lvl5pPr>
            <a:lvl6pPr lvl="5" algn="l" rtl="0">
              <a:spcBef>
                <a:spcPts val="0"/>
              </a:spcBef>
              <a:spcAft>
                <a:spcPts val="0"/>
              </a:spcAft>
              <a:buSzPts val="700"/>
              <a:buNone/>
              <a:defRPr sz="1400"/>
            </a:lvl6pPr>
            <a:lvl7pPr lvl="6" algn="l" rtl="0">
              <a:spcBef>
                <a:spcPts val="0"/>
              </a:spcBef>
              <a:spcAft>
                <a:spcPts val="0"/>
              </a:spcAft>
              <a:buSzPts val="700"/>
              <a:buNone/>
              <a:defRPr sz="1400"/>
            </a:lvl7pPr>
            <a:lvl8pPr lvl="7" algn="l" rtl="0">
              <a:spcBef>
                <a:spcPts val="0"/>
              </a:spcBef>
              <a:spcAft>
                <a:spcPts val="0"/>
              </a:spcAft>
              <a:buSzPts val="700"/>
              <a:buNone/>
              <a:defRPr sz="1400"/>
            </a:lvl8pPr>
            <a:lvl9pPr lvl="8" algn="l" rtl="0">
              <a:spcBef>
                <a:spcPts val="0"/>
              </a:spcBef>
              <a:spcAft>
                <a:spcPts val="0"/>
              </a:spcAft>
              <a:buSzPts val="700"/>
              <a:buNone/>
              <a:defRPr sz="1400"/>
            </a:lvl9pPr>
          </a:lstStyle>
          <a:p>
            <a:endParaRPr/>
          </a:p>
        </p:txBody>
      </p:sp>
      <p:sp>
        <p:nvSpPr>
          <p:cNvPr id="54" name="Google Shape;54;p14"/>
          <p:cNvSpPr txBox="1">
            <a:spLocks noGrp="1"/>
          </p:cNvSpPr>
          <p:nvPr>
            <p:ph type="dt" idx="10"/>
          </p:nvPr>
        </p:nvSpPr>
        <p:spPr>
          <a:xfrm>
            <a:off x="914400" y="9566910"/>
            <a:ext cx="4206000" cy="215444"/>
          </a:xfrm>
          <a:prstGeom prst="rect">
            <a:avLst/>
          </a:prstGeom>
          <a:noFill/>
          <a:ln>
            <a:noFill/>
          </a:ln>
        </p:spPr>
        <p:txBody>
          <a:bodyPr spcFirstLastPara="1" wrap="square" lIns="0" tIns="0" rIns="0" bIns="0" anchor="t" anchorCtr="0">
            <a:spAutoFit/>
          </a:bodyPr>
          <a:lstStyle>
            <a:lvl1pPr lvl="0" algn="l" rtl="0">
              <a:spcBef>
                <a:spcPts val="0"/>
              </a:spcBef>
              <a:spcAft>
                <a:spcPts val="0"/>
              </a:spcAft>
              <a:buSzPts val="700"/>
              <a:buNone/>
              <a:defRPr sz="1400">
                <a:solidFill>
                  <a:srgbClr val="888888"/>
                </a:solidFill>
              </a:defRPr>
            </a:lvl1pPr>
            <a:lvl2pPr lvl="1" algn="l" rtl="0">
              <a:spcBef>
                <a:spcPts val="0"/>
              </a:spcBef>
              <a:spcAft>
                <a:spcPts val="0"/>
              </a:spcAft>
              <a:buSzPts val="700"/>
              <a:buNone/>
              <a:defRPr sz="1400"/>
            </a:lvl2pPr>
            <a:lvl3pPr lvl="2" algn="l" rtl="0">
              <a:spcBef>
                <a:spcPts val="0"/>
              </a:spcBef>
              <a:spcAft>
                <a:spcPts val="0"/>
              </a:spcAft>
              <a:buSzPts val="700"/>
              <a:buNone/>
              <a:defRPr sz="1400"/>
            </a:lvl3pPr>
            <a:lvl4pPr lvl="3" algn="l" rtl="0">
              <a:spcBef>
                <a:spcPts val="0"/>
              </a:spcBef>
              <a:spcAft>
                <a:spcPts val="0"/>
              </a:spcAft>
              <a:buSzPts val="700"/>
              <a:buNone/>
              <a:defRPr sz="1400"/>
            </a:lvl4pPr>
            <a:lvl5pPr lvl="4" algn="l" rtl="0">
              <a:spcBef>
                <a:spcPts val="0"/>
              </a:spcBef>
              <a:spcAft>
                <a:spcPts val="0"/>
              </a:spcAft>
              <a:buSzPts val="700"/>
              <a:buNone/>
              <a:defRPr sz="1400"/>
            </a:lvl5pPr>
            <a:lvl6pPr lvl="5" algn="l" rtl="0">
              <a:spcBef>
                <a:spcPts val="0"/>
              </a:spcBef>
              <a:spcAft>
                <a:spcPts val="0"/>
              </a:spcAft>
              <a:buSzPts val="700"/>
              <a:buNone/>
              <a:defRPr sz="1400"/>
            </a:lvl6pPr>
            <a:lvl7pPr lvl="6" algn="l" rtl="0">
              <a:spcBef>
                <a:spcPts val="0"/>
              </a:spcBef>
              <a:spcAft>
                <a:spcPts val="0"/>
              </a:spcAft>
              <a:buSzPts val="700"/>
              <a:buNone/>
              <a:defRPr sz="1400"/>
            </a:lvl7pPr>
            <a:lvl8pPr lvl="7" algn="l" rtl="0">
              <a:spcBef>
                <a:spcPts val="0"/>
              </a:spcBef>
              <a:spcAft>
                <a:spcPts val="0"/>
              </a:spcAft>
              <a:buSzPts val="700"/>
              <a:buNone/>
              <a:defRPr sz="1400"/>
            </a:lvl8pPr>
            <a:lvl9pPr lvl="8" algn="l" rtl="0">
              <a:spcBef>
                <a:spcPts val="0"/>
              </a:spcBef>
              <a:spcAft>
                <a:spcPts val="0"/>
              </a:spcAft>
              <a:buSzPts val="700"/>
              <a:buNone/>
              <a:defRPr sz="1400"/>
            </a:lvl9pPr>
          </a:lstStyle>
          <a:p>
            <a:endParaRPr/>
          </a:p>
        </p:txBody>
      </p:sp>
      <p:sp>
        <p:nvSpPr>
          <p:cNvPr id="55" name="Google Shape;55;p14"/>
          <p:cNvSpPr txBox="1">
            <a:spLocks noGrp="1"/>
          </p:cNvSpPr>
          <p:nvPr>
            <p:ph type="sldNum" idx="12"/>
          </p:nvPr>
        </p:nvSpPr>
        <p:spPr>
          <a:xfrm>
            <a:off x="13167360" y="9566911"/>
            <a:ext cx="4206000" cy="307777"/>
          </a:xfrm>
          <a:prstGeom prst="rect">
            <a:avLst/>
          </a:prstGeom>
          <a:noFill/>
          <a:ln>
            <a:noFill/>
          </a:ln>
        </p:spPr>
        <p:txBody>
          <a:bodyPr spcFirstLastPara="1" wrap="square" lIns="0" tIns="0" rIns="0" bIns="0" anchor="t" anchorCtr="0">
            <a:spAutoFit/>
          </a:bodyPr>
          <a:lstStyle>
            <a:lvl1pPr marL="0" lvl="0" indent="0" algn="r" rtl="0">
              <a:spcBef>
                <a:spcPts val="0"/>
              </a:spcBef>
              <a:buNone/>
              <a:defRPr>
                <a:solidFill>
                  <a:srgbClr val="888888"/>
                </a:solidFill>
              </a:defRPr>
            </a:lvl1pPr>
            <a:lvl2pPr marL="0" lvl="1" indent="0" algn="r" rtl="0">
              <a:spcBef>
                <a:spcPts val="0"/>
              </a:spcBef>
              <a:buNone/>
              <a:defRPr>
                <a:solidFill>
                  <a:srgbClr val="888888"/>
                </a:solidFill>
              </a:defRPr>
            </a:lvl2pPr>
            <a:lvl3pPr marL="0" lvl="2" indent="0" algn="r" rtl="0">
              <a:spcBef>
                <a:spcPts val="0"/>
              </a:spcBef>
              <a:buNone/>
              <a:defRPr>
                <a:solidFill>
                  <a:srgbClr val="888888"/>
                </a:solidFill>
              </a:defRPr>
            </a:lvl3pPr>
            <a:lvl4pPr marL="0" lvl="3" indent="0" algn="r" rtl="0">
              <a:spcBef>
                <a:spcPts val="0"/>
              </a:spcBef>
              <a:buNone/>
              <a:defRPr>
                <a:solidFill>
                  <a:srgbClr val="888888"/>
                </a:solidFill>
              </a:defRPr>
            </a:lvl4pPr>
            <a:lvl5pPr marL="0" lvl="4" indent="0" algn="r" rtl="0">
              <a:spcBef>
                <a:spcPts val="0"/>
              </a:spcBef>
              <a:buNone/>
              <a:defRPr>
                <a:solidFill>
                  <a:srgbClr val="888888"/>
                </a:solidFill>
              </a:defRPr>
            </a:lvl5pPr>
            <a:lvl6pPr marL="0" lvl="5" indent="0" algn="r" rtl="0">
              <a:spcBef>
                <a:spcPts val="0"/>
              </a:spcBef>
              <a:buNone/>
              <a:defRPr>
                <a:solidFill>
                  <a:srgbClr val="888888"/>
                </a:solidFill>
              </a:defRPr>
            </a:lvl6pPr>
            <a:lvl7pPr marL="0" lvl="6" indent="0" algn="r" rtl="0">
              <a:spcBef>
                <a:spcPts val="0"/>
              </a:spcBef>
              <a:buNone/>
              <a:defRPr>
                <a:solidFill>
                  <a:srgbClr val="888888"/>
                </a:solidFill>
              </a:defRPr>
            </a:lvl7pPr>
            <a:lvl8pPr marL="0" lvl="7" indent="0" algn="r" rtl="0">
              <a:spcBef>
                <a:spcPts val="0"/>
              </a:spcBef>
              <a:buNone/>
              <a:defRPr>
                <a:solidFill>
                  <a:srgbClr val="888888"/>
                </a:solidFill>
              </a:defRPr>
            </a:lvl8pPr>
            <a:lvl9pPr marL="0" lvl="8" indent="0" algn="r" rtl="0">
              <a:spcBef>
                <a:spcPts val="0"/>
              </a:spcBef>
              <a:buNone/>
              <a:defRPr>
                <a:solidFill>
                  <a:srgbClr val="888888"/>
                </a:solidFill>
              </a:defRPr>
            </a:lvl9pPr>
          </a:lstStyle>
          <a:p>
            <a:fld id="{00000000-1234-1234-1234-123412341234}" type="slidenum">
              <a:rPr lang="en" smtClean="0"/>
              <a:pPr/>
              <a:t>‹#›</a:t>
            </a:fld>
            <a:endParaRPr lang="en">
              <a:solidFill>
                <a:schemeClr val="dk2"/>
              </a:solidFill>
            </a:endParaRPr>
          </a:p>
        </p:txBody>
      </p:sp>
    </p:spTree>
    <p:extLst>
      <p:ext uri="{BB962C8B-B14F-4D97-AF65-F5344CB8AC3E}">
        <p14:creationId xmlns:p14="http://schemas.microsoft.com/office/powerpoint/2010/main" val="10848718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56"/>
        <p:cNvGrpSpPr/>
        <p:nvPr/>
      </p:nvGrpSpPr>
      <p:grpSpPr>
        <a:xfrm>
          <a:off x="0" y="0"/>
          <a:ext cx="0" cy="0"/>
          <a:chOff x="0" y="0"/>
          <a:chExt cx="0" cy="0"/>
        </a:xfrm>
      </p:grpSpPr>
      <p:sp>
        <p:nvSpPr>
          <p:cNvPr id="57" name="Google Shape;57;p15"/>
          <p:cNvSpPr txBox="1">
            <a:spLocks noGrp="1"/>
          </p:cNvSpPr>
          <p:nvPr>
            <p:ph type="title"/>
          </p:nvPr>
        </p:nvSpPr>
        <p:spPr>
          <a:xfrm>
            <a:off x="2811064" y="2210948"/>
            <a:ext cx="12666000" cy="338554"/>
          </a:xfrm>
          <a:prstGeom prst="rect">
            <a:avLst/>
          </a:prstGeom>
          <a:noFill/>
          <a:ln>
            <a:noFill/>
          </a:ln>
        </p:spPr>
        <p:txBody>
          <a:bodyPr spcFirstLastPara="1" wrap="square" lIns="0" tIns="0" rIns="0" bIns="0" anchor="t" anchorCtr="0">
            <a:spAutoFit/>
          </a:bodyPr>
          <a:lstStyle>
            <a:lvl1pPr lvl="0" algn="l" rtl="0">
              <a:spcBef>
                <a:spcPts val="0"/>
              </a:spcBef>
              <a:spcAft>
                <a:spcPts val="0"/>
              </a:spcAft>
              <a:buSzPts val="2800"/>
              <a:buNone/>
              <a:defRPr sz="2200" b="0" i="0">
                <a:solidFill>
                  <a:srgbClr val="171717"/>
                </a:solidFill>
                <a:latin typeface="Arial"/>
                <a:ea typeface="Arial"/>
                <a:cs typeface="Arial"/>
                <a:sym typeface="Aria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8" name="Google Shape;58;p15"/>
          <p:cNvSpPr txBox="1">
            <a:spLocks noGrp="1"/>
          </p:cNvSpPr>
          <p:nvPr>
            <p:ph type="body" idx="1"/>
          </p:nvPr>
        </p:nvSpPr>
        <p:spPr>
          <a:xfrm>
            <a:off x="4410004" y="3573334"/>
            <a:ext cx="9468000" cy="920252"/>
          </a:xfrm>
          <a:prstGeom prst="rect">
            <a:avLst/>
          </a:prstGeom>
          <a:noFill/>
          <a:ln>
            <a:noFill/>
          </a:ln>
        </p:spPr>
        <p:txBody>
          <a:bodyPr spcFirstLastPara="1" wrap="square" lIns="0" tIns="0" rIns="0" bIns="0" anchor="t" anchorCtr="0">
            <a:spAutoFit/>
          </a:bodyPr>
          <a:lstStyle>
            <a:lvl1pPr marL="914400" lvl="0" indent="-457200" algn="l" rtl="0">
              <a:spcBef>
                <a:spcPts val="0"/>
              </a:spcBef>
              <a:spcAft>
                <a:spcPts val="0"/>
              </a:spcAft>
              <a:buSzPts val="1800"/>
              <a:buNone/>
              <a:defRPr sz="5200" b="0" i="0">
                <a:solidFill>
                  <a:srgbClr val="171717"/>
                </a:solidFill>
                <a:latin typeface="Arial"/>
                <a:ea typeface="Arial"/>
                <a:cs typeface="Arial"/>
                <a:sym typeface="Arial"/>
              </a:defRPr>
            </a:lvl1pPr>
            <a:lvl2pPr marL="1828800" lvl="1" indent="-457200" algn="l" rtl="0">
              <a:spcBef>
                <a:spcPts val="2400"/>
              </a:spcBef>
              <a:spcAft>
                <a:spcPts val="0"/>
              </a:spcAft>
              <a:buSzPts val="1400"/>
              <a:buNone/>
              <a:defRPr/>
            </a:lvl2pPr>
            <a:lvl3pPr marL="2743200" lvl="2" indent="-457200" algn="l" rtl="0">
              <a:spcBef>
                <a:spcPts val="2400"/>
              </a:spcBef>
              <a:spcAft>
                <a:spcPts val="0"/>
              </a:spcAft>
              <a:buSzPts val="1400"/>
              <a:buNone/>
              <a:defRPr/>
            </a:lvl3pPr>
            <a:lvl4pPr marL="3657600" lvl="3" indent="-457200" algn="l" rtl="0">
              <a:spcBef>
                <a:spcPts val="2400"/>
              </a:spcBef>
              <a:spcAft>
                <a:spcPts val="0"/>
              </a:spcAft>
              <a:buSzPts val="1400"/>
              <a:buNone/>
              <a:defRPr/>
            </a:lvl4pPr>
            <a:lvl5pPr marL="4572000" lvl="4" indent="-457200" algn="l" rtl="0">
              <a:spcBef>
                <a:spcPts val="2400"/>
              </a:spcBef>
              <a:spcAft>
                <a:spcPts val="0"/>
              </a:spcAft>
              <a:buSzPts val="1400"/>
              <a:buNone/>
              <a:defRPr/>
            </a:lvl5pPr>
            <a:lvl6pPr marL="5486400" lvl="5" indent="-457200" algn="l" rtl="0">
              <a:spcBef>
                <a:spcPts val="2400"/>
              </a:spcBef>
              <a:spcAft>
                <a:spcPts val="0"/>
              </a:spcAft>
              <a:buSzPts val="1400"/>
              <a:buNone/>
              <a:defRPr/>
            </a:lvl6pPr>
            <a:lvl7pPr marL="6400800" lvl="6" indent="-457200" algn="l" rtl="0">
              <a:spcBef>
                <a:spcPts val="2400"/>
              </a:spcBef>
              <a:spcAft>
                <a:spcPts val="0"/>
              </a:spcAft>
              <a:buSzPts val="1400"/>
              <a:buNone/>
              <a:defRPr/>
            </a:lvl7pPr>
            <a:lvl8pPr marL="7315200" lvl="7" indent="-457200" algn="l" rtl="0">
              <a:spcBef>
                <a:spcPts val="2400"/>
              </a:spcBef>
              <a:spcAft>
                <a:spcPts val="0"/>
              </a:spcAft>
              <a:buSzPts val="1400"/>
              <a:buNone/>
              <a:defRPr/>
            </a:lvl8pPr>
            <a:lvl9pPr marL="8229600" lvl="8" indent="-457200" algn="l" rtl="0">
              <a:spcBef>
                <a:spcPts val="2400"/>
              </a:spcBef>
              <a:spcAft>
                <a:spcPts val="2400"/>
              </a:spcAft>
              <a:buSzPts val="1400"/>
              <a:buNone/>
              <a:defRPr/>
            </a:lvl9pPr>
          </a:lstStyle>
          <a:p>
            <a:endParaRPr/>
          </a:p>
        </p:txBody>
      </p:sp>
      <p:sp>
        <p:nvSpPr>
          <p:cNvPr id="59" name="Google Shape;59;p15"/>
          <p:cNvSpPr txBox="1">
            <a:spLocks noGrp="1"/>
          </p:cNvSpPr>
          <p:nvPr>
            <p:ph type="ftr" idx="11"/>
          </p:nvPr>
        </p:nvSpPr>
        <p:spPr>
          <a:xfrm>
            <a:off x="6217920" y="9566910"/>
            <a:ext cx="5852400" cy="215444"/>
          </a:xfrm>
          <a:prstGeom prst="rect">
            <a:avLst/>
          </a:prstGeom>
          <a:noFill/>
          <a:ln>
            <a:noFill/>
          </a:ln>
        </p:spPr>
        <p:txBody>
          <a:bodyPr spcFirstLastPara="1" wrap="square" lIns="0" tIns="0" rIns="0" bIns="0" anchor="t" anchorCtr="0">
            <a:spAutoFit/>
          </a:bodyPr>
          <a:lstStyle>
            <a:lvl1pPr lvl="0" algn="ctr" rtl="0">
              <a:spcBef>
                <a:spcPts val="0"/>
              </a:spcBef>
              <a:spcAft>
                <a:spcPts val="0"/>
              </a:spcAft>
              <a:buSzPts val="700"/>
              <a:buNone/>
              <a:defRPr sz="1400">
                <a:solidFill>
                  <a:srgbClr val="888888"/>
                </a:solidFill>
              </a:defRPr>
            </a:lvl1pPr>
            <a:lvl2pPr lvl="1" algn="l" rtl="0">
              <a:spcBef>
                <a:spcPts val="0"/>
              </a:spcBef>
              <a:spcAft>
                <a:spcPts val="0"/>
              </a:spcAft>
              <a:buSzPts val="700"/>
              <a:buNone/>
              <a:defRPr sz="1400"/>
            </a:lvl2pPr>
            <a:lvl3pPr lvl="2" algn="l" rtl="0">
              <a:spcBef>
                <a:spcPts val="0"/>
              </a:spcBef>
              <a:spcAft>
                <a:spcPts val="0"/>
              </a:spcAft>
              <a:buSzPts val="700"/>
              <a:buNone/>
              <a:defRPr sz="1400"/>
            </a:lvl3pPr>
            <a:lvl4pPr lvl="3" algn="l" rtl="0">
              <a:spcBef>
                <a:spcPts val="0"/>
              </a:spcBef>
              <a:spcAft>
                <a:spcPts val="0"/>
              </a:spcAft>
              <a:buSzPts val="700"/>
              <a:buNone/>
              <a:defRPr sz="1400"/>
            </a:lvl4pPr>
            <a:lvl5pPr lvl="4" algn="l" rtl="0">
              <a:spcBef>
                <a:spcPts val="0"/>
              </a:spcBef>
              <a:spcAft>
                <a:spcPts val="0"/>
              </a:spcAft>
              <a:buSzPts val="700"/>
              <a:buNone/>
              <a:defRPr sz="1400"/>
            </a:lvl5pPr>
            <a:lvl6pPr lvl="5" algn="l" rtl="0">
              <a:spcBef>
                <a:spcPts val="0"/>
              </a:spcBef>
              <a:spcAft>
                <a:spcPts val="0"/>
              </a:spcAft>
              <a:buSzPts val="700"/>
              <a:buNone/>
              <a:defRPr sz="1400"/>
            </a:lvl6pPr>
            <a:lvl7pPr lvl="6" algn="l" rtl="0">
              <a:spcBef>
                <a:spcPts val="0"/>
              </a:spcBef>
              <a:spcAft>
                <a:spcPts val="0"/>
              </a:spcAft>
              <a:buSzPts val="700"/>
              <a:buNone/>
              <a:defRPr sz="1400"/>
            </a:lvl7pPr>
            <a:lvl8pPr lvl="7" algn="l" rtl="0">
              <a:spcBef>
                <a:spcPts val="0"/>
              </a:spcBef>
              <a:spcAft>
                <a:spcPts val="0"/>
              </a:spcAft>
              <a:buSzPts val="700"/>
              <a:buNone/>
              <a:defRPr sz="1400"/>
            </a:lvl8pPr>
            <a:lvl9pPr lvl="8" algn="l" rtl="0">
              <a:spcBef>
                <a:spcPts val="0"/>
              </a:spcBef>
              <a:spcAft>
                <a:spcPts val="0"/>
              </a:spcAft>
              <a:buSzPts val="700"/>
              <a:buNone/>
              <a:defRPr sz="1400"/>
            </a:lvl9pPr>
          </a:lstStyle>
          <a:p>
            <a:endParaRPr/>
          </a:p>
        </p:txBody>
      </p:sp>
      <p:sp>
        <p:nvSpPr>
          <p:cNvPr id="60" name="Google Shape;60;p15"/>
          <p:cNvSpPr txBox="1">
            <a:spLocks noGrp="1"/>
          </p:cNvSpPr>
          <p:nvPr>
            <p:ph type="dt" idx="10"/>
          </p:nvPr>
        </p:nvSpPr>
        <p:spPr>
          <a:xfrm>
            <a:off x="914400" y="9566910"/>
            <a:ext cx="4206000" cy="215444"/>
          </a:xfrm>
          <a:prstGeom prst="rect">
            <a:avLst/>
          </a:prstGeom>
          <a:noFill/>
          <a:ln>
            <a:noFill/>
          </a:ln>
        </p:spPr>
        <p:txBody>
          <a:bodyPr spcFirstLastPara="1" wrap="square" lIns="0" tIns="0" rIns="0" bIns="0" anchor="t" anchorCtr="0">
            <a:spAutoFit/>
          </a:bodyPr>
          <a:lstStyle>
            <a:lvl1pPr lvl="0" algn="l" rtl="0">
              <a:spcBef>
                <a:spcPts val="0"/>
              </a:spcBef>
              <a:spcAft>
                <a:spcPts val="0"/>
              </a:spcAft>
              <a:buSzPts val="700"/>
              <a:buNone/>
              <a:defRPr sz="1400">
                <a:solidFill>
                  <a:srgbClr val="888888"/>
                </a:solidFill>
              </a:defRPr>
            </a:lvl1pPr>
            <a:lvl2pPr lvl="1" algn="l" rtl="0">
              <a:spcBef>
                <a:spcPts val="0"/>
              </a:spcBef>
              <a:spcAft>
                <a:spcPts val="0"/>
              </a:spcAft>
              <a:buSzPts val="700"/>
              <a:buNone/>
              <a:defRPr sz="1400"/>
            </a:lvl2pPr>
            <a:lvl3pPr lvl="2" algn="l" rtl="0">
              <a:spcBef>
                <a:spcPts val="0"/>
              </a:spcBef>
              <a:spcAft>
                <a:spcPts val="0"/>
              </a:spcAft>
              <a:buSzPts val="700"/>
              <a:buNone/>
              <a:defRPr sz="1400"/>
            </a:lvl3pPr>
            <a:lvl4pPr lvl="3" algn="l" rtl="0">
              <a:spcBef>
                <a:spcPts val="0"/>
              </a:spcBef>
              <a:spcAft>
                <a:spcPts val="0"/>
              </a:spcAft>
              <a:buSzPts val="700"/>
              <a:buNone/>
              <a:defRPr sz="1400"/>
            </a:lvl4pPr>
            <a:lvl5pPr lvl="4" algn="l" rtl="0">
              <a:spcBef>
                <a:spcPts val="0"/>
              </a:spcBef>
              <a:spcAft>
                <a:spcPts val="0"/>
              </a:spcAft>
              <a:buSzPts val="700"/>
              <a:buNone/>
              <a:defRPr sz="1400"/>
            </a:lvl5pPr>
            <a:lvl6pPr lvl="5" algn="l" rtl="0">
              <a:spcBef>
                <a:spcPts val="0"/>
              </a:spcBef>
              <a:spcAft>
                <a:spcPts val="0"/>
              </a:spcAft>
              <a:buSzPts val="700"/>
              <a:buNone/>
              <a:defRPr sz="1400"/>
            </a:lvl6pPr>
            <a:lvl7pPr lvl="6" algn="l" rtl="0">
              <a:spcBef>
                <a:spcPts val="0"/>
              </a:spcBef>
              <a:spcAft>
                <a:spcPts val="0"/>
              </a:spcAft>
              <a:buSzPts val="700"/>
              <a:buNone/>
              <a:defRPr sz="1400"/>
            </a:lvl7pPr>
            <a:lvl8pPr lvl="7" algn="l" rtl="0">
              <a:spcBef>
                <a:spcPts val="0"/>
              </a:spcBef>
              <a:spcAft>
                <a:spcPts val="0"/>
              </a:spcAft>
              <a:buSzPts val="700"/>
              <a:buNone/>
              <a:defRPr sz="1400"/>
            </a:lvl8pPr>
            <a:lvl9pPr lvl="8" algn="l" rtl="0">
              <a:spcBef>
                <a:spcPts val="0"/>
              </a:spcBef>
              <a:spcAft>
                <a:spcPts val="0"/>
              </a:spcAft>
              <a:buSzPts val="700"/>
              <a:buNone/>
              <a:defRPr sz="1400"/>
            </a:lvl9pPr>
          </a:lstStyle>
          <a:p>
            <a:endParaRPr/>
          </a:p>
        </p:txBody>
      </p:sp>
      <p:sp>
        <p:nvSpPr>
          <p:cNvPr id="61" name="Google Shape;61;p15"/>
          <p:cNvSpPr txBox="1">
            <a:spLocks noGrp="1"/>
          </p:cNvSpPr>
          <p:nvPr>
            <p:ph type="sldNum" idx="12"/>
          </p:nvPr>
        </p:nvSpPr>
        <p:spPr>
          <a:xfrm>
            <a:off x="13167360" y="9566911"/>
            <a:ext cx="4206000" cy="307777"/>
          </a:xfrm>
          <a:prstGeom prst="rect">
            <a:avLst/>
          </a:prstGeom>
          <a:noFill/>
          <a:ln>
            <a:noFill/>
          </a:ln>
        </p:spPr>
        <p:txBody>
          <a:bodyPr spcFirstLastPara="1" wrap="square" lIns="0" tIns="0" rIns="0" bIns="0" anchor="t" anchorCtr="0">
            <a:spAutoFit/>
          </a:bodyPr>
          <a:lstStyle>
            <a:lvl1pPr marL="0" lvl="0" indent="0" algn="r" rtl="0">
              <a:spcBef>
                <a:spcPts val="0"/>
              </a:spcBef>
              <a:buNone/>
              <a:defRPr>
                <a:solidFill>
                  <a:srgbClr val="888888"/>
                </a:solidFill>
              </a:defRPr>
            </a:lvl1pPr>
            <a:lvl2pPr marL="0" lvl="1" indent="0" algn="r" rtl="0">
              <a:spcBef>
                <a:spcPts val="0"/>
              </a:spcBef>
              <a:buNone/>
              <a:defRPr>
                <a:solidFill>
                  <a:srgbClr val="888888"/>
                </a:solidFill>
              </a:defRPr>
            </a:lvl2pPr>
            <a:lvl3pPr marL="0" lvl="2" indent="0" algn="r" rtl="0">
              <a:spcBef>
                <a:spcPts val="0"/>
              </a:spcBef>
              <a:buNone/>
              <a:defRPr>
                <a:solidFill>
                  <a:srgbClr val="888888"/>
                </a:solidFill>
              </a:defRPr>
            </a:lvl3pPr>
            <a:lvl4pPr marL="0" lvl="3" indent="0" algn="r" rtl="0">
              <a:spcBef>
                <a:spcPts val="0"/>
              </a:spcBef>
              <a:buNone/>
              <a:defRPr>
                <a:solidFill>
                  <a:srgbClr val="888888"/>
                </a:solidFill>
              </a:defRPr>
            </a:lvl4pPr>
            <a:lvl5pPr marL="0" lvl="4" indent="0" algn="r" rtl="0">
              <a:spcBef>
                <a:spcPts val="0"/>
              </a:spcBef>
              <a:buNone/>
              <a:defRPr>
                <a:solidFill>
                  <a:srgbClr val="888888"/>
                </a:solidFill>
              </a:defRPr>
            </a:lvl5pPr>
            <a:lvl6pPr marL="0" lvl="5" indent="0" algn="r" rtl="0">
              <a:spcBef>
                <a:spcPts val="0"/>
              </a:spcBef>
              <a:buNone/>
              <a:defRPr>
                <a:solidFill>
                  <a:srgbClr val="888888"/>
                </a:solidFill>
              </a:defRPr>
            </a:lvl6pPr>
            <a:lvl7pPr marL="0" lvl="6" indent="0" algn="r" rtl="0">
              <a:spcBef>
                <a:spcPts val="0"/>
              </a:spcBef>
              <a:buNone/>
              <a:defRPr>
                <a:solidFill>
                  <a:srgbClr val="888888"/>
                </a:solidFill>
              </a:defRPr>
            </a:lvl7pPr>
            <a:lvl8pPr marL="0" lvl="7" indent="0" algn="r" rtl="0">
              <a:spcBef>
                <a:spcPts val="0"/>
              </a:spcBef>
              <a:buNone/>
              <a:defRPr>
                <a:solidFill>
                  <a:srgbClr val="888888"/>
                </a:solidFill>
              </a:defRPr>
            </a:lvl8pPr>
            <a:lvl9pPr marL="0" lvl="8" indent="0" algn="r" rtl="0">
              <a:spcBef>
                <a:spcPts val="0"/>
              </a:spcBef>
              <a:buNone/>
              <a:defRPr>
                <a:solidFill>
                  <a:srgbClr val="888888"/>
                </a:solidFill>
              </a:defRPr>
            </a:lvl9pPr>
          </a:lstStyle>
          <a:p>
            <a:fld id="{00000000-1234-1234-1234-123412341234}" type="slidenum">
              <a:rPr lang="en" smtClean="0"/>
              <a:pPr/>
              <a:t>‹#›</a:t>
            </a:fld>
            <a:endParaRPr lang="en">
              <a:solidFill>
                <a:schemeClr val="dk2"/>
              </a:solidFill>
            </a:endParaRPr>
          </a:p>
        </p:txBody>
      </p:sp>
    </p:spTree>
    <p:extLst>
      <p:ext uri="{BB962C8B-B14F-4D97-AF65-F5344CB8AC3E}">
        <p14:creationId xmlns:p14="http://schemas.microsoft.com/office/powerpoint/2010/main" val="1744345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DEFAULT 1">
  <p:cSld name="DEFAULT 1">
    <p:bg>
      <p:bgPr>
        <a:solidFill>
          <a:schemeClr val="lt1"/>
        </a:solidFill>
        <a:effectLst/>
      </p:bgPr>
    </p:bg>
    <p:spTree>
      <p:nvGrpSpPr>
        <p:cNvPr id="1" name="Shape 62"/>
        <p:cNvGrpSpPr/>
        <p:nvPr/>
      </p:nvGrpSpPr>
      <p:grpSpPr>
        <a:xfrm>
          <a:off x="0" y="0"/>
          <a:ext cx="0" cy="0"/>
          <a:chOff x="0" y="0"/>
          <a:chExt cx="0" cy="0"/>
        </a:xfrm>
      </p:grpSpPr>
      <p:sp>
        <p:nvSpPr>
          <p:cNvPr id="63" name="Google Shape;63;p16"/>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21126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slide 1">
  <p:cSld name="Title slide 1">
    <p:spTree>
      <p:nvGrpSpPr>
        <p:cNvPr id="1" name="Shape 64"/>
        <p:cNvGrpSpPr/>
        <p:nvPr/>
      </p:nvGrpSpPr>
      <p:grpSpPr>
        <a:xfrm>
          <a:off x="0" y="0"/>
          <a:ext cx="0" cy="0"/>
          <a:chOff x="0" y="0"/>
          <a:chExt cx="0" cy="0"/>
        </a:xfrm>
      </p:grpSpPr>
      <p:sp>
        <p:nvSpPr>
          <p:cNvPr id="65" name="Google Shape;65;p17"/>
          <p:cNvSpPr txBox="1">
            <a:spLocks noGrp="1"/>
          </p:cNvSpPr>
          <p:nvPr>
            <p:ph type="sldNum" idx="12"/>
          </p:nvPr>
        </p:nvSpPr>
        <p:spPr>
          <a:xfrm>
            <a:off x="16453694" y="9326450"/>
            <a:ext cx="15888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900684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DEFAULT 2">
  <p:cSld name="DEFAULT 2">
    <p:bg>
      <p:bgPr>
        <a:solidFill>
          <a:schemeClr val="lt1"/>
        </a:solidFill>
        <a:effectLst/>
      </p:bgPr>
    </p:bg>
    <p:spTree>
      <p:nvGrpSpPr>
        <p:cNvPr id="1" name="Shape 66"/>
        <p:cNvGrpSpPr/>
        <p:nvPr/>
      </p:nvGrpSpPr>
      <p:grpSpPr>
        <a:xfrm>
          <a:off x="0" y="0"/>
          <a:ext cx="0" cy="0"/>
          <a:chOff x="0" y="0"/>
          <a:chExt cx="0" cy="0"/>
        </a:xfrm>
      </p:grpSpPr>
      <p:sp>
        <p:nvSpPr>
          <p:cNvPr id="67" name="Google Shape;67;p18"/>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4482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DEFAULT 7">
  <p:cSld name="DEFAULT 7">
    <p:bg>
      <p:bgPr>
        <a:solidFill>
          <a:schemeClr val="lt1"/>
        </a:solidFill>
        <a:effectLst/>
      </p:bgPr>
    </p:bg>
    <p:spTree>
      <p:nvGrpSpPr>
        <p:cNvPr id="1" name="Shape 68"/>
        <p:cNvGrpSpPr/>
        <p:nvPr/>
      </p:nvGrpSpPr>
      <p:grpSpPr>
        <a:xfrm>
          <a:off x="0" y="0"/>
          <a:ext cx="0" cy="0"/>
          <a:chOff x="0" y="0"/>
          <a:chExt cx="0" cy="0"/>
        </a:xfrm>
      </p:grpSpPr>
      <p:sp>
        <p:nvSpPr>
          <p:cNvPr id="69" name="Google Shape;69;p19"/>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867103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74"/>
        <p:cNvGrpSpPr/>
        <p:nvPr/>
      </p:nvGrpSpPr>
      <p:grpSpPr>
        <a:xfrm>
          <a:off x="0" y="0"/>
          <a:ext cx="0" cy="0"/>
          <a:chOff x="0" y="0"/>
          <a:chExt cx="0" cy="0"/>
        </a:xfrm>
      </p:grpSpPr>
      <p:sp>
        <p:nvSpPr>
          <p:cNvPr id="75" name="Google Shape;75;p21"/>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76" name="Google Shape;76;p21"/>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77" name="Google Shape;77;p2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867283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78"/>
        <p:cNvGrpSpPr/>
        <p:nvPr/>
      </p:nvGrpSpPr>
      <p:grpSpPr>
        <a:xfrm>
          <a:off x="0" y="0"/>
          <a:ext cx="0" cy="0"/>
          <a:chOff x="0" y="0"/>
          <a:chExt cx="0" cy="0"/>
        </a:xfrm>
      </p:grpSpPr>
      <p:sp>
        <p:nvSpPr>
          <p:cNvPr id="79" name="Google Shape;79;p22"/>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80" name="Google Shape;80;p2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445461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1"/>
        <p:cNvGrpSpPr/>
        <p:nvPr/>
      </p:nvGrpSpPr>
      <p:grpSpPr>
        <a:xfrm>
          <a:off x="0" y="0"/>
          <a:ext cx="0" cy="0"/>
          <a:chOff x="0" y="0"/>
          <a:chExt cx="0" cy="0"/>
        </a:xfrm>
      </p:grpSpPr>
      <p:sp>
        <p:nvSpPr>
          <p:cNvPr id="82" name="Google Shape;82;p23"/>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3" name="Google Shape;83;p23"/>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84" name="Google Shape;84;p2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004227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85"/>
        <p:cNvGrpSpPr/>
        <p:nvPr/>
      </p:nvGrpSpPr>
      <p:grpSpPr>
        <a:xfrm>
          <a:off x="0" y="0"/>
          <a:ext cx="0" cy="0"/>
          <a:chOff x="0" y="0"/>
          <a:chExt cx="0" cy="0"/>
        </a:xfrm>
      </p:grpSpPr>
      <p:sp>
        <p:nvSpPr>
          <p:cNvPr id="86" name="Google Shape;86;p2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7" name="Google Shape;87;p24"/>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88" name="Google Shape;88;p24"/>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89" name="Google Shape;89;p2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776672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
        <p:cNvGrpSpPr/>
        <p:nvPr/>
      </p:nvGrpSpPr>
      <p:grpSpPr>
        <a:xfrm>
          <a:off x="0" y="0"/>
          <a:ext cx="0" cy="0"/>
          <a:chOff x="0" y="0"/>
          <a:chExt cx="0" cy="0"/>
        </a:xfrm>
      </p:grpSpPr>
      <p:sp>
        <p:nvSpPr>
          <p:cNvPr id="91" name="Google Shape;91;p2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2" name="Google Shape;92;p2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541432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93"/>
        <p:cNvGrpSpPr/>
        <p:nvPr/>
      </p:nvGrpSpPr>
      <p:grpSpPr>
        <a:xfrm>
          <a:off x="0" y="0"/>
          <a:ext cx="0" cy="0"/>
          <a:chOff x="0" y="0"/>
          <a:chExt cx="0" cy="0"/>
        </a:xfrm>
      </p:grpSpPr>
      <p:sp>
        <p:nvSpPr>
          <p:cNvPr id="94" name="Google Shape;94;p26"/>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95" name="Google Shape;95;p26"/>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96" name="Google Shape;96;p2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281165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97"/>
        <p:cNvGrpSpPr/>
        <p:nvPr/>
      </p:nvGrpSpPr>
      <p:grpSpPr>
        <a:xfrm>
          <a:off x="0" y="0"/>
          <a:ext cx="0" cy="0"/>
          <a:chOff x="0" y="0"/>
          <a:chExt cx="0" cy="0"/>
        </a:xfrm>
      </p:grpSpPr>
      <p:sp>
        <p:nvSpPr>
          <p:cNvPr id="98" name="Google Shape;98;p27"/>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99" name="Google Shape;99;p2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058079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00"/>
        <p:cNvGrpSpPr/>
        <p:nvPr/>
      </p:nvGrpSpPr>
      <p:grpSpPr>
        <a:xfrm>
          <a:off x="0" y="0"/>
          <a:ext cx="0" cy="0"/>
          <a:chOff x="0" y="0"/>
          <a:chExt cx="0" cy="0"/>
        </a:xfrm>
      </p:grpSpPr>
      <p:sp>
        <p:nvSpPr>
          <p:cNvPr id="101" name="Google Shape;101;p28"/>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sp>
        <p:nvSpPr>
          <p:cNvPr id="102" name="Google Shape;102;p28"/>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103" name="Google Shape;103;p28"/>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104" name="Google Shape;104;p28"/>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05" name="Google Shape;105;p2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709346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6"/>
        <p:cNvGrpSpPr/>
        <p:nvPr/>
      </p:nvGrpSpPr>
      <p:grpSpPr>
        <a:xfrm>
          <a:off x="0" y="0"/>
          <a:ext cx="0" cy="0"/>
          <a:chOff x="0" y="0"/>
          <a:chExt cx="0" cy="0"/>
        </a:xfrm>
      </p:grpSpPr>
      <p:sp>
        <p:nvSpPr>
          <p:cNvPr id="107" name="Google Shape;107;p29"/>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108" name="Google Shape;108;p2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095352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09"/>
        <p:cNvGrpSpPr/>
        <p:nvPr/>
      </p:nvGrpSpPr>
      <p:grpSpPr>
        <a:xfrm>
          <a:off x="0" y="0"/>
          <a:ext cx="0" cy="0"/>
          <a:chOff x="0" y="0"/>
          <a:chExt cx="0" cy="0"/>
        </a:xfrm>
      </p:grpSpPr>
      <p:sp>
        <p:nvSpPr>
          <p:cNvPr id="110" name="Google Shape;110;p30"/>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111" name="Google Shape;111;p30"/>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112" name="Google Shape;112;p3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234735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3"/>
        <p:cNvGrpSpPr/>
        <p:nvPr/>
      </p:nvGrpSpPr>
      <p:grpSpPr>
        <a:xfrm>
          <a:off x="0" y="0"/>
          <a:ext cx="0" cy="0"/>
          <a:chOff x="0" y="0"/>
          <a:chExt cx="0" cy="0"/>
        </a:xfrm>
      </p:grpSpPr>
      <p:sp>
        <p:nvSpPr>
          <p:cNvPr id="114" name="Google Shape;114;p3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173593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DEFAULT 1">
  <p:cSld name="DEFAULT 1">
    <p:bg>
      <p:bgPr>
        <a:solidFill>
          <a:schemeClr val="lt1"/>
        </a:solidFill>
        <a:effectLst/>
      </p:bgPr>
    </p:bg>
    <p:spTree>
      <p:nvGrpSpPr>
        <p:cNvPr id="1" name="Shape 115"/>
        <p:cNvGrpSpPr/>
        <p:nvPr/>
      </p:nvGrpSpPr>
      <p:grpSpPr>
        <a:xfrm>
          <a:off x="0" y="0"/>
          <a:ext cx="0" cy="0"/>
          <a:chOff x="0" y="0"/>
          <a:chExt cx="0" cy="0"/>
        </a:xfrm>
      </p:grpSpPr>
      <p:sp>
        <p:nvSpPr>
          <p:cNvPr id="116" name="Google Shape;116;p32"/>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081037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Basic">
  <p:cSld name="Basic">
    <p:spTree>
      <p:nvGrpSpPr>
        <p:cNvPr id="1" name="Shape 117"/>
        <p:cNvGrpSpPr/>
        <p:nvPr/>
      </p:nvGrpSpPr>
      <p:grpSpPr>
        <a:xfrm>
          <a:off x="0" y="0"/>
          <a:ext cx="0" cy="0"/>
          <a:chOff x="0" y="0"/>
          <a:chExt cx="0" cy="0"/>
        </a:xfrm>
      </p:grpSpPr>
    </p:spTree>
    <p:extLst>
      <p:ext uri="{BB962C8B-B14F-4D97-AF65-F5344CB8AC3E}">
        <p14:creationId xmlns:p14="http://schemas.microsoft.com/office/powerpoint/2010/main" val="37749174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slide 2">
  <p:cSld name="Title slide 2">
    <p:spTree>
      <p:nvGrpSpPr>
        <p:cNvPr id="1" name="Shape 118"/>
        <p:cNvGrpSpPr/>
        <p:nvPr/>
      </p:nvGrpSpPr>
      <p:grpSpPr>
        <a:xfrm>
          <a:off x="0" y="0"/>
          <a:ext cx="0" cy="0"/>
          <a:chOff x="0" y="0"/>
          <a:chExt cx="0" cy="0"/>
        </a:xfrm>
      </p:grpSpPr>
      <p:sp>
        <p:nvSpPr>
          <p:cNvPr id="119" name="Google Shape;119;p34"/>
          <p:cNvSpPr txBox="1">
            <a:spLocks noGrp="1"/>
          </p:cNvSpPr>
          <p:nvPr>
            <p:ph type="sldNum" idx="12"/>
          </p:nvPr>
        </p:nvSpPr>
        <p:spPr>
          <a:xfrm>
            <a:off x="16453694" y="9326450"/>
            <a:ext cx="15888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686862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20"/>
        <p:cNvGrpSpPr/>
        <p:nvPr/>
      </p:nvGrpSpPr>
      <p:grpSpPr>
        <a:xfrm>
          <a:off x="0" y="0"/>
          <a:ext cx="0" cy="0"/>
          <a:chOff x="0" y="0"/>
          <a:chExt cx="0" cy="0"/>
        </a:xfrm>
      </p:grpSpPr>
      <p:sp>
        <p:nvSpPr>
          <p:cNvPr id="121" name="Google Shape;121;p35"/>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935860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DEFAULT 2">
  <p:cSld name="DEFAULT 2">
    <p:bg>
      <p:bgPr>
        <a:solidFill>
          <a:schemeClr val="lt1"/>
        </a:solidFill>
        <a:effectLst/>
      </p:bgPr>
    </p:bg>
    <p:spTree>
      <p:nvGrpSpPr>
        <p:cNvPr id="1" name="Shape 122"/>
        <p:cNvGrpSpPr/>
        <p:nvPr/>
      </p:nvGrpSpPr>
      <p:grpSpPr>
        <a:xfrm>
          <a:off x="0" y="0"/>
          <a:ext cx="0" cy="0"/>
          <a:chOff x="0" y="0"/>
          <a:chExt cx="0" cy="0"/>
        </a:xfrm>
      </p:grpSpPr>
      <p:sp>
        <p:nvSpPr>
          <p:cNvPr id="123" name="Google Shape;123;p36"/>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1801375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DEFAULT 3">
  <p:cSld name="DEFAULT 3">
    <p:bg>
      <p:bgPr>
        <a:solidFill>
          <a:schemeClr val="lt1"/>
        </a:solidFill>
        <a:effectLst/>
      </p:bgPr>
    </p:bg>
    <p:spTree>
      <p:nvGrpSpPr>
        <p:cNvPr id="1" name="Shape 124"/>
        <p:cNvGrpSpPr/>
        <p:nvPr/>
      </p:nvGrpSpPr>
      <p:grpSpPr>
        <a:xfrm>
          <a:off x="0" y="0"/>
          <a:ext cx="0" cy="0"/>
          <a:chOff x="0" y="0"/>
          <a:chExt cx="0" cy="0"/>
        </a:xfrm>
      </p:grpSpPr>
      <p:sp>
        <p:nvSpPr>
          <p:cNvPr id="125" name="Google Shape;125;p37"/>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234001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DEFAULT 4">
  <p:cSld name="DEFAULT 4">
    <p:bg>
      <p:bgPr>
        <a:solidFill>
          <a:schemeClr val="lt1"/>
        </a:solidFill>
        <a:effectLst/>
      </p:bgPr>
    </p:bg>
    <p:spTree>
      <p:nvGrpSpPr>
        <p:cNvPr id="1" name="Shape 126"/>
        <p:cNvGrpSpPr/>
        <p:nvPr/>
      </p:nvGrpSpPr>
      <p:grpSpPr>
        <a:xfrm>
          <a:off x="0" y="0"/>
          <a:ext cx="0" cy="0"/>
          <a:chOff x="0" y="0"/>
          <a:chExt cx="0" cy="0"/>
        </a:xfrm>
      </p:grpSpPr>
      <p:sp>
        <p:nvSpPr>
          <p:cNvPr id="127" name="Google Shape;127;p38"/>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176257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DEFAULT 5">
  <p:cSld name="DEFAULT 5">
    <p:bg>
      <p:bgPr>
        <a:solidFill>
          <a:schemeClr val="lt1"/>
        </a:solidFill>
        <a:effectLst/>
      </p:bgPr>
    </p:bg>
    <p:spTree>
      <p:nvGrpSpPr>
        <p:cNvPr id="1" name="Shape 128"/>
        <p:cNvGrpSpPr/>
        <p:nvPr/>
      </p:nvGrpSpPr>
      <p:grpSpPr>
        <a:xfrm>
          <a:off x="0" y="0"/>
          <a:ext cx="0" cy="0"/>
          <a:chOff x="0" y="0"/>
          <a:chExt cx="0" cy="0"/>
        </a:xfrm>
      </p:grpSpPr>
      <p:sp>
        <p:nvSpPr>
          <p:cNvPr id="129" name="Google Shape;129;p39"/>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664012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30"/>
        <p:cNvGrpSpPr/>
        <p:nvPr/>
      </p:nvGrpSpPr>
      <p:grpSpPr>
        <a:xfrm>
          <a:off x="0" y="0"/>
          <a:ext cx="0" cy="0"/>
          <a:chOff x="0" y="0"/>
          <a:chExt cx="0" cy="0"/>
        </a:xfrm>
      </p:grpSpPr>
      <p:sp>
        <p:nvSpPr>
          <p:cNvPr id="131" name="Google Shape;131;p40"/>
          <p:cNvSpPr txBox="1">
            <a:spLocks noGrp="1"/>
          </p:cNvSpPr>
          <p:nvPr>
            <p:ph type="title"/>
          </p:nvPr>
        </p:nvSpPr>
        <p:spPr>
          <a:xfrm>
            <a:off x="2874586" y="3857468"/>
            <a:ext cx="12538800" cy="138499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2800"/>
              <a:buNone/>
              <a:defRPr sz="9000" b="0" i="0">
                <a:solidFill>
                  <a:schemeClr val="dk1"/>
                </a:solidFill>
                <a:latin typeface="Arial"/>
                <a:ea typeface="Arial"/>
                <a:cs typeface="Arial"/>
                <a:sym typeface="Aria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40"/>
          <p:cNvSpPr txBox="1">
            <a:spLocks noGrp="1"/>
          </p:cNvSpPr>
          <p:nvPr>
            <p:ph type="body" idx="1"/>
          </p:nvPr>
        </p:nvSpPr>
        <p:spPr>
          <a:xfrm>
            <a:off x="914400" y="2366010"/>
            <a:ext cx="7955400" cy="318549"/>
          </a:xfrm>
          <a:prstGeom prst="rect">
            <a:avLst/>
          </a:prstGeom>
          <a:noFill/>
          <a:ln>
            <a:noFill/>
          </a:ln>
        </p:spPr>
        <p:txBody>
          <a:bodyPr spcFirstLastPara="1" wrap="square" lIns="0" tIns="0" rIns="0" bIns="0" anchor="t" anchorCtr="0">
            <a:spAutoFit/>
          </a:bodyPr>
          <a:lstStyle>
            <a:lvl1pPr marL="914400" lvl="0" indent="-457200" algn="l">
              <a:spcBef>
                <a:spcPts val="0"/>
              </a:spcBef>
              <a:spcAft>
                <a:spcPts val="0"/>
              </a:spcAft>
              <a:buSzPts val="1800"/>
              <a:buNone/>
              <a:defRPr/>
            </a:lvl1pPr>
            <a:lvl2pPr marL="1828800" lvl="1" indent="-457200" algn="l">
              <a:spcBef>
                <a:spcPts val="2400"/>
              </a:spcBef>
              <a:spcAft>
                <a:spcPts val="0"/>
              </a:spcAft>
              <a:buSzPts val="1400"/>
              <a:buNone/>
              <a:defRPr/>
            </a:lvl2pPr>
            <a:lvl3pPr marL="2743200" lvl="2" indent="-457200" algn="l">
              <a:spcBef>
                <a:spcPts val="2400"/>
              </a:spcBef>
              <a:spcAft>
                <a:spcPts val="0"/>
              </a:spcAft>
              <a:buSzPts val="1400"/>
              <a:buNone/>
              <a:defRPr/>
            </a:lvl3pPr>
            <a:lvl4pPr marL="3657600" lvl="3" indent="-457200" algn="l">
              <a:spcBef>
                <a:spcPts val="2400"/>
              </a:spcBef>
              <a:spcAft>
                <a:spcPts val="0"/>
              </a:spcAft>
              <a:buSzPts val="1400"/>
              <a:buNone/>
              <a:defRPr/>
            </a:lvl4pPr>
            <a:lvl5pPr marL="4572000" lvl="4" indent="-457200" algn="l">
              <a:spcBef>
                <a:spcPts val="2400"/>
              </a:spcBef>
              <a:spcAft>
                <a:spcPts val="0"/>
              </a:spcAft>
              <a:buSzPts val="1400"/>
              <a:buNone/>
              <a:defRPr/>
            </a:lvl5pPr>
            <a:lvl6pPr marL="5486400" lvl="5" indent="-457200" algn="l">
              <a:spcBef>
                <a:spcPts val="2400"/>
              </a:spcBef>
              <a:spcAft>
                <a:spcPts val="0"/>
              </a:spcAft>
              <a:buSzPts val="1400"/>
              <a:buNone/>
              <a:defRPr/>
            </a:lvl6pPr>
            <a:lvl7pPr marL="6400800" lvl="6" indent="-457200" algn="l">
              <a:spcBef>
                <a:spcPts val="2400"/>
              </a:spcBef>
              <a:spcAft>
                <a:spcPts val="0"/>
              </a:spcAft>
              <a:buSzPts val="1400"/>
              <a:buNone/>
              <a:defRPr/>
            </a:lvl7pPr>
            <a:lvl8pPr marL="7315200" lvl="7" indent="-457200" algn="l">
              <a:spcBef>
                <a:spcPts val="2400"/>
              </a:spcBef>
              <a:spcAft>
                <a:spcPts val="0"/>
              </a:spcAft>
              <a:buSzPts val="1400"/>
              <a:buNone/>
              <a:defRPr/>
            </a:lvl8pPr>
            <a:lvl9pPr marL="8229600" lvl="8" indent="-457200" algn="l">
              <a:spcBef>
                <a:spcPts val="2400"/>
              </a:spcBef>
              <a:spcAft>
                <a:spcPts val="2400"/>
              </a:spcAft>
              <a:buSzPts val="1400"/>
              <a:buNone/>
              <a:defRPr/>
            </a:lvl9pPr>
          </a:lstStyle>
          <a:p>
            <a:endParaRPr/>
          </a:p>
        </p:txBody>
      </p:sp>
      <p:sp>
        <p:nvSpPr>
          <p:cNvPr id="133" name="Google Shape;133;p40"/>
          <p:cNvSpPr txBox="1">
            <a:spLocks noGrp="1"/>
          </p:cNvSpPr>
          <p:nvPr>
            <p:ph type="body" idx="2"/>
          </p:nvPr>
        </p:nvSpPr>
        <p:spPr>
          <a:xfrm>
            <a:off x="9418320" y="2366010"/>
            <a:ext cx="7955400" cy="318549"/>
          </a:xfrm>
          <a:prstGeom prst="rect">
            <a:avLst/>
          </a:prstGeom>
          <a:noFill/>
          <a:ln>
            <a:noFill/>
          </a:ln>
        </p:spPr>
        <p:txBody>
          <a:bodyPr spcFirstLastPara="1" wrap="square" lIns="0" tIns="0" rIns="0" bIns="0" anchor="t" anchorCtr="0">
            <a:spAutoFit/>
          </a:bodyPr>
          <a:lstStyle>
            <a:lvl1pPr marL="914400" lvl="0" indent="-457200" algn="l">
              <a:spcBef>
                <a:spcPts val="0"/>
              </a:spcBef>
              <a:spcAft>
                <a:spcPts val="0"/>
              </a:spcAft>
              <a:buSzPts val="1800"/>
              <a:buNone/>
              <a:defRPr/>
            </a:lvl1pPr>
            <a:lvl2pPr marL="1828800" lvl="1" indent="-457200" algn="l">
              <a:spcBef>
                <a:spcPts val="2400"/>
              </a:spcBef>
              <a:spcAft>
                <a:spcPts val="0"/>
              </a:spcAft>
              <a:buSzPts val="1400"/>
              <a:buNone/>
              <a:defRPr/>
            </a:lvl2pPr>
            <a:lvl3pPr marL="2743200" lvl="2" indent="-457200" algn="l">
              <a:spcBef>
                <a:spcPts val="2400"/>
              </a:spcBef>
              <a:spcAft>
                <a:spcPts val="0"/>
              </a:spcAft>
              <a:buSzPts val="1400"/>
              <a:buNone/>
              <a:defRPr/>
            </a:lvl3pPr>
            <a:lvl4pPr marL="3657600" lvl="3" indent="-457200" algn="l">
              <a:spcBef>
                <a:spcPts val="2400"/>
              </a:spcBef>
              <a:spcAft>
                <a:spcPts val="0"/>
              </a:spcAft>
              <a:buSzPts val="1400"/>
              <a:buNone/>
              <a:defRPr/>
            </a:lvl4pPr>
            <a:lvl5pPr marL="4572000" lvl="4" indent="-457200" algn="l">
              <a:spcBef>
                <a:spcPts val="2400"/>
              </a:spcBef>
              <a:spcAft>
                <a:spcPts val="0"/>
              </a:spcAft>
              <a:buSzPts val="1400"/>
              <a:buNone/>
              <a:defRPr/>
            </a:lvl5pPr>
            <a:lvl6pPr marL="5486400" lvl="5" indent="-457200" algn="l">
              <a:spcBef>
                <a:spcPts val="2400"/>
              </a:spcBef>
              <a:spcAft>
                <a:spcPts val="0"/>
              </a:spcAft>
              <a:buSzPts val="1400"/>
              <a:buNone/>
              <a:defRPr/>
            </a:lvl6pPr>
            <a:lvl7pPr marL="6400800" lvl="6" indent="-457200" algn="l">
              <a:spcBef>
                <a:spcPts val="2400"/>
              </a:spcBef>
              <a:spcAft>
                <a:spcPts val="0"/>
              </a:spcAft>
              <a:buSzPts val="1400"/>
              <a:buNone/>
              <a:defRPr/>
            </a:lvl7pPr>
            <a:lvl8pPr marL="7315200" lvl="7" indent="-457200" algn="l">
              <a:spcBef>
                <a:spcPts val="2400"/>
              </a:spcBef>
              <a:spcAft>
                <a:spcPts val="0"/>
              </a:spcAft>
              <a:buSzPts val="1400"/>
              <a:buNone/>
              <a:defRPr/>
            </a:lvl8pPr>
            <a:lvl9pPr marL="8229600" lvl="8" indent="-457200" algn="l">
              <a:spcBef>
                <a:spcPts val="2400"/>
              </a:spcBef>
              <a:spcAft>
                <a:spcPts val="2400"/>
              </a:spcAft>
              <a:buSzPts val="1400"/>
              <a:buNone/>
              <a:defRPr/>
            </a:lvl9pPr>
          </a:lstStyle>
          <a:p>
            <a:endParaRPr/>
          </a:p>
        </p:txBody>
      </p:sp>
      <p:sp>
        <p:nvSpPr>
          <p:cNvPr id="134" name="Google Shape;134;p40"/>
          <p:cNvSpPr txBox="1">
            <a:spLocks noGrp="1"/>
          </p:cNvSpPr>
          <p:nvPr>
            <p:ph type="ftr" idx="11"/>
          </p:nvPr>
        </p:nvSpPr>
        <p:spPr>
          <a:xfrm>
            <a:off x="6217920" y="9566910"/>
            <a:ext cx="5852400" cy="215444"/>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700"/>
              <a:buNone/>
              <a:defRPr sz="1400">
                <a:solidFill>
                  <a:srgbClr val="888888"/>
                </a:solidFill>
              </a:defRPr>
            </a:lvl1pPr>
            <a:lvl2pPr lvl="1" algn="l">
              <a:spcBef>
                <a:spcPts val="0"/>
              </a:spcBef>
              <a:spcAft>
                <a:spcPts val="0"/>
              </a:spcAft>
              <a:buSzPts val="700"/>
              <a:buNone/>
              <a:defRPr sz="1400"/>
            </a:lvl2pPr>
            <a:lvl3pPr lvl="2" algn="l">
              <a:spcBef>
                <a:spcPts val="0"/>
              </a:spcBef>
              <a:spcAft>
                <a:spcPts val="0"/>
              </a:spcAft>
              <a:buSzPts val="700"/>
              <a:buNone/>
              <a:defRPr sz="1400"/>
            </a:lvl3pPr>
            <a:lvl4pPr lvl="3" algn="l">
              <a:spcBef>
                <a:spcPts val="0"/>
              </a:spcBef>
              <a:spcAft>
                <a:spcPts val="0"/>
              </a:spcAft>
              <a:buSzPts val="700"/>
              <a:buNone/>
              <a:defRPr sz="1400"/>
            </a:lvl4pPr>
            <a:lvl5pPr lvl="4" algn="l">
              <a:spcBef>
                <a:spcPts val="0"/>
              </a:spcBef>
              <a:spcAft>
                <a:spcPts val="0"/>
              </a:spcAft>
              <a:buSzPts val="700"/>
              <a:buNone/>
              <a:defRPr sz="1400"/>
            </a:lvl5pPr>
            <a:lvl6pPr lvl="5" algn="l">
              <a:spcBef>
                <a:spcPts val="0"/>
              </a:spcBef>
              <a:spcAft>
                <a:spcPts val="0"/>
              </a:spcAft>
              <a:buSzPts val="700"/>
              <a:buNone/>
              <a:defRPr sz="1400"/>
            </a:lvl6pPr>
            <a:lvl7pPr lvl="6" algn="l">
              <a:spcBef>
                <a:spcPts val="0"/>
              </a:spcBef>
              <a:spcAft>
                <a:spcPts val="0"/>
              </a:spcAft>
              <a:buSzPts val="700"/>
              <a:buNone/>
              <a:defRPr sz="1400"/>
            </a:lvl7pPr>
            <a:lvl8pPr lvl="7" algn="l">
              <a:spcBef>
                <a:spcPts val="0"/>
              </a:spcBef>
              <a:spcAft>
                <a:spcPts val="0"/>
              </a:spcAft>
              <a:buSzPts val="700"/>
              <a:buNone/>
              <a:defRPr sz="1400"/>
            </a:lvl8pPr>
            <a:lvl9pPr lvl="8" algn="l">
              <a:spcBef>
                <a:spcPts val="0"/>
              </a:spcBef>
              <a:spcAft>
                <a:spcPts val="0"/>
              </a:spcAft>
              <a:buSzPts val="700"/>
              <a:buNone/>
              <a:defRPr sz="1400"/>
            </a:lvl9pPr>
          </a:lstStyle>
          <a:p>
            <a:endParaRPr/>
          </a:p>
        </p:txBody>
      </p:sp>
      <p:sp>
        <p:nvSpPr>
          <p:cNvPr id="135" name="Google Shape;135;p40"/>
          <p:cNvSpPr txBox="1">
            <a:spLocks noGrp="1"/>
          </p:cNvSpPr>
          <p:nvPr>
            <p:ph type="dt" idx="10"/>
          </p:nvPr>
        </p:nvSpPr>
        <p:spPr>
          <a:xfrm>
            <a:off x="914400" y="9566910"/>
            <a:ext cx="4206000" cy="215444"/>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700"/>
              <a:buNone/>
              <a:defRPr sz="1400">
                <a:solidFill>
                  <a:srgbClr val="888888"/>
                </a:solidFill>
              </a:defRPr>
            </a:lvl1pPr>
            <a:lvl2pPr lvl="1" algn="l">
              <a:spcBef>
                <a:spcPts val="0"/>
              </a:spcBef>
              <a:spcAft>
                <a:spcPts val="0"/>
              </a:spcAft>
              <a:buSzPts val="700"/>
              <a:buNone/>
              <a:defRPr sz="1400"/>
            </a:lvl2pPr>
            <a:lvl3pPr lvl="2" algn="l">
              <a:spcBef>
                <a:spcPts val="0"/>
              </a:spcBef>
              <a:spcAft>
                <a:spcPts val="0"/>
              </a:spcAft>
              <a:buSzPts val="700"/>
              <a:buNone/>
              <a:defRPr sz="1400"/>
            </a:lvl3pPr>
            <a:lvl4pPr lvl="3" algn="l">
              <a:spcBef>
                <a:spcPts val="0"/>
              </a:spcBef>
              <a:spcAft>
                <a:spcPts val="0"/>
              </a:spcAft>
              <a:buSzPts val="700"/>
              <a:buNone/>
              <a:defRPr sz="1400"/>
            </a:lvl4pPr>
            <a:lvl5pPr lvl="4" algn="l">
              <a:spcBef>
                <a:spcPts val="0"/>
              </a:spcBef>
              <a:spcAft>
                <a:spcPts val="0"/>
              </a:spcAft>
              <a:buSzPts val="700"/>
              <a:buNone/>
              <a:defRPr sz="1400"/>
            </a:lvl5pPr>
            <a:lvl6pPr lvl="5" algn="l">
              <a:spcBef>
                <a:spcPts val="0"/>
              </a:spcBef>
              <a:spcAft>
                <a:spcPts val="0"/>
              </a:spcAft>
              <a:buSzPts val="700"/>
              <a:buNone/>
              <a:defRPr sz="1400"/>
            </a:lvl6pPr>
            <a:lvl7pPr lvl="6" algn="l">
              <a:spcBef>
                <a:spcPts val="0"/>
              </a:spcBef>
              <a:spcAft>
                <a:spcPts val="0"/>
              </a:spcAft>
              <a:buSzPts val="700"/>
              <a:buNone/>
              <a:defRPr sz="1400"/>
            </a:lvl7pPr>
            <a:lvl8pPr lvl="7" algn="l">
              <a:spcBef>
                <a:spcPts val="0"/>
              </a:spcBef>
              <a:spcAft>
                <a:spcPts val="0"/>
              </a:spcAft>
              <a:buSzPts val="700"/>
              <a:buNone/>
              <a:defRPr sz="1400"/>
            </a:lvl8pPr>
            <a:lvl9pPr lvl="8" algn="l">
              <a:spcBef>
                <a:spcPts val="0"/>
              </a:spcBef>
              <a:spcAft>
                <a:spcPts val="0"/>
              </a:spcAft>
              <a:buSzPts val="700"/>
              <a:buNone/>
              <a:defRPr sz="1400"/>
            </a:lvl9pPr>
          </a:lstStyle>
          <a:p>
            <a:endParaRPr/>
          </a:p>
        </p:txBody>
      </p:sp>
      <p:sp>
        <p:nvSpPr>
          <p:cNvPr id="136" name="Google Shape;136;p40"/>
          <p:cNvSpPr txBox="1">
            <a:spLocks noGrp="1"/>
          </p:cNvSpPr>
          <p:nvPr>
            <p:ph type="sldNum" idx="12"/>
          </p:nvPr>
        </p:nvSpPr>
        <p:spPr>
          <a:xfrm>
            <a:off x="13167360" y="9566911"/>
            <a:ext cx="4206000" cy="307777"/>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fld id="{00000000-1234-1234-1234-123412341234}" type="slidenum">
              <a:rPr lang="en" smtClean="0"/>
              <a:pPr/>
              <a:t>‹#›</a:t>
            </a:fld>
            <a:endParaRPr lang="en">
              <a:solidFill>
                <a:schemeClr val="dk2"/>
              </a:solidFill>
            </a:endParaRPr>
          </a:p>
        </p:txBody>
      </p:sp>
    </p:spTree>
    <p:extLst>
      <p:ext uri="{BB962C8B-B14F-4D97-AF65-F5344CB8AC3E}">
        <p14:creationId xmlns:p14="http://schemas.microsoft.com/office/powerpoint/2010/main" val="40479681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DEFAULT 6">
  <p:cSld name="DEFAULT 6">
    <p:bg>
      <p:bgPr>
        <a:solidFill>
          <a:schemeClr val="lt1"/>
        </a:solidFill>
        <a:effectLst/>
      </p:bgPr>
    </p:bg>
    <p:spTree>
      <p:nvGrpSpPr>
        <p:cNvPr id="1" name="Shape 137"/>
        <p:cNvGrpSpPr/>
        <p:nvPr/>
      </p:nvGrpSpPr>
      <p:grpSpPr>
        <a:xfrm>
          <a:off x="0" y="0"/>
          <a:ext cx="0" cy="0"/>
          <a:chOff x="0" y="0"/>
          <a:chExt cx="0" cy="0"/>
        </a:xfrm>
      </p:grpSpPr>
      <p:sp>
        <p:nvSpPr>
          <p:cNvPr id="138" name="Google Shape;138;p41"/>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2302048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DEFAULT 7">
  <p:cSld name="DEFAULT 7">
    <p:bg>
      <p:bgPr>
        <a:solidFill>
          <a:schemeClr val="lt1"/>
        </a:solidFill>
        <a:effectLst/>
      </p:bgPr>
    </p:bg>
    <p:spTree>
      <p:nvGrpSpPr>
        <p:cNvPr id="1" name="Shape 139"/>
        <p:cNvGrpSpPr/>
        <p:nvPr/>
      </p:nvGrpSpPr>
      <p:grpSpPr>
        <a:xfrm>
          <a:off x="0" y="0"/>
          <a:ext cx="0" cy="0"/>
          <a:chOff x="0" y="0"/>
          <a:chExt cx="0" cy="0"/>
        </a:xfrm>
      </p:grpSpPr>
      <p:sp>
        <p:nvSpPr>
          <p:cNvPr id="140" name="Google Shape;140;p42"/>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8511056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DEFAULT 8">
  <p:cSld name="DEFAULT 8">
    <p:bg>
      <p:bgPr>
        <a:solidFill>
          <a:schemeClr val="lt1"/>
        </a:solidFill>
        <a:effectLst/>
      </p:bgPr>
    </p:bg>
    <p:spTree>
      <p:nvGrpSpPr>
        <p:cNvPr id="1" name="Shape 141"/>
        <p:cNvGrpSpPr/>
        <p:nvPr/>
      </p:nvGrpSpPr>
      <p:grpSpPr>
        <a:xfrm>
          <a:off x="0" y="0"/>
          <a:ext cx="0" cy="0"/>
          <a:chOff x="0" y="0"/>
          <a:chExt cx="0" cy="0"/>
        </a:xfrm>
      </p:grpSpPr>
      <p:sp>
        <p:nvSpPr>
          <p:cNvPr id="142" name="Google Shape;142;p43"/>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13999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DEFAULT 12">
  <p:cSld name="DEFAULT 12">
    <p:bg>
      <p:bgPr>
        <a:solidFill>
          <a:schemeClr val="lt1"/>
        </a:solidFill>
        <a:effectLst/>
      </p:bgPr>
    </p:bg>
    <p:spTree>
      <p:nvGrpSpPr>
        <p:cNvPr id="1" name="Shape 143"/>
        <p:cNvGrpSpPr/>
        <p:nvPr/>
      </p:nvGrpSpPr>
      <p:grpSpPr>
        <a:xfrm>
          <a:off x="0" y="0"/>
          <a:ext cx="0" cy="0"/>
          <a:chOff x="0" y="0"/>
          <a:chExt cx="0" cy="0"/>
        </a:xfrm>
      </p:grpSpPr>
      <p:sp>
        <p:nvSpPr>
          <p:cNvPr id="144" name="Google Shape;144;p44"/>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9778867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asic 1">
  <p:cSld name="Basic 1">
    <p:spTree>
      <p:nvGrpSpPr>
        <p:cNvPr id="1" name="Shape 145"/>
        <p:cNvGrpSpPr/>
        <p:nvPr/>
      </p:nvGrpSpPr>
      <p:grpSpPr>
        <a:xfrm>
          <a:off x="0" y="0"/>
          <a:ext cx="0" cy="0"/>
          <a:chOff x="0" y="0"/>
          <a:chExt cx="0" cy="0"/>
        </a:xfrm>
      </p:grpSpPr>
    </p:spTree>
    <p:extLst>
      <p:ext uri="{BB962C8B-B14F-4D97-AF65-F5344CB8AC3E}">
        <p14:creationId xmlns:p14="http://schemas.microsoft.com/office/powerpoint/2010/main" val="83811750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slide 4">
  <p:cSld name="Title slide 4">
    <p:spTree>
      <p:nvGrpSpPr>
        <p:cNvPr id="1" name="Shape 146"/>
        <p:cNvGrpSpPr/>
        <p:nvPr/>
      </p:nvGrpSpPr>
      <p:grpSpPr>
        <a:xfrm>
          <a:off x="0" y="0"/>
          <a:ext cx="0" cy="0"/>
          <a:chOff x="0" y="0"/>
          <a:chExt cx="0" cy="0"/>
        </a:xfrm>
      </p:grpSpPr>
      <p:sp>
        <p:nvSpPr>
          <p:cNvPr id="147" name="Google Shape;147;p46"/>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48" name="Google Shape;148;p46"/>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49" name="Google Shape;149;p4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004146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slide 1">
  <p:cSld name="Title slide 1">
    <p:bg>
      <p:bgPr>
        <a:solidFill>
          <a:schemeClr val="dk1"/>
        </a:solidFill>
        <a:effectLst/>
      </p:bgPr>
    </p:bg>
    <p:spTree>
      <p:nvGrpSpPr>
        <p:cNvPr id="1" name="Shape 150"/>
        <p:cNvGrpSpPr/>
        <p:nvPr/>
      </p:nvGrpSpPr>
      <p:grpSpPr>
        <a:xfrm>
          <a:off x="0" y="0"/>
          <a:ext cx="0" cy="0"/>
          <a:chOff x="0" y="0"/>
          <a:chExt cx="0" cy="0"/>
        </a:xfrm>
      </p:grpSpPr>
      <p:sp>
        <p:nvSpPr>
          <p:cNvPr id="151" name="Google Shape;151;p47"/>
          <p:cNvSpPr txBox="1">
            <a:spLocks noGrp="1"/>
          </p:cNvSpPr>
          <p:nvPr>
            <p:ph type="title"/>
          </p:nvPr>
        </p:nvSpPr>
        <p:spPr>
          <a:xfrm>
            <a:off x="-250" y="4570800"/>
            <a:ext cx="18288000" cy="1145400"/>
          </a:xfrm>
          <a:prstGeom prst="rect">
            <a:avLst/>
          </a:prstGeom>
        </p:spPr>
        <p:txBody>
          <a:bodyPr spcFirstLastPara="1" wrap="square" lIns="91425" tIns="91425" rIns="91425" bIns="91425" anchor="t" anchorCtr="0">
            <a:normAutofit/>
          </a:bodyPr>
          <a:lstStyle>
            <a:lvl1pPr lvl="0" algn="ctr">
              <a:spcBef>
                <a:spcPts val="0"/>
              </a:spcBef>
              <a:spcAft>
                <a:spcPts val="0"/>
              </a:spcAft>
              <a:buClr>
                <a:schemeClr val="lt1"/>
              </a:buClr>
              <a:buSzPts val="4400"/>
              <a:buFont typeface="Bricolage Grotesque ExtraBold"/>
              <a:buNone/>
              <a:defRPr sz="8800">
                <a:solidFill>
                  <a:schemeClr val="lt1"/>
                </a:solidFill>
                <a:latin typeface="Bricolage Grotesque ExtraBold"/>
                <a:ea typeface="Bricolage Grotesque ExtraBold"/>
                <a:cs typeface="Bricolage Grotesque ExtraBold"/>
                <a:sym typeface="Bricolage Grotesque ExtraBold"/>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spTree>
    <p:extLst>
      <p:ext uri="{BB962C8B-B14F-4D97-AF65-F5344CB8AC3E}">
        <p14:creationId xmlns:p14="http://schemas.microsoft.com/office/powerpoint/2010/main" val="26523333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DEFAULT 9">
  <p:cSld name="DEFAULT 9">
    <p:bg>
      <p:bgPr>
        <a:solidFill>
          <a:schemeClr val="lt1"/>
        </a:solidFill>
        <a:effectLst/>
      </p:bgPr>
    </p:bg>
    <p:spTree>
      <p:nvGrpSpPr>
        <p:cNvPr id="1" name="Shape 152"/>
        <p:cNvGrpSpPr/>
        <p:nvPr/>
      </p:nvGrpSpPr>
      <p:grpSpPr>
        <a:xfrm>
          <a:off x="0" y="0"/>
          <a:ext cx="0" cy="0"/>
          <a:chOff x="0" y="0"/>
          <a:chExt cx="0" cy="0"/>
        </a:xfrm>
      </p:grpSpPr>
    </p:spTree>
    <p:extLst>
      <p:ext uri="{BB962C8B-B14F-4D97-AF65-F5344CB8AC3E}">
        <p14:creationId xmlns:p14="http://schemas.microsoft.com/office/powerpoint/2010/main" val="40878582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DEFAULT 10">
  <p:cSld name="DEFAULT 10">
    <p:bg>
      <p:bgPr>
        <a:solidFill>
          <a:schemeClr val="lt1"/>
        </a:solidFill>
        <a:effectLst/>
      </p:bgPr>
    </p:bg>
    <p:spTree>
      <p:nvGrpSpPr>
        <p:cNvPr id="1" name="Shape 153"/>
        <p:cNvGrpSpPr/>
        <p:nvPr/>
      </p:nvGrpSpPr>
      <p:grpSpPr>
        <a:xfrm>
          <a:off x="0" y="0"/>
          <a:ext cx="0" cy="0"/>
          <a:chOff x="0" y="0"/>
          <a:chExt cx="0" cy="0"/>
        </a:xfrm>
      </p:grpSpPr>
    </p:spTree>
    <p:extLst>
      <p:ext uri="{BB962C8B-B14F-4D97-AF65-F5344CB8AC3E}">
        <p14:creationId xmlns:p14="http://schemas.microsoft.com/office/powerpoint/2010/main" val="108730332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DEFAULT 11">
  <p:cSld name="DEFAULT 11">
    <p:bg>
      <p:bgPr>
        <a:solidFill>
          <a:schemeClr val="lt1"/>
        </a:solidFill>
        <a:effectLst/>
      </p:bgPr>
    </p:bg>
    <p:spTree>
      <p:nvGrpSpPr>
        <p:cNvPr id="1" name="Shape 154"/>
        <p:cNvGrpSpPr/>
        <p:nvPr/>
      </p:nvGrpSpPr>
      <p:grpSpPr>
        <a:xfrm>
          <a:off x="0" y="0"/>
          <a:ext cx="0" cy="0"/>
          <a:chOff x="0" y="0"/>
          <a:chExt cx="0" cy="0"/>
        </a:xfrm>
      </p:grpSpPr>
    </p:spTree>
    <p:extLst>
      <p:ext uri="{BB962C8B-B14F-4D97-AF65-F5344CB8AC3E}">
        <p14:creationId xmlns:p14="http://schemas.microsoft.com/office/powerpoint/2010/main" val="17614880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DEFAULT 13">
  <p:cSld name="DEFAULT 13">
    <p:bg>
      <p:bgPr>
        <a:solidFill>
          <a:schemeClr val="lt1"/>
        </a:solidFill>
        <a:effectLst/>
      </p:bgPr>
    </p:bg>
    <p:spTree>
      <p:nvGrpSpPr>
        <p:cNvPr id="1" name="Shape 155"/>
        <p:cNvGrpSpPr/>
        <p:nvPr/>
      </p:nvGrpSpPr>
      <p:grpSpPr>
        <a:xfrm>
          <a:off x="0" y="0"/>
          <a:ext cx="0" cy="0"/>
          <a:chOff x="0" y="0"/>
          <a:chExt cx="0" cy="0"/>
        </a:xfrm>
      </p:grpSpPr>
    </p:spTree>
    <p:extLst>
      <p:ext uri="{BB962C8B-B14F-4D97-AF65-F5344CB8AC3E}">
        <p14:creationId xmlns:p14="http://schemas.microsoft.com/office/powerpoint/2010/main" val="44884085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DEFAULT 14">
  <p:cSld name="DEFAULT 14">
    <p:bg>
      <p:bgPr>
        <a:solidFill>
          <a:schemeClr val="lt1"/>
        </a:solidFill>
        <a:effectLst/>
      </p:bgPr>
    </p:bg>
    <p:spTree>
      <p:nvGrpSpPr>
        <p:cNvPr id="1" name="Shape 156"/>
        <p:cNvGrpSpPr/>
        <p:nvPr/>
      </p:nvGrpSpPr>
      <p:grpSpPr>
        <a:xfrm>
          <a:off x="0" y="0"/>
          <a:ext cx="0" cy="0"/>
          <a:chOff x="0" y="0"/>
          <a:chExt cx="0" cy="0"/>
        </a:xfrm>
      </p:grpSpPr>
    </p:spTree>
    <p:extLst>
      <p:ext uri="{BB962C8B-B14F-4D97-AF65-F5344CB8AC3E}">
        <p14:creationId xmlns:p14="http://schemas.microsoft.com/office/powerpoint/2010/main" val="428188309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DEFAULT 15">
  <p:cSld name="DEFAULT 15">
    <p:bg>
      <p:bgPr>
        <a:solidFill>
          <a:schemeClr val="lt1"/>
        </a:solidFill>
        <a:effectLst/>
      </p:bgPr>
    </p:bg>
    <p:spTree>
      <p:nvGrpSpPr>
        <p:cNvPr id="1" name="Shape 157"/>
        <p:cNvGrpSpPr/>
        <p:nvPr/>
      </p:nvGrpSpPr>
      <p:grpSpPr>
        <a:xfrm>
          <a:off x="0" y="0"/>
          <a:ext cx="0" cy="0"/>
          <a:chOff x="0" y="0"/>
          <a:chExt cx="0" cy="0"/>
        </a:xfrm>
      </p:grpSpPr>
    </p:spTree>
    <p:extLst>
      <p:ext uri="{BB962C8B-B14F-4D97-AF65-F5344CB8AC3E}">
        <p14:creationId xmlns:p14="http://schemas.microsoft.com/office/powerpoint/2010/main" val="312082689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DEFAULT 16">
  <p:cSld name="DEFAULT 16">
    <p:bg>
      <p:bgPr>
        <a:solidFill>
          <a:schemeClr val="lt1"/>
        </a:solidFill>
        <a:effectLst/>
      </p:bgPr>
    </p:bg>
    <p:spTree>
      <p:nvGrpSpPr>
        <p:cNvPr id="1" name="Shape 158"/>
        <p:cNvGrpSpPr/>
        <p:nvPr/>
      </p:nvGrpSpPr>
      <p:grpSpPr>
        <a:xfrm>
          <a:off x="0" y="0"/>
          <a:ext cx="0" cy="0"/>
          <a:chOff x="0" y="0"/>
          <a:chExt cx="0" cy="0"/>
        </a:xfrm>
      </p:grpSpPr>
    </p:spTree>
    <p:extLst>
      <p:ext uri="{BB962C8B-B14F-4D97-AF65-F5344CB8AC3E}">
        <p14:creationId xmlns:p14="http://schemas.microsoft.com/office/powerpoint/2010/main" val="57317885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DEFAULT 17">
  <p:cSld name="DEFAULT 17">
    <p:bg>
      <p:bgPr>
        <a:solidFill>
          <a:schemeClr val="lt1"/>
        </a:solidFill>
        <a:effectLst/>
      </p:bgPr>
    </p:bg>
    <p:spTree>
      <p:nvGrpSpPr>
        <p:cNvPr id="1" name="Shape 159"/>
        <p:cNvGrpSpPr/>
        <p:nvPr/>
      </p:nvGrpSpPr>
      <p:grpSpPr>
        <a:xfrm>
          <a:off x="0" y="0"/>
          <a:ext cx="0" cy="0"/>
          <a:chOff x="0" y="0"/>
          <a:chExt cx="0" cy="0"/>
        </a:xfrm>
      </p:grpSpPr>
    </p:spTree>
    <p:extLst>
      <p:ext uri="{BB962C8B-B14F-4D97-AF65-F5344CB8AC3E}">
        <p14:creationId xmlns:p14="http://schemas.microsoft.com/office/powerpoint/2010/main" val="236211219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DEFAULT 18">
  <p:cSld name="DEFAULT 18">
    <p:bg>
      <p:bgPr>
        <a:solidFill>
          <a:schemeClr val="lt1"/>
        </a:solidFill>
        <a:effectLst/>
      </p:bgPr>
    </p:bg>
    <p:spTree>
      <p:nvGrpSpPr>
        <p:cNvPr id="1" name="Shape 160"/>
        <p:cNvGrpSpPr/>
        <p:nvPr/>
      </p:nvGrpSpPr>
      <p:grpSpPr>
        <a:xfrm>
          <a:off x="0" y="0"/>
          <a:ext cx="0" cy="0"/>
          <a:chOff x="0" y="0"/>
          <a:chExt cx="0" cy="0"/>
        </a:xfrm>
      </p:grpSpPr>
    </p:spTree>
    <p:extLst>
      <p:ext uri="{BB962C8B-B14F-4D97-AF65-F5344CB8AC3E}">
        <p14:creationId xmlns:p14="http://schemas.microsoft.com/office/powerpoint/2010/main" val="419876157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DEFAULT 19">
  <p:cSld name="DEFAULT 19">
    <p:bg>
      <p:bgPr>
        <a:solidFill>
          <a:schemeClr val="lt1"/>
        </a:solidFill>
        <a:effectLst/>
      </p:bgPr>
    </p:bg>
    <p:spTree>
      <p:nvGrpSpPr>
        <p:cNvPr id="1" name="Shape 161"/>
        <p:cNvGrpSpPr/>
        <p:nvPr/>
      </p:nvGrpSpPr>
      <p:grpSpPr>
        <a:xfrm>
          <a:off x="0" y="0"/>
          <a:ext cx="0" cy="0"/>
          <a:chOff x="0" y="0"/>
          <a:chExt cx="0" cy="0"/>
        </a:xfrm>
      </p:grpSpPr>
    </p:spTree>
    <p:extLst>
      <p:ext uri="{BB962C8B-B14F-4D97-AF65-F5344CB8AC3E}">
        <p14:creationId xmlns:p14="http://schemas.microsoft.com/office/powerpoint/2010/main" val="20324598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DEFAULT 20">
  <p:cSld name="DEFAULT 20">
    <p:bg>
      <p:bgPr>
        <a:solidFill>
          <a:schemeClr val="lt1"/>
        </a:solidFill>
        <a:effectLst/>
      </p:bgPr>
    </p:bg>
    <p:spTree>
      <p:nvGrpSpPr>
        <p:cNvPr id="1" name="Shape 162"/>
        <p:cNvGrpSpPr/>
        <p:nvPr/>
      </p:nvGrpSpPr>
      <p:grpSpPr>
        <a:xfrm>
          <a:off x="0" y="0"/>
          <a:ext cx="0" cy="0"/>
          <a:chOff x="0" y="0"/>
          <a:chExt cx="0" cy="0"/>
        </a:xfrm>
      </p:grpSpPr>
    </p:spTree>
    <p:extLst>
      <p:ext uri="{BB962C8B-B14F-4D97-AF65-F5344CB8AC3E}">
        <p14:creationId xmlns:p14="http://schemas.microsoft.com/office/powerpoint/2010/main" val="244759888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Product/Feature deep dive x4 1">
  <p:cSld name="Product/Feature deep dive x4 1">
    <p:spTree>
      <p:nvGrpSpPr>
        <p:cNvPr id="1" name="Shape 163"/>
        <p:cNvGrpSpPr/>
        <p:nvPr/>
      </p:nvGrpSpPr>
      <p:grpSpPr>
        <a:xfrm>
          <a:off x="0" y="0"/>
          <a:ext cx="0" cy="0"/>
          <a:chOff x="0" y="0"/>
          <a:chExt cx="0" cy="0"/>
        </a:xfrm>
      </p:grpSpPr>
      <p:sp>
        <p:nvSpPr>
          <p:cNvPr id="164" name="Google Shape;164;p59"/>
          <p:cNvSpPr txBox="1">
            <a:spLocks noGrp="1"/>
          </p:cNvSpPr>
          <p:nvPr>
            <p:ph type="sldNum" idx="12"/>
          </p:nvPr>
        </p:nvSpPr>
        <p:spPr>
          <a:xfrm>
            <a:off x="16453694" y="9326450"/>
            <a:ext cx="15888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pic>
        <p:nvPicPr>
          <p:cNvPr id="165" name="Google Shape;165;p59"/>
          <p:cNvPicPr preferRelativeResize="0"/>
          <p:nvPr/>
        </p:nvPicPr>
        <p:blipFill rotWithShape="1">
          <a:blip r:embed="rId2">
            <a:alphaModFix/>
          </a:blip>
          <a:srcRect/>
          <a:stretch/>
        </p:blipFill>
        <p:spPr>
          <a:xfrm>
            <a:off x="928480" y="4768976"/>
            <a:ext cx="365760" cy="365760"/>
          </a:xfrm>
          <a:prstGeom prst="rect">
            <a:avLst/>
          </a:prstGeom>
          <a:noFill/>
          <a:ln>
            <a:noFill/>
          </a:ln>
        </p:spPr>
      </p:pic>
      <p:pic>
        <p:nvPicPr>
          <p:cNvPr id="166" name="Google Shape;166;p59"/>
          <p:cNvPicPr preferRelativeResize="0"/>
          <p:nvPr/>
        </p:nvPicPr>
        <p:blipFill rotWithShape="1">
          <a:blip r:embed="rId2">
            <a:alphaModFix/>
          </a:blip>
          <a:srcRect/>
          <a:stretch/>
        </p:blipFill>
        <p:spPr>
          <a:xfrm>
            <a:off x="928480" y="5860202"/>
            <a:ext cx="365760" cy="365760"/>
          </a:xfrm>
          <a:prstGeom prst="rect">
            <a:avLst/>
          </a:prstGeom>
          <a:noFill/>
          <a:ln>
            <a:noFill/>
          </a:ln>
        </p:spPr>
      </p:pic>
      <p:pic>
        <p:nvPicPr>
          <p:cNvPr id="167" name="Google Shape;167;p59"/>
          <p:cNvPicPr preferRelativeResize="0"/>
          <p:nvPr/>
        </p:nvPicPr>
        <p:blipFill rotWithShape="1">
          <a:blip r:embed="rId2">
            <a:alphaModFix/>
          </a:blip>
          <a:srcRect/>
          <a:stretch/>
        </p:blipFill>
        <p:spPr>
          <a:xfrm>
            <a:off x="928480" y="6951430"/>
            <a:ext cx="365760" cy="365760"/>
          </a:xfrm>
          <a:prstGeom prst="rect">
            <a:avLst/>
          </a:prstGeom>
          <a:noFill/>
          <a:ln>
            <a:noFill/>
          </a:ln>
        </p:spPr>
      </p:pic>
      <p:sp>
        <p:nvSpPr>
          <p:cNvPr id="168" name="Google Shape;168;p59"/>
          <p:cNvSpPr/>
          <p:nvPr/>
        </p:nvSpPr>
        <p:spPr>
          <a:xfrm>
            <a:off x="9004700" y="-11400"/>
            <a:ext cx="9283200" cy="10309800"/>
          </a:xfrm>
          <a:prstGeom prst="rect">
            <a:avLst/>
          </a:prstGeom>
          <a:solidFill>
            <a:srgbClr val="F7F6FC"/>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2800" b="0" i="0" u="none" strike="noStrike" cap="none">
              <a:solidFill>
                <a:srgbClr val="000000"/>
              </a:solidFill>
              <a:latin typeface="Arial"/>
              <a:ea typeface="Arial"/>
              <a:cs typeface="Arial"/>
              <a:sym typeface="Arial"/>
            </a:endParaRPr>
          </a:p>
        </p:txBody>
      </p:sp>
      <p:sp>
        <p:nvSpPr>
          <p:cNvPr id="169" name="Google Shape;169;p59"/>
          <p:cNvSpPr txBox="1">
            <a:spLocks noGrp="1"/>
          </p:cNvSpPr>
          <p:nvPr>
            <p:ph type="title"/>
          </p:nvPr>
        </p:nvSpPr>
        <p:spPr>
          <a:xfrm>
            <a:off x="756950" y="483450"/>
            <a:ext cx="7146000" cy="1403400"/>
          </a:xfrm>
          <a:prstGeom prst="rect">
            <a:avLst/>
          </a:prstGeom>
        </p:spPr>
        <p:txBody>
          <a:bodyPr spcFirstLastPara="1" wrap="square" lIns="91425" tIns="91425" rIns="91425" bIns="91425" anchor="t" anchorCtr="0">
            <a:normAutofit/>
          </a:bodyPr>
          <a:lstStyle>
            <a:lvl1pPr lvl="0">
              <a:spcBef>
                <a:spcPts val="0"/>
              </a:spcBef>
              <a:spcAft>
                <a:spcPts val="0"/>
              </a:spcAft>
              <a:buClr>
                <a:srgbClr val="352C5F"/>
              </a:buClr>
              <a:buSzPts val="2800"/>
              <a:buFont typeface="Inter"/>
              <a:buNone/>
              <a:defRPr sz="5600" b="1">
                <a:solidFill>
                  <a:srgbClr val="352C5F"/>
                </a:solidFill>
                <a:latin typeface="Inter"/>
                <a:ea typeface="Inter"/>
                <a:cs typeface="Inter"/>
                <a:sym typeface="Inter"/>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70" name="Google Shape;170;p59"/>
          <p:cNvSpPr txBox="1">
            <a:spLocks noGrp="1"/>
          </p:cNvSpPr>
          <p:nvPr>
            <p:ph type="subTitle" idx="1"/>
          </p:nvPr>
        </p:nvSpPr>
        <p:spPr>
          <a:xfrm>
            <a:off x="756950" y="2433600"/>
            <a:ext cx="5648400" cy="634800"/>
          </a:xfrm>
          <a:prstGeom prst="rect">
            <a:avLst/>
          </a:prstGeom>
        </p:spPr>
        <p:txBody>
          <a:bodyPr spcFirstLastPara="1" wrap="square" lIns="91425" tIns="91425" rIns="91425" bIns="91425" anchor="t" anchorCtr="0">
            <a:normAutofit/>
          </a:bodyPr>
          <a:lstStyle>
            <a:lvl1pPr lvl="0">
              <a:spcBef>
                <a:spcPts val="0"/>
              </a:spcBef>
              <a:spcAft>
                <a:spcPts val="0"/>
              </a:spcAft>
              <a:buClr>
                <a:srgbClr val="5137E0"/>
              </a:buClr>
              <a:buSzPts val="1000"/>
              <a:buFont typeface="Inter"/>
              <a:buNone/>
              <a:defRPr sz="2000" b="1">
                <a:solidFill>
                  <a:srgbClr val="5137E0"/>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 name="Google Shape;171;p59"/>
          <p:cNvSpPr txBox="1">
            <a:spLocks noGrp="1"/>
          </p:cNvSpPr>
          <p:nvPr>
            <p:ph type="subTitle" idx="2"/>
          </p:nvPr>
        </p:nvSpPr>
        <p:spPr>
          <a:xfrm>
            <a:off x="756950" y="3340300"/>
            <a:ext cx="4963800" cy="922200"/>
          </a:xfrm>
          <a:prstGeom prst="rect">
            <a:avLst/>
          </a:prstGeom>
        </p:spPr>
        <p:txBody>
          <a:bodyPr spcFirstLastPara="1" wrap="square" lIns="91425" tIns="91425" rIns="91425" bIns="91425" anchor="t" anchorCtr="0">
            <a:normAutofit/>
          </a:bodyPr>
          <a:lstStyle>
            <a:lvl1pPr lvl="0">
              <a:spcBef>
                <a:spcPts val="0"/>
              </a:spcBef>
              <a:spcAft>
                <a:spcPts val="0"/>
              </a:spcAft>
              <a:buClr>
                <a:srgbClr val="352C5F"/>
              </a:buClr>
              <a:buSzPts val="1200"/>
              <a:buFont typeface="Inter"/>
              <a:buNone/>
              <a:defRPr sz="2400">
                <a:solidFill>
                  <a:srgbClr val="352C5F"/>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 name="Google Shape;172;p59"/>
          <p:cNvSpPr txBox="1">
            <a:spLocks noGrp="1"/>
          </p:cNvSpPr>
          <p:nvPr>
            <p:ph type="subTitle" idx="3"/>
          </p:nvPr>
        </p:nvSpPr>
        <p:spPr>
          <a:xfrm>
            <a:off x="1538150" y="4534418"/>
            <a:ext cx="4963800" cy="922200"/>
          </a:xfrm>
          <a:prstGeom prst="rect">
            <a:avLst/>
          </a:prstGeom>
        </p:spPr>
        <p:txBody>
          <a:bodyPr spcFirstLastPara="1" wrap="square" lIns="91425" tIns="91425" rIns="91425" bIns="91425" anchor="t" anchorCtr="0">
            <a:normAutofit/>
          </a:bodyPr>
          <a:lstStyle>
            <a:lvl1pPr lvl="0">
              <a:spcBef>
                <a:spcPts val="0"/>
              </a:spcBef>
              <a:spcAft>
                <a:spcPts val="0"/>
              </a:spcAft>
              <a:buClr>
                <a:srgbClr val="352C5F"/>
              </a:buClr>
              <a:buSzPts val="1200"/>
              <a:buFont typeface="Inter"/>
              <a:buNone/>
              <a:defRPr sz="2400">
                <a:solidFill>
                  <a:srgbClr val="352C5F"/>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 name="Google Shape;173;p59"/>
          <p:cNvSpPr txBox="1">
            <a:spLocks noGrp="1"/>
          </p:cNvSpPr>
          <p:nvPr>
            <p:ph type="subTitle" idx="4"/>
          </p:nvPr>
        </p:nvSpPr>
        <p:spPr>
          <a:xfrm>
            <a:off x="1538150" y="5625646"/>
            <a:ext cx="4963800" cy="922200"/>
          </a:xfrm>
          <a:prstGeom prst="rect">
            <a:avLst/>
          </a:prstGeom>
        </p:spPr>
        <p:txBody>
          <a:bodyPr spcFirstLastPara="1" wrap="square" lIns="91425" tIns="91425" rIns="91425" bIns="91425" anchor="t" anchorCtr="0">
            <a:normAutofit/>
          </a:bodyPr>
          <a:lstStyle>
            <a:lvl1pPr lvl="0">
              <a:spcBef>
                <a:spcPts val="0"/>
              </a:spcBef>
              <a:spcAft>
                <a:spcPts val="0"/>
              </a:spcAft>
              <a:buClr>
                <a:srgbClr val="352C5F"/>
              </a:buClr>
              <a:buSzPts val="1200"/>
              <a:buFont typeface="Inter"/>
              <a:buNone/>
              <a:defRPr sz="2400">
                <a:solidFill>
                  <a:srgbClr val="352C5F"/>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 name="Google Shape;174;p59"/>
          <p:cNvSpPr txBox="1">
            <a:spLocks noGrp="1"/>
          </p:cNvSpPr>
          <p:nvPr>
            <p:ph type="subTitle" idx="5"/>
          </p:nvPr>
        </p:nvSpPr>
        <p:spPr>
          <a:xfrm>
            <a:off x="1538150" y="6716872"/>
            <a:ext cx="4963800" cy="922200"/>
          </a:xfrm>
          <a:prstGeom prst="rect">
            <a:avLst/>
          </a:prstGeom>
        </p:spPr>
        <p:txBody>
          <a:bodyPr spcFirstLastPara="1" wrap="square" lIns="91425" tIns="91425" rIns="91425" bIns="91425" anchor="t" anchorCtr="0">
            <a:normAutofit/>
          </a:bodyPr>
          <a:lstStyle>
            <a:lvl1pPr lvl="0">
              <a:spcBef>
                <a:spcPts val="0"/>
              </a:spcBef>
              <a:spcAft>
                <a:spcPts val="0"/>
              </a:spcAft>
              <a:buClr>
                <a:srgbClr val="352C5F"/>
              </a:buClr>
              <a:buSzPts val="1200"/>
              <a:buFont typeface="Inter"/>
              <a:buNone/>
              <a:defRPr sz="2400">
                <a:solidFill>
                  <a:srgbClr val="352C5F"/>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5" name="Google Shape;175;p59"/>
          <p:cNvPicPr preferRelativeResize="0"/>
          <p:nvPr/>
        </p:nvPicPr>
        <p:blipFill rotWithShape="1">
          <a:blip r:embed="rId2">
            <a:alphaModFix/>
          </a:blip>
          <a:srcRect/>
          <a:stretch/>
        </p:blipFill>
        <p:spPr>
          <a:xfrm>
            <a:off x="928480" y="8042656"/>
            <a:ext cx="365760" cy="365760"/>
          </a:xfrm>
          <a:prstGeom prst="rect">
            <a:avLst/>
          </a:prstGeom>
          <a:noFill/>
          <a:ln>
            <a:noFill/>
          </a:ln>
        </p:spPr>
      </p:pic>
      <p:sp>
        <p:nvSpPr>
          <p:cNvPr id="176" name="Google Shape;176;p59"/>
          <p:cNvSpPr txBox="1">
            <a:spLocks noGrp="1"/>
          </p:cNvSpPr>
          <p:nvPr>
            <p:ph type="subTitle" idx="6"/>
          </p:nvPr>
        </p:nvSpPr>
        <p:spPr>
          <a:xfrm>
            <a:off x="1538150" y="7808100"/>
            <a:ext cx="4963800" cy="922200"/>
          </a:xfrm>
          <a:prstGeom prst="rect">
            <a:avLst/>
          </a:prstGeom>
        </p:spPr>
        <p:txBody>
          <a:bodyPr spcFirstLastPara="1" wrap="square" lIns="91425" tIns="91425" rIns="91425" bIns="91425" anchor="t" anchorCtr="0">
            <a:normAutofit/>
          </a:bodyPr>
          <a:lstStyle>
            <a:lvl1pPr lvl="0">
              <a:spcBef>
                <a:spcPts val="0"/>
              </a:spcBef>
              <a:spcAft>
                <a:spcPts val="0"/>
              </a:spcAft>
              <a:buClr>
                <a:srgbClr val="352C5F"/>
              </a:buClr>
              <a:buSzPts val="1200"/>
              <a:buFont typeface="Inter"/>
              <a:buNone/>
              <a:defRPr sz="2400">
                <a:solidFill>
                  <a:srgbClr val="352C5F"/>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236665760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DEFAULT 21">
  <p:cSld name="DEFAULT 21">
    <p:bg>
      <p:bgPr>
        <a:solidFill>
          <a:schemeClr val="lt1"/>
        </a:solidFill>
        <a:effectLst/>
      </p:bgPr>
    </p:bg>
    <p:spTree>
      <p:nvGrpSpPr>
        <p:cNvPr id="1" name="Shape 177"/>
        <p:cNvGrpSpPr/>
        <p:nvPr/>
      </p:nvGrpSpPr>
      <p:grpSpPr>
        <a:xfrm>
          <a:off x="0" y="0"/>
          <a:ext cx="0" cy="0"/>
          <a:chOff x="0" y="0"/>
          <a:chExt cx="0" cy="0"/>
        </a:xfrm>
      </p:grpSpPr>
      <p:sp>
        <p:nvSpPr>
          <p:cNvPr id="178" name="Google Shape;178;p60"/>
          <p:cNvSpPr txBox="1">
            <a:spLocks noGrp="1"/>
          </p:cNvSpPr>
          <p:nvPr>
            <p:ph type="sldNum" idx="12"/>
          </p:nvPr>
        </p:nvSpPr>
        <p:spPr>
          <a:xfrm>
            <a:off x="10479024" y="5801868"/>
            <a:ext cx="960000" cy="360000"/>
          </a:xfrm>
          <a:prstGeom prst="rect">
            <a:avLst/>
          </a:prstGeom>
          <a:noFill/>
          <a:ln>
            <a:noFill/>
          </a:ln>
        </p:spPr>
        <p:txBody>
          <a:bodyPr spcFirstLastPara="1" wrap="square" lIns="54850" tIns="27425" rIns="54850" bIns="27425" anchor="t" anchorCtr="0">
            <a:normAutofit/>
          </a:bodyPr>
          <a:lstStyle>
            <a:lvl1pPr marL="0" lvl="0" indent="0" algn="l">
              <a:spcBef>
                <a:spcPts val="0"/>
              </a:spcBef>
              <a:buNone/>
              <a:defRPr sz="200" b="0" i="0" u="none" strike="noStrike" cap="none">
                <a:solidFill>
                  <a:schemeClr val="dk1"/>
                </a:solidFill>
                <a:latin typeface="Arial"/>
                <a:ea typeface="Arial"/>
                <a:cs typeface="Arial"/>
                <a:sym typeface="Arial"/>
              </a:defRPr>
            </a:lvl1pPr>
            <a:lvl2pPr marL="0" lvl="1" indent="0" algn="l">
              <a:spcBef>
                <a:spcPts val="0"/>
              </a:spcBef>
              <a:buNone/>
              <a:defRPr sz="200" b="0" i="0" u="none" strike="noStrike" cap="none">
                <a:solidFill>
                  <a:schemeClr val="dk1"/>
                </a:solidFill>
                <a:latin typeface="Arial"/>
                <a:ea typeface="Arial"/>
                <a:cs typeface="Arial"/>
                <a:sym typeface="Arial"/>
              </a:defRPr>
            </a:lvl2pPr>
            <a:lvl3pPr marL="0" lvl="2" indent="0" algn="l">
              <a:spcBef>
                <a:spcPts val="0"/>
              </a:spcBef>
              <a:buNone/>
              <a:defRPr sz="200" b="0" i="0" u="none" strike="noStrike" cap="none">
                <a:solidFill>
                  <a:schemeClr val="dk1"/>
                </a:solidFill>
                <a:latin typeface="Arial"/>
                <a:ea typeface="Arial"/>
                <a:cs typeface="Arial"/>
                <a:sym typeface="Arial"/>
              </a:defRPr>
            </a:lvl3pPr>
            <a:lvl4pPr marL="0" lvl="3" indent="0" algn="l">
              <a:spcBef>
                <a:spcPts val="0"/>
              </a:spcBef>
              <a:buNone/>
              <a:defRPr sz="200" b="0" i="0" u="none" strike="noStrike" cap="none">
                <a:solidFill>
                  <a:schemeClr val="dk1"/>
                </a:solidFill>
                <a:latin typeface="Arial"/>
                <a:ea typeface="Arial"/>
                <a:cs typeface="Arial"/>
                <a:sym typeface="Arial"/>
              </a:defRPr>
            </a:lvl4pPr>
            <a:lvl5pPr marL="0" lvl="4" indent="0" algn="l">
              <a:spcBef>
                <a:spcPts val="0"/>
              </a:spcBef>
              <a:buNone/>
              <a:defRPr sz="200" b="0" i="0" u="none" strike="noStrike" cap="none">
                <a:solidFill>
                  <a:schemeClr val="dk1"/>
                </a:solidFill>
                <a:latin typeface="Arial"/>
                <a:ea typeface="Arial"/>
                <a:cs typeface="Arial"/>
                <a:sym typeface="Arial"/>
              </a:defRPr>
            </a:lvl5pPr>
            <a:lvl6pPr marL="0" lvl="5" indent="0" algn="l">
              <a:spcBef>
                <a:spcPts val="0"/>
              </a:spcBef>
              <a:buNone/>
              <a:defRPr sz="200" b="0" i="0" u="none" strike="noStrike" cap="none">
                <a:solidFill>
                  <a:schemeClr val="dk1"/>
                </a:solidFill>
                <a:latin typeface="Arial"/>
                <a:ea typeface="Arial"/>
                <a:cs typeface="Arial"/>
                <a:sym typeface="Arial"/>
              </a:defRPr>
            </a:lvl6pPr>
            <a:lvl7pPr marL="0" lvl="6" indent="0" algn="l">
              <a:spcBef>
                <a:spcPts val="0"/>
              </a:spcBef>
              <a:buNone/>
              <a:defRPr sz="200" b="0" i="0" u="none" strike="noStrike" cap="none">
                <a:solidFill>
                  <a:schemeClr val="dk1"/>
                </a:solidFill>
                <a:latin typeface="Arial"/>
                <a:ea typeface="Arial"/>
                <a:cs typeface="Arial"/>
                <a:sym typeface="Arial"/>
              </a:defRPr>
            </a:lvl7pPr>
            <a:lvl8pPr marL="0" lvl="7" indent="0" algn="l">
              <a:spcBef>
                <a:spcPts val="0"/>
              </a:spcBef>
              <a:buNone/>
              <a:defRPr sz="200" b="0" i="0" u="none" strike="noStrike" cap="none">
                <a:solidFill>
                  <a:schemeClr val="dk1"/>
                </a:solidFill>
                <a:latin typeface="Arial"/>
                <a:ea typeface="Arial"/>
                <a:cs typeface="Arial"/>
                <a:sym typeface="Arial"/>
              </a:defRPr>
            </a:lvl8pPr>
            <a:lvl9pPr marL="0" lvl="8" indent="0" algn="l">
              <a:spcBef>
                <a:spcPts val="0"/>
              </a:spcBef>
              <a:buNone/>
              <a:defRPr sz="200" b="0" i="0" u="none" strike="noStrike" cap="none">
                <a:solidFill>
                  <a:schemeClr val="dk1"/>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4410191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slide 3">
  <p:cSld name="Title slide 3">
    <p:spTree>
      <p:nvGrpSpPr>
        <p:cNvPr id="1" name="Shape 179"/>
        <p:cNvGrpSpPr/>
        <p:nvPr/>
      </p:nvGrpSpPr>
      <p:grpSpPr>
        <a:xfrm>
          <a:off x="0" y="0"/>
          <a:ext cx="0" cy="0"/>
          <a:chOff x="0" y="0"/>
          <a:chExt cx="0" cy="0"/>
        </a:xfrm>
      </p:grpSpPr>
      <p:sp>
        <p:nvSpPr>
          <p:cNvPr id="180" name="Google Shape;180;p6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181" name="Google Shape;181;p61"/>
          <p:cNvSpPr txBox="1"/>
          <p:nvPr/>
        </p:nvSpPr>
        <p:spPr>
          <a:xfrm>
            <a:off x="644600" y="9167700"/>
            <a:ext cx="10244400" cy="652426"/>
          </a:xfrm>
          <a:prstGeom prst="rect">
            <a:avLst/>
          </a:prstGeom>
          <a:noFill/>
          <a:ln>
            <a:noFill/>
          </a:ln>
        </p:spPr>
        <p:txBody>
          <a:bodyPr spcFirstLastPara="1" wrap="square" lIns="182850" tIns="182850" rIns="182850" bIns="182850" anchor="t" anchorCtr="0">
            <a:spAutoFit/>
          </a:bodyPr>
          <a:lstStyle/>
          <a:p>
            <a:pPr marL="0" lvl="0" indent="0" algn="l" rtl="0">
              <a:lnSpc>
                <a:spcPct val="115000"/>
              </a:lnSpc>
              <a:spcBef>
                <a:spcPts val="0"/>
              </a:spcBef>
              <a:spcAft>
                <a:spcPts val="0"/>
              </a:spcAft>
              <a:buNone/>
            </a:pPr>
            <a:endParaRPr sz="1600">
              <a:solidFill>
                <a:srgbClr val="B7ABF2"/>
              </a:solidFill>
              <a:latin typeface="Bricolage Grotesque Light"/>
              <a:ea typeface="Bricolage Grotesque Light"/>
              <a:cs typeface="Bricolage Grotesque Light"/>
              <a:sym typeface="Bricolage Grotesque Light"/>
            </a:endParaRPr>
          </a:p>
        </p:txBody>
      </p:sp>
    </p:spTree>
    <p:extLst>
      <p:ext uri="{BB962C8B-B14F-4D97-AF65-F5344CB8AC3E}">
        <p14:creationId xmlns:p14="http://schemas.microsoft.com/office/powerpoint/2010/main" val="138531295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slide 5">
  <p:cSld name="Title slide 5">
    <p:spTree>
      <p:nvGrpSpPr>
        <p:cNvPr id="1" name="Shape 182"/>
        <p:cNvGrpSpPr/>
        <p:nvPr/>
      </p:nvGrpSpPr>
      <p:grpSpPr>
        <a:xfrm>
          <a:off x="0" y="0"/>
          <a:ext cx="0" cy="0"/>
          <a:chOff x="0" y="0"/>
          <a:chExt cx="0" cy="0"/>
        </a:xfrm>
      </p:grpSpPr>
      <p:sp>
        <p:nvSpPr>
          <p:cNvPr id="183" name="Google Shape;183;p6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184" name="Google Shape;184;p62"/>
          <p:cNvSpPr txBox="1"/>
          <p:nvPr/>
        </p:nvSpPr>
        <p:spPr>
          <a:xfrm>
            <a:off x="644600" y="9167700"/>
            <a:ext cx="10244400" cy="652426"/>
          </a:xfrm>
          <a:prstGeom prst="rect">
            <a:avLst/>
          </a:prstGeom>
          <a:noFill/>
          <a:ln>
            <a:noFill/>
          </a:ln>
        </p:spPr>
        <p:txBody>
          <a:bodyPr spcFirstLastPara="1" wrap="square" lIns="182850" tIns="182850" rIns="182850" bIns="182850" anchor="t" anchorCtr="0">
            <a:spAutoFit/>
          </a:bodyPr>
          <a:lstStyle/>
          <a:p>
            <a:pPr marL="0" lvl="0" indent="0" algn="l" rtl="0">
              <a:lnSpc>
                <a:spcPct val="115000"/>
              </a:lnSpc>
              <a:spcBef>
                <a:spcPts val="0"/>
              </a:spcBef>
              <a:spcAft>
                <a:spcPts val="0"/>
              </a:spcAft>
              <a:buNone/>
            </a:pPr>
            <a:endParaRPr sz="1600">
              <a:solidFill>
                <a:srgbClr val="B7ABF2"/>
              </a:solidFill>
              <a:latin typeface="Bricolage Grotesque Light"/>
              <a:ea typeface="Bricolage Grotesque Light"/>
              <a:cs typeface="Bricolage Grotesque Light"/>
              <a:sym typeface="Bricolage Grotesque Light"/>
            </a:endParaRPr>
          </a:p>
        </p:txBody>
      </p:sp>
    </p:spTree>
    <p:extLst>
      <p:ext uri="{BB962C8B-B14F-4D97-AF65-F5344CB8AC3E}">
        <p14:creationId xmlns:p14="http://schemas.microsoft.com/office/powerpoint/2010/main" val="26687941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Title slide 6">
  <p:cSld name="Title slide 6">
    <p:spTree>
      <p:nvGrpSpPr>
        <p:cNvPr id="1" name="Shape 185"/>
        <p:cNvGrpSpPr/>
        <p:nvPr/>
      </p:nvGrpSpPr>
      <p:grpSpPr>
        <a:xfrm>
          <a:off x="0" y="0"/>
          <a:ext cx="0" cy="0"/>
          <a:chOff x="0" y="0"/>
          <a:chExt cx="0" cy="0"/>
        </a:xfrm>
      </p:grpSpPr>
      <p:sp>
        <p:nvSpPr>
          <p:cNvPr id="186" name="Google Shape;186;p6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187" name="Google Shape;187;p63"/>
          <p:cNvSpPr txBox="1"/>
          <p:nvPr/>
        </p:nvSpPr>
        <p:spPr>
          <a:xfrm>
            <a:off x="644600" y="9167700"/>
            <a:ext cx="10244400" cy="652426"/>
          </a:xfrm>
          <a:prstGeom prst="rect">
            <a:avLst/>
          </a:prstGeom>
          <a:noFill/>
          <a:ln>
            <a:noFill/>
          </a:ln>
        </p:spPr>
        <p:txBody>
          <a:bodyPr spcFirstLastPara="1" wrap="square" lIns="182850" tIns="182850" rIns="182850" bIns="182850" anchor="t" anchorCtr="0">
            <a:spAutoFit/>
          </a:bodyPr>
          <a:lstStyle/>
          <a:p>
            <a:pPr marL="0" lvl="0" indent="0" algn="l" rtl="0">
              <a:lnSpc>
                <a:spcPct val="115000"/>
              </a:lnSpc>
              <a:spcBef>
                <a:spcPts val="0"/>
              </a:spcBef>
              <a:spcAft>
                <a:spcPts val="0"/>
              </a:spcAft>
              <a:buNone/>
            </a:pPr>
            <a:endParaRPr sz="1600">
              <a:solidFill>
                <a:srgbClr val="B7ABF2"/>
              </a:solidFill>
              <a:latin typeface="Bricolage Grotesque Light"/>
              <a:ea typeface="Bricolage Grotesque Light"/>
              <a:cs typeface="Bricolage Grotesque Light"/>
              <a:sym typeface="Bricolage Grotesque Light"/>
            </a:endParaRPr>
          </a:p>
        </p:txBody>
      </p:sp>
    </p:spTree>
    <p:extLst>
      <p:ext uri="{BB962C8B-B14F-4D97-AF65-F5344CB8AC3E}">
        <p14:creationId xmlns:p14="http://schemas.microsoft.com/office/powerpoint/2010/main" val="27091852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itle slide 3 1">
  <p:cSld name="Title slide 3 1">
    <p:spTree>
      <p:nvGrpSpPr>
        <p:cNvPr id="1" name="Shape 188"/>
        <p:cNvGrpSpPr/>
        <p:nvPr/>
      </p:nvGrpSpPr>
      <p:grpSpPr>
        <a:xfrm>
          <a:off x="0" y="0"/>
          <a:ext cx="0" cy="0"/>
          <a:chOff x="0" y="0"/>
          <a:chExt cx="0" cy="0"/>
        </a:xfrm>
      </p:grpSpPr>
      <p:sp>
        <p:nvSpPr>
          <p:cNvPr id="189" name="Google Shape;189;p64"/>
          <p:cNvSpPr txBox="1">
            <a:spLocks noGrp="1"/>
          </p:cNvSpPr>
          <p:nvPr>
            <p:ph type="sldNum" idx="12"/>
          </p:nvPr>
        </p:nvSpPr>
        <p:spPr>
          <a:xfrm>
            <a:off x="16453694" y="9326450"/>
            <a:ext cx="15888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722355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Title slide 7">
  <p:cSld name="Title slide 7">
    <p:spTree>
      <p:nvGrpSpPr>
        <p:cNvPr id="1" name="Shape 190"/>
        <p:cNvGrpSpPr/>
        <p:nvPr/>
      </p:nvGrpSpPr>
      <p:grpSpPr>
        <a:xfrm>
          <a:off x="0" y="0"/>
          <a:ext cx="0" cy="0"/>
          <a:chOff x="0" y="0"/>
          <a:chExt cx="0" cy="0"/>
        </a:xfrm>
      </p:grpSpPr>
      <p:sp>
        <p:nvSpPr>
          <p:cNvPr id="191" name="Google Shape;191;p6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192" name="Google Shape;192;p65"/>
          <p:cNvSpPr txBox="1"/>
          <p:nvPr/>
        </p:nvSpPr>
        <p:spPr>
          <a:xfrm>
            <a:off x="644600" y="9167700"/>
            <a:ext cx="10244400" cy="652426"/>
          </a:xfrm>
          <a:prstGeom prst="rect">
            <a:avLst/>
          </a:prstGeom>
          <a:noFill/>
          <a:ln>
            <a:noFill/>
          </a:ln>
        </p:spPr>
        <p:txBody>
          <a:bodyPr spcFirstLastPara="1" wrap="square" lIns="182850" tIns="182850" rIns="182850" bIns="182850" anchor="t" anchorCtr="0">
            <a:spAutoFit/>
          </a:bodyPr>
          <a:lstStyle/>
          <a:p>
            <a:pPr marL="0" lvl="0" indent="0" algn="l" rtl="0">
              <a:lnSpc>
                <a:spcPct val="115000"/>
              </a:lnSpc>
              <a:spcBef>
                <a:spcPts val="0"/>
              </a:spcBef>
              <a:spcAft>
                <a:spcPts val="0"/>
              </a:spcAft>
              <a:buNone/>
            </a:pPr>
            <a:endParaRPr sz="1600">
              <a:solidFill>
                <a:srgbClr val="B7ABF2"/>
              </a:solidFill>
              <a:latin typeface="Bricolage Grotesque Light"/>
              <a:ea typeface="Bricolage Grotesque Light"/>
              <a:cs typeface="Bricolage Grotesque Light"/>
              <a:sym typeface="Bricolage Grotesque Light"/>
            </a:endParaRPr>
          </a:p>
        </p:txBody>
      </p:sp>
    </p:spTree>
    <p:extLst>
      <p:ext uri="{BB962C8B-B14F-4D97-AF65-F5344CB8AC3E}">
        <p14:creationId xmlns:p14="http://schemas.microsoft.com/office/powerpoint/2010/main" val="207359438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Product/Feature deep dive x3">
  <p:cSld name="Product/Feature deep dive x3">
    <p:spTree>
      <p:nvGrpSpPr>
        <p:cNvPr id="1" name="Shape 193"/>
        <p:cNvGrpSpPr/>
        <p:nvPr/>
      </p:nvGrpSpPr>
      <p:grpSpPr>
        <a:xfrm>
          <a:off x="0" y="0"/>
          <a:ext cx="0" cy="0"/>
          <a:chOff x="0" y="0"/>
          <a:chExt cx="0" cy="0"/>
        </a:xfrm>
      </p:grpSpPr>
      <p:sp>
        <p:nvSpPr>
          <p:cNvPr id="194" name="Google Shape;194;p66"/>
          <p:cNvSpPr txBox="1">
            <a:spLocks noGrp="1"/>
          </p:cNvSpPr>
          <p:nvPr>
            <p:ph type="sldNum" idx="12"/>
          </p:nvPr>
        </p:nvSpPr>
        <p:spPr>
          <a:xfrm>
            <a:off x="16453694" y="9326450"/>
            <a:ext cx="15888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195" name="Google Shape;195;p66"/>
          <p:cNvSpPr/>
          <p:nvPr/>
        </p:nvSpPr>
        <p:spPr>
          <a:xfrm>
            <a:off x="9040000" y="125250"/>
            <a:ext cx="9247800" cy="10173600"/>
          </a:xfrm>
          <a:prstGeom prst="rect">
            <a:avLst/>
          </a:prstGeom>
          <a:solidFill>
            <a:srgbClr val="FBF3F0"/>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2800" b="0" i="0" u="none" strike="noStrike" cap="none">
              <a:solidFill>
                <a:srgbClr val="000000"/>
              </a:solidFill>
              <a:latin typeface="Arial"/>
              <a:ea typeface="Arial"/>
              <a:cs typeface="Arial"/>
              <a:sym typeface="Arial"/>
            </a:endParaRPr>
          </a:p>
        </p:txBody>
      </p:sp>
      <p:sp>
        <p:nvSpPr>
          <p:cNvPr id="196" name="Google Shape;196;p66"/>
          <p:cNvSpPr txBox="1">
            <a:spLocks noGrp="1"/>
          </p:cNvSpPr>
          <p:nvPr>
            <p:ph type="title"/>
          </p:nvPr>
        </p:nvSpPr>
        <p:spPr>
          <a:xfrm>
            <a:off x="756950" y="483450"/>
            <a:ext cx="7146000" cy="1403400"/>
          </a:xfrm>
          <a:prstGeom prst="rect">
            <a:avLst/>
          </a:prstGeom>
        </p:spPr>
        <p:txBody>
          <a:bodyPr spcFirstLastPara="1" wrap="square" lIns="91425" tIns="91425" rIns="91425" bIns="91425" anchor="t" anchorCtr="0">
            <a:normAutofit/>
          </a:bodyPr>
          <a:lstStyle>
            <a:lvl1pPr lvl="0">
              <a:spcBef>
                <a:spcPts val="0"/>
              </a:spcBef>
              <a:spcAft>
                <a:spcPts val="0"/>
              </a:spcAft>
              <a:buClr>
                <a:srgbClr val="352C5F"/>
              </a:buClr>
              <a:buSzPts val="2800"/>
              <a:buFont typeface="Bricolage Grotesque"/>
              <a:buNone/>
              <a:defRPr sz="5600" b="1">
                <a:solidFill>
                  <a:srgbClr val="352C5F"/>
                </a:solidFill>
                <a:latin typeface="Bricolage Grotesque"/>
                <a:ea typeface="Bricolage Grotesque"/>
                <a:cs typeface="Bricolage Grotesque"/>
                <a:sym typeface="Bricolage Grotesqu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97" name="Google Shape;197;p66"/>
          <p:cNvSpPr txBox="1">
            <a:spLocks noGrp="1"/>
          </p:cNvSpPr>
          <p:nvPr>
            <p:ph type="subTitle" idx="1"/>
          </p:nvPr>
        </p:nvSpPr>
        <p:spPr>
          <a:xfrm>
            <a:off x="756950" y="2433600"/>
            <a:ext cx="5648400" cy="634800"/>
          </a:xfrm>
          <a:prstGeom prst="rect">
            <a:avLst/>
          </a:prstGeom>
        </p:spPr>
        <p:txBody>
          <a:bodyPr spcFirstLastPara="1" wrap="square" lIns="91425" tIns="91425" rIns="91425" bIns="91425" anchor="t" anchorCtr="0">
            <a:normAutofit/>
          </a:bodyPr>
          <a:lstStyle>
            <a:lvl1pPr lvl="0">
              <a:spcBef>
                <a:spcPts val="0"/>
              </a:spcBef>
              <a:spcAft>
                <a:spcPts val="0"/>
              </a:spcAft>
              <a:buClr>
                <a:srgbClr val="716293"/>
              </a:buClr>
              <a:buSzPts val="1000"/>
              <a:buFont typeface="Bricolage Grotesque"/>
              <a:buNone/>
              <a:defRPr sz="2000" b="1">
                <a:solidFill>
                  <a:srgbClr val="716293"/>
                </a:solidFill>
                <a:latin typeface="Bricolage Grotesque"/>
                <a:ea typeface="Bricolage Grotesque"/>
                <a:cs typeface="Bricolage Grotesque"/>
                <a:sym typeface="Bricolage Grotesqu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8" name="Google Shape;198;p66"/>
          <p:cNvSpPr txBox="1">
            <a:spLocks noGrp="1"/>
          </p:cNvSpPr>
          <p:nvPr>
            <p:ph type="subTitle" idx="2"/>
          </p:nvPr>
        </p:nvSpPr>
        <p:spPr>
          <a:xfrm>
            <a:off x="756950" y="3263500"/>
            <a:ext cx="7666800" cy="922200"/>
          </a:xfrm>
          <a:prstGeom prst="rect">
            <a:avLst/>
          </a:prstGeom>
        </p:spPr>
        <p:txBody>
          <a:bodyPr spcFirstLastPara="1" wrap="square" lIns="91425" tIns="91425" rIns="91425" bIns="91425" anchor="t" anchorCtr="0">
            <a:normAutofit/>
          </a:bodyPr>
          <a:lstStyle>
            <a:lvl1pPr lvl="0">
              <a:spcBef>
                <a:spcPts val="0"/>
              </a:spcBef>
              <a:spcAft>
                <a:spcPts val="0"/>
              </a:spcAft>
              <a:buClr>
                <a:srgbClr val="5D1B69"/>
              </a:buClr>
              <a:buSzPts val="1200"/>
              <a:buFont typeface="Inter"/>
              <a:buNone/>
              <a:defRPr sz="2400">
                <a:solidFill>
                  <a:srgbClr val="5D1B69"/>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9" name="Google Shape;199;p66"/>
          <p:cNvSpPr txBox="1">
            <a:spLocks noGrp="1"/>
          </p:cNvSpPr>
          <p:nvPr>
            <p:ph type="subTitle" idx="3"/>
          </p:nvPr>
        </p:nvSpPr>
        <p:spPr>
          <a:xfrm>
            <a:off x="1385750" y="4953400"/>
            <a:ext cx="6885600" cy="922200"/>
          </a:xfrm>
          <a:prstGeom prst="rect">
            <a:avLst/>
          </a:prstGeom>
        </p:spPr>
        <p:txBody>
          <a:bodyPr spcFirstLastPara="1" wrap="square" lIns="91425" tIns="91425" rIns="91425" bIns="91425" anchor="t" anchorCtr="0">
            <a:normAutofit/>
          </a:bodyPr>
          <a:lstStyle>
            <a:lvl1pPr lvl="0">
              <a:spcBef>
                <a:spcPts val="0"/>
              </a:spcBef>
              <a:spcAft>
                <a:spcPts val="0"/>
              </a:spcAft>
              <a:buClr>
                <a:schemeClr val="dk1"/>
              </a:buClr>
              <a:buSzPts val="1200"/>
              <a:buFont typeface="Inter"/>
              <a:buNone/>
              <a:defRPr sz="2400">
                <a:solidFill>
                  <a:schemeClr val="dk1"/>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0" name="Google Shape;200;p66"/>
          <p:cNvSpPr txBox="1">
            <a:spLocks noGrp="1"/>
          </p:cNvSpPr>
          <p:nvPr>
            <p:ph type="subTitle" idx="4"/>
          </p:nvPr>
        </p:nvSpPr>
        <p:spPr>
          <a:xfrm>
            <a:off x="1385750" y="6204350"/>
            <a:ext cx="6885600" cy="922200"/>
          </a:xfrm>
          <a:prstGeom prst="rect">
            <a:avLst/>
          </a:prstGeom>
        </p:spPr>
        <p:txBody>
          <a:bodyPr spcFirstLastPara="1" wrap="square" lIns="91425" tIns="91425" rIns="91425" bIns="91425" anchor="t" anchorCtr="0">
            <a:normAutofit/>
          </a:bodyPr>
          <a:lstStyle>
            <a:lvl1pPr lvl="0">
              <a:spcBef>
                <a:spcPts val="0"/>
              </a:spcBef>
              <a:spcAft>
                <a:spcPts val="0"/>
              </a:spcAft>
              <a:buClr>
                <a:schemeClr val="dk1"/>
              </a:buClr>
              <a:buSzPts val="1200"/>
              <a:buFont typeface="Inter"/>
              <a:buNone/>
              <a:defRPr sz="2400">
                <a:solidFill>
                  <a:schemeClr val="dk1"/>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1" name="Google Shape;201;p66"/>
          <p:cNvSpPr txBox="1">
            <a:spLocks noGrp="1"/>
          </p:cNvSpPr>
          <p:nvPr>
            <p:ph type="subTitle" idx="5"/>
          </p:nvPr>
        </p:nvSpPr>
        <p:spPr>
          <a:xfrm>
            <a:off x="1385750" y="7455300"/>
            <a:ext cx="6885600" cy="922200"/>
          </a:xfrm>
          <a:prstGeom prst="rect">
            <a:avLst/>
          </a:prstGeom>
        </p:spPr>
        <p:txBody>
          <a:bodyPr spcFirstLastPara="1" wrap="square" lIns="91425" tIns="91425" rIns="91425" bIns="91425" anchor="t" anchorCtr="0">
            <a:normAutofit/>
          </a:bodyPr>
          <a:lstStyle>
            <a:lvl1pPr lvl="0">
              <a:spcBef>
                <a:spcPts val="0"/>
              </a:spcBef>
              <a:spcAft>
                <a:spcPts val="0"/>
              </a:spcAft>
              <a:buClr>
                <a:schemeClr val="dk1"/>
              </a:buClr>
              <a:buSzPts val="1200"/>
              <a:buFont typeface="Inter"/>
              <a:buNone/>
              <a:defRPr sz="2400">
                <a:solidFill>
                  <a:schemeClr val="dk1"/>
                </a:solidFill>
                <a:latin typeface="Inter"/>
                <a:ea typeface="Inter"/>
                <a:cs typeface="Inter"/>
                <a:sym typeface="Int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202" name="Google Shape;202;p66"/>
          <p:cNvPicPr preferRelativeResize="0"/>
          <p:nvPr/>
        </p:nvPicPr>
        <p:blipFill>
          <a:blip r:embed="rId2">
            <a:alphaModFix/>
          </a:blip>
          <a:stretch>
            <a:fillRect/>
          </a:stretch>
        </p:blipFill>
        <p:spPr>
          <a:xfrm>
            <a:off x="928501" y="5111651"/>
            <a:ext cx="428550" cy="428550"/>
          </a:xfrm>
          <a:prstGeom prst="rect">
            <a:avLst/>
          </a:prstGeom>
          <a:noFill/>
          <a:ln>
            <a:noFill/>
          </a:ln>
        </p:spPr>
      </p:pic>
      <p:pic>
        <p:nvPicPr>
          <p:cNvPr id="203" name="Google Shape;203;p66"/>
          <p:cNvPicPr preferRelativeResize="0"/>
          <p:nvPr/>
        </p:nvPicPr>
        <p:blipFill>
          <a:blip r:embed="rId2">
            <a:alphaModFix/>
          </a:blip>
          <a:stretch>
            <a:fillRect/>
          </a:stretch>
        </p:blipFill>
        <p:spPr>
          <a:xfrm>
            <a:off x="928501" y="6374351"/>
            <a:ext cx="428550" cy="428550"/>
          </a:xfrm>
          <a:prstGeom prst="rect">
            <a:avLst/>
          </a:prstGeom>
          <a:noFill/>
          <a:ln>
            <a:noFill/>
          </a:ln>
        </p:spPr>
      </p:pic>
      <p:pic>
        <p:nvPicPr>
          <p:cNvPr id="204" name="Google Shape;204;p66"/>
          <p:cNvPicPr preferRelativeResize="0"/>
          <p:nvPr/>
        </p:nvPicPr>
        <p:blipFill>
          <a:blip r:embed="rId2">
            <a:alphaModFix/>
          </a:blip>
          <a:stretch>
            <a:fillRect/>
          </a:stretch>
        </p:blipFill>
        <p:spPr>
          <a:xfrm>
            <a:off x="897101" y="7625301"/>
            <a:ext cx="428550" cy="428550"/>
          </a:xfrm>
          <a:prstGeom prst="rect">
            <a:avLst/>
          </a:prstGeom>
          <a:noFill/>
          <a:ln>
            <a:noFill/>
          </a:ln>
        </p:spPr>
      </p:pic>
    </p:spTree>
    <p:extLst>
      <p:ext uri="{BB962C8B-B14F-4D97-AF65-F5344CB8AC3E}">
        <p14:creationId xmlns:p14="http://schemas.microsoft.com/office/powerpoint/2010/main" val="232016155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slide 8">
  <p:cSld name="Title slide 8">
    <p:spTree>
      <p:nvGrpSpPr>
        <p:cNvPr id="1" name="Shape 205"/>
        <p:cNvGrpSpPr/>
        <p:nvPr/>
      </p:nvGrpSpPr>
      <p:grpSpPr>
        <a:xfrm>
          <a:off x="0" y="0"/>
          <a:ext cx="0" cy="0"/>
          <a:chOff x="0" y="0"/>
          <a:chExt cx="0" cy="0"/>
        </a:xfrm>
      </p:grpSpPr>
      <p:sp>
        <p:nvSpPr>
          <p:cNvPr id="206" name="Google Shape;206;p6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207" name="Google Shape;207;p67"/>
          <p:cNvSpPr txBox="1"/>
          <p:nvPr/>
        </p:nvSpPr>
        <p:spPr>
          <a:xfrm>
            <a:off x="644600" y="9167700"/>
            <a:ext cx="10244400" cy="652426"/>
          </a:xfrm>
          <a:prstGeom prst="rect">
            <a:avLst/>
          </a:prstGeom>
          <a:noFill/>
          <a:ln>
            <a:noFill/>
          </a:ln>
        </p:spPr>
        <p:txBody>
          <a:bodyPr spcFirstLastPara="1" wrap="square" lIns="182850" tIns="182850" rIns="182850" bIns="182850" anchor="t" anchorCtr="0">
            <a:spAutoFit/>
          </a:bodyPr>
          <a:lstStyle/>
          <a:p>
            <a:pPr marL="0" lvl="0" indent="0" algn="l" rtl="0">
              <a:lnSpc>
                <a:spcPct val="115000"/>
              </a:lnSpc>
              <a:spcBef>
                <a:spcPts val="0"/>
              </a:spcBef>
              <a:spcAft>
                <a:spcPts val="0"/>
              </a:spcAft>
              <a:buNone/>
            </a:pPr>
            <a:endParaRPr sz="1600">
              <a:solidFill>
                <a:srgbClr val="B7ABF2"/>
              </a:solidFill>
              <a:latin typeface="Bricolage Grotesque Light"/>
              <a:ea typeface="Bricolage Grotesque Light"/>
              <a:cs typeface="Bricolage Grotesque Light"/>
              <a:sym typeface="Bricolage Grotesque Light"/>
            </a:endParaRPr>
          </a:p>
        </p:txBody>
      </p:sp>
    </p:spTree>
    <p:extLst>
      <p:ext uri="{BB962C8B-B14F-4D97-AF65-F5344CB8AC3E}">
        <p14:creationId xmlns:p14="http://schemas.microsoft.com/office/powerpoint/2010/main" val="33453172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slide 9">
  <p:cSld name="Title slide 9">
    <p:spTree>
      <p:nvGrpSpPr>
        <p:cNvPr id="1" name="Shape 208"/>
        <p:cNvGrpSpPr/>
        <p:nvPr/>
      </p:nvGrpSpPr>
      <p:grpSpPr>
        <a:xfrm>
          <a:off x="0" y="0"/>
          <a:ext cx="0" cy="0"/>
          <a:chOff x="0" y="0"/>
          <a:chExt cx="0" cy="0"/>
        </a:xfrm>
      </p:grpSpPr>
      <p:sp>
        <p:nvSpPr>
          <p:cNvPr id="209" name="Google Shape;209;p6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210" name="Google Shape;210;p68"/>
          <p:cNvSpPr txBox="1"/>
          <p:nvPr/>
        </p:nvSpPr>
        <p:spPr>
          <a:xfrm>
            <a:off x="644600" y="9167700"/>
            <a:ext cx="10244400" cy="652426"/>
          </a:xfrm>
          <a:prstGeom prst="rect">
            <a:avLst/>
          </a:prstGeom>
          <a:noFill/>
          <a:ln>
            <a:noFill/>
          </a:ln>
        </p:spPr>
        <p:txBody>
          <a:bodyPr spcFirstLastPara="1" wrap="square" lIns="182850" tIns="182850" rIns="182850" bIns="182850" anchor="t" anchorCtr="0">
            <a:spAutoFit/>
          </a:bodyPr>
          <a:lstStyle/>
          <a:p>
            <a:pPr marL="0" lvl="0" indent="0" algn="l" rtl="0">
              <a:lnSpc>
                <a:spcPct val="115000"/>
              </a:lnSpc>
              <a:spcBef>
                <a:spcPts val="0"/>
              </a:spcBef>
              <a:spcAft>
                <a:spcPts val="0"/>
              </a:spcAft>
              <a:buNone/>
            </a:pPr>
            <a:endParaRPr sz="1600">
              <a:solidFill>
                <a:srgbClr val="B7ABF2"/>
              </a:solidFill>
              <a:latin typeface="Bricolage Grotesque Light"/>
              <a:ea typeface="Bricolage Grotesque Light"/>
              <a:cs typeface="Bricolage Grotesque Light"/>
              <a:sym typeface="Bricolage Grotesque Light"/>
            </a:endParaRPr>
          </a:p>
        </p:txBody>
      </p:sp>
    </p:spTree>
    <p:extLst>
      <p:ext uri="{BB962C8B-B14F-4D97-AF65-F5344CB8AC3E}">
        <p14:creationId xmlns:p14="http://schemas.microsoft.com/office/powerpoint/2010/main" val="30609051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211"/>
        <p:cNvGrpSpPr/>
        <p:nvPr/>
      </p:nvGrpSpPr>
      <p:grpSpPr>
        <a:xfrm>
          <a:off x="0" y="0"/>
          <a:ext cx="0" cy="0"/>
          <a:chOff x="0" y="0"/>
          <a:chExt cx="0" cy="0"/>
        </a:xfrm>
      </p:grpSpPr>
    </p:spTree>
    <p:extLst>
      <p:ext uri="{BB962C8B-B14F-4D97-AF65-F5344CB8AC3E}">
        <p14:creationId xmlns:p14="http://schemas.microsoft.com/office/powerpoint/2010/main" val="151303814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Slide 1 master">
  <p:cSld name="Slide 1 master">
    <p:spTree>
      <p:nvGrpSpPr>
        <p:cNvPr id="1" name="Shape 212"/>
        <p:cNvGrpSpPr/>
        <p:nvPr/>
      </p:nvGrpSpPr>
      <p:grpSpPr>
        <a:xfrm>
          <a:off x="0" y="0"/>
          <a:ext cx="0" cy="0"/>
          <a:chOff x="0" y="0"/>
          <a:chExt cx="0" cy="0"/>
        </a:xfrm>
      </p:grpSpPr>
      <p:sp>
        <p:nvSpPr>
          <p:cNvPr id="213" name="Google Shape;213;p70"/>
          <p:cNvSpPr/>
          <p:nvPr/>
        </p:nvSpPr>
        <p:spPr>
          <a:xfrm>
            <a:off x="0" y="0"/>
            <a:ext cx="18288000" cy="10287000"/>
          </a:xfrm>
          <a:prstGeom prst="rect">
            <a:avLst/>
          </a:prstGeom>
          <a:solidFill>
            <a:srgbClr val="FFFFFF"/>
          </a:solidFill>
          <a:ln>
            <a:noFill/>
          </a:ln>
        </p:spPr>
        <p:txBody>
          <a:bodyPr spcFirstLastPara="1" wrap="square" lIns="114300" tIns="114300" rIns="114300" bIns="114300" anchor="ctr" anchorCtr="0">
            <a:noAutofit/>
          </a:bodyPr>
          <a:lstStyle/>
          <a:p>
            <a:pPr marL="0" lvl="0" indent="0" algn="l" rtl="0">
              <a:spcBef>
                <a:spcPts val="0"/>
              </a:spcBef>
              <a:spcAft>
                <a:spcPts val="0"/>
              </a:spcAft>
              <a:buNone/>
            </a:pPr>
            <a:endParaRPr sz="3600"/>
          </a:p>
        </p:txBody>
      </p:sp>
      <p:sp>
        <p:nvSpPr>
          <p:cNvPr id="214" name="Google Shape;214;p70"/>
          <p:cNvSpPr/>
          <p:nvPr/>
        </p:nvSpPr>
        <p:spPr>
          <a:xfrm>
            <a:off x="0" y="0"/>
            <a:ext cx="18288000" cy="10287000"/>
          </a:xfrm>
          <a:prstGeom prst="rect">
            <a:avLst/>
          </a:prstGeom>
          <a:solidFill>
            <a:srgbClr val="FFFFFF"/>
          </a:solidFill>
          <a:ln>
            <a:noFill/>
          </a:ln>
        </p:spPr>
        <p:txBody>
          <a:bodyPr spcFirstLastPara="1" wrap="square" lIns="114300" tIns="114300" rIns="114300" bIns="114300" anchor="ctr" anchorCtr="0">
            <a:noAutofit/>
          </a:bodyPr>
          <a:lstStyle/>
          <a:p>
            <a:pPr marL="0" lvl="0" indent="0" algn="l" rtl="0">
              <a:spcBef>
                <a:spcPts val="0"/>
              </a:spcBef>
              <a:spcAft>
                <a:spcPts val="0"/>
              </a:spcAft>
              <a:buNone/>
            </a:pPr>
            <a:endParaRPr sz="3600"/>
          </a:p>
        </p:txBody>
      </p:sp>
    </p:spTree>
    <p:extLst>
      <p:ext uri="{BB962C8B-B14F-4D97-AF65-F5344CB8AC3E}">
        <p14:creationId xmlns:p14="http://schemas.microsoft.com/office/powerpoint/2010/main" val="101401115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DEFAULT 22">
  <p:cSld name="DEFAULT 22">
    <p:bg>
      <p:bgPr>
        <a:solidFill>
          <a:schemeClr val="lt1"/>
        </a:solidFill>
        <a:effectLst/>
      </p:bgPr>
    </p:bg>
    <p:spTree>
      <p:nvGrpSpPr>
        <p:cNvPr id="1" name="Shape 215"/>
        <p:cNvGrpSpPr/>
        <p:nvPr/>
      </p:nvGrpSpPr>
      <p:grpSpPr>
        <a:xfrm>
          <a:off x="0" y="0"/>
          <a:ext cx="0" cy="0"/>
          <a:chOff x="0" y="0"/>
          <a:chExt cx="0" cy="0"/>
        </a:xfrm>
      </p:grpSpPr>
    </p:spTree>
    <p:extLst>
      <p:ext uri="{BB962C8B-B14F-4D97-AF65-F5344CB8AC3E}">
        <p14:creationId xmlns:p14="http://schemas.microsoft.com/office/powerpoint/2010/main" val="296677519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30" name="Title 28">
            <a:extLst>
              <a:ext uri="{FF2B5EF4-FFF2-40B4-BE49-F238E27FC236}">
                <a16:creationId xmlns:a16="http://schemas.microsoft.com/office/drawing/2014/main" id="{9CA1A2BF-645B-4037-C730-72443C8610AF}"/>
              </a:ext>
            </a:extLst>
          </p:cNvPr>
          <p:cNvSpPr>
            <a:spLocks noGrp="1"/>
          </p:cNvSpPr>
          <p:nvPr>
            <p:ph type="title"/>
          </p:nvPr>
        </p:nvSpPr>
        <p:spPr>
          <a:xfrm>
            <a:off x="685800" y="1059605"/>
            <a:ext cx="7491714" cy="8198697"/>
          </a:xfrm>
        </p:spPr>
        <p:txBody>
          <a:bodyPr/>
          <a:lstStyle>
            <a:lvl1pPr>
              <a:defRPr sz="6000">
                <a:solidFill>
                  <a:schemeClr val="tx1"/>
                </a:solidFill>
              </a:defRPr>
            </a:lvl1pPr>
          </a:lstStyle>
          <a:p>
            <a:r>
              <a:rPr lang="en-US"/>
              <a:t>Click to edit Master title style</a:t>
            </a:r>
          </a:p>
        </p:txBody>
      </p:sp>
      <p:sp>
        <p:nvSpPr>
          <p:cNvPr id="46" name="Slide Number Placeholder 5">
            <a:extLst>
              <a:ext uri="{FF2B5EF4-FFF2-40B4-BE49-F238E27FC236}">
                <a16:creationId xmlns:a16="http://schemas.microsoft.com/office/drawing/2014/main" id="{CB6A82F9-1C70-32C3-2ABE-B4C1C43BAD9E}"/>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47" name="Oval 46">
            <a:extLst>
              <a:ext uri="{FF2B5EF4-FFF2-40B4-BE49-F238E27FC236}">
                <a16:creationId xmlns:a16="http://schemas.microsoft.com/office/drawing/2014/main" id="{AE270484-EEAC-D46F-ECE8-AD8C0BDBAA6B}"/>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48" name="TextBox 47">
            <a:extLst>
              <a:ext uri="{FF2B5EF4-FFF2-40B4-BE49-F238E27FC236}">
                <a16:creationId xmlns:a16="http://schemas.microsoft.com/office/drawing/2014/main" id="{A7621EB3-AC2C-653C-FF48-775188DB5F3B}"/>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9" name="Picture 48">
            <a:extLst>
              <a:ext uri="{FF2B5EF4-FFF2-40B4-BE49-F238E27FC236}">
                <a16:creationId xmlns:a16="http://schemas.microsoft.com/office/drawing/2014/main" id="{60C22BDE-819F-A6D6-4323-6DE1635B6755}"/>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254317812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Slide Righ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F24D8F-EF02-AF39-080C-7C3EB078732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6" name="TextBox 5">
            <a:extLst>
              <a:ext uri="{FF2B5EF4-FFF2-40B4-BE49-F238E27FC236}">
                <a16:creationId xmlns:a16="http://schemas.microsoft.com/office/drawing/2014/main" id="{B9747B7B-0636-EED2-F13E-697D64054FE2}"/>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effectLst/>
                <a:latin typeface="+mj-lt"/>
                <a:ea typeface="Inter SemiBold" panose="02000503000000020004" pitchFamily="2" charset="0"/>
                <a:cs typeface="Arial" panose="020B0604020202020204" pitchFamily="34" charset="0"/>
              </a:rPr>
              <a:t>CONFIDENTIAL. NOT FOR REPRODUCTION.</a:t>
            </a:r>
          </a:p>
        </p:txBody>
      </p:sp>
      <p:pic>
        <p:nvPicPr>
          <p:cNvPr id="13" name="Picture 12">
            <a:extLst>
              <a:ext uri="{FF2B5EF4-FFF2-40B4-BE49-F238E27FC236}">
                <a16:creationId xmlns:a16="http://schemas.microsoft.com/office/drawing/2014/main" id="{FBA82B34-073F-187B-B1B4-F3F517ACED93}"/>
              </a:ext>
            </a:extLst>
          </p:cNvPr>
          <p:cNvPicPr>
            <a:picLocks noChangeAspect="1"/>
          </p:cNvPicPr>
          <p:nvPr userDrawn="1"/>
        </p:nvPicPr>
        <p:blipFill>
          <a:blip r:embed="rId3"/>
          <a:stretch>
            <a:fillRect/>
          </a:stretch>
        </p:blipFill>
        <p:spPr>
          <a:xfrm>
            <a:off x="685802" y="9569214"/>
            <a:ext cx="3429000" cy="338895"/>
          </a:xfrm>
          <a:prstGeom prst="rect">
            <a:avLst/>
          </a:prstGeom>
        </p:spPr>
      </p:pic>
      <p:sp>
        <p:nvSpPr>
          <p:cNvPr id="19" name="Title 4">
            <a:extLst>
              <a:ext uri="{FF2B5EF4-FFF2-40B4-BE49-F238E27FC236}">
                <a16:creationId xmlns:a16="http://schemas.microsoft.com/office/drawing/2014/main" id="{14D0F273-747C-FEAA-805C-C5A7C0BEDB7E}"/>
              </a:ext>
            </a:extLst>
          </p:cNvPr>
          <p:cNvSpPr>
            <a:spLocks noGrp="1"/>
          </p:cNvSpPr>
          <p:nvPr>
            <p:ph type="title" hasCustomPrompt="1"/>
          </p:nvPr>
        </p:nvSpPr>
        <p:spPr>
          <a:xfrm>
            <a:off x="9144000" y="3107708"/>
            <a:ext cx="8458200" cy="2894639"/>
          </a:xfrm>
        </p:spPr>
        <p:txBody>
          <a:bodyPr anchor="ctr">
            <a:spAutoFit/>
          </a:bodyPr>
          <a:lstStyle>
            <a:lvl1pPr>
              <a:defRPr sz="9900"/>
            </a:lvl1pPr>
          </a:lstStyle>
          <a:p>
            <a:r>
              <a:rPr lang="en-US"/>
              <a:t>Presentation Title</a:t>
            </a:r>
          </a:p>
        </p:txBody>
      </p:sp>
      <p:sp>
        <p:nvSpPr>
          <p:cNvPr id="20" name="Text Placeholder 7">
            <a:extLst>
              <a:ext uri="{FF2B5EF4-FFF2-40B4-BE49-F238E27FC236}">
                <a16:creationId xmlns:a16="http://schemas.microsoft.com/office/drawing/2014/main" id="{6047E4C0-12D9-0250-230E-48F402DA0578}"/>
              </a:ext>
            </a:extLst>
          </p:cNvPr>
          <p:cNvSpPr>
            <a:spLocks noGrp="1"/>
          </p:cNvSpPr>
          <p:nvPr>
            <p:ph type="body" sz="quarter" idx="10" hasCustomPrompt="1"/>
          </p:nvPr>
        </p:nvSpPr>
        <p:spPr>
          <a:xfrm>
            <a:off x="9144000" y="6257621"/>
            <a:ext cx="8458200" cy="609014"/>
          </a:xfrm>
        </p:spPr>
        <p:txBody>
          <a:bodyPr wrap="square" numCol="1">
            <a:spAutoFit/>
          </a:bodyPr>
          <a:lstStyle>
            <a:lvl1pPr marL="0" indent="0">
              <a:buFont typeface="Arial" panose="020B0604020202020204" pitchFamily="34" charset="0"/>
              <a:buNone/>
              <a:defRPr sz="3600"/>
            </a:lvl1pPr>
            <a:lvl2pPr marL="1200150" indent="-514350">
              <a:buFont typeface="Arial" panose="020B0604020202020204" pitchFamily="34" charset="0"/>
              <a:buChar char="•"/>
              <a:defRPr/>
            </a:lvl2pPr>
            <a:lvl3pPr marL="1800225" indent="-428625">
              <a:buFont typeface="Arial" panose="020B0604020202020204" pitchFamily="34" charset="0"/>
              <a:buChar char="•"/>
              <a:defRPr/>
            </a:lvl3pPr>
            <a:lvl4pPr marL="2486025" indent="-428625">
              <a:buFont typeface="Arial" panose="020B0604020202020204" pitchFamily="34" charset="0"/>
              <a:buChar char="•"/>
              <a:defRPr/>
            </a:lvl4pPr>
            <a:lvl5pPr marL="3171825" indent="-428625">
              <a:buFont typeface="Arial" panose="020B0604020202020204" pitchFamily="34" charset="0"/>
              <a:buChar char="•"/>
              <a:defRPr/>
            </a:lvl5pPr>
          </a:lstStyle>
          <a:p>
            <a:pPr lvl="0"/>
            <a:r>
              <a:rPr lang="en-US"/>
              <a:t>Presentation subheading</a:t>
            </a:r>
          </a:p>
        </p:txBody>
      </p:sp>
      <p:sp>
        <p:nvSpPr>
          <p:cNvPr id="2" name="Text Placeholder 7">
            <a:extLst>
              <a:ext uri="{FF2B5EF4-FFF2-40B4-BE49-F238E27FC236}">
                <a16:creationId xmlns:a16="http://schemas.microsoft.com/office/drawing/2014/main" id="{5E7C19AE-4E57-E71A-FF8B-9EA9D6A609A4}"/>
              </a:ext>
            </a:extLst>
          </p:cNvPr>
          <p:cNvSpPr>
            <a:spLocks noGrp="1"/>
          </p:cNvSpPr>
          <p:nvPr>
            <p:ph type="body" sz="quarter" idx="11" hasCustomPrompt="1"/>
          </p:nvPr>
        </p:nvSpPr>
        <p:spPr>
          <a:xfrm>
            <a:off x="9144000" y="7349303"/>
            <a:ext cx="8458200" cy="465225"/>
          </a:xfrm>
        </p:spPr>
        <p:txBody>
          <a:bodyPr wrap="square" numCol="1">
            <a:spAutoFit/>
          </a:bodyPr>
          <a:lstStyle>
            <a:lvl1pPr marL="0" indent="0">
              <a:buFont typeface="Arial" panose="020B0604020202020204" pitchFamily="34" charset="0"/>
              <a:buNone/>
              <a:defRPr sz="2700"/>
            </a:lvl1pPr>
            <a:lvl2pPr marL="1200150" indent="-514350">
              <a:buFont typeface="Arial" panose="020B0604020202020204" pitchFamily="34" charset="0"/>
              <a:buChar char="•"/>
              <a:defRPr/>
            </a:lvl2pPr>
            <a:lvl3pPr marL="1800225" indent="-428625">
              <a:buFont typeface="Arial" panose="020B0604020202020204" pitchFamily="34" charset="0"/>
              <a:buChar char="•"/>
              <a:defRPr/>
            </a:lvl3pPr>
            <a:lvl4pPr marL="2486025" indent="-428625">
              <a:buFont typeface="Arial" panose="020B0604020202020204" pitchFamily="34" charset="0"/>
              <a:buChar char="•"/>
              <a:defRPr/>
            </a:lvl4pPr>
            <a:lvl5pPr marL="3171825" indent="-428625">
              <a:buFont typeface="Arial" panose="020B0604020202020204" pitchFamily="34" charset="0"/>
              <a:buChar char="•"/>
              <a:defRPr/>
            </a:lvl5pPr>
          </a:lstStyle>
          <a:p>
            <a:pPr lvl="0"/>
            <a:r>
              <a:rPr lang="en-US"/>
              <a:t>Date</a:t>
            </a:r>
          </a:p>
        </p:txBody>
      </p:sp>
    </p:spTree>
    <p:extLst>
      <p:ext uri="{BB962C8B-B14F-4D97-AF65-F5344CB8AC3E}">
        <p14:creationId xmlns:p14="http://schemas.microsoft.com/office/powerpoint/2010/main" val="26158292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Divider (Left + Transit Orang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A35065D-9111-0F8E-2FB7-F4AC7AB4CCDF}"/>
              </a:ext>
            </a:extLst>
          </p:cNvPr>
          <p:cNvGrpSpPr>
            <a:grpSpLocks noGrp="1" noUngrp="1" noRot="1" noMove="1" noResize="1"/>
          </p:cNvGrpSpPr>
          <p:nvPr userDrawn="1"/>
        </p:nvGrpSpPr>
        <p:grpSpPr>
          <a:xfrm>
            <a:off x="0" y="0"/>
            <a:ext cx="18288000" cy="10287000"/>
            <a:chOff x="0" y="0"/>
            <a:chExt cx="12192000" cy="6858000"/>
          </a:xfrm>
        </p:grpSpPr>
        <p:pic>
          <p:nvPicPr>
            <p:cNvPr id="4" name="Picture 3">
              <a:extLst>
                <a:ext uri="{FF2B5EF4-FFF2-40B4-BE49-F238E27FC236}">
                  <a16:creationId xmlns:a16="http://schemas.microsoft.com/office/drawing/2014/main" id="{B4F24D8F-EF02-AF39-080C-7C3EB0787322}"/>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flipH="1">
              <a:off x="0" y="0"/>
              <a:ext cx="12192000" cy="6858000"/>
            </a:xfrm>
            <a:prstGeom prst="rect">
              <a:avLst/>
            </a:prstGeom>
          </p:spPr>
        </p:pic>
        <p:sp>
          <p:nvSpPr>
            <p:cNvPr id="11" name="Rectangle 10">
              <a:extLst>
                <a:ext uri="{FF2B5EF4-FFF2-40B4-BE49-F238E27FC236}">
                  <a16:creationId xmlns:a16="http://schemas.microsoft.com/office/drawing/2014/main" id="{2296BBF4-0999-734B-987A-15BC44FF5678}"/>
                </a:ext>
              </a:extLst>
            </p:cNvPr>
            <p:cNvSpPr>
              <a:spLocks noGrp="1" noRot="1" noMove="1" noResize="1" noEditPoints="1" noAdjustHandles="1" noChangeArrowheads="1" noChangeShapeType="1"/>
            </p:cNvSpPr>
            <p:nvPr userDrawn="1"/>
          </p:nvSpPr>
          <p:spPr>
            <a:xfrm>
              <a:off x="0" y="1314285"/>
              <a:ext cx="8425543" cy="416544"/>
            </a:xfrm>
            <a:prstGeom prst="rect">
              <a:avLst/>
            </a:prstGeom>
            <a:gradFill>
              <a:gsLst>
                <a:gs pos="100000">
                  <a:schemeClr val="accent1">
                    <a:alpha val="0"/>
                  </a:schemeClr>
                </a:gs>
                <a:gs pos="50000">
                  <a:schemeClr val="accent1"/>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sp>
        <p:nvSpPr>
          <p:cNvPr id="5" name="Title 4">
            <a:extLst>
              <a:ext uri="{FF2B5EF4-FFF2-40B4-BE49-F238E27FC236}">
                <a16:creationId xmlns:a16="http://schemas.microsoft.com/office/drawing/2014/main" id="{BC944865-5736-DCA2-F5AD-F1DF6453D5D9}"/>
              </a:ext>
            </a:extLst>
          </p:cNvPr>
          <p:cNvSpPr>
            <a:spLocks noGrp="1"/>
          </p:cNvSpPr>
          <p:nvPr>
            <p:ph type="title" hasCustomPrompt="1"/>
          </p:nvPr>
        </p:nvSpPr>
        <p:spPr>
          <a:xfrm>
            <a:off x="685800" y="3107708"/>
            <a:ext cx="8458200" cy="2894639"/>
          </a:xfrm>
        </p:spPr>
        <p:txBody>
          <a:bodyPr anchor="ctr">
            <a:spAutoFit/>
          </a:bodyPr>
          <a:lstStyle>
            <a:lvl1pPr>
              <a:defRPr sz="9900"/>
            </a:lvl1pPr>
          </a:lstStyle>
          <a:p>
            <a:r>
              <a:rPr lang="en-US"/>
              <a:t>Presentation Title</a:t>
            </a:r>
          </a:p>
        </p:txBody>
      </p:sp>
      <p:pic>
        <p:nvPicPr>
          <p:cNvPr id="7" name="Picture 6">
            <a:extLst>
              <a:ext uri="{FF2B5EF4-FFF2-40B4-BE49-F238E27FC236}">
                <a16:creationId xmlns:a16="http://schemas.microsoft.com/office/drawing/2014/main" id="{216BA4CB-1250-6406-22A8-7CBA00CF4B88}"/>
              </a:ext>
            </a:extLst>
          </p:cNvPr>
          <p:cNvPicPr>
            <a:picLocks noChangeAspect="1"/>
          </p:cNvPicPr>
          <p:nvPr userDrawn="1"/>
        </p:nvPicPr>
        <p:blipFill>
          <a:blip r:embed="rId3"/>
          <a:stretch>
            <a:fillRect/>
          </a:stretch>
        </p:blipFill>
        <p:spPr>
          <a:xfrm>
            <a:off x="685802" y="9569214"/>
            <a:ext cx="3429000" cy="338895"/>
          </a:xfrm>
          <a:prstGeom prst="rect">
            <a:avLst/>
          </a:prstGeom>
        </p:spPr>
      </p:pic>
      <p:sp>
        <p:nvSpPr>
          <p:cNvPr id="8" name="Text Placeholder 7">
            <a:extLst>
              <a:ext uri="{FF2B5EF4-FFF2-40B4-BE49-F238E27FC236}">
                <a16:creationId xmlns:a16="http://schemas.microsoft.com/office/drawing/2014/main" id="{D6048B19-AD86-C89A-9E24-DE45B0B50276}"/>
              </a:ext>
            </a:extLst>
          </p:cNvPr>
          <p:cNvSpPr>
            <a:spLocks noGrp="1"/>
          </p:cNvSpPr>
          <p:nvPr>
            <p:ph type="body" sz="quarter" idx="10" hasCustomPrompt="1"/>
          </p:nvPr>
        </p:nvSpPr>
        <p:spPr>
          <a:xfrm>
            <a:off x="685800" y="6257621"/>
            <a:ext cx="8458200" cy="609014"/>
          </a:xfrm>
        </p:spPr>
        <p:txBody>
          <a:bodyPr wrap="square" numCol="1">
            <a:spAutoFit/>
          </a:bodyPr>
          <a:lstStyle>
            <a:lvl1pPr marL="0" indent="0">
              <a:buFont typeface="Arial" panose="020B0604020202020204" pitchFamily="34" charset="0"/>
              <a:buNone/>
              <a:defRPr sz="3600"/>
            </a:lvl1pPr>
            <a:lvl2pPr marL="1200150" indent="-514350">
              <a:buFont typeface="Arial" panose="020B0604020202020204" pitchFamily="34" charset="0"/>
              <a:buChar char="•"/>
              <a:defRPr/>
            </a:lvl2pPr>
            <a:lvl3pPr marL="1800225" indent="-428625">
              <a:buFont typeface="Arial" panose="020B0604020202020204" pitchFamily="34" charset="0"/>
              <a:buChar char="•"/>
              <a:defRPr/>
            </a:lvl3pPr>
            <a:lvl4pPr marL="2486025" indent="-428625">
              <a:buFont typeface="Arial" panose="020B0604020202020204" pitchFamily="34" charset="0"/>
              <a:buChar char="•"/>
              <a:defRPr/>
            </a:lvl4pPr>
            <a:lvl5pPr marL="3171825" indent="-428625">
              <a:buFont typeface="Arial" panose="020B0604020202020204" pitchFamily="34" charset="0"/>
              <a:buChar char="•"/>
              <a:defRPr/>
            </a:lvl5pPr>
          </a:lstStyle>
          <a:p>
            <a:pPr lvl="0"/>
            <a:r>
              <a:rPr lang="en-US"/>
              <a:t>Presentation subheading</a:t>
            </a:r>
          </a:p>
        </p:txBody>
      </p:sp>
      <p:sp>
        <p:nvSpPr>
          <p:cNvPr id="2" name="Text Placeholder 7">
            <a:extLst>
              <a:ext uri="{FF2B5EF4-FFF2-40B4-BE49-F238E27FC236}">
                <a16:creationId xmlns:a16="http://schemas.microsoft.com/office/drawing/2014/main" id="{CED16724-216C-E3CB-F3CE-B528DA6E0CC1}"/>
              </a:ext>
            </a:extLst>
          </p:cNvPr>
          <p:cNvSpPr>
            <a:spLocks noGrp="1"/>
          </p:cNvSpPr>
          <p:nvPr>
            <p:ph type="body" sz="quarter" idx="11" hasCustomPrompt="1"/>
          </p:nvPr>
        </p:nvSpPr>
        <p:spPr>
          <a:xfrm>
            <a:off x="685800" y="7349303"/>
            <a:ext cx="8458200" cy="465225"/>
          </a:xfrm>
        </p:spPr>
        <p:txBody>
          <a:bodyPr wrap="square" numCol="1">
            <a:spAutoFit/>
          </a:bodyPr>
          <a:lstStyle>
            <a:lvl1pPr marL="0" indent="0">
              <a:buFont typeface="Arial" panose="020B0604020202020204" pitchFamily="34" charset="0"/>
              <a:buNone/>
              <a:defRPr sz="2700"/>
            </a:lvl1pPr>
            <a:lvl2pPr marL="1200150" indent="-514350">
              <a:buFont typeface="Arial" panose="020B0604020202020204" pitchFamily="34" charset="0"/>
              <a:buChar char="•"/>
              <a:defRPr/>
            </a:lvl2pPr>
            <a:lvl3pPr marL="1800225" indent="-428625">
              <a:buFont typeface="Arial" panose="020B0604020202020204" pitchFamily="34" charset="0"/>
              <a:buChar char="•"/>
              <a:defRPr/>
            </a:lvl3pPr>
            <a:lvl4pPr marL="2486025" indent="-428625">
              <a:buFont typeface="Arial" panose="020B0604020202020204" pitchFamily="34" charset="0"/>
              <a:buChar char="•"/>
              <a:defRPr/>
            </a:lvl4pPr>
            <a:lvl5pPr marL="3171825" indent="-428625">
              <a:buFont typeface="Arial" panose="020B0604020202020204" pitchFamily="34" charset="0"/>
              <a:buChar char="•"/>
              <a:defRPr/>
            </a:lvl5pPr>
          </a:lstStyle>
          <a:p>
            <a:pPr lvl="0"/>
            <a:r>
              <a:rPr lang="en-US"/>
              <a:t>Date</a:t>
            </a:r>
          </a:p>
        </p:txBody>
      </p:sp>
    </p:spTree>
    <p:extLst>
      <p:ext uri="{BB962C8B-B14F-4D97-AF65-F5344CB8AC3E}">
        <p14:creationId xmlns:p14="http://schemas.microsoft.com/office/powerpoint/2010/main" val="26998017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Divider (Right + Gray 5)">
    <p:spTree>
      <p:nvGrpSpPr>
        <p:cNvPr id="1" name=""/>
        <p:cNvGrpSpPr/>
        <p:nvPr/>
      </p:nvGrpSpPr>
      <p:grpSpPr>
        <a:xfrm>
          <a:off x="0" y="0"/>
          <a:ext cx="0" cy="0"/>
          <a:chOff x="0" y="0"/>
          <a:chExt cx="0" cy="0"/>
        </a:xfrm>
      </p:grpSpPr>
      <p:pic>
        <p:nvPicPr>
          <p:cNvPr id="2" name="Picture 1" descr="A close-up of a line&#10;&#10;Description automatically generated">
            <a:extLst>
              <a:ext uri="{FF2B5EF4-FFF2-40B4-BE49-F238E27FC236}">
                <a16:creationId xmlns:a16="http://schemas.microsoft.com/office/drawing/2014/main" id="{87D16F6A-59DB-B379-DAC8-32EBC092EE9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pic>
        <p:nvPicPr>
          <p:cNvPr id="3" name="Picture 2">
            <a:extLst>
              <a:ext uri="{FF2B5EF4-FFF2-40B4-BE49-F238E27FC236}">
                <a16:creationId xmlns:a16="http://schemas.microsoft.com/office/drawing/2014/main" id="{5D6292B9-79F1-4807-5277-E101446EFD42}"/>
              </a:ext>
            </a:extLst>
          </p:cNvPr>
          <p:cNvPicPr>
            <a:picLocks noChangeAspect="1"/>
          </p:cNvPicPr>
          <p:nvPr userDrawn="1"/>
        </p:nvPicPr>
        <p:blipFill>
          <a:blip r:embed="rId3"/>
          <a:stretch>
            <a:fillRect/>
          </a:stretch>
        </p:blipFill>
        <p:spPr>
          <a:xfrm>
            <a:off x="685800" y="9632303"/>
            <a:ext cx="2840109" cy="280694"/>
          </a:xfrm>
          <a:prstGeom prst="rect">
            <a:avLst/>
          </a:prstGeom>
        </p:spPr>
      </p:pic>
      <p:sp>
        <p:nvSpPr>
          <p:cNvPr id="8" name="TextBox 7">
            <a:extLst>
              <a:ext uri="{FF2B5EF4-FFF2-40B4-BE49-F238E27FC236}">
                <a16:creationId xmlns:a16="http://schemas.microsoft.com/office/drawing/2014/main" id="{0EBDC27B-AF70-928B-E4A7-EC082EAD150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bg1"/>
                </a:solidFill>
                <a:effectLst/>
                <a:latin typeface="+mj-lt"/>
                <a:ea typeface="Inter SemiBold" panose="02000503000000020004" pitchFamily="2" charset="0"/>
                <a:cs typeface="Arial" panose="020B0604020202020204" pitchFamily="34" charset="0"/>
              </a:rPr>
              <a:t>CONFIDENTIAL. NOT FOR REPRODUCTION.</a:t>
            </a:r>
          </a:p>
        </p:txBody>
      </p:sp>
      <p:sp>
        <p:nvSpPr>
          <p:cNvPr id="13" name="Title 4">
            <a:extLst>
              <a:ext uri="{FF2B5EF4-FFF2-40B4-BE49-F238E27FC236}">
                <a16:creationId xmlns:a16="http://schemas.microsoft.com/office/drawing/2014/main" id="{9BA7DF8B-3608-96B6-E830-89B0ADEC7731}"/>
              </a:ext>
            </a:extLst>
          </p:cNvPr>
          <p:cNvSpPr>
            <a:spLocks noGrp="1"/>
          </p:cNvSpPr>
          <p:nvPr>
            <p:ph type="title" hasCustomPrompt="1"/>
          </p:nvPr>
        </p:nvSpPr>
        <p:spPr>
          <a:xfrm>
            <a:off x="9144002" y="4551415"/>
            <a:ext cx="8458200" cy="1184171"/>
          </a:xfrm>
        </p:spPr>
        <p:txBody>
          <a:bodyPr anchor="ctr">
            <a:spAutoFit/>
          </a:bodyPr>
          <a:lstStyle>
            <a:lvl1pPr>
              <a:defRPr sz="8100">
                <a:solidFill>
                  <a:schemeClr val="bg1"/>
                </a:solidFill>
              </a:defRPr>
            </a:lvl1pPr>
          </a:lstStyle>
          <a:p>
            <a:r>
              <a:rPr lang="en-US"/>
              <a:t>End Slide</a:t>
            </a:r>
          </a:p>
        </p:txBody>
      </p:sp>
    </p:spTree>
    <p:extLst>
      <p:ext uri="{BB962C8B-B14F-4D97-AF65-F5344CB8AC3E}">
        <p14:creationId xmlns:p14="http://schemas.microsoft.com/office/powerpoint/2010/main" val="323622773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Divider (Left + Gray 5)">
    <p:spTree>
      <p:nvGrpSpPr>
        <p:cNvPr id="1" name=""/>
        <p:cNvGrpSpPr/>
        <p:nvPr/>
      </p:nvGrpSpPr>
      <p:grpSpPr>
        <a:xfrm>
          <a:off x="0" y="0"/>
          <a:ext cx="0" cy="0"/>
          <a:chOff x="0" y="0"/>
          <a:chExt cx="0" cy="0"/>
        </a:xfrm>
      </p:grpSpPr>
      <p:pic>
        <p:nvPicPr>
          <p:cNvPr id="2" name="Picture 1" descr="A close-up of a line&#10;&#10;Description automatically generated">
            <a:extLst>
              <a:ext uri="{FF2B5EF4-FFF2-40B4-BE49-F238E27FC236}">
                <a16:creationId xmlns:a16="http://schemas.microsoft.com/office/drawing/2014/main" id="{87D16F6A-59DB-B379-DAC8-32EBC092EE9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0"/>
            <a:ext cx="18288000" cy="10287000"/>
          </a:xfrm>
          <a:prstGeom prst="rect">
            <a:avLst/>
          </a:prstGeom>
        </p:spPr>
      </p:pic>
      <p:pic>
        <p:nvPicPr>
          <p:cNvPr id="3" name="Picture 2">
            <a:extLst>
              <a:ext uri="{FF2B5EF4-FFF2-40B4-BE49-F238E27FC236}">
                <a16:creationId xmlns:a16="http://schemas.microsoft.com/office/drawing/2014/main" id="{5D6292B9-79F1-4807-5277-E101446EFD42}"/>
              </a:ext>
            </a:extLst>
          </p:cNvPr>
          <p:cNvPicPr>
            <a:picLocks noChangeAspect="1"/>
          </p:cNvPicPr>
          <p:nvPr userDrawn="1"/>
        </p:nvPicPr>
        <p:blipFill>
          <a:blip r:embed="rId3"/>
          <a:stretch>
            <a:fillRect/>
          </a:stretch>
        </p:blipFill>
        <p:spPr>
          <a:xfrm>
            <a:off x="685800" y="9632303"/>
            <a:ext cx="2840109" cy="280694"/>
          </a:xfrm>
          <a:prstGeom prst="rect">
            <a:avLst/>
          </a:prstGeom>
        </p:spPr>
      </p:pic>
      <p:sp>
        <p:nvSpPr>
          <p:cNvPr id="8" name="TextBox 7">
            <a:extLst>
              <a:ext uri="{FF2B5EF4-FFF2-40B4-BE49-F238E27FC236}">
                <a16:creationId xmlns:a16="http://schemas.microsoft.com/office/drawing/2014/main" id="{0EBDC27B-AF70-928B-E4A7-EC082EAD150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bg1"/>
                </a:solidFill>
                <a:effectLst/>
                <a:latin typeface="+mj-lt"/>
                <a:ea typeface="Inter SemiBold" panose="02000503000000020004" pitchFamily="2" charset="0"/>
                <a:cs typeface="Arial" panose="020B0604020202020204" pitchFamily="34" charset="0"/>
              </a:rPr>
              <a:t>CONFIDENTIAL. NOT FOR REPRODUCTION.</a:t>
            </a:r>
          </a:p>
        </p:txBody>
      </p:sp>
      <p:sp>
        <p:nvSpPr>
          <p:cNvPr id="11" name="Slide Number Placeholder 5">
            <a:extLst>
              <a:ext uri="{FF2B5EF4-FFF2-40B4-BE49-F238E27FC236}">
                <a16:creationId xmlns:a16="http://schemas.microsoft.com/office/drawing/2014/main" id="{06EAFF6E-0C5E-AA9D-8B61-AB0D675E9492}"/>
              </a:ext>
            </a:extLst>
          </p:cNvPr>
          <p:cNvSpPr txBox="1">
            <a:spLocks/>
          </p:cNvSpPr>
          <p:nvPr userDrawn="1"/>
        </p:nvSpPr>
        <p:spPr>
          <a:xfrm>
            <a:off x="17225010" y="171452"/>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
        <p:nvSpPr>
          <p:cNvPr id="13" name="Title 4">
            <a:extLst>
              <a:ext uri="{FF2B5EF4-FFF2-40B4-BE49-F238E27FC236}">
                <a16:creationId xmlns:a16="http://schemas.microsoft.com/office/drawing/2014/main" id="{9BA7DF8B-3608-96B6-E830-89B0ADEC7731}"/>
              </a:ext>
            </a:extLst>
          </p:cNvPr>
          <p:cNvSpPr>
            <a:spLocks noGrp="1"/>
          </p:cNvSpPr>
          <p:nvPr>
            <p:ph type="title" hasCustomPrompt="1"/>
          </p:nvPr>
        </p:nvSpPr>
        <p:spPr>
          <a:xfrm>
            <a:off x="685800" y="4551415"/>
            <a:ext cx="8458200" cy="1184171"/>
          </a:xfrm>
        </p:spPr>
        <p:txBody>
          <a:bodyPr anchor="ctr">
            <a:spAutoFit/>
          </a:bodyPr>
          <a:lstStyle>
            <a:lvl1pPr>
              <a:defRPr sz="8100">
                <a:solidFill>
                  <a:schemeClr val="bg1"/>
                </a:solidFill>
              </a:defRPr>
            </a:lvl1pPr>
          </a:lstStyle>
          <a:p>
            <a:r>
              <a:rPr lang="en-US"/>
              <a:t>Divider Title</a:t>
            </a:r>
          </a:p>
        </p:txBody>
      </p:sp>
      <p:sp>
        <p:nvSpPr>
          <p:cNvPr id="14" name="Oval 13">
            <a:extLst>
              <a:ext uri="{FF2B5EF4-FFF2-40B4-BE49-F238E27FC236}">
                <a16:creationId xmlns:a16="http://schemas.microsoft.com/office/drawing/2014/main" id="{BE9CCAB9-6503-E11C-655F-6CA66DBF87A9}"/>
              </a:ext>
            </a:extLst>
          </p:cNvPr>
          <p:cNvSpPr/>
          <p:nvPr userDrawn="1"/>
        </p:nvSpPr>
        <p:spPr>
          <a:xfrm>
            <a:off x="17225010" y="324548"/>
            <a:ext cx="377190" cy="377190"/>
          </a:xfrm>
          <a:prstGeom prst="ellipse">
            <a:avLst/>
          </a:prstGeom>
          <a:noFill/>
          <a:ln w="158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368452426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Emphasized Text (Transit Orange)">
    <p:bg>
      <p:bgPr>
        <a:solidFill>
          <a:schemeClr val="accent1"/>
        </a:solidFill>
        <a:effectLst/>
      </p:bgPr>
    </p:bg>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685800" y="4589502"/>
            <a:ext cx="16916400" cy="1107996"/>
          </a:xfrm>
        </p:spPr>
        <p:txBody>
          <a:bodyPr tIns="0" numCol="1" anchor="ctr">
            <a:spAutoFit/>
          </a:bodyPr>
          <a:lstStyle>
            <a:lvl1pPr marL="0" indent="0">
              <a:lnSpc>
                <a:spcPct val="100000"/>
              </a:lnSpc>
              <a:buNone/>
              <a:tabLst/>
              <a:defRPr sz="7200">
                <a:latin typeface="+mj-lt"/>
              </a:defRPr>
            </a:lvl1pPr>
            <a:lvl2pPr>
              <a:lnSpc>
                <a:spcPct val="125000"/>
              </a:lnSpc>
              <a:defRPr/>
            </a:lvl2pPr>
            <a:lvl3pPr>
              <a:lnSpc>
                <a:spcPct val="125000"/>
              </a:lnSpc>
              <a:defRPr/>
            </a:lvl3pPr>
            <a:lvl4pPr>
              <a:lnSpc>
                <a:spcPct val="125000"/>
              </a:lnSpc>
              <a:defRPr/>
            </a:lvl4pPr>
            <a:lvl5pPr>
              <a:lnSpc>
                <a:spcPct val="125000"/>
              </a:lnSpc>
              <a:defRPr/>
            </a:lvl5pPr>
          </a:lstStyle>
          <a:p>
            <a:pPr lvl="0"/>
            <a:r>
              <a:rPr lang="en-US"/>
              <a:t>Click to add text</a:t>
            </a:r>
          </a:p>
        </p:txBody>
      </p:sp>
      <p:sp>
        <p:nvSpPr>
          <p:cNvPr id="3" name="TextBox 2">
            <a:extLst>
              <a:ext uri="{FF2B5EF4-FFF2-40B4-BE49-F238E27FC236}">
                <a16:creationId xmlns:a16="http://schemas.microsoft.com/office/drawing/2014/main" id="{3E7896BD-1C76-33E4-5C5E-98BCE103E86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2" name="Picture 1">
            <a:extLst>
              <a:ext uri="{FF2B5EF4-FFF2-40B4-BE49-F238E27FC236}">
                <a16:creationId xmlns:a16="http://schemas.microsoft.com/office/drawing/2014/main" id="{F1B0BA46-E880-ECB1-0A71-020652CF8062}"/>
              </a:ext>
            </a:extLst>
          </p:cNvPr>
          <p:cNvPicPr>
            <a:picLocks noChangeAspect="1"/>
          </p:cNvPicPr>
          <p:nvPr userDrawn="1"/>
        </p:nvPicPr>
        <p:blipFill>
          <a:blip r:embed="rId2"/>
          <a:stretch>
            <a:fillRect/>
          </a:stretch>
        </p:blipFill>
        <p:spPr>
          <a:xfrm>
            <a:off x="685801" y="9627416"/>
            <a:ext cx="2840108" cy="280694"/>
          </a:xfrm>
          <a:prstGeom prst="rect">
            <a:avLst/>
          </a:prstGeom>
        </p:spPr>
      </p:pic>
      <p:sp>
        <p:nvSpPr>
          <p:cNvPr id="6" name="Oval 5">
            <a:extLst>
              <a:ext uri="{FF2B5EF4-FFF2-40B4-BE49-F238E27FC236}">
                <a16:creationId xmlns:a16="http://schemas.microsoft.com/office/drawing/2014/main" id="{5392DA79-7496-714B-E360-5CB466CB532C}"/>
              </a:ext>
            </a:extLst>
          </p:cNvPr>
          <p:cNvSpPr/>
          <p:nvPr userDrawn="1"/>
        </p:nvSpPr>
        <p:spPr>
          <a:xfrm>
            <a:off x="17225010" y="337385"/>
            <a:ext cx="377190" cy="377190"/>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7" name="Slide Number Placeholder 5">
            <a:extLst>
              <a:ext uri="{FF2B5EF4-FFF2-40B4-BE49-F238E27FC236}">
                <a16:creationId xmlns:a16="http://schemas.microsoft.com/office/drawing/2014/main" id="{D1D9A281-BCBC-E4BC-2F24-605821DAF0CA}"/>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Tree>
    <p:extLst>
      <p:ext uri="{BB962C8B-B14F-4D97-AF65-F5344CB8AC3E}">
        <p14:creationId xmlns:p14="http://schemas.microsoft.com/office/powerpoint/2010/main" val="397875119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Emphasized Text">
    <p:bg>
      <p:bgPr>
        <a:solidFill>
          <a:schemeClr val="bg1"/>
        </a:solidFill>
        <a:effectLst/>
      </p:bgPr>
    </p:bg>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685800" y="4589502"/>
            <a:ext cx="16916400" cy="1107996"/>
          </a:xfrm>
        </p:spPr>
        <p:txBody>
          <a:bodyPr tIns="0" numCol="1" anchor="ctr">
            <a:spAutoFit/>
          </a:bodyPr>
          <a:lstStyle>
            <a:lvl1pPr marL="0" indent="0">
              <a:lnSpc>
                <a:spcPct val="100000"/>
              </a:lnSpc>
              <a:buNone/>
              <a:tabLst/>
              <a:defRPr sz="7200">
                <a:solidFill>
                  <a:schemeClr val="accent1"/>
                </a:solidFill>
                <a:latin typeface="+mj-lt"/>
              </a:defRPr>
            </a:lvl1pPr>
            <a:lvl2pPr>
              <a:lnSpc>
                <a:spcPct val="125000"/>
              </a:lnSpc>
              <a:defRPr/>
            </a:lvl2pPr>
            <a:lvl3pPr>
              <a:lnSpc>
                <a:spcPct val="125000"/>
              </a:lnSpc>
              <a:defRPr/>
            </a:lvl3pPr>
            <a:lvl4pPr>
              <a:lnSpc>
                <a:spcPct val="125000"/>
              </a:lnSpc>
              <a:defRPr/>
            </a:lvl4pPr>
            <a:lvl5pPr>
              <a:lnSpc>
                <a:spcPct val="125000"/>
              </a:lnSpc>
              <a:defRPr/>
            </a:lvl5pPr>
          </a:lstStyle>
          <a:p>
            <a:pPr lvl="0"/>
            <a:r>
              <a:rPr lang="en-US"/>
              <a:t>Click to add text</a:t>
            </a:r>
          </a:p>
        </p:txBody>
      </p:sp>
      <p:sp>
        <p:nvSpPr>
          <p:cNvPr id="3" name="TextBox 2">
            <a:extLst>
              <a:ext uri="{FF2B5EF4-FFF2-40B4-BE49-F238E27FC236}">
                <a16:creationId xmlns:a16="http://schemas.microsoft.com/office/drawing/2014/main" id="{3E7896BD-1C76-33E4-5C5E-98BCE103E86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38036589-863B-A3E6-9209-0398CCDA25DA}"/>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2" name="Slide Number Placeholder 5">
            <a:extLst>
              <a:ext uri="{FF2B5EF4-FFF2-40B4-BE49-F238E27FC236}">
                <a16:creationId xmlns:a16="http://schemas.microsoft.com/office/drawing/2014/main" id="{D05D0F34-6330-0856-D87F-46FFB818B960}"/>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5" name="Oval 4">
            <a:extLst>
              <a:ext uri="{FF2B5EF4-FFF2-40B4-BE49-F238E27FC236}">
                <a16:creationId xmlns:a16="http://schemas.microsoft.com/office/drawing/2014/main" id="{542BF612-3169-793E-C562-BF5F8E68E7E7}"/>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20633790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Image + Quotation">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4C018D-0C71-C0E4-B915-84CAEDB5AAC4}"/>
              </a:ext>
            </a:extLst>
          </p:cNvPr>
          <p:cNvSpPr/>
          <p:nvPr userDrawn="1"/>
        </p:nvSpPr>
        <p:spPr>
          <a:xfrm>
            <a:off x="6286500" y="0"/>
            <a:ext cx="12001500" cy="10287000"/>
          </a:xfrm>
          <a:prstGeom prst="rect">
            <a:avLst/>
          </a:prstGeom>
          <a:gradFill>
            <a:gsLst>
              <a:gs pos="0">
                <a:schemeClr val="accent1">
                  <a:alpha val="0"/>
                  <a:lumMod val="0"/>
                  <a:lumOff val="100000"/>
                </a:schemeClr>
              </a:gs>
              <a:gs pos="50000">
                <a:schemeClr val="bg1"/>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Slide Number Placeholder 5">
            <a:extLst>
              <a:ext uri="{FF2B5EF4-FFF2-40B4-BE49-F238E27FC236}">
                <a16:creationId xmlns:a16="http://schemas.microsoft.com/office/drawing/2014/main" id="{D05D0F34-6330-0856-D87F-46FFB818B960}"/>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5" name="Oval 4">
            <a:extLst>
              <a:ext uri="{FF2B5EF4-FFF2-40B4-BE49-F238E27FC236}">
                <a16:creationId xmlns:a16="http://schemas.microsoft.com/office/drawing/2014/main" id="{542BF612-3169-793E-C562-BF5F8E68E7E7}"/>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18" name="TextBox 17">
            <a:extLst>
              <a:ext uri="{FF2B5EF4-FFF2-40B4-BE49-F238E27FC236}">
                <a16:creationId xmlns:a16="http://schemas.microsoft.com/office/drawing/2014/main" id="{4F8274D8-E1BA-5379-7D37-744BE779E308}"/>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20" name="Picture 19">
            <a:extLst>
              <a:ext uri="{FF2B5EF4-FFF2-40B4-BE49-F238E27FC236}">
                <a16:creationId xmlns:a16="http://schemas.microsoft.com/office/drawing/2014/main" id="{2831E741-75A4-72C3-F0FD-C6A9527A1818}"/>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256775863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2_Left Picture">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E6A69B5-98ED-F669-AC0C-1A5F3DE53B4F}"/>
              </a:ext>
            </a:extLst>
          </p:cNvPr>
          <p:cNvPicPr>
            <a:picLocks noChangeAspect="1"/>
          </p:cNvPicPr>
          <p:nvPr userDrawn="1"/>
        </p:nvPicPr>
        <p:blipFill>
          <a:blip r:embed="rId2"/>
          <a:stretch>
            <a:fillRect/>
          </a:stretch>
        </p:blipFill>
        <p:spPr>
          <a:xfrm>
            <a:off x="6286501" y="9632303"/>
            <a:ext cx="2840108" cy="280694"/>
          </a:xfrm>
          <a:prstGeom prst="rect">
            <a:avLst/>
          </a:prstGeom>
        </p:spPr>
      </p:pic>
      <p:sp>
        <p:nvSpPr>
          <p:cNvPr id="14" name="TextBox 13">
            <a:extLst>
              <a:ext uri="{FF2B5EF4-FFF2-40B4-BE49-F238E27FC236}">
                <a16:creationId xmlns:a16="http://schemas.microsoft.com/office/drawing/2014/main" id="{FE2EC434-5977-D044-B17A-0ACD96CB15C0}"/>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5" name="Slide Number Placeholder 5">
            <a:extLst>
              <a:ext uri="{FF2B5EF4-FFF2-40B4-BE49-F238E27FC236}">
                <a16:creationId xmlns:a16="http://schemas.microsoft.com/office/drawing/2014/main" id="{6E40D81A-DA1A-F841-E3C8-DC78FE23375D}"/>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6" name="Oval 5">
            <a:extLst>
              <a:ext uri="{FF2B5EF4-FFF2-40B4-BE49-F238E27FC236}">
                <a16:creationId xmlns:a16="http://schemas.microsoft.com/office/drawing/2014/main" id="{F473C20D-F0DE-D08A-F4B6-0E2D59009250}"/>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7" name="Text Placeholder 5">
            <a:extLst>
              <a:ext uri="{FF2B5EF4-FFF2-40B4-BE49-F238E27FC236}">
                <a16:creationId xmlns:a16="http://schemas.microsoft.com/office/drawing/2014/main" id="{AB11590F-BD78-7DAC-E205-9E9CBAE4E65B}"/>
              </a:ext>
            </a:extLst>
          </p:cNvPr>
          <p:cNvSpPr>
            <a:spLocks noGrp="1"/>
          </p:cNvSpPr>
          <p:nvPr>
            <p:ph type="body" sz="quarter" idx="10" hasCustomPrompt="1"/>
          </p:nvPr>
        </p:nvSpPr>
        <p:spPr>
          <a:xfrm>
            <a:off x="6286500" y="1068674"/>
            <a:ext cx="1714500" cy="1162050"/>
          </a:xfrm>
        </p:spPr>
        <p:txBody>
          <a:bodyPr numCol="1">
            <a:noAutofit/>
          </a:bodyPr>
          <a:lstStyle>
            <a:lvl1pPr marL="0" indent="0" algn="l" defTabSz="1371600" rtl="0" eaLnBrk="1" fontAlgn="base" latinLnBrk="0" hangingPunct="1">
              <a:lnSpc>
                <a:spcPct val="125000"/>
              </a:lnSpc>
              <a:spcAft>
                <a:spcPts val="600"/>
              </a:spcAft>
              <a:buNone/>
              <a:defRPr lang="en-US" sz="7200" i="0" kern="1200" dirty="0" smtClean="0">
                <a:solidFill>
                  <a:schemeClr val="accent1"/>
                </a:solidFill>
                <a:effectLst/>
                <a:latin typeface="+mj-lt"/>
                <a:ea typeface="Inter ExtraBold" panose="02000503000000020004" pitchFamily="2" charset="0"/>
                <a:cs typeface="+mn-cs"/>
              </a:defRPr>
            </a:lvl1pPr>
            <a:lvl2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2pPr>
            <a:lvl3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3pPr>
            <a:lvl4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4pPr>
            <a:lvl5pPr marL="0" algn="l" defTabSz="1371600" rtl="0" eaLnBrk="1" fontAlgn="base" latinLnBrk="0" hangingPunct="1">
              <a:lnSpc>
                <a:spcPct val="125000"/>
              </a:lnSpc>
              <a:spcAft>
                <a:spcPts val="600"/>
              </a:spcAft>
              <a:defRPr lang="en-US" sz="7200" i="0" kern="1200" dirty="0">
                <a:solidFill>
                  <a:schemeClr val="accent1"/>
                </a:solidFill>
                <a:effectLst/>
                <a:latin typeface="+mj-lt"/>
                <a:ea typeface="Inter ExtraBold" panose="02000503000000020004" pitchFamily="2" charset="0"/>
                <a:cs typeface="+mn-cs"/>
              </a:defRPr>
            </a:lvl5pPr>
          </a:lstStyle>
          <a:p>
            <a:pPr lvl="0"/>
            <a:r>
              <a:rPr lang="en-US"/>
              <a:t>#.</a:t>
            </a:r>
          </a:p>
        </p:txBody>
      </p:sp>
      <p:pic>
        <p:nvPicPr>
          <p:cNvPr id="16" name="Picture 15">
            <a:extLst>
              <a:ext uri="{FF2B5EF4-FFF2-40B4-BE49-F238E27FC236}">
                <a16:creationId xmlns:a16="http://schemas.microsoft.com/office/drawing/2014/main" id="{E9D957C0-D61B-1386-33F3-1FC940CD2E93}"/>
              </a:ext>
            </a:extLst>
          </p:cNvPr>
          <p:cNvPicPr>
            <a:picLocks noChangeAspect="1"/>
          </p:cNvPicPr>
          <p:nvPr userDrawn="1"/>
        </p:nvPicPr>
        <p:blipFill rotWithShape="1">
          <a:blip r:embed="rId3"/>
          <a:srcRect l="18453" t="6313" r="54627" b="8524"/>
          <a:stretch/>
        </p:blipFill>
        <p:spPr>
          <a:xfrm>
            <a:off x="-1" y="0"/>
            <a:ext cx="5446061" cy="10287000"/>
          </a:xfrm>
          <a:prstGeom prst="rect">
            <a:avLst/>
          </a:prstGeom>
        </p:spPr>
      </p:pic>
      <p:sp>
        <p:nvSpPr>
          <p:cNvPr id="18" name="Text Placeholder 17">
            <a:extLst>
              <a:ext uri="{FF2B5EF4-FFF2-40B4-BE49-F238E27FC236}">
                <a16:creationId xmlns:a16="http://schemas.microsoft.com/office/drawing/2014/main" id="{169F72C2-C3E9-DEA1-E6BB-FA068D117C61}"/>
              </a:ext>
            </a:extLst>
          </p:cNvPr>
          <p:cNvSpPr>
            <a:spLocks noGrp="1"/>
          </p:cNvSpPr>
          <p:nvPr>
            <p:ph type="body" sz="quarter" idx="11" hasCustomPrompt="1"/>
          </p:nvPr>
        </p:nvSpPr>
        <p:spPr>
          <a:xfrm>
            <a:off x="6286500" y="2388123"/>
            <a:ext cx="5143500" cy="1249734"/>
          </a:xfrm>
        </p:spPr>
        <p:txBody>
          <a:bodyPr numCol="1">
            <a:noAutofit/>
          </a:bodyPr>
          <a:lstStyle>
            <a:lvl1pPr marL="0" indent="0">
              <a:buNone/>
              <a:defRPr sz="3600">
                <a:latin typeface="Manrope ExtraBold" pitchFamily="2" charset="0"/>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title</a:t>
            </a:r>
          </a:p>
        </p:txBody>
      </p:sp>
      <p:sp>
        <p:nvSpPr>
          <p:cNvPr id="19" name="Text Placeholder 17">
            <a:extLst>
              <a:ext uri="{FF2B5EF4-FFF2-40B4-BE49-F238E27FC236}">
                <a16:creationId xmlns:a16="http://schemas.microsoft.com/office/drawing/2014/main" id="{6F84C445-1B6D-A731-6E7F-DAF326D5FF78}"/>
              </a:ext>
            </a:extLst>
          </p:cNvPr>
          <p:cNvSpPr>
            <a:spLocks noGrp="1"/>
          </p:cNvSpPr>
          <p:nvPr>
            <p:ph type="body" sz="quarter" idx="12" hasCustomPrompt="1"/>
          </p:nvPr>
        </p:nvSpPr>
        <p:spPr>
          <a:xfrm>
            <a:off x="6286500" y="3637858"/>
            <a:ext cx="5143500" cy="768713"/>
          </a:xfrm>
        </p:spPr>
        <p:txBody>
          <a:bodyPr numCol="1">
            <a:noAutofit/>
          </a:bodyPr>
          <a:lstStyle>
            <a:lvl1pPr marL="0" indent="0">
              <a:buNone/>
              <a:defRPr sz="2700">
                <a:latin typeface="+mn-lt"/>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text</a:t>
            </a:r>
          </a:p>
        </p:txBody>
      </p:sp>
      <p:sp>
        <p:nvSpPr>
          <p:cNvPr id="20" name="Text Placeholder 5">
            <a:extLst>
              <a:ext uri="{FF2B5EF4-FFF2-40B4-BE49-F238E27FC236}">
                <a16:creationId xmlns:a16="http://schemas.microsoft.com/office/drawing/2014/main" id="{748BCE58-17E7-9E06-8B7C-6DDF50484F2F}"/>
              </a:ext>
            </a:extLst>
          </p:cNvPr>
          <p:cNvSpPr>
            <a:spLocks noGrp="1"/>
          </p:cNvSpPr>
          <p:nvPr>
            <p:ph type="body" sz="quarter" idx="13" hasCustomPrompt="1"/>
          </p:nvPr>
        </p:nvSpPr>
        <p:spPr>
          <a:xfrm>
            <a:off x="12459636" y="1068674"/>
            <a:ext cx="1714500" cy="1162050"/>
          </a:xfrm>
        </p:spPr>
        <p:txBody>
          <a:bodyPr numCol="1">
            <a:noAutofit/>
          </a:bodyPr>
          <a:lstStyle>
            <a:lvl1pPr marL="0" indent="0" algn="l" defTabSz="1371600" rtl="0" eaLnBrk="1" fontAlgn="base" latinLnBrk="0" hangingPunct="1">
              <a:lnSpc>
                <a:spcPct val="125000"/>
              </a:lnSpc>
              <a:spcAft>
                <a:spcPts val="600"/>
              </a:spcAft>
              <a:buNone/>
              <a:defRPr lang="en-US" sz="7200" i="0" kern="1200" dirty="0" smtClean="0">
                <a:solidFill>
                  <a:schemeClr val="accent1"/>
                </a:solidFill>
                <a:effectLst/>
                <a:latin typeface="+mj-lt"/>
                <a:ea typeface="Inter ExtraBold" panose="02000503000000020004" pitchFamily="2" charset="0"/>
                <a:cs typeface="+mn-cs"/>
              </a:defRPr>
            </a:lvl1pPr>
            <a:lvl2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2pPr>
            <a:lvl3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3pPr>
            <a:lvl4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4pPr>
            <a:lvl5pPr marL="0" algn="l" defTabSz="1371600" rtl="0" eaLnBrk="1" fontAlgn="base" latinLnBrk="0" hangingPunct="1">
              <a:lnSpc>
                <a:spcPct val="125000"/>
              </a:lnSpc>
              <a:spcAft>
                <a:spcPts val="600"/>
              </a:spcAft>
              <a:defRPr lang="en-US" sz="7200" i="0" kern="1200" dirty="0">
                <a:solidFill>
                  <a:schemeClr val="accent1"/>
                </a:solidFill>
                <a:effectLst/>
                <a:latin typeface="+mj-lt"/>
                <a:ea typeface="Inter ExtraBold" panose="02000503000000020004" pitchFamily="2" charset="0"/>
                <a:cs typeface="+mn-cs"/>
              </a:defRPr>
            </a:lvl5pPr>
          </a:lstStyle>
          <a:p>
            <a:pPr lvl="0"/>
            <a:r>
              <a:rPr lang="en-US"/>
              <a:t>#.</a:t>
            </a:r>
          </a:p>
        </p:txBody>
      </p:sp>
      <p:sp>
        <p:nvSpPr>
          <p:cNvPr id="21" name="Text Placeholder 17">
            <a:extLst>
              <a:ext uri="{FF2B5EF4-FFF2-40B4-BE49-F238E27FC236}">
                <a16:creationId xmlns:a16="http://schemas.microsoft.com/office/drawing/2014/main" id="{13005FCC-60CD-4984-7C22-84DBE39CA33D}"/>
              </a:ext>
            </a:extLst>
          </p:cNvPr>
          <p:cNvSpPr>
            <a:spLocks noGrp="1"/>
          </p:cNvSpPr>
          <p:nvPr>
            <p:ph type="body" sz="quarter" idx="14" hasCustomPrompt="1"/>
          </p:nvPr>
        </p:nvSpPr>
        <p:spPr>
          <a:xfrm>
            <a:off x="12459636" y="2388123"/>
            <a:ext cx="5143500" cy="1249734"/>
          </a:xfrm>
        </p:spPr>
        <p:txBody>
          <a:bodyPr numCol="1">
            <a:noAutofit/>
          </a:bodyPr>
          <a:lstStyle>
            <a:lvl1pPr marL="0" indent="0">
              <a:buNone/>
              <a:defRPr sz="3600">
                <a:latin typeface="Manrope ExtraBold" pitchFamily="2" charset="0"/>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title</a:t>
            </a:r>
          </a:p>
        </p:txBody>
      </p:sp>
      <p:sp>
        <p:nvSpPr>
          <p:cNvPr id="22" name="Text Placeholder 17">
            <a:extLst>
              <a:ext uri="{FF2B5EF4-FFF2-40B4-BE49-F238E27FC236}">
                <a16:creationId xmlns:a16="http://schemas.microsoft.com/office/drawing/2014/main" id="{2412DDA4-B62F-0261-56E9-1098CEEA6ACF}"/>
              </a:ext>
            </a:extLst>
          </p:cNvPr>
          <p:cNvSpPr>
            <a:spLocks noGrp="1"/>
          </p:cNvSpPr>
          <p:nvPr>
            <p:ph type="body" sz="quarter" idx="15" hasCustomPrompt="1"/>
          </p:nvPr>
        </p:nvSpPr>
        <p:spPr>
          <a:xfrm>
            <a:off x="12459636" y="3637858"/>
            <a:ext cx="5143500" cy="768713"/>
          </a:xfrm>
        </p:spPr>
        <p:txBody>
          <a:bodyPr numCol="1">
            <a:noAutofit/>
          </a:bodyPr>
          <a:lstStyle>
            <a:lvl1pPr marL="0" indent="0">
              <a:buNone/>
              <a:defRPr sz="2700">
                <a:latin typeface="+mn-lt"/>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text</a:t>
            </a:r>
          </a:p>
        </p:txBody>
      </p:sp>
      <p:sp>
        <p:nvSpPr>
          <p:cNvPr id="23" name="Text Placeholder 5">
            <a:extLst>
              <a:ext uri="{FF2B5EF4-FFF2-40B4-BE49-F238E27FC236}">
                <a16:creationId xmlns:a16="http://schemas.microsoft.com/office/drawing/2014/main" id="{9212D9D3-02FE-C085-E050-93D7791E1AD7}"/>
              </a:ext>
            </a:extLst>
          </p:cNvPr>
          <p:cNvSpPr>
            <a:spLocks noGrp="1"/>
          </p:cNvSpPr>
          <p:nvPr>
            <p:ph type="body" sz="quarter" idx="16" hasCustomPrompt="1"/>
          </p:nvPr>
        </p:nvSpPr>
        <p:spPr>
          <a:xfrm>
            <a:off x="6286500" y="5234604"/>
            <a:ext cx="1714500" cy="1162050"/>
          </a:xfrm>
        </p:spPr>
        <p:txBody>
          <a:bodyPr numCol="1">
            <a:noAutofit/>
          </a:bodyPr>
          <a:lstStyle>
            <a:lvl1pPr marL="0" indent="0" algn="l" defTabSz="1371600" rtl="0" eaLnBrk="1" fontAlgn="base" latinLnBrk="0" hangingPunct="1">
              <a:lnSpc>
                <a:spcPct val="125000"/>
              </a:lnSpc>
              <a:spcAft>
                <a:spcPts val="600"/>
              </a:spcAft>
              <a:buNone/>
              <a:defRPr lang="en-US" sz="7200" i="0" kern="1200" dirty="0" smtClean="0">
                <a:solidFill>
                  <a:schemeClr val="accent1"/>
                </a:solidFill>
                <a:effectLst/>
                <a:latin typeface="+mj-lt"/>
                <a:ea typeface="Inter ExtraBold" panose="02000503000000020004" pitchFamily="2" charset="0"/>
                <a:cs typeface="+mn-cs"/>
              </a:defRPr>
            </a:lvl1pPr>
            <a:lvl2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2pPr>
            <a:lvl3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3pPr>
            <a:lvl4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4pPr>
            <a:lvl5pPr marL="0" algn="l" defTabSz="1371600" rtl="0" eaLnBrk="1" fontAlgn="base" latinLnBrk="0" hangingPunct="1">
              <a:lnSpc>
                <a:spcPct val="125000"/>
              </a:lnSpc>
              <a:spcAft>
                <a:spcPts val="600"/>
              </a:spcAft>
              <a:defRPr lang="en-US" sz="7200" i="0" kern="1200" dirty="0">
                <a:solidFill>
                  <a:schemeClr val="accent1"/>
                </a:solidFill>
                <a:effectLst/>
                <a:latin typeface="+mj-lt"/>
                <a:ea typeface="Inter ExtraBold" panose="02000503000000020004" pitchFamily="2" charset="0"/>
                <a:cs typeface="+mn-cs"/>
              </a:defRPr>
            </a:lvl5pPr>
          </a:lstStyle>
          <a:p>
            <a:pPr lvl="0"/>
            <a:r>
              <a:rPr lang="en-US"/>
              <a:t>#.</a:t>
            </a:r>
          </a:p>
        </p:txBody>
      </p:sp>
      <p:sp>
        <p:nvSpPr>
          <p:cNvPr id="24" name="Text Placeholder 17">
            <a:extLst>
              <a:ext uri="{FF2B5EF4-FFF2-40B4-BE49-F238E27FC236}">
                <a16:creationId xmlns:a16="http://schemas.microsoft.com/office/drawing/2014/main" id="{5D90813D-06B5-E2E5-26E7-DBCC51901456}"/>
              </a:ext>
            </a:extLst>
          </p:cNvPr>
          <p:cNvSpPr>
            <a:spLocks noGrp="1"/>
          </p:cNvSpPr>
          <p:nvPr>
            <p:ph type="body" sz="quarter" idx="17" hasCustomPrompt="1"/>
          </p:nvPr>
        </p:nvSpPr>
        <p:spPr>
          <a:xfrm>
            <a:off x="6286500" y="6554054"/>
            <a:ext cx="5143500" cy="1249734"/>
          </a:xfrm>
        </p:spPr>
        <p:txBody>
          <a:bodyPr numCol="1">
            <a:noAutofit/>
          </a:bodyPr>
          <a:lstStyle>
            <a:lvl1pPr marL="0" indent="0">
              <a:buNone/>
              <a:defRPr sz="3600">
                <a:latin typeface="Manrope ExtraBold" pitchFamily="2" charset="0"/>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title</a:t>
            </a:r>
          </a:p>
        </p:txBody>
      </p:sp>
      <p:sp>
        <p:nvSpPr>
          <p:cNvPr id="25" name="Text Placeholder 17">
            <a:extLst>
              <a:ext uri="{FF2B5EF4-FFF2-40B4-BE49-F238E27FC236}">
                <a16:creationId xmlns:a16="http://schemas.microsoft.com/office/drawing/2014/main" id="{6FF523D4-07A4-E856-3D91-6242449A4E7C}"/>
              </a:ext>
            </a:extLst>
          </p:cNvPr>
          <p:cNvSpPr>
            <a:spLocks noGrp="1"/>
          </p:cNvSpPr>
          <p:nvPr>
            <p:ph type="body" sz="quarter" idx="18" hasCustomPrompt="1"/>
          </p:nvPr>
        </p:nvSpPr>
        <p:spPr>
          <a:xfrm>
            <a:off x="6286500" y="7803788"/>
            <a:ext cx="5143500" cy="768713"/>
          </a:xfrm>
        </p:spPr>
        <p:txBody>
          <a:bodyPr numCol="1">
            <a:noAutofit/>
          </a:bodyPr>
          <a:lstStyle>
            <a:lvl1pPr marL="0" indent="0">
              <a:buNone/>
              <a:defRPr sz="2700">
                <a:latin typeface="+mn-lt"/>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text</a:t>
            </a:r>
          </a:p>
        </p:txBody>
      </p:sp>
      <p:sp>
        <p:nvSpPr>
          <p:cNvPr id="26" name="Text Placeholder 5">
            <a:extLst>
              <a:ext uri="{FF2B5EF4-FFF2-40B4-BE49-F238E27FC236}">
                <a16:creationId xmlns:a16="http://schemas.microsoft.com/office/drawing/2014/main" id="{4B82ADE7-2C1E-E38B-03B9-B25766182287}"/>
              </a:ext>
            </a:extLst>
          </p:cNvPr>
          <p:cNvSpPr>
            <a:spLocks noGrp="1"/>
          </p:cNvSpPr>
          <p:nvPr>
            <p:ph type="body" sz="quarter" idx="19" hasCustomPrompt="1"/>
          </p:nvPr>
        </p:nvSpPr>
        <p:spPr>
          <a:xfrm>
            <a:off x="12459636" y="5234604"/>
            <a:ext cx="1714500" cy="1162050"/>
          </a:xfrm>
        </p:spPr>
        <p:txBody>
          <a:bodyPr numCol="1">
            <a:noAutofit/>
          </a:bodyPr>
          <a:lstStyle>
            <a:lvl1pPr marL="0" indent="0" algn="l" defTabSz="1371600" rtl="0" eaLnBrk="1" fontAlgn="base" latinLnBrk="0" hangingPunct="1">
              <a:lnSpc>
                <a:spcPct val="125000"/>
              </a:lnSpc>
              <a:spcAft>
                <a:spcPts val="600"/>
              </a:spcAft>
              <a:buNone/>
              <a:defRPr lang="en-US" sz="7200" i="0" kern="1200" dirty="0" smtClean="0">
                <a:solidFill>
                  <a:schemeClr val="accent1"/>
                </a:solidFill>
                <a:effectLst/>
                <a:latin typeface="+mj-lt"/>
                <a:ea typeface="Inter ExtraBold" panose="02000503000000020004" pitchFamily="2" charset="0"/>
                <a:cs typeface="+mn-cs"/>
              </a:defRPr>
            </a:lvl1pPr>
            <a:lvl2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2pPr>
            <a:lvl3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3pPr>
            <a:lvl4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4pPr>
            <a:lvl5pPr marL="0" algn="l" defTabSz="1371600" rtl="0" eaLnBrk="1" fontAlgn="base" latinLnBrk="0" hangingPunct="1">
              <a:lnSpc>
                <a:spcPct val="125000"/>
              </a:lnSpc>
              <a:spcAft>
                <a:spcPts val="600"/>
              </a:spcAft>
              <a:defRPr lang="en-US" sz="7200" i="0" kern="1200" dirty="0">
                <a:solidFill>
                  <a:schemeClr val="accent1"/>
                </a:solidFill>
                <a:effectLst/>
                <a:latin typeface="+mj-lt"/>
                <a:ea typeface="Inter ExtraBold" panose="02000503000000020004" pitchFamily="2" charset="0"/>
                <a:cs typeface="+mn-cs"/>
              </a:defRPr>
            </a:lvl5pPr>
          </a:lstStyle>
          <a:p>
            <a:pPr lvl="0"/>
            <a:r>
              <a:rPr lang="en-US"/>
              <a:t>#.</a:t>
            </a:r>
          </a:p>
        </p:txBody>
      </p:sp>
      <p:sp>
        <p:nvSpPr>
          <p:cNvPr id="27" name="Text Placeholder 17">
            <a:extLst>
              <a:ext uri="{FF2B5EF4-FFF2-40B4-BE49-F238E27FC236}">
                <a16:creationId xmlns:a16="http://schemas.microsoft.com/office/drawing/2014/main" id="{DC42EDC5-4405-652F-925A-016797F67A24}"/>
              </a:ext>
            </a:extLst>
          </p:cNvPr>
          <p:cNvSpPr>
            <a:spLocks noGrp="1"/>
          </p:cNvSpPr>
          <p:nvPr>
            <p:ph type="body" sz="quarter" idx="20" hasCustomPrompt="1"/>
          </p:nvPr>
        </p:nvSpPr>
        <p:spPr>
          <a:xfrm>
            <a:off x="12459636" y="6554054"/>
            <a:ext cx="5143500" cy="1249734"/>
          </a:xfrm>
        </p:spPr>
        <p:txBody>
          <a:bodyPr numCol="1">
            <a:noAutofit/>
          </a:bodyPr>
          <a:lstStyle>
            <a:lvl1pPr marL="0" indent="0">
              <a:buNone/>
              <a:defRPr sz="3600">
                <a:latin typeface="Manrope ExtraBold" pitchFamily="2" charset="0"/>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title</a:t>
            </a:r>
          </a:p>
        </p:txBody>
      </p:sp>
      <p:sp>
        <p:nvSpPr>
          <p:cNvPr id="28" name="Text Placeholder 17">
            <a:extLst>
              <a:ext uri="{FF2B5EF4-FFF2-40B4-BE49-F238E27FC236}">
                <a16:creationId xmlns:a16="http://schemas.microsoft.com/office/drawing/2014/main" id="{3D0783D1-0BA0-748D-0C85-CBED02431112}"/>
              </a:ext>
            </a:extLst>
          </p:cNvPr>
          <p:cNvSpPr>
            <a:spLocks noGrp="1"/>
          </p:cNvSpPr>
          <p:nvPr>
            <p:ph type="body" sz="quarter" idx="21" hasCustomPrompt="1"/>
          </p:nvPr>
        </p:nvSpPr>
        <p:spPr>
          <a:xfrm>
            <a:off x="12459636" y="7803788"/>
            <a:ext cx="5143500" cy="768713"/>
          </a:xfrm>
        </p:spPr>
        <p:txBody>
          <a:bodyPr numCol="1">
            <a:noAutofit/>
          </a:bodyPr>
          <a:lstStyle>
            <a:lvl1pPr marL="0" indent="0">
              <a:buNone/>
              <a:defRPr sz="2700">
                <a:latin typeface="+mn-lt"/>
              </a:defRPr>
            </a:lvl1pPr>
            <a:lvl2pPr marL="685800" indent="0">
              <a:buNone/>
              <a:defRPr sz="2700"/>
            </a:lvl2pPr>
            <a:lvl3pPr marL="1371600" indent="0">
              <a:buNone/>
              <a:defRPr sz="2700"/>
            </a:lvl3pPr>
            <a:lvl4pPr marL="2057400" indent="0">
              <a:buNone/>
              <a:defRPr sz="2700"/>
            </a:lvl4pPr>
            <a:lvl5pPr marL="2743200" indent="0">
              <a:buNone/>
              <a:defRPr sz="2700"/>
            </a:lvl5pPr>
          </a:lstStyle>
          <a:p>
            <a:pPr lvl="0"/>
            <a:r>
              <a:rPr lang="en-US"/>
              <a:t>Click to add text</a:t>
            </a:r>
          </a:p>
        </p:txBody>
      </p:sp>
    </p:spTree>
    <p:extLst>
      <p:ext uri="{BB962C8B-B14F-4D97-AF65-F5344CB8AC3E}">
        <p14:creationId xmlns:p14="http://schemas.microsoft.com/office/powerpoint/2010/main" val="421502749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Left Pictur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0" y="0"/>
            <a:ext cx="5446059" cy="10287000"/>
          </a:xfrm>
          <a:solidFill>
            <a:schemeClr val="accent6">
              <a:lumMod val="95000"/>
            </a:schemeClr>
          </a:solidFill>
        </p:spPr>
        <p:txBody>
          <a:bodyPr wrap="square" lIns="0" tIns="914400" numCol="1">
            <a:normAutofit/>
          </a:bodyPr>
          <a:lstStyle>
            <a:lvl1pPr marL="0" indent="0" algn="ctr">
              <a:lnSpc>
                <a:spcPct val="100000"/>
              </a:lnSpc>
              <a:buNone/>
              <a:defRPr sz="2400" b="0" i="0">
                <a:latin typeface="Manrope" pitchFamily="2" charset="0"/>
              </a:defRPr>
            </a:lvl1pPr>
          </a:lstStyle>
          <a:p>
            <a:r>
              <a:rPr lang="en-US"/>
              <a:t>Click icon to add picture</a:t>
            </a:r>
          </a:p>
        </p:txBody>
      </p:sp>
      <p:pic>
        <p:nvPicPr>
          <p:cNvPr id="13" name="Picture 12">
            <a:extLst>
              <a:ext uri="{FF2B5EF4-FFF2-40B4-BE49-F238E27FC236}">
                <a16:creationId xmlns:a16="http://schemas.microsoft.com/office/drawing/2014/main" id="{DE6A69B5-98ED-F669-AC0C-1A5F3DE53B4F}"/>
              </a:ext>
            </a:extLst>
          </p:cNvPr>
          <p:cNvPicPr>
            <a:picLocks noChangeAspect="1"/>
          </p:cNvPicPr>
          <p:nvPr userDrawn="1"/>
        </p:nvPicPr>
        <p:blipFill>
          <a:blip r:embed="rId2"/>
          <a:stretch>
            <a:fillRect/>
          </a:stretch>
        </p:blipFill>
        <p:spPr>
          <a:xfrm>
            <a:off x="6286501" y="9632303"/>
            <a:ext cx="2840108" cy="280694"/>
          </a:xfrm>
          <a:prstGeom prst="rect">
            <a:avLst/>
          </a:prstGeom>
        </p:spPr>
      </p:pic>
      <p:sp>
        <p:nvSpPr>
          <p:cNvPr id="14" name="TextBox 13">
            <a:extLst>
              <a:ext uri="{FF2B5EF4-FFF2-40B4-BE49-F238E27FC236}">
                <a16:creationId xmlns:a16="http://schemas.microsoft.com/office/drawing/2014/main" id="{FE2EC434-5977-D044-B17A-0ACD96CB15C0}"/>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2" name="Title 1">
            <a:extLst>
              <a:ext uri="{FF2B5EF4-FFF2-40B4-BE49-F238E27FC236}">
                <a16:creationId xmlns:a16="http://schemas.microsoft.com/office/drawing/2014/main" id="{A5AB07E6-46F6-0785-C290-A4C907D203BE}"/>
              </a:ext>
            </a:extLst>
          </p:cNvPr>
          <p:cNvSpPr>
            <a:spLocks noGrp="1"/>
          </p:cNvSpPr>
          <p:nvPr>
            <p:ph type="title" hasCustomPrompt="1"/>
          </p:nvPr>
        </p:nvSpPr>
        <p:spPr>
          <a:xfrm>
            <a:off x="6286500" y="2081296"/>
            <a:ext cx="11315700" cy="1052597"/>
          </a:xfrm>
        </p:spPr>
        <p:txBody>
          <a:bodyPr anchor="b" anchorCtr="0">
            <a:spAutoFit/>
          </a:bodyPr>
          <a:lstStyle>
            <a:lvl1pPr>
              <a:defRPr>
                <a:solidFill>
                  <a:schemeClr val="accent1"/>
                </a:solidFill>
              </a:defRPr>
            </a:lvl1pPr>
          </a:lstStyle>
          <a:p>
            <a:r>
              <a:rPr lang="en-US"/>
              <a:t>Click to add title</a:t>
            </a:r>
          </a:p>
        </p:txBody>
      </p:sp>
      <p:sp>
        <p:nvSpPr>
          <p:cNvPr id="4" name="Text Placeholder 3">
            <a:extLst>
              <a:ext uri="{FF2B5EF4-FFF2-40B4-BE49-F238E27FC236}">
                <a16:creationId xmlns:a16="http://schemas.microsoft.com/office/drawing/2014/main" id="{D2540B03-0669-DC75-DFDF-E169A9B7501C}"/>
              </a:ext>
            </a:extLst>
          </p:cNvPr>
          <p:cNvSpPr>
            <a:spLocks noGrp="1"/>
          </p:cNvSpPr>
          <p:nvPr>
            <p:ph type="body" sz="quarter" idx="14" hasCustomPrompt="1"/>
          </p:nvPr>
        </p:nvSpPr>
        <p:spPr>
          <a:xfrm>
            <a:off x="6286500" y="3796991"/>
            <a:ext cx="11315700" cy="5461310"/>
          </a:xfrm>
        </p:spPr>
        <p:txBody>
          <a:bodyPr numCol="1">
            <a:normAutofit/>
          </a:bodyPr>
          <a:lstStyle>
            <a:lvl1pPr marL="0" indent="0">
              <a:lnSpc>
                <a:spcPct val="135000"/>
              </a:lnSpc>
              <a:buNone/>
              <a:defRPr sz="3600"/>
            </a:lvl1pPr>
          </a:lstStyle>
          <a:p>
            <a:pPr lvl="0"/>
            <a:r>
              <a:rPr lang="en-US"/>
              <a:t>Click to add text</a:t>
            </a:r>
          </a:p>
        </p:txBody>
      </p:sp>
      <p:sp>
        <p:nvSpPr>
          <p:cNvPr id="5" name="Slide Number Placeholder 5">
            <a:extLst>
              <a:ext uri="{FF2B5EF4-FFF2-40B4-BE49-F238E27FC236}">
                <a16:creationId xmlns:a16="http://schemas.microsoft.com/office/drawing/2014/main" id="{6E40D81A-DA1A-F841-E3C8-DC78FE23375D}"/>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6" name="Oval 5">
            <a:extLst>
              <a:ext uri="{FF2B5EF4-FFF2-40B4-BE49-F238E27FC236}">
                <a16:creationId xmlns:a16="http://schemas.microsoft.com/office/drawing/2014/main" id="{F473C20D-F0DE-D08A-F4B6-0E2D59009250}"/>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288347461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1_Left Picture">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E6A69B5-98ED-F669-AC0C-1A5F3DE53B4F}"/>
              </a:ext>
            </a:extLst>
          </p:cNvPr>
          <p:cNvPicPr>
            <a:picLocks noChangeAspect="1"/>
          </p:cNvPicPr>
          <p:nvPr userDrawn="1"/>
        </p:nvPicPr>
        <p:blipFill>
          <a:blip r:embed="rId2"/>
          <a:stretch>
            <a:fillRect/>
          </a:stretch>
        </p:blipFill>
        <p:spPr>
          <a:xfrm>
            <a:off x="6286501" y="9632303"/>
            <a:ext cx="2840108" cy="280694"/>
          </a:xfrm>
          <a:prstGeom prst="rect">
            <a:avLst/>
          </a:prstGeom>
        </p:spPr>
      </p:pic>
      <p:sp>
        <p:nvSpPr>
          <p:cNvPr id="14" name="TextBox 13">
            <a:extLst>
              <a:ext uri="{FF2B5EF4-FFF2-40B4-BE49-F238E27FC236}">
                <a16:creationId xmlns:a16="http://schemas.microsoft.com/office/drawing/2014/main" id="{FE2EC434-5977-D044-B17A-0ACD96CB15C0}"/>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2" name="Title 1">
            <a:extLst>
              <a:ext uri="{FF2B5EF4-FFF2-40B4-BE49-F238E27FC236}">
                <a16:creationId xmlns:a16="http://schemas.microsoft.com/office/drawing/2014/main" id="{A5AB07E6-46F6-0785-C290-A4C907D203BE}"/>
              </a:ext>
            </a:extLst>
          </p:cNvPr>
          <p:cNvSpPr>
            <a:spLocks noGrp="1"/>
          </p:cNvSpPr>
          <p:nvPr>
            <p:ph type="title" hasCustomPrompt="1"/>
          </p:nvPr>
        </p:nvSpPr>
        <p:spPr>
          <a:xfrm>
            <a:off x="6286500" y="2081296"/>
            <a:ext cx="11315700" cy="1052597"/>
          </a:xfrm>
        </p:spPr>
        <p:txBody>
          <a:bodyPr anchor="b" anchorCtr="0">
            <a:spAutoFit/>
          </a:bodyPr>
          <a:lstStyle>
            <a:lvl1pPr>
              <a:defRPr>
                <a:solidFill>
                  <a:schemeClr val="accent1"/>
                </a:solidFill>
              </a:defRPr>
            </a:lvl1pPr>
          </a:lstStyle>
          <a:p>
            <a:r>
              <a:rPr lang="en-US"/>
              <a:t>Click to add title</a:t>
            </a:r>
          </a:p>
        </p:txBody>
      </p:sp>
      <p:sp>
        <p:nvSpPr>
          <p:cNvPr id="4" name="Text Placeholder 3">
            <a:extLst>
              <a:ext uri="{FF2B5EF4-FFF2-40B4-BE49-F238E27FC236}">
                <a16:creationId xmlns:a16="http://schemas.microsoft.com/office/drawing/2014/main" id="{D2540B03-0669-DC75-DFDF-E169A9B7501C}"/>
              </a:ext>
            </a:extLst>
          </p:cNvPr>
          <p:cNvSpPr>
            <a:spLocks noGrp="1"/>
          </p:cNvSpPr>
          <p:nvPr>
            <p:ph type="body" sz="quarter" idx="14" hasCustomPrompt="1"/>
          </p:nvPr>
        </p:nvSpPr>
        <p:spPr>
          <a:xfrm>
            <a:off x="6286500" y="3796991"/>
            <a:ext cx="11315700" cy="5461310"/>
          </a:xfrm>
        </p:spPr>
        <p:txBody>
          <a:bodyPr numCol="1">
            <a:normAutofit/>
          </a:bodyPr>
          <a:lstStyle>
            <a:lvl1pPr marL="0" indent="0">
              <a:lnSpc>
                <a:spcPct val="135000"/>
              </a:lnSpc>
              <a:buNone/>
              <a:defRPr sz="3600"/>
            </a:lvl1pPr>
          </a:lstStyle>
          <a:p>
            <a:pPr lvl="0"/>
            <a:r>
              <a:rPr lang="en-US"/>
              <a:t>Click to add text</a:t>
            </a:r>
          </a:p>
        </p:txBody>
      </p:sp>
      <p:sp>
        <p:nvSpPr>
          <p:cNvPr id="5" name="Slide Number Placeholder 5">
            <a:extLst>
              <a:ext uri="{FF2B5EF4-FFF2-40B4-BE49-F238E27FC236}">
                <a16:creationId xmlns:a16="http://schemas.microsoft.com/office/drawing/2014/main" id="{6E40D81A-DA1A-F841-E3C8-DC78FE23375D}"/>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6" name="Oval 5">
            <a:extLst>
              <a:ext uri="{FF2B5EF4-FFF2-40B4-BE49-F238E27FC236}">
                <a16:creationId xmlns:a16="http://schemas.microsoft.com/office/drawing/2014/main" id="{F473C20D-F0DE-D08A-F4B6-0E2D59009250}"/>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pic>
        <p:nvPicPr>
          <p:cNvPr id="3" name="Picture Placeholder 5">
            <a:extLst>
              <a:ext uri="{FF2B5EF4-FFF2-40B4-BE49-F238E27FC236}">
                <a16:creationId xmlns:a16="http://schemas.microsoft.com/office/drawing/2014/main" id="{EC156E75-4051-6194-A8A4-2061CB49C061}"/>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30218" r="10224"/>
          <a:stretch/>
        </p:blipFill>
        <p:spPr>
          <a:xfrm>
            <a:off x="0" y="0"/>
            <a:ext cx="5446059" cy="10287000"/>
          </a:xfrm>
          <a:prstGeom prst="rect">
            <a:avLst/>
          </a:prstGeom>
        </p:spPr>
      </p:pic>
    </p:spTree>
    <p:extLst>
      <p:ext uri="{BB962C8B-B14F-4D97-AF65-F5344CB8AC3E}">
        <p14:creationId xmlns:p14="http://schemas.microsoft.com/office/powerpoint/2010/main" val="39750413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1_Right Picture">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E2EC434-5977-D044-B17A-0ACD96CB15C0}"/>
              </a:ext>
            </a:extLst>
          </p:cNvPr>
          <p:cNvSpPr txBox="1"/>
          <p:nvPr userDrawn="1"/>
        </p:nvSpPr>
        <p:spPr>
          <a:xfrm>
            <a:off x="6555441" y="9258300"/>
            <a:ext cx="5446059"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2" name="Title 1">
            <a:extLst>
              <a:ext uri="{FF2B5EF4-FFF2-40B4-BE49-F238E27FC236}">
                <a16:creationId xmlns:a16="http://schemas.microsoft.com/office/drawing/2014/main" id="{A5AB07E6-46F6-0785-C290-A4C907D203BE}"/>
              </a:ext>
            </a:extLst>
          </p:cNvPr>
          <p:cNvSpPr>
            <a:spLocks noGrp="1"/>
          </p:cNvSpPr>
          <p:nvPr>
            <p:ph type="title" hasCustomPrompt="1"/>
          </p:nvPr>
        </p:nvSpPr>
        <p:spPr>
          <a:xfrm>
            <a:off x="685800" y="2081296"/>
            <a:ext cx="11315700" cy="1052597"/>
          </a:xfrm>
        </p:spPr>
        <p:txBody>
          <a:bodyPr anchor="b" anchorCtr="0">
            <a:spAutoFit/>
          </a:bodyPr>
          <a:lstStyle>
            <a:lvl1pPr>
              <a:defRPr>
                <a:solidFill>
                  <a:schemeClr val="accent1"/>
                </a:solidFill>
              </a:defRPr>
            </a:lvl1pPr>
          </a:lstStyle>
          <a:p>
            <a:r>
              <a:rPr lang="en-US"/>
              <a:t>Click to add title</a:t>
            </a:r>
          </a:p>
        </p:txBody>
      </p:sp>
      <p:sp>
        <p:nvSpPr>
          <p:cNvPr id="3" name="Picture Placeholder 9">
            <a:extLst>
              <a:ext uri="{FF2B5EF4-FFF2-40B4-BE49-F238E27FC236}">
                <a16:creationId xmlns:a16="http://schemas.microsoft.com/office/drawing/2014/main" id="{65F9C4D9-D16A-E3F4-D366-BC82CF50987E}"/>
              </a:ext>
            </a:extLst>
          </p:cNvPr>
          <p:cNvSpPr>
            <a:spLocks noGrp="1"/>
          </p:cNvSpPr>
          <p:nvPr>
            <p:ph type="pic" sz="quarter" idx="13"/>
          </p:nvPr>
        </p:nvSpPr>
        <p:spPr>
          <a:xfrm>
            <a:off x="12841941" y="0"/>
            <a:ext cx="5446059" cy="10287000"/>
          </a:xfrm>
          <a:solidFill>
            <a:schemeClr val="accent6">
              <a:lumMod val="95000"/>
            </a:schemeClr>
          </a:solidFill>
        </p:spPr>
        <p:txBody>
          <a:bodyPr wrap="square" lIns="0" tIns="914400" numCol="1">
            <a:normAutofit/>
          </a:bodyPr>
          <a:lstStyle>
            <a:lvl1pPr marL="0" indent="0" algn="ctr">
              <a:lnSpc>
                <a:spcPct val="100000"/>
              </a:lnSpc>
              <a:buNone/>
              <a:defRPr sz="2400" b="0" i="0">
                <a:latin typeface="Manrope" pitchFamily="2" charset="0"/>
              </a:defRPr>
            </a:lvl1pPr>
          </a:lstStyle>
          <a:p>
            <a:r>
              <a:rPr lang="en-US"/>
              <a:t>Click icon to add picture</a:t>
            </a:r>
          </a:p>
        </p:txBody>
      </p:sp>
      <p:sp>
        <p:nvSpPr>
          <p:cNvPr id="5" name="Text Placeholder 3">
            <a:extLst>
              <a:ext uri="{FF2B5EF4-FFF2-40B4-BE49-F238E27FC236}">
                <a16:creationId xmlns:a16="http://schemas.microsoft.com/office/drawing/2014/main" id="{5C9D10D6-CC8F-A45F-7055-83505DFB0416}"/>
              </a:ext>
            </a:extLst>
          </p:cNvPr>
          <p:cNvSpPr>
            <a:spLocks noGrp="1"/>
          </p:cNvSpPr>
          <p:nvPr>
            <p:ph type="body" sz="quarter" idx="14" hasCustomPrompt="1"/>
          </p:nvPr>
        </p:nvSpPr>
        <p:spPr>
          <a:xfrm>
            <a:off x="685800" y="3796991"/>
            <a:ext cx="11315700" cy="5461310"/>
          </a:xfrm>
        </p:spPr>
        <p:txBody>
          <a:bodyPr numCol="1">
            <a:normAutofit/>
          </a:bodyPr>
          <a:lstStyle>
            <a:lvl1pPr marL="0" indent="0">
              <a:buNone/>
              <a:defRPr sz="3000"/>
            </a:lvl1pPr>
          </a:lstStyle>
          <a:p>
            <a:pPr lvl="0"/>
            <a:r>
              <a:rPr lang="en-US"/>
              <a:t>Click to add text</a:t>
            </a:r>
          </a:p>
        </p:txBody>
      </p:sp>
      <p:pic>
        <p:nvPicPr>
          <p:cNvPr id="7" name="Picture 6">
            <a:extLst>
              <a:ext uri="{FF2B5EF4-FFF2-40B4-BE49-F238E27FC236}">
                <a16:creationId xmlns:a16="http://schemas.microsoft.com/office/drawing/2014/main" id="{B51CCA67-9CD9-A555-25A8-4ADF09944BA7}"/>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93230402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Right Picture">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E2EC434-5977-D044-B17A-0ACD96CB15C0}"/>
              </a:ext>
            </a:extLst>
          </p:cNvPr>
          <p:cNvSpPr txBox="1"/>
          <p:nvPr userDrawn="1"/>
        </p:nvSpPr>
        <p:spPr>
          <a:xfrm>
            <a:off x="6555441" y="9258300"/>
            <a:ext cx="5446059"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2" name="Title 1">
            <a:extLst>
              <a:ext uri="{FF2B5EF4-FFF2-40B4-BE49-F238E27FC236}">
                <a16:creationId xmlns:a16="http://schemas.microsoft.com/office/drawing/2014/main" id="{A5AB07E6-46F6-0785-C290-A4C907D203BE}"/>
              </a:ext>
            </a:extLst>
          </p:cNvPr>
          <p:cNvSpPr>
            <a:spLocks noGrp="1"/>
          </p:cNvSpPr>
          <p:nvPr>
            <p:ph type="title" hasCustomPrompt="1"/>
          </p:nvPr>
        </p:nvSpPr>
        <p:spPr>
          <a:xfrm>
            <a:off x="685800" y="2081296"/>
            <a:ext cx="11315700" cy="1052597"/>
          </a:xfrm>
        </p:spPr>
        <p:txBody>
          <a:bodyPr anchor="b" anchorCtr="0">
            <a:spAutoFit/>
          </a:bodyPr>
          <a:lstStyle>
            <a:lvl1pPr>
              <a:defRPr>
                <a:solidFill>
                  <a:schemeClr val="accent1"/>
                </a:solidFill>
              </a:defRPr>
            </a:lvl1pPr>
          </a:lstStyle>
          <a:p>
            <a:r>
              <a:rPr lang="en-US"/>
              <a:t>Click to add title</a:t>
            </a:r>
          </a:p>
        </p:txBody>
      </p:sp>
      <p:sp>
        <p:nvSpPr>
          <p:cNvPr id="4" name="Text Placeholder 3">
            <a:extLst>
              <a:ext uri="{FF2B5EF4-FFF2-40B4-BE49-F238E27FC236}">
                <a16:creationId xmlns:a16="http://schemas.microsoft.com/office/drawing/2014/main" id="{D2540B03-0669-DC75-DFDF-E169A9B7501C}"/>
              </a:ext>
            </a:extLst>
          </p:cNvPr>
          <p:cNvSpPr>
            <a:spLocks noGrp="1"/>
          </p:cNvSpPr>
          <p:nvPr>
            <p:ph type="body" sz="quarter" idx="14" hasCustomPrompt="1"/>
          </p:nvPr>
        </p:nvSpPr>
        <p:spPr>
          <a:xfrm>
            <a:off x="685800" y="3796991"/>
            <a:ext cx="11315700" cy="5461310"/>
          </a:xfrm>
        </p:spPr>
        <p:txBody>
          <a:bodyPr numCol="1">
            <a:normAutofit/>
          </a:bodyPr>
          <a:lstStyle>
            <a:lvl1pPr marL="0" indent="0">
              <a:buNone/>
              <a:defRPr sz="3000"/>
            </a:lvl1pPr>
          </a:lstStyle>
          <a:p>
            <a:pPr lvl="0"/>
            <a:r>
              <a:rPr lang="en-US"/>
              <a:t>Click to add text</a:t>
            </a:r>
          </a:p>
        </p:txBody>
      </p:sp>
      <p:pic>
        <p:nvPicPr>
          <p:cNvPr id="7" name="Picture 6">
            <a:extLst>
              <a:ext uri="{FF2B5EF4-FFF2-40B4-BE49-F238E27FC236}">
                <a16:creationId xmlns:a16="http://schemas.microsoft.com/office/drawing/2014/main" id="{A0D0E3ED-BB97-FC04-17BC-539F5E6BDE27}"/>
              </a:ext>
            </a:extLst>
          </p:cNvPr>
          <p:cNvPicPr>
            <a:picLocks noChangeAspect="1"/>
          </p:cNvPicPr>
          <p:nvPr userDrawn="1"/>
        </p:nvPicPr>
        <p:blipFill rotWithShape="1">
          <a:blip r:embed="rId2"/>
          <a:srcRect l="18453" t="6313" r="54627" b="8524"/>
          <a:stretch/>
        </p:blipFill>
        <p:spPr>
          <a:xfrm>
            <a:off x="12841940" y="0"/>
            <a:ext cx="5446061" cy="10287000"/>
          </a:xfrm>
          <a:prstGeom prst="rect">
            <a:avLst/>
          </a:prstGeom>
        </p:spPr>
      </p:pic>
      <p:pic>
        <p:nvPicPr>
          <p:cNvPr id="8" name="Picture 7">
            <a:extLst>
              <a:ext uri="{FF2B5EF4-FFF2-40B4-BE49-F238E27FC236}">
                <a16:creationId xmlns:a16="http://schemas.microsoft.com/office/drawing/2014/main" id="{E322DCA2-83E2-D43A-CE42-E9E24C781F0C}"/>
              </a:ext>
            </a:extLst>
          </p:cNvPr>
          <p:cNvPicPr>
            <a:picLocks noChangeAspect="1"/>
          </p:cNvPicPr>
          <p:nvPr userDrawn="1"/>
        </p:nvPicPr>
        <p:blipFill>
          <a:blip r:embed="rId3"/>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413010318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Headline +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07E6-46F6-0785-C290-A4C907D203BE}"/>
              </a:ext>
            </a:extLst>
          </p:cNvPr>
          <p:cNvSpPr>
            <a:spLocks noGrp="1"/>
          </p:cNvSpPr>
          <p:nvPr>
            <p:ph type="title" hasCustomPrompt="1"/>
          </p:nvPr>
        </p:nvSpPr>
        <p:spPr>
          <a:xfrm>
            <a:off x="685801" y="1028701"/>
            <a:ext cx="10352315" cy="2105192"/>
          </a:xfrm>
        </p:spPr>
        <p:txBody>
          <a:bodyPr wrap="square" anchor="b" anchorCtr="0">
            <a:spAutoFit/>
          </a:bodyPr>
          <a:lstStyle>
            <a:lvl1pPr>
              <a:defRPr>
                <a:solidFill>
                  <a:schemeClr val="accent1"/>
                </a:solidFill>
              </a:defRPr>
            </a:lvl1pPr>
          </a:lstStyle>
          <a:p>
            <a:r>
              <a:rPr lang="en-US"/>
              <a:t>In </a:t>
            </a:r>
            <a:r>
              <a:rPr lang="en-US" err="1"/>
              <a:t>commodo</a:t>
            </a:r>
            <a:r>
              <a:rPr lang="en-US"/>
              <a:t> </a:t>
            </a:r>
            <a:r>
              <a:rPr lang="en-US" err="1"/>
              <a:t>laboris</a:t>
            </a:r>
            <a:r>
              <a:rPr lang="en-US"/>
              <a:t> </a:t>
            </a:r>
            <a:r>
              <a:rPr lang="en-US" err="1"/>
              <a:t>laboris</a:t>
            </a:r>
            <a:r>
              <a:rPr lang="en-US"/>
              <a:t> dolore </a:t>
            </a:r>
            <a:r>
              <a:rPr lang="en-US" err="1"/>
              <a:t>irure</a:t>
            </a:r>
            <a:r>
              <a:rPr lang="en-US"/>
              <a:t>.</a:t>
            </a:r>
          </a:p>
        </p:txBody>
      </p:sp>
      <p:sp>
        <p:nvSpPr>
          <p:cNvPr id="5" name="Slide Number Placeholder 5">
            <a:extLst>
              <a:ext uri="{FF2B5EF4-FFF2-40B4-BE49-F238E27FC236}">
                <a16:creationId xmlns:a16="http://schemas.microsoft.com/office/drawing/2014/main" id="{1C413026-6BBC-3F0E-3B02-303EAA0A35B7}"/>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6" name="Oval 5">
            <a:extLst>
              <a:ext uri="{FF2B5EF4-FFF2-40B4-BE49-F238E27FC236}">
                <a16:creationId xmlns:a16="http://schemas.microsoft.com/office/drawing/2014/main" id="{3BFB943C-F3C1-20B2-DA43-52969B81AE87}"/>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7" name="Text Placeholder 3">
            <a:extLst>
              <a:ext uri="{FF2B5EF4-FFF2-40B4-BE49-F238E27FC236}">
                <a16:creationId xmlns:a16="http://schemas.microsoft.com/office/drawing/2014/main" id="{F0B163D6-084A-AA0A-9B02-08B5859A461D}"/>
              </a:ext>
            </a:extLst>
          </p:cNvPr>
          <p:cNvSpPr>
            <a:spLocks noGrp="1"/>
          </p:cNvSpPr>
          <p:nvPr>
            <p:ph type="body" sz="quarter" idx="14" hasCustomPrompt="1"/>
          </p:nvPr>
        </p:nvSpPr>
        <p:spPr>
          <a:xfrm>
            <a:off x="685799" y="3796991"/>
            <a:ext cx="14244404" cy="5461310"/>
          </a:xfrm>
        </p:spPr>
        <p:txBody>
          <a:bodyPr numCol="1">
            <a:normAutofit/>
          </a:bodyPr>
          <a:lstStyle>
            <a:lvl1pPr marL="0" indent="0" algn="l" fontAlgn="base">
              <a:lnSpc>
                <a:spcPct val="135000"/>
              </a:lnSpc>
              <a:spcBef>
                <a:spcPts val="3000"/>
              </a:spcBef>
              <a:buNone/>
              <a:defRPr sz="3000"/>
            </a:lvl1pPr>
          </a:lstStyle>
          <a:p>
            <a:pPr algn="l" fontAlgn="base">
              <a:lnSpc>
                <a:spcPct val="135000"/>
              </a:lnSpc>
              <a:spcBef>
                <a:spcPts val="2000"/>
              </a:spcBef>
            </a:pPr>
            <a:r>
              <a:rPr lang="en-US" i="0" spc="-75">
                <a:effectLst/>
                <a:latin typeface="Manrope" pitchFamily="2" charset="0"/>
                <a:ea typeface="Inter SemiBold" panose="02000503000000020004" pitchFamily="2" charset="0"/>
              </a:rPr>
              <a:t>Dolor </a:t>
            </a:r>
            <a:r>
              <a:rPr lang="en-US" i="0" spc="-75" err="1">
                <a:effectLst/>
                <a:latin typeface="Manrope" pitchFamily="2" charset="0"/>
                <a:ea typeface="Inter SemiBold" panose="02000503000000020004" pitchFamily="2" charset="0"/>
              </a:rPr>
              <a:t>aliqua</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eiusmod</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consequat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laborum</a:t>
            </a:r>
            <a:r>
              <a:rPr lang="en-US" i="0" spc="-75">
                <a:effectLst/>
                <a:latin typeface="Manrope" pitchFamily="2" charset="0"/>
                <a:ea typeface="Inter SemiBold" panose="02000503000000020004" pitchFamily="2" charset="0"/>
              </a:rPr>
              <a:t> et </a:t>
            </a:r>
            <a:r>
              <a:rPr lang="en-US" i="0" spc="-75" err="1">
                <a:effectLst/>
                <a:latin typeface="Manrope" pitchFamily="2" charset="0"/>
                <a:ea typeface="Inter SemiBold" panose="02000503000000020004" pitchFamily="2" charset="0"/>
              </a:rPr>
              <a:t>esse</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deserunt</a:t>
            </a:r>
            <a:r>
              <a:rPr lang="en-US" i="0" spc="-75">
                <a:effectLst/>
                <a:latin typeface="Manrope" pitchFamily="2" charset="0"/>
                <a:ea typeface="Inter SemiBold" panose="02000503000000020004" pitchFamily="2" charset="0"/>
              </a:rPr>
              <a:t> culpa </a:t>
            </a:r>
            <a:r>
              <a:rPr lang="en-US" i="0" spc="-75" err="1">
                <a:effectLst/>
                <a:latin typeface="Manrope" pitchFamily="2" charset="0"/>
                <a:ea typeface="Inter SemiBold" panose="02000503000000020004" pitchFamily="2" charset="0"/>
              </a:rPr>
              <a:t>velit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incididunt</a:t>
            </a:r>
            <a:r>
              <a:rPr lang="en-US" i="0" spc="-75">
                <a:effectLst/>
                <a:latin typeface="Manrope" pitchFamily="2" charset="0"/>
                <a:ea typeface="Inter SemiBold" panose="02000503000000020004" pitchFamily="2" charset="0"/>
              </a:rPr>
              <a:t> magna </a:t>
            </a:r>
            <a:r>
              <a:rPr lang="en-US" i="0" spc="-75" err="1">
                <a:effectLst/>
                <a:latin typeface="Manrope" pitchFamily="2" charset="0"/>
                <a:ea typeface="Inter SemiBold" panose="02000503000000020004" pitchFamily="2" charset="0"/>
              </a:rPr>
              <a:t>aliqua</a:t>
            </a:r>
            <a:r>
              <a:rPr lang="en-US" i="0" spc="-75">
                <a:effectLst/>
                <a:latin typeface="Manrope" pitchFamily="2" charset="0"/>
                <a:ea typeface="Inter SemiBold" panose="02000503000000020004" pitchFamily="2" charset="0"/>
              </a:rPr>
              <a:t> ipsum </a:t>
            </a:r>
            <a:r>
              <a:rPr lang="en-US" i="0" spc="-75" err="1">
                <a:effectLst/>
                <a:latin typeface="Manrope" pitchFamily="2" charset="0"/>
                <a:ea typeface="Inter SemiBold" panose="02000503000000020004" pitchFamily="2" charset="0"/>
              </a:rPr>
              <a:t>fugiat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laboris</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Adipisicing</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elit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cupidatat</a:t>
            </a:r>
            <a:r>
              <a:rPr lang="en-US" i="0" spc="-75">
                <a:effectLst/>
                <a:latin typeface="Manrope" pitchFamily="2" charset="0"/>
                <a:ea typeface="Inter SemiBold" panose="02000503000000020004" pitchFamily="2" charset="0"/>
              </a:rPr>
              <a:t> magna </a:t>
            </a:r>
            <a:r>
              <a:rPr lang="en-US" i="0" spc="-75" err="1">
                <a:effectLst/>
                <a:latin typeface="Manrope" pitchFamily="2" charset="0"/>
                <a:ea typeface="Inter SemiBold" panose="02000503000000020004" pitchFamily="2" charset="0"/>
              </a:rPr>
              <a:t>mollit</a:t>
            </a:r>
            <a:r>
              <a:rPr lang="en-US" i="0" spc="-75">
                <a:effectLst/>
                <a:latin typeface="Manrope" pitchFamily="2" charset="0"/>
                <a:ea typeface="Inter SemiBold" panose="02000503000000020004" pitchFamily="2" charset="0"/>
              </a:rPr>
              <a:t> exercitation </a:t>
            </a:r>
            <a:r>
              <a:rPr lang="en-US" i="0" spc="-75" err="1">
                <a:effectLst/>
                <a:latin typeface="Manrope" pitchFamily="2" charset="0"/>
                <a:ea typeface="Inter SemiBold" panose="02000503000000020004" pitchFamily="2" charset="0"/>
              </a:rPr>
              <a:t>sint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excepteur</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excepteur</a:t>
            </a:r>
            <a:r>
              <a:rPr lang="en-US" i="0" spc="-75">
                <a:effectLst/>
                <a:latin typeface="Manrope" pitchFamily="2" charset="0"/>
                <a:ea typeface="Inter SemiBold" panose="02000503000000020004" pitchFamily="2" charset="0"/>
              </a:rPr>
              <a:t> Lorem </a:t>
            </a:r>
            <a:r>
              <a:rPr lang="en-US" i="0" spc="-75" err="1">
                <a:effectLst/>
                <a:latin typeface="Manrope" pitchFamily="2" charset="0"/>
                <a:ea typeface="Inter SemiBold" panose="02000503000000020004" pitchFamily="2" charset="0"/>
              </a:rPr>
              <a:t>est</a:t>
            </a:r>
            <a:r>
              <a:rPr lang="en-US" i="0" spc="-75">
                <a:effectLst/>
                <a:latin typeface="Manrope" pitchFamily="2" charset="0"/>
                <a:ea typeface="Inter SemiBold" panose="02000503000000020004" pitchFamily="2" charset="0"/>
              </a:rPr>
              <a:t> magna </a:t>
            </a:r>
            <a:r>
              <a:rPr lang="en-US" i="0" spc="-75" err="1">
                <a:effectLst/>
                <a:latin typeface="Manrope" pitchFamily="2" charset="0"/>
                <a:ea typeface="Inter SemiBold" panose="02000503000000020004" pitchFamily="2" charset="0"/>
              </a:rPr>
              <a:t>occaecat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officia</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quis</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Nulla</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consequat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cupidatat</a:t>
            </a:r>
            <a:r>
              <a:rPr lang="en-US" i="0" spc="-75">
                <a:effectLst/>
                <a:latin typeface="Manrope" pitchFamily="2" charset="0"/>
                <a:ea typeface="Inter SemiBold" panose="02000503000000020004" pitchFamily="2" charset="0"/>
              </a:rPr>
              <a:t> est. Sit </a:t>
            </a:r>
            <a:r>
              <a:rPr lang="en-US" i="0" spc="-75" err="1">
                <a:effectLst/>
                <a:latin typeface="Manrope" pitchFamily="2" charset="0"/>
                <a:ea typeface="Inter SemiBold" panose="02000503000000020004" pitchFamily="2" charset="0"/>
              </a:rPr>
              <a:t>velit</a:t>
            </a:r>
            <a:r>
              <a:rPr lang="en-US" i="0" spc="-75">
                <a:effectLst/>
                <a:latin typeface="Manrope" pitchFamily="2" charset="0"/>
                <a:ea typeface="Inter SemiBold" panose="02000503000000020004" pitchFamily="2" charset="0"/>
              </a:rPr>
              <a:t> ad </a:t>
            </a:r>
            <a:r>
              <a:rPr lang="en-US" i="0" spc="-75" err="1">
                <a:effectLst/>
                <a:latin typeface="Manrope" pitchFamily="2" charset="0"/>
                <a:ea typeface="Inter SemiBold" panose="02000503000000020004" pitchFamily="2" charset="0"/>
              </a:rPr>
              <a:t>officia</a:t>
            </a:r>
            <a:r>
              <a:rPr lang="en-US" i="0" spc="-75">
                <a:effectLst/>
                <a:latin typeface="Manrope" pitchFamily="2" charset="0"/>
                <a:ea typeface="Inter SemiBold" panose="02000503000000020004" pitchFamily="2" charset="0"/>
              </a:rPr>
              <a:t> ipsum </a:t>
            </a:r>
            <a:r>
              <a:rPr lang="en-US" i="0" spc="-75" err="1">
                <a:effectLst/>
                <a:latin typeface="Manrope" pitchFamily="2" charset="0"/>
                <a:ea typeface="Inter SemiBold" panose="02000503000000020004" pitchFamily="2" charset="0"/>
              </a:rPr>
              <a:t>laboris</a:t>
            </a:r>
            <a:r>
              <a:rPr lang="en-US" i="0" spc="-75">
                <a:effectLst/>
                <a:latin typeface="Manrope" pitchFamily="2" charset="0"/>
                <a:ea typeface="Inter SemiBold" panose="02000503000000020004" pitchFamily="2" charset="0"/>
              </a:rPr>
              <a:t> ex id Lorem </a:t>
            </a:r>
            <a:r>
              <a:rPr lang="en-US" i="0" spc="-75" err="1">
                <a:effectLst/>
                <a:latin typeface="Manrope" pitchFamily="2" charset="0"/>
                <a:ea typeface="Inter SemiBold" panose="02000503000000020004" pitchFamily="2" charset="0"/>
              </a:rPr>
              <a:t>velit</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eiusmod</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Consectetur</a:t>
            </a:r>
            <a:r>
              <a:rPr lang="en-US" i="0" spc="-75">
                <a:effectLst/>
                <a:latin typeface="Manrope" pitchFamily="2" charset="0"/>
                <a:ea typeface="Inter SemiBold" panose="02000503000000020004" pitchFamily="2" charset="0"/>
              </a:rPr>
              <a:t> labore labore </a:t>
            </a:r>
            <a:r>
              <a:rPr lang="en-US" i="0" spc="-75" err="1">
                <a:effectLst/>
                <a:latin typeface="Manrope" pitchFamily="2" charset="0"/>
                <a:ea typeface="Inter SemiBold" panose="02000503000000020004" pitchFamily="2" charset="0"/>
              </a:rPr>
              <a:t>nulla</a:t>
            </a:r>
            <a:r>
              <a:rPr lang="en-US" i="0" spc="-75">
                <a:effectLst/>
                <a:latin typeface="Manrope" pitchFamily="2" charset="0"/>
                <a:ea typeface="Inter SemiBold" panose="02000503000000020004" pitchFamily="2" charset="0"/>
              </a:rPr>
              <a:t> in </a:t>
            </a:r>
            <a:r>
              <a:rPr lang="en-US" i="0" spc="-75" err="1">
                <a:effectLst/>
                <a:latin typeface="Manrope" pitchFamily="2" charset="0"/>
                <a:ea typeface="Inter SemiBold" panose="02000503000000020004" pitchFamily="2" charset="0"/>
              </a:rPr>
              <a:t>ea</a:t>
            </a:r>
            <a:r>
              <a:rPr lang="en-US" i="0" spc="-75">
                <a:effectLst/>
                <a:latin typeface="Manrope" pitchFamily="2" charset="0"/>
                <a:ea typeface="Inter SemiBold" panose="02000503000000020004" pitchFamily="2" charset="0"/>
              </a:rPr>
              <a:t> in non ex </a:t>
            </a:r>
            <a:r>
              <a:rPr lang="en-US" i="0" spc="-75" err="1">
                <a:effectLst/>
                <a:latin typeface="Manrope" pitchFamily="2" charset="0"/>
                <a:ea typeface="Inter SemiBold" panose="02000503000000020004" pitchFamily="2" charset="0"/>
              </a:rPr>
              <a:t>adipisicing</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cillum</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ea</a:t>
            </a:r>
            <a:r>
              <a:rPr lang="en-US" i="0" spc="-75">
                <a:effectLst/>
                <a:latin typeface="Manrope" pitchFamily="2" charset="0"/>
                <a:ea typeface="Inter SemiBold" panose="02000503000000020004" pitchFamily="2" charset="0"/>
              </a:rPr>
              <a:t> dolore </a:t>
            </a:r>
            <a:r>
              <a:rPr lang="en-US" i="0" spc="-75" err="1">
                <a:effectLst/>
                <a:latin typeface="Manrope" pitchFamily="2" charset="0"/>
                <a:ea typeface="Inter SemiBold" panose="02000503000000020004" pitchFamily="2" charset="0"/>
              </a:rPr>
              <a:t>quis</a:t>
            </a:r>
            <a:r>
              <a:rPr lang="en-US" i="0" spc="-75">
                <a:effectLst/>
                <a:latin typeface="Manrope" pitchFamily="2" charset="0"/>
                <a:ea typeface="Inter SemiBold" panose="02000503000000020004" pitchFamily="2" charset="0"/>
              </a:rPr>
              <a:t> </a:t>
            </a:r>
            <a:r>
              <a:rPr lang="en-US" i="0" spc="-75" err="1">
                <a:effectLst/>
                <a:latin typeface="Manrope" pitchFamily="2" charset="0"/>
                <a:ea typeface="Inter SemiBold" panose="02000503000000020004" pitchFamily="2" charset="0"/>
              </a:rPr>
              <a:t>excepteu</a:t>
            </a:r>
            <a:r>
              <a:rPr lang="en-US" i="0" spc="-75">
                <a:effectLst/>
                <a:latin typeface="Manrope" pitchFamily="2" charset="0"/>
                <a:ea typeface="Inter SemiBold" panose="02000503000000020004" pitchFamily="2" charset="0"/>
              </a:rPr>
              <a:t>.</a:t>
            </a:r>
          </a:p>
        </p:txBody>
      </p:sp>
      <p:sp>
        <p:nvSpPr>
          <p:cNvPr id="8" name="TextBox 7">
            <a:extLst>
              <a:ext uri="{FF2B5EF4-FFF2-40B4-BE49-F238E27FC236}">
                <a16:creationId xmlns:a16="http://schemas.microsoft.com/office/drawing/2014/main" id="{8967C923-DFC0-9EF7-FC59-70667885E7DA}"/>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9" name="Picture 8">
            <a:extLst>
              <a:ext uri="{FF2B5EF4-FFF2-40B4-BE49-F238E27FC236}">
                <a16:creationId xmlns:a16="http://schemas.microsoft.com/office/drawing/2014/main" id="{B80C0908-BB0D-5348-1087-FA7B0F8E918F}"/>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89466482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Half Page Right">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72CB459-5E8B-2DE2-70FF-09B7F53C92F4}"/>
              </a:ext>
            </a:extLst>
          </p:cNvPr>
          <p:cNvSpPr/>
          <p:nvPr userDrawn="1"/>
        </p:nvSpPr>
        <p:spPr>
          <a:xfrm flipH="1">
            <a:off x="9144000" y="-7297"/>
            <a:ext cx="9144000" cy="102942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1" y="1028701"/>
            <a:ext cx="8458199" cy="8229599"/>
          </a:xfrm>
        </p:spPr>
        <p:txBody>
          <a:bodyPr wrap="square" lIns="0" tIns="0" rIns="457200" bIns="0" anchor="ctr">
            <a:noAutofit/>
          </a:bodyPr>
          <a:lstStyle>
            <a:lvl1pPr>
              <a:lnSpc>
                <a:spcPct val="100000"/>
              </a:lnSpc>
              <a:defRPr sz="7200" b="1" i="0">
                <a:solidFill>
                  <a:schemeClr val="tx1"/>
                </a:solidFill>
                <a:latin typeface="Manrope" pitchFamily="2" charset="0"/>
              </a:defRPr>
            </a:lvl1pPr>
          </a:lstStyle>
          <a:p>
            <a:r>
              <a:rPr lang="en-US" err="1"/>
              <a:t>Consequat</a:t>
            </a:r>
            <a:r>
              <a:rPr lang="en-US"/>
              <a:t> </a:t>
            </a:r>
            <a:r>
              <a:rPr lang="en-US" err="1"/>
              <a:t>proident</a:t>
            </a:r>
            <a:r>
              <a:rPr lang="en-US"/>
              <a:t> </a:t>
            </a:r>
            <a:r>
              <a:rPr lang="en-US" err="1"/>
              <a:t>laboris</a:t>
            </a:r>
            <a:r>
              <a:rPr lang="en-US"/>
              <a:t> sunt </a:t>
            </a:r>
            <a:r>
              <a:rPr lang="en-US" err="1"/>
              <a:t>nostrud</a:t>
            </a:r>
            <a:r>
              <a:rPr lang="en-US"/>
              <a:t> </a:t>
            </a:r>
            <a:r>
              <a:rPr lang="en-US" err="1"/>
              <a:t>aliquip</a:t>
            </a:r>
            <a:r>
              <a:rPr lang="en-US"/>
              <a:t> </a:t>
            </a:r>
            <a:r>
              <a:rPr lang="en-US" err="1"/>
              <a:t>amet</a:t>
            </a:r>
            <a:r>
              <a:rPr lang="en-US"/>
              <a:t>.</a:t>
            </a:r>
          </a:p>
        </p:txBody>
      </p:sp>
      <p:sp>
        <p:nvSpPr>
          <p:cNvPr id="3" name="Text Placeholder 18">
            <a:extLst>
              <a:ext uri="{FF2B5EF4-FFF2-40B4-BE49-F238E27FC236}">
                <a16:creationId xmlns:a16="http://schemas.microsoft.com/office/drawing/2014/main" id="{A7A0411B-E77F-389B-64A2-DA105D861A78}"/>
              </a:ext>
            </a:extLst>
          </p:cNvPr>
          <p:cNvSpPr>
            <a:spLocks noGrp="1"/>
          </p:cNvSpPr>
          <p:nvPr>
            <p:ph type="body" sz="quarter" idx="13" hasCustomPrompt="1"/>
          </p:nvPr>
        </p:nvSpPr>
        <p:spPr>
          <a:xfrm>
            <a:off x="9144000" y="4012437"/>
            <a:ext cx="8458200" cy="1927740"/>
          </a:xfrm>
        </p:spPr>
        <p:txBody>
          <a:bodyPr wrap="square" lIns="457200" tIns="0" rIns="0" numCol="1">
            <a:spAutoFit/>
          </a:bodyPr>
          <a:lstStyle>
            <a:lvl1pPr marL="347663" indent="-347663">
              <a:lnSpc>
                <a:spcPct val="125000"/>
              </a:lnSpc>
              <a:tabLst/>
              <a:defRPr sz="3000"/>
            </a:lvl1pPr>
            <a:lvl2pPr marL="697707" indent="-350045">
              <a:lnSpc>
                <a:spcPct val="125000"/>
              </a:lnSpc>
              <a:tabLst/>
              <a:defRPr sz="2700"/>
            </a:lvl2pPr>
            <a:lvl3pPr marL="942975" indent="-245270">
              <a:lnSpc>
                <a:spcPct val="125000"/>
              </a:lnSpc>
              <a:tabLst/>
              <a:defRPr sz="2400"/>
            </a:lvl3pPr>
            <a:lvl4pPr>
              <a:lnSpc>
                <a:spcPct val="125000"/>
              </a:lnSpc>
              <a:defRPr/>
            </a:lvl4pPr>
            <a:lvl5pPr>
              <a:lnSpc>
                <a:spcPct val="125000"/>
              </a:lnSpc>
              <a:defRPr/>
            </a:lvl5pPr>
          </a:lstStyle>
          <a:p>
            <a:pPr lvl="0"/>
            <a:r>
              <a:rPr lang="en-US"/>
              <a:t>Click to add text</a:t>
            </a:r>
          </a:p>
          <a:p>
            <a:pPr lvl="1"/>
            <a:r>
              <a:rPr lang="en-US"/>
              <a:t>Second level</a:t>
            </a:r>
          </a:p>
          <a:p>
            <a:pPr lvl="2"/>
            <a:r>
              <a:rPr lang="en-US"/>
              <a:t>Third level</a:t>
            </a:r>
          </a:p>
        </p:txBody>
      </p:sp>
      <p:sp>
        <p:nvSpPr>
          <p:cNvPr id="5" name="Text Placeholder 18">
            <a:extLst>
              <a:ext uri="{FF2B5EF4-FFF2-40B4-BE49-F238E27FC236}">
                <a16:creationId xmlns:a16="http://schemas.microsoft.com/office/drawing/2014/main" id="{9D55B514-3056-3999-3D30-5D519198AF8C}"/>
              </a:ext>
            </a:extLst>
          </p:cNvPr>
          <p:cNvSpPr>
            <a:spLocks noGrp="1"/>
          </p:cNvSpPr>
          <p:nvPr>
            <p:ph type="body" sz="quarter" idx="14" hasCustomPrompt="1"/>
          </p:nvPr>
        </p:nvSpPr>
        <p:spPr>
          <a:xfrm>
            <a:off x="9144000" y="2773199"/>
            <a:ext cx="8458200" cy="747897"/>
          </a:xfrm>
        </p:spPr>
        <p:txBody>
          <a:bodyPr wrap="square" lIns="457200" tIns="0" rIns="0" numCol="1">
            <a:spAutoFit/>
          </a:bodyPr>
          <a:lstStyle>
            <a:lvl1pPr marL="0" indent="0">
              <a:lnSpc>
                <a:spcPct val="125000"/>
              </a:lnSpc>
              <a:buNone/>
              <a:defRPr sz="4200" b="0" i="0">
                <a:latin typeface="Manrope Medium" pitchFamily="2" charset="0"/>
              </a:defRPr>
            </a:lvl1pPr>
            <a:lvl2pPr marL="685800" indent="0">
              <a:lnSpc>
                <a:spcPct val="125000"/>
              </a:lnSpc>
              <a:buNone/>
              <a:defRPr/>
            </a:lvl2pPr>
            <a:lvl3pPr>
              <a:lnSpc>
                <a:spcPct val="125000"/>
              </a:lnSpc>
              <a:defRPr/>
            </a:lvl3pPr>
            <a:lvl4pPr>
              <a:lnSpc>
                <a:spcPct val="125000"/>
              </a:lnSpc>
              <a:defRPr/>
            </a:lvl4pPr>
            <a:lvl5pPr>
              <a:lnSpc>
                <a:spcPct val="125000"/>
              </a:lnSpc>
              <a:defRPr/>
            </a:lvl5pPr>
          </a:lstStyle>
          <a:p>
            <a:pPr lvl="0"/>
            <a:r>
              <a:rPr lang="en-US"/>
              <a:t>Click to add sub heading</a:t>
            </a:r>
          </a:p>
        </p:txBody>
      </p:sp>
      <p:sp>
        <p:nvSpPr>
          <p:cNvPr id="4" name="TextBox 3">
            <a:extLst>
              <a:ext uri="{FF2B5EF4-FFF2-40B4-BE49-F238E27FC236}">
                <a16:creationId xmlns:a16="http://schemas.microsoft.com/office/drawing/2014/main" id="{13CB0D1C-1215-D31A-747C-A1D853FE9C8C}"/>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12" name="Picture 11">
            <a:extLst>
              <a:ext uri="{FF2B5EF4-FFF2-40B4-BE49-F238E27FC236}">
                <a16:creationId xmlns:a16="http://schemas.microsoft.com/office/drawing/2014/main" id="{48841384-5255-7A4B-4A35-877BC415CF89}"/>
              </a:ext>
            </a:extLst>
          </p:cNvPr>
          <p:cNvPicPr>
            <a:picLocks noChangeAspect="1"/>
          </p:cNvPicPr>
          <p:nvPr userDrawn="1"/>
        </p:nvPicPr>
        <p:blipFill>
          <a:blip r:embed="rId2"/>
          <a:stretch>
            <a:fillRect/>
          </a:stretch>
        </p:blipFill>
        <p:spPr>
          <a:xfrm>
            <a:off x="685801" y="9627416"/>
            <a:ext cx="2840108" cy="280694"/>
          </a:xfrm>
          <a:prstGeom prst="rect">
            <a:avLst/>
          </a:prstGeom>
        </p:spPr>
      </p:pic>
      <p:sp>
        <p:nvSpPr>
          <p:cNvPr id="6" name="Slide Number Placeholder 5">
            <a:extLst>
              <a:ext uri="{FF2B5EF4-FFF2-40B4-BE49-F238E27FC236}">
                <a16:creationId xmlns:a16="http://schemas.microsoft.com/office/drawing/2014/main" id="{711D0EF3-98D8-9F3E-D045-07ABA96E8175}"/>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7" name="Oval 6">
            <a:extLst>
              <a:ext uri="{FF2B5EF4-FFF2-40B4-BE49-F238E27FC236}">
                <a16:creationId xmlns:a16="http://schemas.microsoft.com/office/drawing/2014/main" id="{4A352BDB-5F61-812C-ABE2-B23E448701A4}"/>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289376239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Half Page Left">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72CB459-5E8B-2DE2-70FF-09B7F53C92F4}"/>
              </a:ext>
            </a:extLst>
          </p:cNvPr>
          <p:cNvSpPr/>
          <p:nvPr userDrawn="1"/>
        </p:nvSpPr>
        <p:spPr>
          <a:xfrm flipH="1">
            <a:off x="-2" y="-7297"/>
            <a:ext cx="9144000" cy="102942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10015871" y="1028701"/>
            <a:ext cx="7586330" cy="8229599"/>
          </a:xfrm>
        </p:spPr>
        <p:txBody>
          <a:bodyPr wrap="square" lIns="0" tIns="0" rIns="457200" bIns="0" anchor="ctr">
            <a:noAutofit/>
          </a:bodyPr>
          <a:lstStyle>
            <a:lvl1pPr>
              <a:lnSpc>
                <a:spcPct val="100000"/>
              </a:lnSpc>
              <a:defRPr sz="7200" b="1" i="0">
                <a:solidFill>
                  <a:schemeClr val="tx1"/>
                </a:solidFill>
                <a:latin typeface="Manrope" pitchFamily="2" charset="0"/>
              </a:defRPr>
            </a:lvl1pPr>
          </a:lstStyle>
          <a:p>
            <a:r>
              <a:rPr lang="en-US" err="1"/>
              <a:t>Consequat</a:t>
            </a:r>
            <a:r>
              <a:rPr lang="en-US"/>
              <a:t> </a:t>
            </a:r>
            <a:r>
              <a:rPr lang="en-US" err="1"/>
              <a:t>proident</a:t>
            </a:r>
            <a:r>
              <a:rPr lang="en-US"/>
              <a:t> </a:t>
            </a:r>
            <a:r>
              <a:rPr lang="en-US" err="1"/>
              <a:t>laboris</a:t>
            </a:r>
            <a:r>
              <a:rPr lang="en-US"/>
              <a:t> sunt </a:t>
            </a:r>
            <a:r>
              <a:rPr lang="en-US" err="1"/>
              <a:t>nostrud</a:t>
            </a:r>
            <a:r>
              <a:rPr lang="en-US"/>
              <a:t> </a:t>
            </a:r>
            <a:r>
              <a:rPr lang="en-US" err="1"/>
              <a:t>aliquip</a:t>
            </a:r>
            <a:r>
              <a:rPr lang="en-US"/>
              <a:t> </a:t>
            </a:r>
            <a:r>
              <a:rPr lang="en-US" err="1"/>
              <a:t>amet</a:t>
            </a:r>
            <a:r>
              <a:rPr lang="en-US"/>
              <a:t>.</a:t>
            </a:r>
          </a:p>
        </p:txBody>
      </p:sp>
      <p:sp>
        <p:nvSpPr>
          <p:cNvPr id="3" name="Text Placeholder 18">
            <a:extLst>
              <a:ext uri="{FF2B5EF4-FFF2-40B4-BE49-F238E27FC236}">
                <a16:creationId xmlns:a16="http://schemas.microsoft.com/office/drawing/2014/main" id="{A7A0411B-E77F-389B-64A2-DA105D861A78}"/>
              </a:ext>
            </a:extLst>
          </p:cNvPr>
          <p:cNvSpPr>
            <a:spLocks noGrp="1"/>
          </p:cNvSpPr>
          <p:nvPr>
            <p:ph type="body" sz="quarter" idx="13" hasCustomPrompt="1"/>
          </p:nvPr>
        </p:nvSpPr>
        <p:spPr>
          <a:xfrm>
            <a:off x="685799" y="4039487"/>
            <a:ext cx="7527852" cy="1939475"/>
          </a:xfrm>
        </p:spPr>
        <p:txBody>
          <a:bodyPr wrap="square" lIns="457200" tIns="0" rIns="0" numCol="1">
            <a:spAutoFit/>
          </a:bodyPr>
          <a:lstStyle>
            <a:lvl1pPr marL="347663" indent="-347663">
              <a:lnSpc>
                <a:spcPct val="125000"/>
              </a:lnSpc>
              <a:tabLst/>
              <a:defRPr sz="3000"/>
            </a:lvl1pPr>
            <a:lvl2pPr marL="697707" indent="-350045">
              <a:lnSpc>
                <a:spcPct val="125000"/>
              </a:lnSpc>
              <a:tabLst/>
              <a:defRPr sz="2700"/>
            </a:lvl2pPr>
            <a:lvl3pPr marL="942975" indent="-245270">
              <a:lnSpc>
                <a:spcPct val="125000"/>
              </a:lnSpc>
              <a:tabLst/>
              <a:defRPr sz="2400"/>
            </a:lvl3pPr>
            <a:lvl4pPr>
              <a:lnSpc>
                <a:spcPct val="125000"/>
              </a:lnSpc>
              <a:defRPr/>
            </a:lvl4pPr>
            <a:lvl5pPr>
              <a:lnSpc>
                <a:spcPct val="125000"/>
              </a:lnSpc>
              <a:defRPr/>
            </a:lvl5pPr>
          </a:lstStyle>
          <a:p>
            <a:pPr lvl="0"/>
            <a:r>
              <a:rPr lang="en-US"/>
              <a:t>Click to add text</a:t>
            </a:r>
          </a:p>
          <a:p>
            <a:pPr lvl="1"/>
            <a:r>
              <a:rPr lang="en-US"/>
              <a:t>Second level</a:t>
            </a:r>
          </a:p>
          <a:p>
            <a:pPr lvl="2"/>
            <a:r>
              <a:rPr lang="en-US"/>
              <a:t>Third level</a:t>
            </a:r>
          </a:p>
        </p:txBody>
      </p:sp>
      <p:sp>
        <p:nvSpPr>
          <p:cNvPr id="5" name="Text Placeholder 18">
            <a:extLst>
              <a:ext uri="{FF2B5EF4-FFF2-40B4-BE49-F238E27FC236}">
                <a16:creationId xmlns:a16="http://schemas.microsoft.com/office/drawing/2014/main" id="{9D55B514-3056-3999-3D30-5D519198AF8C}"/>
              </a:ext>
            </a:extLst>
          </p:cNvPr>
          <p:cNvSpPr>
            <a:spLocks noGrp="1"/>
          </p:cNvSpPr>
          <p:nvPr>
            <p:ph type="body" sz="quarter" idx="14" hasCustomPrompt="1"/>
          </p:nvPr>
        </p:nvSpPr>
        <p:spPr>
          <a:xfrm>
            <a:off x="685799" y="2773199"/>
            <a:ext cx="7527852" cy="747897"/>
          </a:xfrm>
        </p:spPr>
        <p:txBody>
          <a:bodyPr wrap="square" lIns="457200" tIns="0" rIns="0" numCol="1">
            <a:spAutoFit/>
          </a:bodyPr>
          <a:lstStyle>
            <a:lvl1pPr marL="0" indent="0">
              <a:lnSpc>
                <a:spcPct val="125000"/>
              </a:lnSpc>
              <a:buNone/>
              <a:defRPr sz="4200" b="0" i="0">
                <a:latin typeface="Manrope Medium" pitchFamily="2" charset="0"/>
              </a:defRPr>
            </a:lvl1pPr>
            <a:lvl2pPr marL="685800" indent="0">
              <a:lnSpc>
                <a:spcPct val="125000"/>
              </a:lnSpc>
              <a:buNone/>
              <a:defRPr/>
            </a:lvl2pPr>
            <a:lvl3pPr>
              <a:lnSpc>
                <a:spcPct val="125000"/>
              </a:lnSpc>
              <a:defRPr/>
            </a:lvl3pPr>
            <a:lvl4pPr>
              <a:lnSpc>
                <a:spcPct val="125000"/>
              </a:lnSpc>
              <a:defRPr/>
            </a:lvl4pPr>
            <a:lvl5pPr>
              <a:lnSpc>
                <a:spcPct val="125000"/>
              </a:lnSpc>
              <a:defRPr/>
            </a:lvl5pPr>
          </a:lstStyle>
          <a:p>
            <a:pPr lvl="0"/>
            <a:r>
              <a:rPr lang="en-US"/>
              <a:t>Click to add sub heading</a:t>
            </a:r>
          </a:p>
        </p:txBody>
      </p:sp>
      <p:sp>
        <p:nvSpPr>
          <p:cNvPr id="4" name="TextBox 3">
            <a:extLst>
              <a:ext uri="{FF2B5EF4-FFF2-40B4-BE49-F238E27FC236}">
                <a16:creationId xmlns:a16="http://schemas.microsoft.com/office/drawing/2014/main" id="{13CB0D1C-1215-D31A-747C-A1D853FE9C8C}"/>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7" name="Oval 6">
            <a:extLst>
              <a:ext uri="{FF2B5EF4-FFF2-40B4-BE49-F238E27FC236}">
                <a16:creationId xmlns:a16="http://schemas.microsoft.com/office/drawing/2014/main" id="{A3C72C3A-1D8F-54FF-6AD1-1DB08B0C50BB}"/>
              </a:ext>
            </a:extLst>
          </p:cNvPr>
          <p:cNvSpPr/>
          <p:nvPr userDrawn="1"/>
        </p:nvSpPr>
        <p:spPr>
          <a:xfrm>
            <a:off x="17225010" y="337385"/>
            <a:ext cx="377190" cy="377190"/>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10" name="Slide Number Placeholder 5">
            <a:extLst>
              <a:ext uri="{FF2B5EF4-FFF2-40B4-BE49-F238E27FC236}">
                <a16:creationId xmlns:a16="http://schemas.microsoft.com/office/drawing/2014/main" id="{A53E1044-65D5-3578-8933-13C261418127}"/>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pc="-30" baseline="0" smtClean="0">
                <a:latin typeface="+mj-lt"/>
              </a:rPr>
              <a:pPr/>
              <a:t>‹#›</a:t>
            </a:fld>
            <a:endParaRPr lang="en-US" sz="1350" b="0" spc="-30" baseline="0">
              <a:latin typeface="+mj-lt"/>
            </a:endParaRPr>
          </a:p>
        </p:txBody>
      </p:sp>
      <p:pic>
        <p:nvPicPr>
          <p:cNvPr id="13" name="Picture 12">
            <a:extLst>
              <a:ext uri="{FF2B5EF4-FFF2-40B4-BE49-F238E27FC236}">
                <a16:creationId xmlns:a16="http://schemas.microsoft.com/office/drawing/2014/main" id="{984EF330-886F-D800-2761-119BB132E8E0}"/>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59973156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Single-Level Content (Light)">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2" y="1028703"/>
            <a:ext cx="16916400" cy="1107996"/>
          </a:xfrm>
        </p:spPr>
        <p:txBody>
          <a:bodyPr wrap="square" lIns="0" tIns="0" rIns="0" bIns="0">
            <a:spAutoFit/>
          </a:bodyPr>
          <a:lstStyle>
            <a:lvl1pPr>
              <a:lnSpc>
                <a:spcPct val="100000"/>
              </a:lnSpc>
              <a:defRPr sz="7200" b="0" i="0">
                <a:solidFill>
                  <a:schemeClr val="accent1"/>
                </a:solidFill>
                <a:latin typeface="+mj-lt"/>
              </a:defRPr>
            </a:lvl1pPr>
          </a:lstStyle>
          <a:p>
            <a:r>
              <a:rPr lang="en-US"/>
              <a:t>Single-level text layout</a:t>
            </a:r>
          </a:p>
        </p:txBody>
      </p:sp>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685800" y="2743201"/>
            <a:ext cx="16916400" cy="5112362"/>
          </a:xfrm>
        </p:spPr>
        <p:txBody>
          <a:bodyPr tIns="0" numCol="1">
            <a:spAutoFit/>
          </a:bodyPr>
          <a:lstStyle>
            <a:lvl1pPr>
              <a:lnSpc>
                <a:spcPct val="125000"/>
              </a:lnSpc>
              <a:defRPr sz="3000"/>
            </a:lvl1pPr>
            <a:lvl2pPr>
              <a:lnSpc>
                <a:spcPct val="125000"/>
              </a:lnSpc>
              <a:defRPr sz="2700"/>
            </a:lvl2pPr>
            <a:lvl3pPr>
              <a:lnSpc>
                <a:spcPct val="125000"/>
              </a:lnSpc>
              <a:defRPr sz="2400"/>
            </a:lvl3pPr>
            <a:lvl4pPr>
              <a:lnSpc>
                <a:spcPct val="125000"/>
              </a:lnSpc>
              <a:defRPr sz="2100"/>
            </a:lvl4pPr>
            <a:lvl5pPr>
              <a:lnSpc>
                <a:spcPct val="125000"/>
              </a:lnSpc>
              <a:defRPr sz="2100"/>
            </a:lvl5pPr>
          </a:lstStyle>
          <a:p>
            <a:pPr lvl="0"/>
            <a:r>
              <a:rPr lang="en-US"/>
              <a:t>Est minim ipsum </a:t>
            </a:r>
            <a:r>
              <a:rPr lang="en-US" err="1"/>
              <a:t>ut</a:t>
            </a:r>
            <a:r>
              <a:rPr lang="en-US"/>
              <a:t> exercitation in ex. Exercitation </a:t>
            </a:r>
            <a:r>
              <a:rPr lang="en-US" err="1"/>
              <a:t>ullamco</a:t>
            </a:r>
            <a:r>
              <a:rPr lang="en-US"/>
              <a:t> </a:t>
            </a:r>
            <a:r>
              <a:rPr lang="en-US" err="1"/>
              <a:t>adipisicing</a:t>
            </a:r>
            <a:r>
              <a:rPr lang="en-US"/>
              <a:t> in </a:t>
            </a:r>
            <a:r>
              <a:rPr lang="en-US" err="1"/>
              <a:t>eiusmod</a:t>
            </a:r>
            <a:r>
              <a:rPr lang="en-US"/>
              <a:t> </a:t>
            </a:r>
            <a:r>
              <a:rPr lang="en-US" err="1"/>
              <a:t>proident</a:t>
            </a:r>
            <a:r>
              <a:rPr lang="en-US"/>
              <a:t> ea. Ex </a:t>
            </a:r>
            <a:r>
              <a:rPr lang="en-US" err="1"/>
              <a:t>commodo</a:t>
            </a:r>
            <a:r>
              <a:rPr lang="en-US"/>
              <a:t> </a:t>
            </a:r>
            <a:r>
              <a:rPr lang="en-US" err="1"/>
              <a:t>eiusmod</a:t>
            </a:r>
            <a:r>
              <a:rPr lang="en-US"/>
              <a:t> </a:t>
            </a:r>
            <a:r>
              <a:rPr lang="en-US" err="1"/>
              <a:t>nostrud</a:t>
            </a:r>
            <a:r>
              <a:rPr lang="en-US"/>
              <a:t> </a:t>
            </a:r>
            <a:r>
              <a:rPr lang="en-US" err="1"/>
              <a:t>ut</a:t>
            </a:r>
            <a:r>
              <a:rPr lang="en-US"/>
              <a:t> culpa </a:t>
            </a:r>
            <a:r>
              <a:rPr lang="en-US" err="1"/>
              <a:t>adipisicing</a:t>
            </a:r>
            <a:r>
              <a:rPr lang="en-US"/>
              <a:t> magna </a:t>
            </a:r>
            <a:r>
              <a:rPr lang="en-US" err="1"/>
              <a:t>esse</a:t>
            </a:r>
            <a:r>
              <a:rPr lang="en-US"/>
              <a:t> </a:t>
            </a:r>
            <a:r>
              <a:rPr lang="en-US" err="1"/>
              <a:t>cupidatat</a:t>
            </a:r>
            <a:r>
              <a:rPr lang="en-US"/>
              <a:t> </a:t>
            </a:r>
            <a:r>
              <a:rPr lang="en-US" err="1"/>
              <a:t>laborum</a:t>
            </a:r>
            <a:r>
              <a:rPr lang="en-US"/>
              <a:t> </a:t>
            </a:r>
            <a:r>
              <a:rPr lang="en-US" err="1"/>
              <a:t>cillum</a:t>
            </a:r>
            <a:r>
              <a:rPr lang="en-US"/>
              <a:t>. </a:t>
            </a:r>
            <a:r>
              <a:rPr lang="en-US" err="1"/>
              <a:t>Enim</a:t>
            </a:r>
            <a:r>
              <a:rPr lang="en-US"/>
              <a:t> </a:t>
            </a:r>
            <a:r>
              <a:rPr lang="en-US" err="1"/>
              <a:t>voluptate</a:t>
            </a:r>
            <a:r>
              <a:rPr lang="en-US"/>
              <a:t> dolor </a:t>
            </a:r>
            <a:r>
              <a:rPr lang="en-US" err="1"/>
              <a:t>mollit</a:t>
            </a:r>
            <a:r>
              <a:rPr lang="en-US"/>
              <a:t> </a:t>
            </a:r>
            <a:r>
              <a:rPr lang="en-US" err="1"/>
              <a:t>fugiat</a:t>
            </a:r>
            <a:r>
              <a:rPr lang="en-US"/>
              <a:t> </a:t>
            </a:r>
            <a:r>
              <a:rPr lang="en-US" err="1"/>
              <a:t>cillum</a:t>
            </a:r>
            <a:r>
              <a:rPr lang="en-US"/>
              <a:t> do </a:t>
            </a:r>
            <a:r>
              <a:rPr lang="en-US" err="1"/>
              <a:t>aliquip</a:t>
            </a:r>
            <a:r>
              <a:rPr lang="en-US"/>
              <a:t> minim </a:t>
            </a:r>
            <a:r>
              <a:rPr lang="en-US" err="1"/>
              <a:t>consequat</a:t>
            </a:r>
            <a:r>
              <a:rPr lang="en-US"/>
              <a:t>. </a:t>
            </a:r>
          </a:p>
          <a:p>
            <a:pPr lvl="0"/>
            <a:r>
              <a:rPr lang="en-US" err="1"/>
              <a:t>Amet</a:t>
            </a:r>
            <a:r>
              <a:rPr lang="en-US"/>
              <a:t> nisi </a:t>
            </a:r>
            <a:r>
              <a:rPr lang="en-US" err="1"/>
              <a:t>excepteur</a:t>
            </a:r>
            <a:r>
              <a:rPr lang="en-US"/>
              <a:t> </a:t>
            </a:r>
            <a:r>
              <a:rPr lang="en-US" err="1"/>
              <a:t>excepteur</a:t>
            </a:r>
            <a:r>
              <a:rPr lang="en-US"/>
              <a:t>. </a:t>
            </a:r>
            <a:r>
              <a:rPr lang="en-US" err="1"/>
              <a:t>Enim</a:t>
            </a:r>
            <a:r>
              <a:rPr lang="en-US"/>
              <a:t> </a:t>
            </a:r>
            <a:r>
              <a:rPr lang="en-US" err="1"/>
              <a:t>eiusmod</a:t>
            </a:r>
            <a:r>
              <a:rPr lang="en-US"/>
              <a:t> </a:t>
            </a:r>
            <a:r>
              <a:rPr lang="en-US" err="1"/>
              <a:t>pariatur</a:t>
            </a:r>
            <a:r>
              <a:rPr lang="en-US"/>
              <a:t> </a:t>
            </a:r>
            <a:r>
              <a:rPr lang="en-US" err="1"/>
              <a:t>elit</a:t>
            </a:r>
            <a:r>
              <a:rPr lang="en-US"/>
              <a:t> </a:t>
            </a:r>
            <a:r>
              <a:rPr lang="en-US" err="1"/>
              <a:t>excepteur</a:t>
            </a:r>
            <a:r>
              <a:rPr lang="en-US"/>
              <a:t> </a:t>
            </a:r>
            <a:r>
              <a:rPr lang="en-US" err="1"/>
              <a:t>aliquip</a:t>
            </a:r>
            <a:r>
              <a:rPr lang="en-US"/>
              <a:t>. </a:t>
            </a:r>
            <a:r>
              <a:rPr lang="en-US" err="1"/>
              <a:t>Pariatur</a:t>
            </a:r>
            <a:r>
              <a:rPr lang="en-US"/>
              <a:t> </a:t>
            </a:r>
            <a:r>
              <a:rPr lang="en-US" err="1"/>
              <a:t>consectetur</a:t>
            </a:r>
            <a:r>
              <a:rPr lang="en-US"/>
              <a:t> dolore </a:t>
            </a:r>
            <a:r>
              <a:rPr lang="en-US" err="1"/>
              <a:t>adipisicing</a:t>
            </a:r>
            <a:r>
              <a:rPr lang="en-US"/>
              <a:t> </a:t>
            </a:r>
            <a:r>
              <a:rPr lang="en-US" err="1"/>
              <a:t>commodo</a:t>
            </a:r>
            <a:r>
              <a:rPr lang="en-US"/>
              <a:t> exercitation labore </a:t>
            </a:r>
            <a:r>
              <a:rPr lang="en-US" err="1"/>
              <a:t>adipisicing</a:t>
            </a:r>
            <a:r>
              <a:rPr lang="en-US"/>
              <a:t>.</a:t>
            </a:r>
            <a:br>
              <a:rPr lang="en-US"/>
            </a:br>
            <a:endParaRPr lang="en-US"/>
          </a:p>
          <a:p>
            <a:pPr lvl="0"/>
            <a:r>
              <a:rPr lang="en-US" err="1"/>
              <a:t>Ullamco</a:t>
            </a:r>
            <a:r>
              <a:rPr lang="en-US"/>
              <a:t> </a:t>
            </a:r>
            <a:r>
              <a:rPr lang="en-US" err="1"/>
              <a:t>proident</a:t>
            </a:r>
            <a:r>
              <a:rPr lang="en-US"/>
              <a:t> </a:t>
            </a:r>
            <a:r>
              <a:rPr lang="en-US" err="1"/>
              <a:t>ea</a:t>
            </a:r>
            <a:r>
              <a:rPr lang="en-US"/>
              <a:t> </a:t>
            </a:r>
            <a:r>
              <a:rPr lang="en-US" err="1"/>
              <a:t>velit</a:t>
            </a:r>
            <a:r>
              <a:rPr lang="en-US"/>
              <a:t> </a:t>
            </a:r>
            <a:r>
              <a:rPr lang="en-US" err="1"/>
              <a:t>deserunt</a:t>
            </a:r>
            <a:r>
              <a:rPr lang="en-US"/>
              <a:t> </a:t>
            </a:r>
            <a:r>
              <a:rPr lang="en-US" err="1"/>
              <a:t>quis</a:t>
            </a:r>
            <a:r>
              <a:rPr lang="en-US"/>
              <a:t> </a:t>
            </a:r>
            <a:r>
              <a:rPr lang="en-US" err="1"/>
              <a:t>ullamco</a:t>
            </a:r>
            <a:r>
              <a:rPr lang="en-US"/>
              <a:t> </a:t>
            </a:r>
            <a:r>
              <a:rPr lang="en-US" err="1"/>
              <a:t>incididunt</a:t>
            </a:r>
            <a:r>
              <a:rPr lang="en-US"/>
              <a:t> </a:t>
            </a:r>
            <a:r>
              <a:rPr lang="en-US" err="1"/>
              <a:t>nostrud</a:t>
            </a:r>
            <a:r>
              <a:rPr lang="en-US"/>
              <a:t> </a:t>
            </a:r>
            <a:r>
              <a:rPr lang="en-US" err="1"/>
              <a:t>commodo</a:t>
            </a:r>
            <a:r>
              <a:rPr lang="en-US"/>
              <a:t> </a:t>
            </a:r>
            <a:r>
              <a:rPr lang="en-US" err="1"/>
              <a:t>aliqua</a:t>
            </a:r>
            <a:r>
              <a:rPr lang="en-US"/>
              <a:t> </a:t>
            </a:r>
            <a:r>
              <a:rPr lang="en-US" err="1"/>
              <a:t>tempor</a:t>
            </a:r>
            <a:r>
              <a:rPr lang="en-US"/>
              <a:t>. . Quis </a:t>
            </a:r>
            <a:r>
              <a:rPr lang="en-US" err="1"/>
              <a:t>incididunt</a:t>
            </a:r>
            <a:r>
              <a:rPr lang="en-US"/>
              <a:t> </a:t>
            </a:r>
            <a:r>
              <a:rPr lang="en-US" err="1"/>
              <a:t>reprehenderit</a:t>
            </a:r>
            <a:r>
              <a:rPr lang="en-US"/>
              <a:t> et non </a:t>
            </a:r>
            <a:r>
              <a:rPr lang="en-US" err="1"/>
              <a:t>amet</a:t>
            </a:r>
            <a:r>
              <a:rPr lang="en-US"/>
              <a:t> </a:t>
            </a:r>
            <a:r>
              <a:rPr lang="en-US" err="1"/>
              <a:t>laboris</a:t>
            </a:r>
            <a:r>
              <a:rPr lang="en-US"/>
              <a:t> </a:t>
            </a:r>
            <a:r>
              <a:rPr lang="en-US" err="1"/>
              <a:t>officia</a:t>
            </a:r>
            <a:r>
              <a:rPr lang="en-US"/>
              <a:t> </a:t>
            </a:r>
            <a:r>
              <a:rPr lang="en-US" err="1"/>
              <a:t>aliqua</a:t>
            </a:r>
            <a:r>
              <a:rPr lang="en-US"/>
              <a:t> non sit </a:t>
            </a:r>
            <a:r>
              <a:rPr lang="en-US" err="1"/>
              <a:t>veniam</a:t>
            </a:r>
            <a:r>
              <a:rPr lang="en-US"/>
              <a:t>.</a:t>
            </a:r>
          </a:p>
        </p:txBody>
      </p:sp>
      <p:sp>
        <p:nvSpPr>
          <p:cNvPr id="3" name="TextBox 2">
            <a:extLst>
              <a:ext uri="{FF2B5EF4-FFF2-40B4-BE49-F238E27FC236}">
                <a16:creationId xmlns:a16="http://schemas.microsoft.com/office/drawing/2014/main" id="{3E7896BD-1C76-33E4-5C5E-98BCE103E86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38036589-863B-A3E6-9209-0398CCDA25DA}"/>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10" name="Slide Number Placeholder 5">
            <a:extLst>
              <a:ext uri="{FF2B5EF4-FFF2-40B4-BE49-F238E27FC236}">
                <a16:creationId xmlns:a16="http://schemas.microsoft.com/office/drawing/2014/main" id="{33A1B606-F5FD-BE10-0592-AA19DDDC9CEF}"/>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11" name="Oval 10">
            <a:extLst>
              <a:ext uri="{FF2B5EF4-FFF2-40B4-BE49-F238E27FC236}">
                <a16:creationId xmlns:a16="http://schemas.microsoft.com/office/drawing/2014/main" id="{537AC997-C02B-84C7-3772-F7CBE1810FB6}"/>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226235649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1_Single-Level Content (Light)">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2" y="1028703"/>
            <a:ext cx="16916400" cy="1107996"/>
          </a:xfrm>
        </p:spPr>
        <p:txBody>
          <a:bodyPr wrap="square" lIns="0" tIns="0" rIns="0" bIns="0">
            <a:spAutoFit/>
          </a:bodyPr>
          <a:lstStyle>
            <a:lvl1pPr>
              <a:lnSpc>
                <a:spcPct val="100000"/>
              </a:lnSpc>
              <a:defRPr sz="7200" b="0" i="0">
                <a:solidFill>
                  <a:schemeClr val="accent1"/>
                </a:solidFill>
                <a:latin typeface="+mj-lt"/>
              </a:defRPr>
            </a:lvl1pPr>
          </a:lstStyle>
          <a:p>
            <a:r>
              <a:rPr lang="en-US"/>
              <a:t>Click to edit the slide title</a:t>
            </a:r>
          </a:p>
        </p:txBody>
      </p:sp>
      <p:sp>
        <p:nvSpPr>
          <p:cNvPr id="3" name="TextBox 2">
            <a:extLst>
              <a:ext uri="{FF2B5EF4-FFF2-40B4-BE49-F238E27FC236}">
                <a16:creationId xmlns:a16="http://schemas.microsoft.com/office/drawing/2014/main" id="{3E7896BD-1C76-33E4-5C5E-98BCE103E86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38036589-863B-A3E6-9209-0398CCDA25DA}"/>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10" name="Slide Number Placeholder 5">
            <a:extLst>
              <a:ext uri="{FF2B5EF4-FFF2-40B4-BE49-F238E27FC236}">
                <a16:creationId xmlns:a16="http://schemas.microsoft.com/office/drawing/2014/main" id="{33A1B606-F5FD-BE10-0592-AA19DDDC9CEF}"/>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11" name="Oval 10">
            <a:extLst>
              <a:ext uri="{FF2B5EF4-FFF2-40B4-BE49-F238E27FC236}">
                <a16:creationId xmlns:a16="http://schemas.microsoft.com/office/drawing/2014/main" id="{537AC997-C02B-84C7-3772-F7CBE1810FB6}"/>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6" name="Text Placeholder 5">
            <a:extLst>
              <a:ext uri="{FF2B5EF4-FFF2-40B4-BE49-F238E27FC236}">
                <a16:creationId xmlns:a16="http://schemas.microsoft.com/office/drawing/2014/main" id="{BD5CA423-8FE9-7AF1-46FE-17BA335C80EC}"/>
              </a:ext>
            </a:extLst>
          </p:cNvPr>
          <p:cNvSpPr>
            <a:spLocks noGrp="1"/>
          </p:cNvSpPr>
          <p:nvPr>
            <p:ph type="body" sz="quarter" idx="10" hasCustomPrompt="1"/>
          </p:nvPr>
        </p:nvSpPr>
        <p:spPr>
          <a:xfrm>
            <a:off x="685800" y="5067300"/>
            <a:ext cx="1714500" cy="1162050"/>
          </a:xfrm>
        </p:spPr>
        <p:txBody>
          <a:bodyPr numCol="1">
            <a:noAutofit/>
          </a:bodyPr>
          <a:lstStyle>
            <a:lvl1pPr marL="0" indent="0" algn="l" defTabSz="1371600" rtl="0" eaLnBrk="1" fontAlgn="base" latinLnBrk="0" hangingPunct="1">
              <a:lnSpc>
                <a:spcPct val="125000"/>
              </a:lnSpc>
              <a:spcAft>
                <a:spcPts val="600"/>
              </a:spcAft>
              <a:buNone/>
              <a:defRPr lang="en-US" sz="7200" i="0" kern="1200" dirty="0" smtClean="0">
                <a:solidFill>
                  <a:schemeClr val="accent1"/>
                </a:solidFill>
                <a:effectLst/>
                <a:latin typeface="+mj-lt"/>
                <a:ea typeface="Inter ExtraBold" panose="02000503000000020004" pitchFamily="2" charset="0"/>
                <a:cs typeface="+mn-cs"/>
              </a:defRPr>
            </a:lvl1pPr>
            <a:lvl2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2pPr>
            <a:lvl3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3pPr>
            <a:lvl4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4pPr>
            <a:lvl5pPr marL="0" algn="l" defTabSz="1371600" rtl="0" eaLnBrk="1" fontAlgn="base" latinLnBrk="0" hangingPunct="1">
              <a:lnSpc>
                <a:spcPct val="125000"/>
              </a:lnSpc>
              <a:spcAft>
                <a:spcPts val="600"/>
              </a:spcAft>
              <a:defRPr lang="en-US" sz="7200" i="0" kern="1200" dirty="0">
                <a:solidFill>
                  <a:schemeClr val="accent1"/>
                </a:solidFill>
                <a:effectLst/>
                <a:latin typeface="+mj-lt"/>
                <a:ea typeface="Inter ExtraBold" panose="02000503000000020004" pitchFamily="2" charset="0"/>
                <a:cs typeface="+mn-cs"/>
              </a:defRPr>
            </a:lvl5pPr>
          </a:lstStyle>
          <a:p>
            <a:pPr lvl="0"/>
            <a:r>
              <a:rPr lang="en-US"/>
              <a:t>#.</a:t>
            </a:r>
          </a:p>
        </p:txBody>
      </p:sp>
      <p:sp>
        <p:nvSpPr>
          <p:cNvPr id="7" name="Text Placeholder 5">
            <a:extLst>
              <a:ext uri="{FF2B5EF4-FFF2-40B4-BE49-F238E27FC236}">
                <a16:creationId xmlns:a16="http://schemas.microsoft.com/office/drawing/2014/main" id="{D51C6932-7CE6-FD10-9D56-E36B89F9CA9E}"/>
              </a:ext>
            </a:extLst>
          </p:cNvPr>
          <p:cNvSpPr>
            <a:spLocks noGrp="1"/>
          </p:cNvSpPr>
          <p:nvPr>
            <p:ph type="body" sz="quarter" idx="11" hasCustomPrompt="1"/>
          </p:nvPr>
        </p:nvSpPr>
        <p:spPr>
          <a:xfrm>
            <a:off x="685800" y="6438900"/>
            <a:ext cx="4248150" cy="2308324"/>
          </a:xfrm>
          <a:noFill/>
        </p:spPr>
        <p:txBody>
          <a:bodyPr wrap="square" lIns="0" tIns="0" rIns="0" bIns="0" numCol="1" anchor="t">
            <a:spAutoFit/>
          </a:bodyPr>
          <a:lstStyle>
            <a:lvl1pPr marL="0" indent="0">
              <a:lnSpc>
                <a:spcPct val="100000"/>
              </a:lnSpc>
              <a:buNone/>
              <a:defRPr lang="en-US" sz="3000" dirty="0">
                <a:solidFill>
                  <a:srgbClr val="231B1B"/>
                </a:solidFill>
                <a:effectLst/>
                <a:latin typeface="Manrope Medium" pitchFamily="2" charset="0"/>
                <a:ea typeface="Inter ExtraBold" panose="02000503000000020004" pitchFamily="2" charset="0"/>
              </a:defRPr>
            </a:lvl1pPr>
          </a:lstStyle>
          <a:p>
            <a:pPr marL="0" lvl="0" fontAlgn="base">
              <a:spcAft>
                <a:spcPts val="600"/>
              </a:spcAft>
            </a:pPr>
            <a:r>
              <a:rPr lang="en-US" sz="3000">
                <a:solidFill>
                  <a:srgbClr val="231B1B"/>
                </a:solidFill>
                <a:effectLst/>
                <a:latin typeface="Manrope Medium" pitchFamily="2" charset="0"/>
                <a:ea typeface="Inter ExtraBold" panose="02000503000000020004" pitchFamily="2" charset="0"/>
              </a:rPr>
              <a:t>Esse do sit </a:t>
            </a:r>
            <a:r>
              <a:rPr lang="en-US" sz="3000" err="1">
                <a:solidFill>
                  <a:srgbClr val="231B1B"/>
                </a:solidFill>
                <a:effectLst/>
                <a:latin typeface="Manrope Medium" pitchFamily="2" charset="0"/>
                <a:ea typeface="Inter ExtraBold" panose="02000503000000020004" pitchFamily="2" charset="0"/>
              </a:rPr>
              <a:t>eiusmod</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laboris</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consectetur</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ullamco</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aute</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commodo</a:t>
            </a:r>
            <a:r>
              <a:rPr lang="en-US" sz="3000">
                <a:solidFill>
                  <a:srgbClr val="231B1B"/>
                </a:solidFill>
                <a:effectLst/>
                <a:latin typeface="Manrope Medium" pitchFamily="2" charset="0"/>
                <a:ea typeface="Inter ExtraBold" panose="02000503000000020004" pitchFamily="2" charset="0"/>
              </a:rPr>
              <a:t> nisi </a:t>
            </a:r>
            <a:r>
              <a:rPr lang="en-US" sz="3000" err="1">
                <a:solidFill>
                  <a:srgbClr val="231B1B"/>
                </a:solidFill>
                <a:effectLst/>
                <a:latin typeface="Manrope Medium" pitchFamily="2" charset="0"/>
                <a:ea typeface="Inter ExtraBold" panose="02000503000000020004" pitchFamily="2" charset="0"/>
              </a:rPr>
              <a:t>ullamco</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excepteur</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velit</a:t>
            </a:r>
            <a:r>
              <a:rPr lang="en-US" sz="3000">
                <a:solidFill>
                  <a:srgbClr val="231B1B"/>
                </a:solidFill>
                <a:effectLst/>
                <a:latin typeface="Manrope Medium" pitchFamily="2" charset="0"/>
                <a:ea typeface="Inter ExtraBold" panose="02000503000000020004" pitchFamily="2" charset="0"/>
              </a:rPr>
              <a:t>.</a:t>
            </a:r>
            <a:endParaRPr lang="en-US" sz="3000">
              <a:solidFill>
                <a:srgbClr val="231B1B"/>
              </a:solidFill>
              <a:effectLst/>
              <a:latin typeface="Manrope Medium" pitchFamily="2" charset="0"/>
              <a:ea typeface="Inter ExtraBold" panose="02000503000000020004" pitchFamily="2" charset="0"/>
              <a:cs typeface="Arial"/>
            </a:endParaRPr>
          </a:p>
        </p:txBody>
      </p:sp>
      <p:sp>
        <p:nvSpPr>
          <p:cNvPr id="17" name="Text Placeholder 5">
            <a:extLst>
              <a:ext uri="{FF2B5EF4-FFF2-40B4-BE49-F238E27FC236}">
                <a16:creationId xmlns:a16="http://schemas.microsoft.com/office/drawing/2014/main" id="{F6165417-531A-79FE-4079-C44306E8F474}"/>
              </a:ext>
            </a:extLst>
          </p:cNvPr>
          <p:cNvSpPr>
            <a:spLocks noGrp="1"/>
          </p:cNvSpPr>
          <p:nvPr>
            <p:ph type="body" sz="quarter" idx="12" hasCustomPrompt="1"/>
          </p:nvPr>
        </p:nvSpPr>
        <p:spPr>
          <a:xfrm>
            <a:off x="6572718" y="5067300"/>
            <a:ext cx="1714500" cy="1162050"/>
          </a:xfrm>
        </p:spPr>
        <p:txBody>
          <a:bodyPr numCol="1">
            <a:noAutofit/>
          </a:bodyPr>
          <a:lstStyle>
            <a:lvl1pPr marL="0" indent="0" algn="l" defTabSz="1371600" rtl="0" eaLnBrk="1" fontAlgn="base" latinLnBrk="0" hangingPunct="1">
              <a:lnSpc>
                <a:spcPct val="125000"/>
              </a:lnSpc>
              <a:spcAft>
                <a:spcPts val="600"/>
              </a:spcAft>
              <a:buNone/>
              <a:defRPr lang="en-US" sz="7200" i="0" kern="1200" dirty="0" smtClean="0">
                <a:solidFill>
                  <a:schemeClr val="accent1"/>
                </a:solidFill>
                <a:effectLst/>
                <a:latin typeface="+mj-lt"/>
                <a:ea typeface="Inter ExtraBold" panose="02000503000000020004" pitchFamily="2" charset="0"/>
                <a:cs typeface="+mn-cs"/>
              </a:defRPr>
            </a:lvl1pPr>
            <a:lvl2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2pPr>
            <a:lvl3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3pPr>
            <a:lvl4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4pPr>
            <a:lvl5pPr marL="0" algn="l" defTabSz="1371600" rtl="0" eaLnBrk="1" fontAlgn="base" latinLnBrk="0" hangingPunct="1">
              <a:lnSpc>
                <a:spcPct val="125000"/>
              </a:lnSpc>
              <a:spcAft>
                <a:spcPts val="600"/>
              </a:spcAft>
              <a:defRPr lang="en-US" sz="7200" i="0" kern="1200" dirty="0">
                <a:solidFill>
                  <a:schemeClr val="accent1"/>
                </a:solidFill>
                <a:effectLst/>
                <a:latin typeface="+mj-lt"/>
                <a:ea typeface="Inter ExtraBold" panose="02000503000000020004" pitchFamily="2" charset="0"/>
                <a:cs typeface="+mn-cs"/>
              </a:defRPr>
            </a:lvl5pPr>
          </a:lstStyle>
          <a:p>
            <a:pPr lvl="0"/>
            <a:r>
              <a:rPr lang="en-US"/>
              <a:t>#.</a:t>
            </a:r>
          </a:p>
        </p:txBody>
      </p:sp>
      <p:sp>
        <p:nvSpPr>
          <p:cNvPr id="18" name="Text Placeholder 5">
            <a:extLst>
              <a:ext uri="{FF2B5EF4-FFF2-40B4-BE49-F238E27FC236}">
                <a16:creationId xmlns:a16="http://schemas.microsoft.com/office/drawing/2014/main" id="{49FAA7B7-87B6-C697-0823-20390B8243C5}"/>
              </a:ext>
            </a:extLst>
          </p:cNvPr>
          <p:cNvSpPr>
            <a:spLocks noGrp="1"/>
          </p:cNvSpPr>
          <p:nvPr>
            <p:ph type="body" sz="quarter" idx="13" hasCustomPrompt="1"/>
          </p:nvPr>
        </p:nvSpPr>
        <p:spPr>
          <a:xfrm>
            <a:off x="6572718" y="6438900"/>
            <a:ext cx="4248150" cy="2308324"/>
          </a:xfrm>
          <a:noFill/>
        </p:spPr>
        <p:txBody>
          <a:bodyPr wrap="square" lIns="0" tIns="0" rIns="0" bIns="0" numCol="1" anchor="t">
            <a:spAutoFit/>
          </a:bodyPr>
          <a:lstStyle>
            <a:lvl1pPr marL="0" indent="0">
              <a:lnSpc>
                <a:spcPct val="100000"/>
              </a:lnSpc>
              <a:buNone/>
              <a:defRPr lang="en-US" sz="3000" dirty="0">
                <a:solidFill>
                  <a:srgbClr val="231B1B"/>
                </a:solidFill>
                <a:effectLst/>
                <a:latin typeface="Manrope Medium" pitchFamily="2" charset="0"/>
                <a:ea typeface="Inter ExtraBold" panose="02000503000000020004" pitchFamily="2" charset="0"/>
              </a:defRPr>
            </a:lvl1pPr>
          </a:lstStyle>
          <a:p>
            <a:pPr marL="0" lvl="0" fontAlgn="base">
              <a:spcAft>
                <a:spcPts val="600"/>
              </a:spcAft>
            </a:pPr>
            <a:r>
              <a:rPr lang="en-US" sz="3000">
                <a:solidFill>
                  <a:srgbClr val="231B1B"/>
                </a:solidFill>
                <a:effectLst/>
                <a:latin typeface="Manrope Medium" pitchFamily="2" charset="0"/>
                <a:ea typeface="Inter ExtraBold" panose="02000503000000020004" pitchFamily="2" charset="0"/>
              </a:rPr>
              <a:t>Esse do sit </a:t>
            </a:r>
            <a:r>
              <a:rPr lang="en-US" sz="3000" err="1">
                <a:solidFill>
                  <a:srgbClr val="231B1B"/>
                </a:solidFill>
                <a:effectLst/>
                <a:latin typeface="Manrope Medium" pitchFamily="2" charset="0"/>
                <a:ea typeface="Inter ExtraBold" panose="02000503000000020004" pitchFamily="2" charset="0"/>
              </a:rPr>
              <a:t>eiusmod</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laboris</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consectetur</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ullamco</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aute</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commodo</a:t>
            </a:r>
            <a:r>
              <a:rPr lang="en-US" sz="3000">
                <a:solidFill>
                  <a:srgbClr val="231B1B"/>
                </a:solidFill>
                <a:effectLst/>
                <a:latin typeface="Manrope Medium" pitchFamily="2" charset="0"/>
                <a:ea typeface="Inter ExtraBold" panose="02000503000000020004" pitchFamily="2" charset="0"/>
              </a:rPr>
              <a:t> nisi </a:t>
            </a:r>
            <a:r>
              <a:rPr lang="en-US" sz="3000" err="1">
                <a:solidFill>
                  <a:srgbClr val="231B1B"/>
                </a:solidFill>
                <a:effectLst/>
                <a:latin typeface="Manrope Medium" pitchFamily="2" charset="0"/>
                <a:ea typeface="Inter ExtraBold" panose="02000503000000020004" pitchFamily="2" charset="0"/>
              </a:rPr>
              <a:t>ullamco</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excepteur</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velit</a:t>
            </a:r>
            <a:r>
              <a:rPr lang="en-US" sz="3000">
                <a:solidFill>
                  <a:srgbClr val="231B1B"/>
                </a:solidFill>
                <a:effectLst/>
                <a:latin typeface="Manrope Medium" pitchFamily="2" charset="0"/>
                <a:ea typeface="Inter ExtraBold" panose="02000503000000020004" pitchFamily="2" charset="0"/>
              </a:rPr>
              <a:t>.</a:t>
            </a:r>
            <a:endParaRPr lang="en-US" sz="3000">
              <a:solidFill>
                <a:srgbClr val="231B1B"/>
              </a:solidFill>
              <a:effectLst/>
              <a:latin typeface="Manrope Medium" pitchFamily="2" charset="0"/>
              <a:ea typeface="Inter ExtraBold" panose="02000503000000020004" pitchFamily="2" charset="0"/>
              <a:cs typeface="Arial"/>
            </a:endParaRPr>
          </a:p>
        </p:txBody>
      </p:sp>
      <p:sp>
        <p:nvSpPr>
          <p:cNvPr id="20" name="Text Placeholder 5">
            <a:extLst>
              <a:ext uri="{FF2B5EF4-FFF2-40B4-BE49-F238E27FC236}">
                <a16:creationId xmlns:a16="http://schemas.microsoft.com/office/drawing/2014/main" id="{9029BEE1-15F7-28F2-0C90-A19AA7AD8685}"/>
              </a:ext>
            </a:extLst>
          </p:cNvPr>
          <p:cNvSpPr>
            <a:spLocks noGrp="1"/>
          </p:cNvSpPr>
          <p:nvPr>
            <p:ph type="body" sz="quarter" idx="14" hasCustomPrompt="1"/>
          </p:nvPr>
        </p:nvSpPr>
        <p:spPr>
          <a:xfrm>
            <a:off x="12459636" y="5067300"/>
            <a:ext cx="1714500" cy="1162050"/>
          </a:xfrm>
        </p:spPr>
        <p:txBody>
          <a:bodyPr numCol="1">
            <a:noAutofit/>
          </a:bodyPr>
          <a:lstStyle>
            <a:lvl1pPr marL="0" indent="0" algn="l" defTabSz="1371600" rtl="0" eaLnBrk="1" fontAlgn="base" latinLnBrk="0" hangingPunct="1">
              <a:lnSpc>
                <a:spcPct val="125000"/>
              </a:lnSpc>
              <a:spcAft>
                <a:spcPts val="600"/>
              </a:spcAft>
              <a:buNone/>
              <a:defRPr lang="en-US" sz="7200" i="0" kern="1200" dirty="0" smtClean="0">
                <a:solidFill>
                  <a:schemeClr val="accent1"/>
                </a:solidFill>
                <a:effectLst/>
                <a:latin typeface="+mj-lt"/>
                <a:ea typeface="Inter ExtraBold" panose="02000503000000020004" pitchFamily="2" charset="0"/>
                <a:cs typeface="+mn-cs"/>
              </a:defRPr>
            </a:lvl1pPr>
            <a:lvl2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2pPr>
            <a:lvl3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3pPr>
            <a:lvl4pPr marL="0" algn="l" defTabSz="1371600" rtl="0" eaLnBrk="1" fontAlgn="base" latinLnBrk="0" hangingPunct="1">
              <a:lnSpc>
                <a:spcPct val="125000"/>
              </a:lnSpc>
              <a:spcAft>
                <a:spcPts val="600"/>
              </a:spcAft>
              <a:defRPr lang="en-US" sz="7200" i="0" kern="1200" dirty="0" smtClean="0">
                <a:solidFill>
                  <a:schemeClr val="accent1"/>
                </a:solidFill>
                <a:effectLst/>
                <a:latin typeface="+mj-lt"/>
                <a:ea typeface="Inter ExtraBold" panose="02000503000000020004" pitchFamily="2" charset="0"/>
                <a:cs typeface="+mn-cs"/>
              </a:defRPr>
            </a:lvl4pPr>
            <a:lvl5pPr marL="0" algn="l" defTabSz="1371600" rtl="0" eaLnBrk="1" fontAlgn="base" latinLnBrk="0" hangingPunct="1">
              <a:lnSpc>
                <a:spcPct val="125000"/>
              </a:lnSpc>
              <a:spcAft>
                <a:spcPts val="600"/>
              </a:spcAft>
              <a:defRPr lang="en-US" sz="7200" i="0" kern="1200" dirty="0">
                <a:solidFill>
                  <a:schemeClr val="accent1"/>
                </a:solidFill>
                <a:effectLst/>
                <a:latin typeface="+mj-lt"/>
                <a:ea typeface="Inter ExtraBold" panose="02000503000000020004" pitchFamily="2" charset="0"/>
                <a:cs typeface="+mn-cs"/>
              </a:defRPr>
            </a:lvl5pPr>
          </a:lstStyle>
          <a:p>
            <a:pPr lvl="0"/>
            <a:r>
              <a:rPr lang="en-US"/>
              <a:t>#.</a:t>
            </a:r>
          </a:p>
        </p:txBody>
      </p:sp>
      <p:sp>
        <p:nvSpPr>
          <p:cNvPr id="21" name="Text Placeholder 5">
            <a:extLst>
              <a:ext uri="{FF2B5EF4-FFF2-40B4-BE49-F238E27FC236}">
                <a16:creationId xmlns:a16="http://schemas.microsoft.com/office/drawing/2014/main" id="{1282E255-246E-5F8A-580A-7DCD84F93BBF}"/>
              </a:ext>
            </a:extLst>
          </p:cNvPr>
          <p:cNvSpPr>
            <a:spLocks noGrp="1"/>
          </p:cNvSpPr>
          <p:nvPr>
            <p:ph type="body" sz="quarter" idx="15" hasCustomPrompt="1"/>
          </p:nvPr>
        </p:nvSpPr>
        <p:spPr>
          <a:xfrm>
            <a:off x="12459636" y="6438900"/>
            <a:ext cx="4248150" cy="2308324"/>
          </a:xfrm>
          <a:noFill/>
        </p:spPr>
        <p:txBody>
          <a:bodyPr wrap="square" lIns="0" tIns="0" rIns="0" bIns="0" numCol="1" anchor="t">
            <a:spAutoFit/>
          </a:bodyPr>
          <a:lstStyle>
            <a:lvl1pPr marL="0" indent="0">
              <a:lnSpc>
                <a:spcPct val="100000"/>
              </a:lnSpc>
              <a:buNone/>
              <a:defRPr lang="en-US" sz="3000" dirty="0">
                <a:solidFill>
                  <a:srgbClr val="231B1B"/>
                </a:solidFill>
                <a:effectLst/>
                <a:latin typeface="Manrope Medium" pitchFamily="2" charset="0"/>
                <a:ea typeface="Inter ExtraBold" panose="02000503000000020004" pitchFamily="2" charset="0"/>
              </a:defRPr>
            </a:lvl1pPr>
          </a:lstStyle>
          <a:p>
            <a:pPr marL="0" lvl="0" fontAlgn="base">
              <a:spcAft>
                <a:spcPts val="600"/>
              </a:spcAft>
            </a:pPr>
            <a:r>
              <a:rPr lang="en-US" sz="3000">
                <a:solidFill>
                  <a:srgbClr val="231B1B"/>
                </a:solidFill>
                <a:effectLst/>
                <a:latin typeface="Manrope Medium" pitchFamily="2" charset="0"/>
                <a:ea typeface="Inter ExtraBold" panose="02000503000000020004" pitchFamily="2" charset="0"/>
              </a:rPr>
              <a:t>Esse do sit </a:t>
            </a:r>
            <a:r>
              <a:rPr lang="en-US" sz="3000" err="1">
                <a:solidFill>
                  <a:srgbClr val="231B1B"/>
                </a:solidFill>
                <a:effectLst/>
                <a:latin typeface="Manrope Medium" pitchFamily="2" charset="0"/>
                <a:ea typeface="Inter ExtraBold" panose="02000503000000020004" pitchFamily="2" charset="0"/>
              </a:rPr>
              <a:t>eiusmod</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laboris</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consectetur</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ullamco</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aute</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commodo</a:t>
            </a:r>
            <a:r>
              <a:rPr lang="en-US" sz="3000">
                <a:solidFill>
                  <a:srgbClr val="231B1B"/>
                </a:solidFill>
                <a:effectLst/>
                <a:latin typeface="Manrope Medium" pitchFamily="2" charset="0"/>
                <a:ea typeface="Inter ExtraBold" panose="02000503000000020004" pitchFamily="2" charset="0"/>
              </a:rPr>
              <a:t> nisi </a:t>
            </a:r>
            <a:r>
              <a:rPr lang="en-US" sz="3000" err="1">
                <a:solidFill>
                  <a:srgbClr val="231B1B"/>
                </a:solidFill>
                <a:effectLst/>
                <a:latin typeface="Manrope Medium" pitchFamily="2" charset="0"/>
                <a:ea typeface="Inter ExtraBold" panose="02000503000000020004" pitchFamily="2" charset="0"/>
              </a:rPr>
              <a:t>ullamco</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excepteur</a:t>
            </a:r>
            <a:r>
              <a:rPr lang="en-US" sz="3000">
                <a:solidFill>
                  <a:srgbClr val="231B1B"/>
                </a:solidFill>
                <a:effectLst/>
                <a:latin typeface="Manrope Medium" pitchFamily="2" charset="0"/>
                <a:ea typeface="Inter ExtraBold" panose="02000503000000020004" pitchFamily="2" charset="0"/>
              </a:rPr>
              <a:t> </a:t>
            </a:r>
            <a:r>
              <a:rPr lang="en-US" sz="3000" err="1">
                <a:solidFill>
                  <a:srgbClr val="231B1B"/>
                </a:solidFill>
                <a:effectLst/>
                <a:latin typeface="Manrope Medium" pitchFamily="2" charset="0"/>
                <a:ea typeface="Inter ExtraBold" panose="02000503000000020004" pitchFamily="2" charset="0"/>
              </a:rPr>
              <a:t>velit</a:t>
            </a:r>
            <a:r>
              <a:rPr lang="en-US" sz="3000">
                <a:solidFill>
                  <a:srgbClr val="231B1B"/>
                </a:solidFill>
                <a:effectLst/>
                <a:latin typeface="Manrope Medium" pitchFamily="2" charset="0"/>
                <a:ea typeface="Inter ExtraBold" panose="02000503000000020004" pitchFamily="2" charset="0"/>
              </a:rPr>
              <a:t>.</a:t>
            </a:r>
            <a:endParaRPr lang="en-US" sz="3000">
              <a:solidFill>
                <a:srgbClr val="231B1B"/>
              </a:solidFill>
              <a:effectLst/>
              <a:latin typeface="Manrope Medium" pitchFamily="2" charset="0"/>
              <a:ea typeface="Inter ExtraBold" panose="02000503000000020004" pitchFamily="2" charset="0"/>
              <a:cs typeface="Arial"/>
            </a:endParaRPr>
          </a:p>
        </p:txBody>
      </p:sp>
    </p:spTree>
    <p:extLst>
      <p:ext uri="{BB962C8B-B14F-4D97-AF65-F5344CB8AC3E}">
        <p14:creationId xmlns:p14="http://schemas.microsoft.com/office/powerpoint/2010/main" val="403438787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High Title">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1" y="870085"/>
            <a:ext cx="15815387" cy="738665"/>
          </a:xfrm>
        </p:spPr>
        <p:txBody>
          <a:bodyPr wrap="square" lIns="0" tIns="0" rIns="0" bIns="0">
            <a:spAutoFit/>
          </a:bodyPr>
          <a:lstStyle>
            <a:lvl1pPr>
              <a:lnSpc>
                <a:spcPct val="100000"/>
              </a:lnSpc>
              <a:defRPr sz="4800" b="0" i="0">
                <a:solidFill>
                  <a:schemeClr val="accent1"/>
                </a:solidFill>
                <a:latin typeface="+mj-lt"/>
              </a:defRPr>
            </a:lvl1pPr>
          </a:lstStyle>
          <a:p>
            <a:r>
              <a:rPr lang="en-US"/>
              <a:t>Click to edit the slide title</a:t>
            </a:r>
          </a:p>
        </p:txBody>
      </p:sp>
      <p:sp>
        <p:nvSpPr>
          <p:cNvPr id="3" name="TextBox 2">
            <a:extLst>
              <a:ext uri="{FF2B5EF4-FFF2-40B4-BE49-F238E27FC236}">
                <a16:creationId xmlns:a16="http://schemas.microsoft.com/office/drawing/2014/main" id="{3E7896BD-1C76-33E4-5C5E-98BCE103E86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38036589-863B-A3E6-9209-0398CCDA25DA}"/>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10" name="Slide Number Placeholder 5">
            <a:extLst>
              <a:ext uri="{FF2B5EF4-FFF2-40B4-BE49-F238E27FC236}">
                <a16:creationId xmlns:a16="http://schemas.microsoft.com/office/drawing/2014/main" id="{33A1B606-F5FD-BE10-0592-AA19DDDC9CEF}"/>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11" name="Oval 10">
            <a:extLst>
              <a:ext uri="{FF2B5EF4-FFF2-40B4-BE49-F238E27FC236}">
                <a16:creationId xmlns:a16="http://schemas.microsoft.com/office/drawing/2014/main" id="{537AC997-C02B-84C7-3772-F7CBE1810FB6}"/>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308668070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High Title &amp; Subtitle - Debbie">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7896BD-1C76-33E4-5C5E-98BCE103E86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38036589-863B-A3E6-9209-0398CCDA25DA}"/>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10" name="Slide Number Placeholder 5">
            <a:extLst>
              <a:ext uri="{FF2B5EF4-FFF2-40B4-BE49-F238E27FC236}">
                <a16:creationId xmlns:a16="http://schemas.microsoft.com/office/drawing/2014/main" id="{33A1B606-F5FD-BE10-0592-AA19DDDC9CEF}"/>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11" name="Oval 10">
            <a:extLst>
              <a:ext uri="{FF2B5EF4-FFF2-40B4-BE49-F238E27FC236}">
                <a16:creationId xmlns:a16="http://schemas.microsoft.com/office/drawing/2014/main" id="{537AC997-C02B-84C7-3772-F7CBE1810FB6}"/>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2" name="Text Placeholder 18">
            <a:extLst>
              <a:ext uri="{FF2B5EF4-FFF2-40B4-BE49-F238E27FC236}">
                <a16:creationId xmlns:a16="http://schemas.microsoft.com/office/drawing/2014/main" id="{EF84F8B4-853B-6799-DCC7-A57B6246498D}"/>
              </a:ext>
            </a:extLst>
          </p:cNvPr>
          <p:cNvSpPr>
            <a:spLocks noGrp="1"/>
          </p:cNvSpPr>
          <p:nvPr>
            <p:ph type="body" sz="quarter" idx="14" hasCustomPrompt="1"/>
          </p:nvPr>
        </p:nvSpPr>
        <p:spPr>
          <a:xfrm>
            <a:off x="685800" y="1922684"/>
            <a:ext cx="16916400" cy="427329"/>
          </a:xfrm>
        </p:spPr>
        <p:txBody>
          <a:bodyPr tIns="0" numCol="1">
            <a:spAutoFit/>
          </a:bodyPr>
          <a:lstStyle>
            <a:lvl1pPr marL="0" indent="0">
              <a:lnSpc>
                <a:spcPct val="125000"/>
              </a:lnSpc>
              <a:buNone/>
              <a:defRPr sz="2400" b="0" i="0">
                <a:latin typeface="Manrope Medium" pitchFamily="2" charset="0"/>
              </a:defRPr>
            </a:lvl1pPr>
            <a:lvl2pPr marL="685800" indent="0">
              <a:lnSpc>
                <a:spcPct val="125000"/>
              </a:lnSpc>
              <a:buNone/>
              <a:defRPr/>
            </a:lvl2pPr>
            <a:lvl3pPr>
              <a:lnSpc>
                <a:spcPct val="125000"/>
              </a:lnSpc>
              <a:defRPr/>
            </a:lvl3pPr>
            <a:lvl4pPr>
              <a:lnSpc>
                <a:spcPct val="125000"/>
              </a:lnSpc>
              <a:defRPr/>
            </a:lvl4pPr>
            <a:lvl5pPr>
              <a:lnSpc>
                <a:spcPct val="125000"/>
              </a:lnSpc>
              <a:defRPr/>
            </a:lvl5pPr>
          </a:lstStyle>
          <a:p>
            <a:pPr lvl="0"/>
            <a:r>
              <a:rPr lang="en-US"/>
              <a:t>Click to add sub heading</a:t>
            </a:r>
          </a:p>
        </p:txBody>
      </p:sp>
      <p:sp>
        <p:nvSpPr>
          <p:cNvPr id="5" name="Title 8">
            <a:extLst>
              <a:ext uri="{FF2B5EF4-FFF2-40B4-BE49-F238E27FC236}">
                <a16:creationId xmlns:a16="http://schemas.microsoft.com/office/drawing/2014/main" id="{CBC7F2B2-8508-C6F5-E641-36F20358604A}"/>
              </a:ext>
            </a:extLst>
          </p:cNvPr>
          <p:cNvSpPr>
            <a:spLocks noGrp="1"/>
          </p:cNvSpPr>
          <p:nvPr>
            <p:ph type="title" hasCustomPrompt="1"/>
          </p:nvPr>
        </p:nvSpPr>
        <p:spPr>
          <a:xfrm>
            <a:off x="685801" y="870085"/>
            <a:ext cx="15815387" cy="738665"/>
          </a:xfrm>
        </p:spPr>
        <p:txBody>
          <a:bodyPr wrap="square" lIns="0" tIns="0" rIns="0" bIns="0">
            <a:spAutoFit/>
          </a:bodyPr>
          <a:lstStyle>
            <a:lvl1pPr>
              <a:lnSpc>
                <a:spcPct val="100000"/>
              </a:lnSpc>
              <a:defRPr sz="4800" b="0" i="0">
                <a:solidFill>
                  <a:schemeClr val="accent1"/>
                </a:solidFill>
                <a:latin typeface="+mj-lt"/>
              </a:defRPr>
            </a:lvl1pPr>
          </a:lstStyle>
          <a:p>
            <a:r>
              <a:rPr lang="en-US"/>
              <a:t>Click to add title</a:t>
            </a:r>
          </a:p>
        </p:txBody>
      </p:sp>
    </p:spTree>
    <p:extLst>
      <p:ext uri="{BB962C8B-B14F-4D97-AF65-F5344CB8AC3E}">
        <p14:creationId xmlns:p14="http://schemas.microsoft.com/office/powerpoint/2010/main" val="85290861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76DB4D-C839-D53C-1CAF-AB065BB621E5}"/>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3" name="Picture 2">
            <a:extLst>
              <a:ext uri="{FF2B5EF4-FFF2-40B4-BE49-F238E27FC236}">
                <a16:creationId xmlns:a16="http://schemas.microsoft.com/office/drawing/2014/main" id="{07D4F415-81F0-3EF4-2127-88372A8BD9A4}"/>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2925406254"/>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Dual-Level Text Layout">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2" y="1028703"/>
            <a:ext cx="16916400" cy="1107996"/>
          </a:xfrm>
        </p:spPr>
        <p:txBody>
          <a:bodyPr wrap="square" lIns="0" tIns="0" rIns="0" bIns="0">
            <a:spAutoFit/>
          </a:bodyPr>
          <a:lstStyle>
            <a:lvl1pPr>
              <a:lnSpc>
                <a:spcPct val="100000"/>
              </a:lnSpc>
              <a:defRPr sz="7200" b="0" i="0">
                <a:solidFill>
                  <a:schemeClr val="accent1"/>
                </a:solidFill>
                <a:latin typeface="+mj-lt"/>
              </a:defRPr>
            </a:lvl1pPr>
          </a:lstStyle>
          <a:p>
            <a:r>
              <a:rPr lang="en-US"/>
              <a:t>Dual-level text layout</a:t>
            </a:r>
          </a:p>
        </p:txBody>
      </p:sp>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685800" y="4411947"/>
            <a:ext cx="16916400" cy="4535280"/>
          </a:xfrm>
        </p:spPr>
        <p:txBody>
          <a:bodyPr tIns="0" numCol="1">
            <a:spAutoFit/>
          </a:bodyPr>
          <a:lstStyle>
            <a:lvl1pPr marL="0" indent="0">
              <a:lnSpc>
                <a:spcPct val="125000"/>
              </a:lnSpc>
              <a:buNone/>
              <a:tabLst/>
              <a:defRPr sz="3000"/>
            </a:lvl1pPr>
            <a:lvl2pPr marL="697707" indent="-350045">
              <a:lnSpc>
                <a:spcPct val="125000"/>
              </a:lnSpc>
              <a:tabLst/>
              <a:defRPr sz="2700"/>
            </a:lvl2pPr>
            <a:lvl3pPr marL="942975" indent="-245270">
              <a:lnSpc>
                <a:spcPct val="125000"/>
              </a:lnSpc>
              <a:tabLst/>
              <a:defRPr sz="2400"/>
            </a:lvl3pPr>
            <a:lvl4pPr>
              <a:lnSpc>
                <a:spcPct val="125000"/>
              </a:lnSpc>
              <a:defRPr/>
            </a:lvl4pPr>
            <a:lvl5pPr>
              <a:lnSpc>
                <a:spcPct val="125000"/>
              </a:lnSpc>
              <a:defRPr/>
            </a:lvl5pPr>
          </a:lstStyle>
          <a:p>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Vestibulum </a:t>
            </a:r>
            <a:r>
              <a:rPr lang="en-US" err="1"/>
              <a:t>ultricies</a:t>
            </a:r>
            <a:r>
              <a:rPr lang="en-US"/>
              <a:t> </a:t>
            </a:r>
            <a:r>
              <a:rPr lang="en-US" err="1"/>
              <a:t>metus</a:t>
            </a:r>
            <a:r>
              <a:rPr lang="en-US"/>
              <a:t> id magna </a:t>
            </a:r>
            <a:r>
              <a:rPr lang="en-US" err="1"/>
              <a:t>facilisis</a:t>
            </a:r>
            <a:r>
              <a:rPr lang="en-US"/>
              <a:t>, at </a:t>
            </a:r>
            <a:r>
              <a:rPr lang="en-US" err="1"/>
              <a:t>consectetur</a:t>
            </a:r>
            <a:r>
              <a:rPr lang="en-US"/>
              <a:t> </a:t>
            </a:r>
            <a:r>
              <a:rPr lang="en-US" err="1"/>
              <a:t>sem</a:t>
            </a:r>
            <a:r>
              <a:rPr lang="en-US"/>
              <a:t> </a:t>
            </a:r>
            <a:r>
              <a:rPr lang="en-US" err="1"/>
              <a:t>luctus</a:t>
            </a:r>
            <a:r>
              <a:rPr lang="en-US"/>
              <a:t>. </a:t>
            </a:r>
          </a:p>
          <a:p>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Vestibulum </a:t>
            </a:r>
            <a:r>
              <a:rPr lang="en-US" err="1"/>
              <a:t>ultricies</a:t>
            </a:r>
            <a:r>
              <a:rPr lang="en-US"/>
              <a:t> </a:t>
            </a:r>
            <a:r>
              <a:rPr lang="en-US" err="1"/>
              <a:t>metus</a:t>
            </a:r>
            <a:r>
              <a:rPr lang="en-US"/>
              <a:t> id magna </a:t>
            </a:r>
            <a:r>
              <a:rPr lang="en-US" err="1"/>
              <a:t>facilisis</a:t>
            </a:r>
            <a:r>
              <a:rPr lang="en-US"/>
              <a:t>, at </a:t>
            </a:r>
            <a:r>
              <a:rPr lang="en-US" err="1"/>
              <a:t>consectetur</a:t>
            </a:r>
            <a:r>
              <a:rPr lang="en-US"/>
              <a:t> </a:t>
            </a:r>
            <a:r>
              <a:rPr lang="en-US" err="1"/>
              <a:t>sem</a:t>
            </a:r>
            <a:r>
              <a:rPr lang="en-US"/>
              <a:t> </a:t>
            </a:r>
            <a:r>
              <a:rPr lang="en-US" err="1"/>
              <a:t>luctus</a:t>
            </a:r>
            <a:r>
              <a:rPr lang="en-US"/>
              <a:t>. </a:t>
            </a:r>
            <a:r>
              <a:rPr lang="en-US" err="1"/>
              <a:t>Pellentesque</a:t>
            </a:r>
            <a:r>
              <a:rPr lang="en-US"/>
              <a:t> habitant. </a:t>
            </a: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a:t>
            </a:r>
          </a:p>
          <a:p>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Vestibulum </a:t>
            </a:r>
            <a:r>
              <a:rPr lang="en-US" err="1"/>
              <a:t>ultricies</a:t>
            </a:r>
            <a:r>
              <a:rPr lang="en-US"/>
              <a:t> </a:t>
            </a:r>
            <a:r>
              <a:rPr lang="en-US" err="1"/>
              <a:t>metus</a:t>
            </a:r>
            <a:r>
              <a:rPr lang="en-US"/>
              <a:t> id magna </a:t>
            </a:r>
            <a:r>
              <a:rPr lang="en-US" err="1"/>
              <a:t>facilisis</a:t>
            </a:r>
            <a:r>
              <a:rPr lang="en-US"/>
              <a:t>, at </a:t>
            </a:r>
            <a:r>
              <a:rPr lang="en-US" err="1"/>
              <a:t>consectetur</a:t>
            </a:r>
            <a:r>
              <a:rPr lang="en-US"/>
              <a:t> </a:t>
            </a:r>
            <a:r>
              <a:rPr lang="en-US" err="1"/>
              <a:t>sem</a:t>
            </a:r>
            <a:r>
              <a:rPr lang="en-US"/>
              <a:t> </a:t>
            </a:r>
            <a:r>
              <a:rPr lang="en-US" err="1"/>
              <a:t>luctus</a:t>
            </a:r>
            <a:r>
              <a:rPr lang="en-US"/>
              <a:t>.</a:t>
            </a:r>
          </a:p>
        </p:txBody>
      </p:sp>
      <p:sp>
        <p:nvSpPr>
          <p:cNvPr id="5" name="Text Placeholder 18">
            <a:extLst>
              <a:ext uri="{FF2B5EF4-FFF2-40B4-BE49-F238E27FC236}">
                <a16:creationId xmlns:a16="http://schemas.microsoft.com/office/drawing/2014/main" id="{731723E9-963C-2E67-0DD8-28457CABE76C}"/>
              </a:ext>
            </a:extLst>
          </p:cNvPr>
          <p:cNvSpPr>
            <a:spLocks noGrp="1"/>
          </p:cNvSpPr>
          <p:nvPr>
            <p:ph type="body" sz="quarter" idx="14" hasCustomPrompt="1"/>
          </p:nvPr>
        </p:nvSpPr>
        <p:spPr>
          <a:xfrm>
            <a:off x="685800" y="2607554"/>
            <a:ext cx="16916400" cy="1333539"/>
          </a:xfrm>
        </p:spPr>
        <p:txBody>
          <a:bodyPr tIns="0" numCol="1">
            <a:spAutoFit/>
          </a:bodyPr>
          <a:lstStyle>
            <a:lvl1pPr marL="0" indent="0">
              <a:lnSpc>
                <a:spcPct val="125000"/>
              </a:lnSpc>
              <a:buNone/>
              <a:defRPr sz="3600" b="0" i="0">
                <a:latin typeface="Manrope Medium" pitchFamily="2" charset="0"/>
              </a:defRPr>
            </a:lvl1pPr>
            <a:lvl2pPr marL="685800" indent="0">
              <a:lnSpc>
                <a:spcPct val="125000"/>
              </a:lnSpc>
              <a:buNone/>
              <a:defRPr/>
            </a:lvl2pPr>
            <a:lvl3pPr>
              <a:lnSpc>
                <a:spcPct val="125000"/>
              </a:lnSpc>
              <a:defRPr/>
            </a:lvl3pPr>
            <a:lvl4pPr>
              <a:lnSpc>
                <a:spcPct val="125000"/>
              </a:lnSpc>
              <a:defRPr/>
            </a:lvl4pPr>
            <a:lvl5pPr>
              <a:lnSpc>
                <a:spcPct val="125000"/>
              </a:lnSpc>
              <a:defRPr/>
            </a:lvl5pPr>
          </a:lstStyle>
          <a:p>
            <a:r>
              <a:rPr lang="en-US" err="1"/>
              <a:t>Incididunt</a:t>
            </a:r>
            <a:r>
              <a:rPr lang="en-US"/>
              <a:t> do </a:t>
            </a:r>
            <a:r>
              <a:rPr lang="en-US" err="1"/>
              <a:t>ea</a:t>
            </a:r>
            <a:r>
              <a:rPr lang="en-US"/>
              <a:t> </a:t>
            </a:r>
            <a:r>
              <a:rPr lang="en-US" err="1"/>
              <a:t>elit</a:t>
            </a:r>
            <a:r>
              <a:rPr lang="en-US"/>
              <a:t> </a:t>
            </a:r>
            <a:r>
              <a:rPr lang="en-US" err="1"/>
              <a:t>irure</a:t>
            </a:r>
            <a:r>
              <a:rPr lang="en-US"/>
              <a:t> </a:t>
            </a:r>
            <a:r>
              <a:rPr lang="en-US" err="1"/>
              <a:t>voluptate</a:t>
            </a:r>
            <a:r>
              <a:rPr lang="en-US"/>
              <a:t> </a:t>
            </a:r>
            <a:r>
              <a:rPr lang="en-US" err="1"/>
              <a:t>velit</a:t>
            </a:r>
            <a:r>
              <a:rPr lang="en-US"/>
              <a:t> </a:t>
            </a:r>
            <a:r>
              <a:rPr lang="en-US" err="1"/>
              <a:t>deserunt</a:t>
            </a:r>
            <a:r>
              <a:rPr lang="en-US"/>
              <a:t> </a:t>
            </a:r>
            <a:r>
              <a:rPr lang="en-US" err="1"/>
              <a:t>laboris</a:t>
            </a:r>
            <a:r>
              <a:rPr lang="en-US"/>
              <a:t> non </a:t>
            </a:r>
            <a:r>
              <a:rPr lang="en-US" err="1"/>
              <a:t>excepteur</a:t>
            </a:r>
            <a:r>
              <a:rPr lang="en-US"/>
              <a:t> </a:t>
            </a:r>
            <a:r>
              <a:rPr lang="en-US" err="1"/>
              <a:t>incididunt</a:t>
            </a:r>
            <a:r>
              <a:rPr lang="en-US"/>
              <a:t> nisi </a:t>
            </a:r>
            <a:r>
              <a:rPr lang="en-US" err="1"/>
              <a:t>incididunt</a:t>
            </a:r>
            <a:r>
              <a:rPr lang="en-US"/>
              <a:t>.</a:t>
            </a:r>
          </a:p>
        </p:txBody>
      </p:sp>
      <p:sp>
        <p:nvSpPr>
          <p:cNvPr id="3" name="TextBox 2">
            <a:extLst>
              <a:ext uri="{FF2B5EF4-FFF2-40B4-BE49-F238E27FC236}">
                <a16:creationId xmlns:a16="http://schemas.microsoft.com/office/drawing/2014/main" id="{BBC36248-2F9E-BC44-EE68-DBE2B2D1BEFE}"/>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15779C1D-BEA0-8141-4F24-C3B947649213}"/>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6" name="Slide Number Placeholder 5">
            <a:extLst>
              <a:ext uri="{FF2B5EF4-FFF2-40B4-BE49-F238E27FC236}">
                <a16:creationId xmlns:a16="http://schemas.microsoft.com/office/drawing/2014/main" id="{439B136B-90BB-6C8A-928B-5C42C8F258E1}"/>
              </a:ext>
            </a:extLst>
          </p:cNvPr>
          <p:cNvSpPr txBox="1">
            <a:spLocks/>
          </p:cNvSpPr>
          <p:nvPr/>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7" name="Oval 6">
            <a:extLst>
              <a:ext uri="{FF2B5EF4-FFF2-40B4-BE49-F238E27FC236}">
                <a16:creationId xmlns:a16="http://schemas.microsoft.com/office/drawing/2014/main" id="{B6AFEBB4-55A3-B426-6058-C479F6857CAE}"/>
              </a:ext>
            </a:extLst>
          </p:cNvPr>
          <p:cNvSpPr/>
          <p:nvPr/>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422195538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Dual-Level Columned Text Content (Light)">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2" y="1028703"/>
            <a:ext cx="16916400" cy="1107996"/>
          </a:xfrm>
        </p:spPr>
        <p:txBody>
          <a:bodyPr wrap="square" lIns="0" tIns="0" rIns="0" bIns="0">
            <a:spAutoFit/>
          </a:bodyPr>
          <a:lstStyle>
            <a:lvl1pPr>
              <a:lnSpc>
                <a:spcPct val="100000"/>
              </a:lnSpc>
              <a:defRPr sz="7200" b="0" i="0">
                <a:solidFill>
                  <a:schemeClr val="accent1"/>
                </a:solidFill>
                <a:latin typeface="+mj-lt"/>
              </a:defRPr>
            </a:lvl1pPr>
          </a:lstStyle>
          <a:p>
            <a:r>
              <a:rPr lang="en-US"/>
              <a:t>Click to edit the slide title</a:t>
            </a:r>
          </a:p>
        </p:txBody>
      </p:sp>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685800" y="3767632"/>
            <a:ext cx="16916400" cy="5218811"/>
          </a:xfrm>
        </p:spPr>
        <p:txBody>
          <a:bodyPr tIns="0" numCol="2">
            <a:normAutofit/>
          </a:bodyPr>
          <a:lstStyle>
            <a:lvl1pPr marL="347663" indent="-347663">
              <a:lnSpc>
                <a:spcPct val="125000"/>
              </a:lnSpc>
              <a:tabLst/>
              <a:defRPr sz="2700"/>
            </a:lvl1pPr>
            <a:lvl2pPr marL="697707" indent="-350045">
              <a:lnSpc>
                <a:spcPct val="125000"/>
              </a:lnSpc>
              <a:tabLst/>
              <a:defRPr sz="2400"/>
            </a:lvl2pPr>
            <a:lvl3pPr marL="942975" indent="-245270">
              <a:lnSpc>
                <a:spcPct val="125000"/>
              </a:lnSpc>
              <a:tabLst/>
              <a:defRPr sz="2100"/>
            </a:lvl3pPr>
            <a:lvl4pPr>
              <a:lnSpc>
                <a:spcPct val="125000"/>
              </a:lnSpc>
              <a:defRPr/>
            </a:lvl4pPr>
            <a:lvl5pPr>
              <a:lnSpc>
                <a:spcPct val="125000"/>
              </a:lnSpc>
              <a:defRPr/>
            </a:lvl5pPr>
          </a:lstStyle>
          <a:p>
            <a:pPr lvl="0"/>
            <a:r>
              <a:rPr lang="en-US"/>
              <a:t>Click to edit the body text</a:t>
            </a:r>
          </a:p>
          <a:p>
            <a:pPr lvl="1"/>
            <a:r>
              <a:rPr lang="en-US"/>
              <a:t>Second level</a:t>
            </a:r>
          </a:p>
          <a:p>
            <a:pPr lvl="2"/>
            <a:r>
              <a:rPr lang="en-US"/>
              <a:t>Third level</a:t>
            </a:r>
          </a:p>
        </p:txBody>
      </p:sp>
      <p:sp>
        <p:nvSpPr>
          <p:cNvPr id="5" name="Text Placeholder 18">
            <a:extLst>
              <a:ext uri="{FF2B5EF4-FFF2-40B4-BE49-F238E27FC236}">
                <a16:creationId xmlns:a16="http://schemas.microsoft.com/office/drawing/2014/main" id="{731723E9-963C-2E67-0DD8-28457CABE76C}"/>
              </a:ext>
            </a:extLst>
          </p:cNvPr>
          <p:cNvSpPr>
            <a:spLocks noGrp="1"/>
          </p:cNvSpPr>
          <p:nvPr>
            <p:ph type="body" sz="quarter" idx="14" hasCustomPrompt="1"/>
          </p:nvPr>
        </p:nvSpPr>
        <p:spPr>
          <a:xfrm>
            <a:off x="685800" y="2624915"/>
            <a:ext cx="16916400" cy="641042"/>
          </a:xfrm>
        </p:spPr>
        <p:txBody>
          <a:bodyPr tIns="0" numCol="1">
            <a:spAutoFit/>
          </a:bodyPr>
          <a:lstStyle>
            <a:lvl1pPr marL="0" indent="0">
              <a:lnSpc>
                <a:spcPct val="125000"/>
              </a:lnSpc>
              <a:buNone/>
              <a:tabLst>
                <a:tab pos="3590925" algn="l"/>
              </a:tabLst>
              <a:defRPr sz="3600" b="0" i="0">
                <a:latin typeface="Manrope Medium" pitchFamily="2" charset="0"/>
              </a:defRPr>
            </a:lvl1pPr>
            <a:lvl2pPr marL="685800" indent="0">
              <a:lnSpc>
                <a:spcPct val="125000"/>
              </a:lnSpc>
              <a:buNone/>
              <a:defRPr/>
            </a:lvl2pPr>
            <a:lvl3pPr>
              <a:lnSpc>
                <a:spcPct val="125000"/>
              </a:lnSpc>
              <a:defRPr/>
            </a:lvl3pPr>
            <a:lvl4pPr>
              <a:lnSpc>
                <a:spcPct val="125000"/>
              </a:lnSpc>
              <a:defRPr/>
            </a:lvl4pPr>
            <a:lvl5pPr>
              <a:lnSpc>
                <a:spcPct val="125000"/>
              </a:lnSpc>
              <a:defRPr/>
            </a:lvl5pPr>
          </a:lstStyle>
          <a:p>
            <a:pPr lvl="0"/>
            <a:r>
              <a:rPr lang="en-US"/>
              <a:t>Click to edit sub heading</a:t>
            </a:r>
          </a:p>
        </p:txBody>
      </p:sp>
      <p:pic>
        <p:nvPicPr>
          <p:cNvPr id="4" name="Picture 3">
            <a:extLst>
              <a:ext uri="{FF2B5EF4-FFF2-40B4-BE49-F238E27FC236}">
                <a16:creationId xmlns:a16="http://schemas.microsoft.com/office/drawing/2014/main" id="{15779C1D-BEA0-8141-4F24-C3B947649213}"/>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6" name="Slide Number Placeholder 5">
            <a:extLst>
              <a:ext uri="{FF2B5EF4-FFF2-40B4-BE49-F238E27FC236}">
                <a16:creationId xmlns:a16="http://schemas.microsoft.com/office/drawing/2014/main" id="{C93D75CE-57F8-6FDC-8E84-3944F99E7348}"/>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7" name="Oval 6">
            <a:extLst>
              <a:ext uri="{FF2B5EF4-FFF2-40B4-BE49-F238E27FC236}">
                <a16:creationId xmlns:a16="http://schemas.microsoft.com/office/drawing/2014/main" id="{B224EAC2-7C49-1739-586C-58361E9F0AEB}"/>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2" name="TextBox 1">
            <a:extLst>
              <a:ext uri="{FF2B5EF4-FFF2-40B4-BE49-F238E27FC236}">
                <a16:creationId xmlns:a16="http://schemas.microsoft.com/office/drawing/2014/main" id="{97D0134F-F0C4-6A25-6566-E119B4184F39}"/>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Tree>
    <p:extLst>
      <p:ext uri="{BB962C8B-B14F-4D97-AF65-F5344CB8AC3E}">
        <p14:creationId xmlns:p14="http://schemas.microsoft.com/office/powerpoint/2010/main" val="208435145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Graphic Single-Level Content (Light)">
    <p:bg>
      <p:bgPr>
        <a:solidFill>
          <a:schemeClr val="bg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3C87696-CCC6-BC45-91B4-2896ACA8038D}"/>
              </a:ext>
            </a:extLst>
          </p:cNvPr>
          <p:cNvSpPr>
            <a:spLocks noGrp="1"/>
          </p:cNvSpPr>
          <p:nvPr>
            <p:ph type="pic" sz="quarter" idx="14"/>
          </p:nvPr>
        </p:nvSpPr>
        <p:spPr>
          <a:xfrm>
            <a:off x="10337900" y="-4521"/>
            <a:ext cx="7264301" cy="10291521"/>
          </a:xfrm>
        </p:spPr>
        <p:txBody>
          <a:bodyPr/>
          <a:lstStyle/>
          <a:p>
            <a:r>
              <a:rPr lang="en-US"/>
              <a:t>Click icon to add picture</a:t>
            </a:r>
          </a:p>
        </p:txBody>
      </p:sp>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2" y="2020925"/>
            <a:ext cx="8458200" cy="1015662"/>
          </a:xfrm>
        </p:spPr>
        <p:txBody>
          <a:bodyPr wrap="square" lIns="0" tIns="0" rIns="0" bIns="0">
            <a:spAutoFit/>
          </a:bodyPr>
          <a:lstStyle>
            <a:lvl1pPr>
              <a:lnSpc>
                <a:spcPct val="100000"/>
              </a:lnSpc>
              <a:defRPr sz="6600" b="0" i="0">
                <a:solidFill>
                  <a:schemeClr val="accent1"/>
                </a:solidFill>
                <a:latin typeface="+mj-lt"/>
              </a:defRPr>
            </a:lvl1pPr>
          </a:lstStyle>
          <a:p>
            <a:r>
              <a:rPr lang="en-US"/>
              <a:t>The slide title</a:t>
            </a:r>
          </a:p>
        </p:txBody>
      </p:sp>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685800" y="3735422"/>
            <a:ext cx="8458200" cy="3387467"/>
          </a:xfrm>
        </p:spPr>
        <p:txBody>
          <a:bodyPr wrap="square" tIns="0" numCol="1">
            <a:normAutofit/>
          </a:bodyPr>
          <a:lstStyle>
            <a:lvl1pPr>
              <a:lnSpc>
                <a:spcPct val="125000"/>
              </a:lnSpc>
              <a:spcBef>
                <a:spcPts val="1800"/>
              </a:spcBef>
              <a:defRPr sz="3600" spc="0"/>
            </a:lvl1pPr>
            <a:lvl2pPr>
              <a:lnSpc>
                <a:spcPct val="125000"/>
              </a:lnSpc>
              <a:spcBef>
                <a:spcPts val="1500"/>
              </a:spcBef>
              <a:defRPr sz="3000" spc="0"/>
            </a:lvl2pPr>
            <a:lvl3pPr>
              <a:lnSpc>
                <a:spcPct val="125000"/>
              </a:lnSpc>
              <a:spcBef>
                <a:spcPts val="1350"/>
              </a:spcBef>
              <a:defRPr sz="2700" spc="0"/>
            </a:lvl3pPr>
            <a:lvl4pPr>
              <a:lnSpc>
                <a:spcPct val="125000"/>
              </a:lnSpc>
              <a:spcBef>
                <a:spcPts val="1200"/>
              </a:spcBef>
              <a:defRPr sz="2400" spc="0"/>
            </a:lvl4pPr>
            <a:lvl5pPr>
              <a:lnSpc>
                <a:spcPct val="125000"/>
              </a:lnSpc>
              <a:spcBef>
                <a:spcPts val="1050"/>
              </a:spcBef>
              <a:defRPr sz="2100" spc="0"/>
            </a:lvl5pPr>
          </a:lstStyle>
          <a:p>
            <a:pPr lvl="0"/>
            <a:r>
              <a:rPr lang="en-US"/>
              <a:t>The body’s first level</a:t>
            </a:r>
          </a:p>
          <a:p>
            <a:pPr lvl="1"/>
            <a:r>
              <a:rPr lang="en-US"/>
              <a:t>The body’s second level</a:t>
            </a:r>
          </a:p>
          <a:p>
            <a:pPr lvl="2"/>
            <a:r>
              <a:rPr lang="en-US"/>
              <a:t>The body’s third level</a:t>
            </a:r>
          </a:p>
          <a:p>
            <a:pPr lvl="3"/>
            <a:r>
              <a:rPr lang="en-US"/>
              <a:t>The body’s fourth level</a:t>
            </a:r>
          </a:p>
          <a:p>
            <a:pPr lvl="4"/>
            <a:r>
              <a:rPr lang="en-US"/>
              <a:t>The body’s fifth level</a:t>
            </a:r>
          </a:p>
        </p:txBody>
      </p:sp>
      <p:sp>
        <p:nvSpPr>
          <p:cNvPr id="3" name="TextBox 2">
            <a:extLst>
              <a:ext uri="{FF2B5EF4-FFF2-40B4-BE49-F238E27FC236}">
                <a16:creationId xmlns:a16="http://schemas.microsoft.com/office/drawing/2014/main" id="{7F32E431-5859-45B4-9ECA-4F4EEDC7278A}"/>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9C423969-C543-1452-7A1C-1DA5E7FF98C0}"/>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415458152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Graphic Dual-Level Text Content (Light)">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1" y="2444079"/>
            <a:ext cx="11258550" cy="1015662"/>
          </a:xfrm>
        </p:spPr>
        <p:txBody>
          <a:bodyPr wrap="square" lIns="0" tIns="0" rIns="0" bIns="0">
            <a:spAutoFit/>
          </a:bodyPr>
          <a:lstStyle>
            <a:lvl1pPr>
              <a:lnSpc>
                <a:spcPct val="100000"/>
              </a:lnSpc>
              <a:defRPr sz="6600" b="0" i="0">
                <a:solidFill>
                  <a:schemeClr val="accent1"/>
                </a:solidFill>
                <a:latin typeface="+mj-lt"/>
              </a:defRPr>
            </a:lvl1pPr>
          </a:lstStyle>
          <a:p>
            <a:r>
              <a:rPr lang="en-US"/>
              <a:t>Two-level text layout</a:t>
            </a:r>
          </a:p>
        </p:txBody>
      </p:sp>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685800" y="5342839"/>
            <a:ext cx="11258550" cy="2828723"/>
          </a:xfrm>
        </p:spPr>
        <p:txBody>
          <a:bodyPr wrap="square" tIns="0" numCol="1">
            <a:spAutoFit/>
          </a:bodyPr>
          <a:lstStyle>
            <a:lvl1pPr marL="0" indent="0">
              <a:lnSpc>
                <a:spcPct val="125000"/>
              </a:lnSpc>
              <a:buNone/>
              <a:tabLst/>
              <a:defRPr sz="2700" spc="0"/>
            </a:lvl1pPr>
            <a:lvl2pPr marL="347663" indent="0">
              <a:lnSpc>
                <a:spcPct val="125000"/>
              </a:lnSpc>
              <a:buNone/>
              <a:tabLst/>
              <a:defRPr sz="2700" spc="0"/>
            </a:lvl2pPr>
            <a:lvl3pPr marL="697706" indent="0">
              <a:lnSpc>
                <a:spcPct val="125000"/>
              </a:lnSpc>
              <a:buNone/>
              <a:tabLst/>
              <a:defRPr sz="2400" spc="0"/>
            </a:lvl3pPr>
            <a:lvl4pPr>
              <a:lnSpc>
                <a:spcPct val="125000"/>
              </a:lnSpc>
              <a:defRPr/>
            </a:lvl4pPr>
            <a:lvl5pPr>
              <a:lnSpc>
                <a:spcPct val="125000"/>
              </a:lnSpc>
              <a:defRPr/>
            </a:lvl5pPr>
          </a:lstStyle>
          <a:p>
            <a:pPr marL="0" indent="0">
              <a:buNone/>
            </a:pPr>
            <a:r>
              <a:rPr lang="en-US" sz="3000" err="1">
                <a:solidFill>
                  <a:schemeClr val="tx2"/>
                </a:solidFill>
                <a:latin typeface="Manrope" pitchFamily="2" charset="0"/>
              </a:rPr>
              <a:t>Proident</a:t>
            </a:r>
            <a:r>
              <a:rPr lang="en-US" sz="3000">
                <a:solidFill>
                  <a:schemeClr val="tx2"/>
                </a:solidFill>
                <a:latin typeface="Manrope" pitchFamily="2" charset="0"/>
              </a:rPr>
              <a:t> </a:t>
            </a:r>
            <a:r>
              <a:rPr lang="en-US" sz="3000" err="1">
                <a:solidFill>
                  <a:schemeClr val="tx2"/>
                </a:solidFill>
                <a:latin typeface="Manrope" pitchFamily="2" charset="0"/>
              </a:rPr>
              <a:t>fugiat</a:t>
            </a:r>
            <a:r>
              <a:rPr lang="en-US" sz="3000">
                <a:solidFill>
                  <a:schemeClr val="tx2"/>
                </a:solidFill>
                <a:latin typeface="Manrope" pitchFamily="2" charset="0"/>
              </a:rPr>
              <a:t> </a:t>
            </a:r>
            <a:r>
              <a:rPr lang="en-US" sz="3000" err="1">
                <a:solidFill>
                  <a:schemeClr val="tx2"/>
                </a:solidFill>
                <a:latin typeface="Manrope" pitchFamily="2" charset="0"/>
              </a:rPr>
              <a:t>excepteur</a:t>
            </a:r>
            <a:r>
              <a:rPr lang="en-US" sz="3000">
                <a:solidFill>
                  <a:schemeClr val="tx2"/>
                </a:solidFill>
                <a:latin typeface="Manrope" pitchFamily="2" charset="0"/>
              </a:rPr>
              <a:t> </a:t>
            </a:r>
            <a:r>
              <a:rPr lang="en-US" sz="3000" err="1">
                <a:solidFill>
                  <a:schemeClr val="tx2"/>
                </a:solidFill>
                <a:latin typeface="Manrope" pitchFamily="2" charset="0"/>
              </a:rPr>
              <a:t>laborum</a:t>
            </a:r>
            <a:r>
              <a:rPr lang="en-US" sz="3000">
                <a:solidFill>
                  <a:schemeClr val="tx2"/>
                </a:solidFill>
                <a:latin typeface="Manrope" pitchFamily="2" charset="0"/>
              </a:rPr>
              <a:t> culpa. </a:t>
            </a:r>
            <a:r>
              <a:rPr lang="en-US" sz="3000" err="1">
                <a:solidFill>
                  <a:schemeClr val="tx2"/>
                </a:solidFill>
                <a:latin typeface="Manrope" pitchFamily="2" charset="0"/>
              </a:rPr>
              <a:t>Aliqua</a:t>
            </a:r>
            <a:r>
              <a:rPr lang="en-US" sz="3000">
                <a:solidFill>
                  <a:schemeClr val="tx2"/>
                </a:solidFill>
                <a:latin typeface="Manrope" pitchFamily="2" charset="0"/>
              </a:rPr>
              <a:t> </a:t>
            </a:r>
            <a:r>
              <a:rPr lang="en-US" sz="3000" err="1">
                <a:solidFill>
                  <a:schemeClr val="tx2"/>
                </a:solidFill>
                <a:latin typeface="Manrope" pitchFamily="2" charset="0"/>
              </a:rPr>
              <a:t>cupidatat</a:t>
            </a:r>
            <a:r>
              <a:rPr lang="en-US" sz="3000">
                <a:solidFill>
                  <a:schemeClr val="tx2"/>
                </a:solidFill>
                <a:latin typeface="Manrope" pitchFamily="2" charset="0"/>
              </a:rPr>
              <a:t> </a:t>
            </a:r>
            <a:r>
              <a:rPr lang="en-US" sz="3000" err="1">
                <a:solidFill>
                  <a:schemeClr val="tx2"/>
                </a:solidFill>
                <a:latin typeface="Manrope" pitchFamily="2" charset="0"/>
              </a:rPr>
              <a:t>reprehenderit</a:t>
            </a:r>
            <a:r>
              <a:rPr lang="en-US" sz="3000">
                <a:solidFill>
                  <a:schemeClr val="tx2"/>
                </a:solidFill>
                <a:latin typeface="Manrope" pitchFamily="2" charset="0"/>
              </a:rPr>
              <a:t> </a:t>
            </a:r>
            <a:r>
              <a:rPr lang="en-US" sz="3000" err="1">
                <a:solidFill>
                  <a:schemeClr val="tx2"/>
                </a:solidFill>
                <a:latin typeface="Manrope" pitchFamily="2" charset="0"/>
              </a:rPr>
              <a:t>fugiat</a:t>
            </a:r>
            <a:r>
              <a:rPr lang="en-US" sz="3000">
                <a:solidFill>
                  <a:schemeClr val="tx2"/>
                </a:solidFill>
                <a:latin typeface="Manrope" pitchFamily="2" charset="0"/>
              </a:rPr>
              <a:t> </a:t>
            </a:r>
            <a:r>
              <a:rPr lang="en-US" sz="3000" err="1">
                <a:solidFill>
                  <a:schemeClr val="tx2"/>
                </a:solidFill>
                <a:latin typeface="Manrope" pitchFamily="2" charset="0"/>
              </a:rPr>
              <a:t>voluptate</a:t>
            </a:r>
            <a:r>
              <a:rPr lang="en-US" sz="3000">
                <a:solidFill>
                  <a:schemeClr val="tx2"/>
                </a:solidFill>
                <a:latin typeface="Manrope" pitchFamily="2" charset="0"/>
              </a:rPr>
              <a:t> ad. Dolor </a:t>
            </a:r>
            <a:r>
              <a:rPr lang="en-US" sz="3000" err="1">
                <a:solidFill>
                  <a:schemeClr val="tx2"/>
                </a:solidFill>
                <a:latin typeface="Manrope" pitchFamily="2" charset="0"/>
              </a:rPr>
              <a:t>irure</a:t>
            </a:r>
            <a:r>
              <a:rPr lang="en-US" sz="3000">
                <a:solidFill>
                  <a:schemeClr val="tx2"/>
                </a:solidFill>
                <a:latin typeface="Manrope" pitchFamily="2" charset="0"/>
              </a:rPr>
              <a:t> minim </a:t>
            </a:r>
            <a:r>
              <a:rPr lang="en-US" sz="3000" err="1">
                <a:solidFill>
                  <a:schemeClr val="tx2"/>
                </a:solidFill>
                <a:latin typeface="Manrope" pitchFamily="2" charset="0"/>
              </a:rPr>
              <a:t>aliquip</a:t>
            </a:r>
            <a:r>
              <a:rPr lang="en-US" sz="3000">
                <a:solidFill>
                  <a:schemeClr val="tx2"/>
                </a:solidFill>
                <a:latin typeface="Manrope" pitchFamily="2" charset="0"/>
              </a:rPr>
              <a:t> </a:t>
            </a:r>
            <a:r>
              <a:rPr lang="en-US" sz="3000" err="1">
                <a:solidFill>
                  <a:schemeClr val="tx2"/>
                </a:solidFill>
                <a:latin typeface="Manrope" pitchFamily="2" charset="0"/>
              </a:rPr>
              <a:t>quis</a:t>
            </a:r>
            <a:r>
              <a:rPr lang="en-US" sz="3000">
                <a:solidFill>
                  <a:schemeClr val="tx2"/>
                </a:solidFill>
                <a:latin typeface="Manrope" pitchFamily="2" charset="0"/>
              </a:rPr>
              <a:t> </a:t>
            </a:r>
            <a:r>
              <a:rPr lang="en-US" sz="3000" err="1">
                <a:solidFill>
                  <a:schemeClr val="tx2"/>
                </a:solidFill>
                <a:latin typeface="Manrope" pitchFamily="2" charset="0"/>
              </a:rPr>
              <a:t>veniam</a:t>
            </a:r>
            <a:r>
              <a:rPr lang="en-US" sz="3000">
                <a:solidFill>
                  <a:schemeClr val="tx2"/>
                </a:solidFill>
                <a:latin typeface="Manrope" pitchFamily="2" charset="0"/>
              </a:rPr>
              <a:t> </a:t>
            </a:r>
            <a:r>
              <a:rPr lang="en-US" sz="3000" err="1">
                <a:solidFill>
                  <a:schemeClr val="tx2"/>
                </a:solidFill>
                <a:latin typeface="Manrope" pitchFamily="2" charset="0"/>
              </a:rPr>
              <a:t>consequat</a:t>
            </a:r>
            <a:r>
              <a:rPr lang="en-US" sz="3000">
                <a:solidFill>
                  <a:schemeClr val="tx2"/>
                </a:solidFill>
                <a:latin typeface="Manrope" pitchFamily="2" charset="0"/>
              </a:rPr>
              <a:t> </a:t>
            </a:r>
            <a:r>
              <a:rPr lang="en-US" sz="3000" err="1">
                <a:solidFill>
                  <a:schemeClr val="tx2"/>
                </a:solidFill>
                <a:latin typeface="Manrope" pitchFamily="2" charset="0"/>
              </a:rPr>
              <a:t>eu</a:t>
            </a:r>
            <a:r>
              <a:rPr lang="en-US" sz="3000">
                <a:solidFill>
                  <a:schemeClr val="tx2"/>
                </a:solidFill>
                <a:latin typeface="Manrope" pitchFamily="2" charset="0"/>
              </a:rPr>
              <a:t> est. Quis qui </a:t>
            </a:r>
            <a:r>
              <a:rPr lang="en-US" sz="3000" err="1">
                <a:solidFill>
                  <a:schemeClr val="tx2"/>
                </a:solidFill>
                <a:latin typeface="Manrope" pitchFamily="2" charset="0"/>
              </a:rPr>
              <a:t>officia</a:t>
            </a:r>
            <a:r>
              <a:rPr lang="en-US" sz="3000">
                <a:solidFill>
                  <a:schemeClr val="tx2"/>
                </a:solidFill>
                <a:latin typeface="Manrope" pitchFamily="2" charset="0"/>
              </a:rPr>
              <a:t> </a:t>
            </a:r>
            <a:r>
              <a:rPr lang="en-US" sz="3000" err="1">
                <a:solidFill>
                  <a:schemeClr val="tx2"/>
                </a:solidFill>
                <a:latin typeface="Manrope" pitchFamily="2" charset="0"/>
              </a:rPr>
              <a:t>enim</a:t>
            </a:r>
            <a:r>
              <a:rPr lang="en-US" sz="3000">
                <a:solidFill>
                  <a:schemeClr val="tx2"/>
                </a:solidFill>
                <a:latin typeface="Manrope" pitchFamily="2" charset="0"/>
              </a:rPr>
              <a:t>. Minim exercitation </a:t>
            </a:r>
            <a:r>
              <a:rPr lang="en-US" sz="3000" err="1">
                <a:solidFill>
                  <a:schemeClr val="tx2"/>
                </a:solidFill>
                <a:latin typeface="Manrope" pitchFamily="2" charset="0"/>
              </a:rPr>
              <a:t>commodo</a:t>
            </a:r>
            <a:r>
              <a:rPr lang="en-US" sz="3000">
                <a:solidFill>
                  <a:schemeClr val="tx2"/>
                </a:solidFill>
                <a:latin typeface="Manrope" pitchFamily="2" charset="0"/>
              </a:rPr>
              <a:t> </a:t>
            </a:r>
            <a:r>
              <a:rPr lang="en-US" sz="3000" err="1">
                <a:solidFill>
                  <a:schemeClr val="tx2"/>
                </a:solidFill>
                <a:latin typeface="Manrope" pitchFamily="2" charset="0"/>
              </a:rPr>
              <a:t>reprehenderit</a:t>
            </a:r>
            <a:r>
              <a:rPr lang="en-US" sz="3000">
                <a:solidFill>
                  <a:schemeClr val="tx2"/>
                </a:solidFill>
                <a:latin typeface="Manrope" pitchFamily="2" charset="0"/>
              </a:rPr>
              <a:t>. </a:t>
            </a:r>
            <a:r>
              <a:rPr lang="en-US" sz="3000" err="1">
                <a:solidFill>
                  <a:schemeClr val="tx2"/>
                </a:solidFill>
                <a:latin typeface="Manrope" pitchFamily="2" charset="0"/>
              </a:rPr>
              <a:t>Veniam</a:t>
            </a:r>
            <a:r>
              <a:rPr lang="en-US" sz="3000">
                <a:solidFill>
                  <a:schemeClr val="tx2"/>
                </a:solidFill>
                <a:latin typeface="Manrope" pitchFamily="2" charset="0"/>
              </a:rPr>
              <a:t> </a:t>
            </a:r>
            <a:r>
              <a:rPr lang="en-US" sz="3000" err="1">
                <a:solidFill>
                  <a:schemeClr val="tx2"/>
                </a:solidFill>
                <a:latin typeface="Manrope" pitchFamily="2" charset="0"/>
              </a:rPr>
              <a:t>eiusmod</a:t>
            </a:r>
            <a:r>
              <a:rPr lang="en-US" sz="3000">
                <a:solidFill>
                  <a:schemeClr val="tx2"/>
                </a:solidFill>
                <a:latin typeface="Manrope" pitchFamily="2" charset="0"/>
              </a:rPr>
              <a:t> </a:t>
            </a:r>
            <a:r>
              <a:rPr lang="en-US" sz="3000" err="1">
                <a:solidFill>
                  <a:schemeClr val="tx2"/>
                </a:solidFill>
                <a:latin typeface="Manrope" pitchFamily="2" charset="0"/>
              </a:rPr>
              <a:t>cupidatat</a:t>
            </a:r>
            <a:r>
              <a:rPr lang="en-US" sz="3000">
                <a:solidFill>
                  <a:schemeClr val="tx2"/>
                </a:solidFill>
                <a:latin typeface="Manrope" pitchFamily="2" charset="0"/>
              </a:rPr>
              <a:t> </a:t>
            </a:r>
            <a:r>
              <a:rPr lang="en-US" sz="3000" err="1">
                <a:solidFill>
                  <a:schemeClr val="tx2"/>
                </a:solidFill>
                <a:latin typeface="Manrope" pitchFamily="2" charset="0"/>
              </a:rPr>
              <a:t>ea</a:t>
            </a:r>
            <a:r>
              <a:rPr lang="en-US" sz="3000">
                <a:solidFill>
                  <a:schemeClr val="tx2"/>
                </a:solidFill>
                <a:latin typeface="Manrope" pitchFamily="2" charset="0"/>
              </a:rPr>
              <a:t> </a:t>
            </a:r>
            <a:r>
              <a:rPr lang="en-US" sz="3000" err="1">
                <a:solidFill>
                  <a:schemeClr val="tx2"/>
                </a:solidFill>
                <a:latin typeface="Manrope" pitchFamily="2" charset="0"/>
              </a:rPr>
              <a:t>adipisicing</a:t>
            </a:r>
            <a:r>
              <a:rPr lang="en-US" sz="3000">
                <a:solidFill>
                  <a:schemeClr val="tx2"/>
                </a:solidFill>
                <a:latin typeface="Manrope" pitchFamily="2" charset="0"/>
              </a:rPr>
              <a:t> exercitation minim culpa.</a:t>
            </a:r>
          </a:p>
        </p:txBody>
      </p:sp>
      <p:sp>
        <p:nvSpPr>
          <p:cNvPr id="5" name="Text Placeholder 18">
            <a:extLst>
              <a:ext uri="{FF2B5EF4-FFF2-40B4-BE49-F238E27FC236}">
                <a16:creationId xmlns:a16="http://schemas.microsoft.com/office/drawing/2014/main" id="{731723E9-963C-2E67-0DD8-28457CABE76C}"/>
              </a:ext>
            </a:extLst>
          </p:cNvPr>
          <p:cNvSpPr>
            <a:spLocks noGrp="1"/>
          </p:cNvSpPr>
          <p:nvPr>
            <p:ph type="body" sz="quarter" idx="14" hasCustomPrompt="1"/>
          </p:nvPr>
        </p:nvSpPr>
        <p:spPr>
          <a:xfrm>
            <a:off x="685800" y="4033929"/>
            <a:ext cx="11258550" cy="747897"/>
          </a:xfrm>
        </p:spPr>
        <p:txBody>
          <a:bodyPr wrap="square" tIns="0" numCol="1">
            <a:spAutoFit/>
          </a:bodyPr>
          <a:lstStyle>
            <a:lvl1pPr marL="0" indent="0">
              <a:lnSpc>
                <a:spcPct val="125000"/>
              </a:lnSpc>
              <a:buNone/>
              <a:defRPr sz="4200" spc="0"/>
            </a:lvl1pPr>
            <a:lvl2pPr marL="685800" indent="0">
              <a:lnSpc>
                <a:spcPct val="125000"/>
              </a:lnSpc>
              <a:buNone/>
              <a:defRPr/>
            </a:lvl2pPr>
            <a:lvl3pPr>
              <a:lnSpc>
                <a:spcPct val="125000"/>
              </a:lnSpc>
              <a:defRPr/>
            </a:lvl3pPr>
            <a:lvl4pPr>
              <a:lnSpc>
                <a:spcPct val="125000"/>
              </a:lnSpc>
              <a:defRPr/>
            </a:lvl4pPr>
            <a:lvl5pPr>
              <a:lnSpc>
                <a:spcPct val="125000"/>
              </a:lnSpc>
              <a:defRPr/>
            </a:lvl5pPr>
          </a:lstStyle>
          <a:p>
            <a:pPr lvl="0"/>
            <a:r>
              <a:rPr lang="en-US"/>
              <a:t>Click to add sub heading</a:t>
            </a:r>
          </a:p>
        </p:txBody>
      </p:sp>
      <p:sp>
        <p:nvSpPr>
          <p:cNvPr id="2" name="TextBox 1">
            <a:extLst>
              <a:ext uri="{FF2B5EF4-FFF2-40B4-BE49-F238E27FC236}">
                <a16:creationId xmlns:a16="http://schemas.microsoft.com/office/drawing/2014/main" id="{DC6E6E9B-E599-737D-04F9-2D92B39219E8}"/>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C2761733-ADE1-5307-E32F-87F346C7C942}"/>
              </a:ext>
            </a:extLst>
          </p:cNvPr>
          <p:cNvPicPr>
            <a:picLocks noChangeAspect="1"/>
          </p:cNvPicPr>
          <p:nvPr userDrawn="1"/>
        </p:nvPicPr>
        <p:blipFill>
          <a:blip r:embed="rId2"/>
          <a:stretch>
            <a:fillRect/>
          </a:stretch>
        </p:blipFill>
        <p:spPr>
          <a:xfrm>
            <a:off x="685801" y="9632303"/>
            <a:ext cx="2840108" cy="280694"/>
          </a:xfrm>
          <a:prstGeom prst="rect">
            <a:avLst/>
          </a:prstGeom>
        </p:spPr>
      </p:pic>
      <p:pic>
        <p:nvPicPr>
          <p:cNvPr id="8" name="Picture 7" descr="A bus driving down a street&#10;&#10;Description automatically generated">
            <a:extLst>
              <a:ext uri="{FF2B5EF4-FFF2-40B4-BE49-F238E27FC236}">
                <a16:creationId xmlns:a16="http://schemas.microsoft.com/office/drawing/2014/main" id="{484F76EF-F4EE-7D9A-2D19-615DD60A5CE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9412" r="43712"/>
          <a:stretch/>
        </p:blipFill>
        <p:spPr>
          <a:xfrm>
            <a:off x="10337900" y="-4521"/>
            <a:ext cx="4917008" cy="10291521"/>
          </a:xfrm>
          <a:custGeom>
            <a:avLst/>
            <a:gdLst>
              <a:gd name="connsiteX0" fmla="*/ 1968932 w 3226636"/>
              <a:gd name="connsiteY0" fmla="*/ 0 h 6753496"/>
              <a:gd name="connsiteX1" fmla="*/ 3226636 w 3226636"/>
              <a:gd name="connsiteY1" fmla="*/ 0 h 6753496"/>
              <a:gd name="connsiteX2" fmla="*/ 3226636 w 3226636"/>
              <a:gd name="connsiteY2" fmla="*/ 3699579 h 6753496"/>
              <a:gd name="connsiteX3" fmla="*/ 2932333 w 3226636"/>
              <a:gd name="connsiteY3" fmla="*/ 5181526 h 6753496"/>
              <a:gd name="connsiteX4" fmla="*/ 2094073 w 3226636"/>
              <a:gd name="connsiteY4" fmla="*/ 6438097 h 6753496"/>
              <a:gd name="connsiteX5" fmla="*/ 1779021 w 3226636"/>
              <a:gd name="connsiteY5" fmla="*/ 6753496 h 6753496"/>
              <a:gd name="connsiteX6" fmla="*/ 0 w 3226636"/>
              <a:gd name="connsiteY6" fmla="*/ 6753496 h 6753496"/>
              <a:gd name="connsiteX7" fmla="*/ 1204248 w 3226636"/>
              <a:gd name="connsiteY7" fmla="*/ 5547921 h 6753496"/>
              <a:gd name="connsiteX8" fmla="*/ 1770215 w 3226636"/>
              <a:gd name="connsiteY8" fmla="*/ 4699924 h 6753496"/>
              <a:gd name="connsiteX9" fmla="*/ 1968932 w 3226636"/>
              <a:gd name="connsiteY9" fmla="*/ 3699579 h 6753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6636" h="6753496">
                <a:moveTo>
                  <a:pt x="1968932" y="0"/>
                </a:moveTo>
                <a:lnTo>
                  <a:pt x="3226636" y="0"/>
                </a:lnTo>
                <a:lnTo>
                  <a:pt x="3226636" y="3699579"/>
                </a:lnTo>
                <a:cubicBezTo>
                  <a:pt x="3226636" y="4210769"/>
                  <a:pt x="3127277" y="4709368"/>
                  <a:pt x="2932333" y="5181526"/>
                </a:cubicBezTo>
                <a:cubicBezTo>
                  <a:pt x="2736760" y="5653684"/>
                  <a:pt x="2455034" y="6076739"/>
                  <a:pt x="2094073" y="6438097"/>
                </a:cubicBezTo>
                <a:lnTo>
                  <a:pt x="1779021" y="6753496"/>
                </a:lnTo>
                <a:lnTo>
                  <a:pt x="0" y="6753496"/>
                </a:lnTo>
                <a:lnTo>
                  <a:pt x="1204248" y="5547921"/>
                </a:lnTo>
                <a:cubicBezTo>
                  <a:pt x="1447614" y="5304287"/>
                  <a:pt x="1638156" y="5018475"/>
                  <a:pt x="1770215" y="4699924"/>
                </a:cubicBezTo>
                <a:cubicBezTo>
                  <a:pt x="1902274" y="4381375"/>
                  <a:pt x="1968932" y="4044569"/>
                  <a:pt x="1968932" y="3699579"/>
                </a:cubicBezTo>
                <a:close/>
              </a:path>
            </a:pathLst>
          </a:custGeom>
        </p:spPr>
      </p:pic>
      <p:sp>
        <p:nvSpPr>
          <p:cNvPr id="3" name="Slide Number Placeholder 5">
            <a:extLst>
              <a:ext uri="{FF2B5EF4-FFF2-40B4-BE49-F238E27FC236}">
                <a16:creationId xmlns:a16="http://schemas.microsoft.com/office/drawing/2014/main" id="{8511C97E-6142-591A-F8FF-A228D0266FC0}"/>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6" name="Oval 5">
            <a:extLst>
              <a:ext uri="{FF2B5EF4-FFF2-40B4-BE49-F238E27FC236}">
                <a16:creationId xmlns:a16="http://schemas.microsoft.com/office/drawing/2014/main" id="{0E9336A1-2E4E-357A-34C2-AD4ACB8443DE}"/>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330495895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Half Page Right (Light)">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72CB459-5E8B-2DE2-70FF-09B7F53C92F4}"/>
              </a:ext>
            </a:extLst>
          </p:cNvPr>
          <p:cNvSpPr/>
          <p:nvPr userDrawn="1"/>
        </p:nvSpPr>
        <p:spPr>
          <a:xfrm flipH="1">
            <a:off x="9144000" y="-7297"/>
            <a:ext cx="9144000" cy="102942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1" y="1028701"/>
            <a:ext cx="8458199" cy="8229599"/>
          </a:xfrm>
        </p:spPr>
        <p:txBody>
          <a:bodyPr wrap="square" lIns="0" tIns="0" rIns="457200" bIns="0" anchor="ctr">
            <a:noAutofit/>
          </a:bodyPr>
          <a:lstStyle>
            <a:lvl1pPr>
              <a:lnSpc>
                <a:spcPct val="100000"/>
              </a:lnSpc>
              <a:defRPr sz="6000" b="0" i="0">
                <a:solidFill>
                  <a:schemeClr val="tx1"/>
                </a:solidFill>
                <a:latin typeface="+mj-lt"/>
              </a:defRPr>
            </a:lvl1pPr>
          </a:lstStyle>
          <a:p>
            <a:r>
              <a:rPr lang="en-US"/>
              <a:t>Click to edit the slide title</a:t>
            </a:r>
          </a:p>
        </p:txBody>
      </p:sp>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hasCustomPrompt="1"/>
          </p:nvPr>
        </p:nvSpPr>
        <p:spPr>
          <a:xfrm>
            <a:off x="9144000" y="1028701"/>
            <a:ext cx="8458200" cy="8229599"/>
          </a:xfrm>
        </p:spPr>
        <p:txBody>
          <a:bodyPr wrap="square" lIns="457200" tIns="0" rIns="0" numCol="1" anchor="ctr">
            <a:noAutofit/>
          </a:bodyPr>
          <a:lstStyle>
            <a:lvl1pPr>
              <a:lnSpc>
                <a:spcPct val="125000"/>
              </a:lnSpc>
              <a:defRPr/>
            </a:lvl1pPr>
            <a:lvl2pPr>
              <a:lnSpc>
                <a:spcPct val="125000"/>
              </a:lnSpc>
              <a:defRPr/>
            </a:lvl2pPr>
            <a:lvl3pPr>
              <a:lnSpc>
                <a:spcPct val="125000"/>
              </a:lnSpc>
              <a:defRPr/>
            </a:lvl3pPr>
            <a:lvl4pPr>
              <a:lnSpc>
                <a:spcPct val="125000"/>
              </a:lnSpc>
              <a:defRPr/>
            </a:lvl4pPr>
            <a:lvl5pPr>
              <a:lnSpc>
                <a:spcPct val="125000"/>
              </a:lnSpc>
              <a:defRPr/>
            </a:lvl5pPr>
          </a:lstStyle>
          <a:p>
            <a:pPr lvl="1"/>
            <a:r>
              <a:rPr lang="en-US"/>
              <a:t>Body text first level</a:t>
            </a:r>
          </a:p>
          <a:p>
            <a:pPr lvl="2"/>
            <a:r>
              <a:rPr lang="en-US"/>
              <a:t>Body text third level</a:t>
            </a:r>
          </a:p>
          <a:p>
            <a:pPr lvl="3"/>
            <a:r>
              <a:rPr lang="en-US"/>
              <a:t>Body text fourth level</a:t>
            </a:r>
          </a:p>
          <a:p>
            <a:pPr lvl="4"/>
            <a:r>
              <a:rPr lang="en-US"/>
              <a:t>Body text fifth level</a:t>
            </a:r>
          </a:p>
        </p:txBody>
      </p:sp>
      <p:sp>
        <p:nvSpPr>
          <p:cNvPr id="4" name="TextBox 3">
            <a:extLst>
              <a:ext uri="{FF2B5EF4-FFF2-40B4-BE49-F238E27FC236}">
                <a16:creationId xmlns:a16="http://schemas.microsoft.com/office/drawing/2014/main" id="{28DBEF51-BDB3-038C-214B-A7A590778AC3}"/>
              </a:ext>
            </a:extLst>
          </p:cNvPr>
          <p:cNvSpPr txBox="1"/>
          <p:nvPr userDrawn="1"/>
        </p:nvSpPr>
        <p:spPr>
          <a:xfrm>
            <a:off x="17247186" y="342900"/>
            <a:ext cx="342900" cy="342900"/>
          </a:xfrm>
          <a:prstGeom prst="ellipse">
            <a:avLst/>
          </a:prstGeom>
          <a:noFill/>
          <a:ln w="12700">
            <a:solidFill>
              <a:schemeClr val="accent1"/>
            </a:solidFill>
          </a:ln>
        </p:spPr>
        <p:txBody>
          <a:bodyPr wrap="square" lIns="0" tIns="0" rIns="0" bIns="0" rtlCol="0" anchor="ctr">
            <a:noAutofit/>
          </a:bodyPr>
          <a:lstStyle/>
          <a:p>
            <a:pPr algn="ctr"/>
            <a:fld id="{C30A4FBD-A200-DB4A-95E9-E9AFFD88EB28}" type="slidenum">
              <a:rPr lang="en-US" sz="1350" smtClean="0">
                <a:solidFill>
                  <a:schemeClr val="tx1"/>
                </a:solidFill>
                <a:latin typeface="+mj-lt"/>
              </a:rPr>
              <a:pPr algn="ctr"/>
              <a:t>‹#›</a:t>
            </a:fld>
            <a:endParaRPr lang="en-US" sz="1350">
              <a:solidFill>
                <a:schemeClr val="tx1"/>
              </a:solidFill>
              <a:latin typeface="+mj-lt"/>
            </a:endParaRPr>
          </a:p>
        </p:txBody>
      </p:sp>
      <p:sp>
        <p:nvSpPr>
          <p:cNvPr id="3" name="TextBox 2">
            <a:extLst>
              <a:ext uri="{FF2B5EF4-FFF2-40B4-BE49-F238E27FC236}">
                <a16:creationId xmlns:a16="http://schemas.microsoft.com/office/drawing/2014/main" id="{902F1D47-4B13-BD97-CE8C-33741459D339}"/>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4FF7ED99-C515-C8CE-D35B-C21D743485F8}"/>
              </a:ext>
            </a:extLst>
          </p:cNvPr>
          <p:cNvPicPr>
            <a:picLocks noChangeAspect="1"/>
          </p:cNvPicPr>
          <p:nvPr userDrawn="1"/>
        </p:nvPicPr>
        <p:blipFill>
          <a:blip r:embed="rId2"/>
          <a:stretch>
            <a:fillRect/>
          </a:stretch>
        </p:blipFill>
        <p:spPr>
          <a:xfrm>
            <a:off x="685801" y="9627416"/>
            <a:ext cx="2840108" cy="280694"/>
          </a:xfrm>
          <a:prstGeom prst="rect">
            <a:avLst/>
          </a:prstGeom>
        </p:spPr>
      </p:pic>
    </p:spTree>
    <p:extLst>
      <p:ext uri="{BB962C8B-B14F-4D97-AF65-F5344CB8AC3E}">
        <p14:creationId xmlns:p14="http://schemas.microsoft.com/office/powerpoint/2010/main" val="266070282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dasdsa">
    <p:bg>
      <p:bgPr>
        <a:solidFill>
          <a:schemeClr val="tx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5CEB0B-5023-1047-949C-FDCEC26039D2}"/>
              </a:ext>
            </a:extLst>
          </p:cNvPr>
          <p:cNvSpPr>
            <a:spLocks noGrp="1"/>
          </p:cNvSpPr>
          <p:nvPr>
            <p:ph type="title" hasCustomPrompt="1"/>
          </p:nvPr>
        </p:nvSpPr>
        <p:spPr>
          <a:xfrm>
            <a:off x="685802" y="1731774"/>
            <a:ext cx="16916400" cy="1107996"/>
          </a:xfrm>
        </p:spPr>
        <p:txBody>
          <a:bodyPr wrap="square" lIns="0" tIns="0" rIns="0" bIns="0">
            <a:spAutoFit/>
          </a:bodyPr>
          <a:lstStyle>
            <a:lvl1pPr>
              <a:lnSpc>
                <a:spcPct val="100000"/>
              </a:lnSpc>
              <a:defRPr sz="7200" b="0" i="0">
                <a:solidFill>
                  <a:schemeClr val="bg1"/>
                </a:solidFill>
                <a:latin typeface="+mj-lt"/>
              </a:defRPr>
            </a:lvl1pPr>
          </a:lstStyle>
          <a:p>
            <a:r>
              <a:rPr lang="en-US"/>
              <a:t>Click to edit the slide title</a:t>
            </a:r>
          </a:p>
        </p:txBody>
      </p:sp>
      <p:sp>
        <p:nvSpPr>
          <p:cNvPr id="19" name="Text Placeholder 18">
            <a:extLst>
              <a:ext uri="{FF2B5EF4-FFF2-40B4-BE49-F238E27FC236}">
                <a16:creationId xmlns:a16="http://schemas.microsoft.com/office/drawing/2014/main" id="{3D083389-384D-6910-59FD-D304FD08DD73}"/>
              </a:ext>
            </a:extLst>
          </p:cNvPr>
          <p:cNvSpPr>
            <a:spLocks noGrp="1"/>
          </p:cNvSpPr>
          <p:nvPr>
            <p:ph type="body" sz="quarter" idx="13"/>
          </p:nvPr>
        </p:nvSpPr>
        <p:spPr>
          <a:xfrm>
            <a:off x="685800" y="3183978"/>
            <a:ext cx="16916400" cy="5731422"/>
          </a:xfrm>
        </p:spPr>
        <p:txBody>
          <a:bodyPr numCol="1"/>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a:extLst>
              <a:ext uri="{FF2B5EF4-FFF2-40B4-BE49-F238E27FC236}">
                <a16:creationId xmlns:a16="http://schemas.microsoft.com/office/drawing/2014/main" id="{052995A6-3FE6-91D7-7233-6ACD4D42BB73}"/>
              </a:ext>
            </a:extLst>
          </p:cNvPr>
          <p:cNvPicPr>
            <a:picLocks noChangeAspect="1"/>
          </p:cNvPicPr>
          <p:nvPr userDrawn="1"/>
        </p:nvPicPr>
        <p:blipFill>
          <a:blip r:embed="rId2"/>
          <a:stretch>
            <a:fillRect/>
          </a:stretch>
        </p:blipFill>
        <p:spPr>
          <a:xfrm>
            <a:off x="685800" y="9632303"/>
            <a:ext cx="2840109" cy="280694"/>
          </a:xfrm>
          <a:prstGeom prst="rect">
            <a:avLst/>
          </a:prstGeom>
        </p:spPr>
      </p:pic>
      <p:sp>
        <p:nvSpPr>
          <p:cNvPr id="10" name="TextBox 9">
            <a:extLst>
              <a:ext uri="{FF2B5EF4-FFF2-40B4-BE49-F238E27FC236}">
                <a16:creationId xmlns:a16="http://schemas.microsoft.com/office/drawing/2014/main" id="{59024718-02B5-BECE-4248-D26B070396E7}"/>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bg2"/>
                </a:solidFill>
                <a:effectLst/>
                <a:latin typeface="+mj-lt"/>
                <a:ea typeface="Inter SemiBold" panose="02000503000000020004" pitchFamily="2" charset="0"/>
                <a:cs typeface="Arial" panose="020B0604020202020204" pitchFamily="34" charset="0"/>
              </a:rPr>
              <a:t>CONFIDENTIAL. NOT FOR REPRODUCTION.</a:t>
            </a:r>
          </a:p>
        </p:txBody>
      </p:sp>
      <p:sp>
        <p:nvSpPr>
          <p:cNvPr id="11" name="Oval 10">
            <a:extLst>
              <a:ext uri="{FF2B5EF4-FFF2-40B4-BE49-F238E27FC236}">
                <a16:creationId xmlns:a16="http://schemas.microsoft.com/office/drawing/2014/main" id="{3280417F-5A85-F620-68EA-A67F91892C0A}"/>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12" name="Slide Number Placeholder 5">
            <a:extLst>
              <a:ext uri="{FF2B5EF4-FFF2-40B4-BE49-F238E27FC236}">
                <a16:creationId xmlns:a16="http://schemas.microsoft.com/office/drawing/2014/main" id="{B84B6F2B-E4EF-1BC0-0E28-1F67523FF038}"/>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Tree>
    <p:extLst>
      <p:ext uri="{BB962C8B-B14F-4D97-AF65-F5344CB8AC3E}">
        <p14:creationId xmlns:p14="http://schemas.microsoft.com/office/powerpoint/2010/main" val="223094232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5_Quad_Images">
    <p:bg>
      <p:bgPr>
        <a:solidFill>
          <a:schemeClr val="bg1"/>
        </a:solid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F9F4F48-97DF-13C5-02CF-88C3BE791E68}"/>
              </a:ext>
            </a:extLst>
          </p:cNvPr>
          <p:cNvSpPr>
            <a:spLocks noGrp="1"/>
          </p:cNvSpPr>
          <p:nvPr>
            <p:ph type="pic" sz="quarter" idx="10"/>
          </p:nvPr>
        </p:nvSpPr>
        <p:spPr>
          <a:xfrm>
            <a:off x="685802" y="685800"/>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4" name="Picture Placeholder 2">
            <a:extLst>
              <a:ext uri="{FF2B5EF4-FFF2-40B4-BE49-F238E27FC236}">
                <a16:creationId xmlns:a16="http://schemas.microsoft.com/office/drawing/2014/main" id="{0BB0502B-BB4F-8ADC-1D9F-586E541D8DDC}"/>
              </a:ext>
            </a:extLst>
          </p:cNvPr>
          <p:cNvSpPr>
            <a:spLocks noGrp="1"/>
          </p:cNvSpPr>
          <p:nvPr>
            <p:ph type="pic" sz="quarter" idx="11"/>
          </p:nvPr>
        </p:nvSpPr>
        <p:spPr>
          <a:xfrm>
            <a:off x="685802" y="5057775"/>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5" name="Picture Placeholder 2">
            <a:extLst>
              <a:ext uri="{FF2B5EF4-FFF2-40B4-BE49-F238E27FC236}">
                <a16:creationId xmlns:a16="http://schemas.microsoft.com/office/drawing/2014/main" id="{EE2F9E26-4CD6-E77C-6965-D150E7655035}"/>
              </a:ext>
            </a:extLst>
          </p:cNvPr>
          <p:cNvSpPr>
            <a:spLocks noGrp="1"/>
          </p:cNvSpPr>
          <p:nvPr>
            <p:ph type="pic" sz="quarter" idx="12"/>
          </p:nvPr>
        </p:nvSpPr>
        <p:spPr>
          <a:xfrm>
            <a:off x="5286375" y="685800"/>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6" name="Picture Placeholder 2">
            <a:extLst>
              <a:ext uri="{FF2B5EF4-FFF2-40B4-BE49-F238E27FC236}">
                <a16:creationId xmlns:a16="http://schemas.microsoft.com/office/drawing/2014/main" id="{08597FD6-D914-D2A5-ED56-685E7295EE2C}"/>
              </a:ext>
            </a:extLst>
          </p:cNvPr>
          <p:cNvSpPr>
            <a:spLocks noGrp="1"/>
          </p:cNvSpPr>
          <p:nvPr>
            <p:ph type="pic" sz="quarter" idx="13"/>
          </p:nvPr>
        </p:nvSpPr>
        <p:spPr>
          <a:xfrm>
            <a:off x="5286375" y="5057775"/>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253FF443-39BF-804D-893B-8D57826DF464}"/>
              </a:ext>
            </a:extLst>
          </p:cNvPr>
          <p:cNvSpPr>
            <a:spLocks noGrp="1"/>
          </p:cNvSpPr>
          <p:nvPr>
            <p:ph type="title"/>
          </p:nvPr>
        </p:nvSpPr>
        <p:spPr>
          <a:xfrm>
            <a:off x="9686596" y="3239691"/>
            <a:ext cx="7496504" cy="1846659"/>
          </a:xfrm>
        </p:spPr>
        <p:txBody>
          <a:bodyPr wrap="square" anchor="b" anchorCtr="0">
            <a:spAutoFit/>
          </a:bodyPr>
          <a:lstStyle>
            <a:lvl1pPr>
              <a:lnSpc>
                <a:spcPct val="100000"/>
              </a:lnSpc>
              <a:defRPr sz="6000" b="0" i="0" spc="-150" baseline="0">
                <a:solidFill>
                  <a:schemeClr val="accent1"/>
                </a:solidFill>
                <a:latin typeface="+mj-lt"/>
              </a:defRPr>
            </a:lvl1pPr>
          </a:lstStyle>
          <a:p>
            <a:r>
              <a:rPr lang="en-US"/>
              <a:t>Click to edit Master title style</a:t>
            </a:r>
          </a:p>
        </p:txBody>
      </p:sp>
      <p:sp>
        <p:nvSpPr>
          <p:cNvPr id="14" name="Text Placeholder 13">
            <a:extLst>
              <a:ext uri="{FF2B5EF4-FFF2-40B4-BE49-F238E27FC236}">
                <a16:creationId xmlns:a16="http://schemas.microsoft.com/office/drawing/2014/main" id="{7CFAEFCF-2C7E-83DD-7F4F-AB3CF0A514BA}"/>
              </a:ext>
            </a:extLst>
          </p:cNvPr>
          <p:cNvSpPr>
            <a:spLocks noGrp="1"/>
          </p:cNvSpPr>
          <p:nvPr>
            <p:ph type="body" sz="quarter" idx="15"/>
          </p:nvPr>
        </p:nvSpPr>
        <p:spPr>
          <a:xfrm>
            <a:off x="9686597" y="5704119"/>
            <a:ext cx="7496505" cy="3033560"/>
          </a:xfrm>
        </p:spPr>
        <p:txBody>
          <a:bodyPr numCol="1">
            <a:normAutofit/>
          </a:bodyPr>
          <a:lstStyle>
            <a:lvl1pPr marL="0" indent="0">
              <a:lnSpc>
                <a:spcPct val="125000"/>
              </a:lnSpc>
              <a:buNone/>
              <a:defRPr sz="2700"/>
            </a:lvl1pPr>
            <a:lvl2pPr>
              <a:lnSpc>
                <a:spcPct val="125000"/>
              </a:lnSpc>
              <a:defRPr/>
            </a:lvl2pPr>
            <a:lvl3pPr>
              <a:lnSpc>
                <a:spcPct val="125000"/>
              </a:lnSpc>
              <a:defRPr/>
            </a:lvl3pPr>
            <a:lvl4pPr>
              <a:lnSpc>
                <a:spcPct val="125000"/>
              </a:lnSpc>
              <a:defRPr/>
            </a:lvl4pPr>
            <a:lvl5pPr>
              <a:lnSpc>
                <a:spcPct val="125000"/>
              </a:lnSpc>
              <a:defRPr/>
            </a:lvl5pPr>
          </a:lstStyle>
          <a:p>
            <a:pPr lvl="0"/>
            <a:r>
              <a:rPr lang="en-US"/>
              <a:t>Click to edit Master text styles</a:t>
            </a:r>
          </a:p>
        </p:txBody>
      </p:sp>
      <p:sp>
        <p:nvSpPr>
          <p:cNvPr id="9" name="TextBox 8">
            <a:extLst>
              <a:ext uri="{FF2B5EF4-FFF2-40B4-BE49-F238E27FC236}">
                <a16:creationId xmlns:a16="http://schemas.microsoft.com/office/drawing/2014/main" id="{B16C9766-D0DB-A0E8-7FBD-D189880975FB}"/>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10" name="Picture 9">
            <a:extLst>
              <a:ext uri="{FF2B5EF4-FFF2-40B4-BE49-F238E27FC236}">
                <a16:creationId xmlns:a16="http://schemas.microsoft.com/office/drawing/2014/main" id="{EF5081AC-71A2-B161-EDFA-A7E45510059F}"/>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11" name="Oval 10">
            <a:extLst>
              <a:ext uri="{FF2B5EF4-FFF2-40B4-BE49-F238E27FC236}">
                <a16:creationId xmlns:a16="http://schemas.microsoft.com/office/drawing/2014/main" id="{6F41342A-F371-56F8-56E4-1864ECF55729}"/>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12" name="Slide Number Placeholder 5">
            <a:extLst>
              <a:ext uri="{FF2B5EF4-FFF2-40B4-BE49-F238E27FC236}">
                <a16:creationId xmlns:a16="http://schemas.microsoft.com/office/drawing/2014/main" id="{18F3092F-0500-7CB9-FBA7-B9C0343E15DE}"/>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247997808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6_Quad_Images">
    <p:bg>
      <p:bgPr>
        <a:solidFill>
          <a:schemeClr val="tx1"/>
        </a:solid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F9F4F48-97DF-13C5-02CF-88C3BE791E68}"/>
              </a:ext>
            </a:extLst>
          </p:cNvPr>
          <p:cNvSpPr>
            <a:spLocks noGrp="1"/>
          </p:cNvSpPr>
          <p:nvPr>
            <p:ph type="pic" sz="quarter" idx="10"/>
          </p:nvPr>
        </p:nvSpPr>
        <p:spPr>
          <a:xfrm>
            <a:off x="685802" y="685800"/>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4" name="Picture Placeholder 2">
            <a:extLst>
              <a:ext uri="{FF2B5EF4-FFF2-40B4-BE49-F238E27FC236}">
                <a16:creationId xmlns:a16="http://schemas.microsoft.com/office/drawing/2014/main" id="{0BB0502B-BB4F-8ADC-1D9F-586E541D8DDC}"/>
              </a:ext>
            </a:extLst>
          </p:cNvPr>
          <p:cNvSpPr>
            <a:spLocks noGrp="1"/>
          </p:cNvSpPr>
          <p:nvPr>
            <p:ph type="pic" sz="quarter" idx="11"/>
          </p:nvPr>
        </p:nvSpPr>
        <p:spPr>
          <a:xfrm>
            <a:off x="685802" y="5057775"/>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5" name="Picture Placeholder 2">
            <a:extLst>
              <a:ext uri="{FF2B5EF4-FFF2-40B4-BE49-F238E27FC236}">
                <a16:creationId xmlns:a16="http://schemas.microsoft.com/office/drawing/2014/main" id="{EE2F9E26-4CD6-E77C-6965-D150E7655035}"/>
              </a:ext>
            </a:extLst>
          </p:cNvPr>
          <p:cNvSpPr>
            <a:spLocks noGrp="1"/>
          </p:cNvSpPr>
          <p:nvPr>
            <p:ph type="pic" sz="quarter" idx="12"/>
          </p:nvPr>
        </p:nvSpPr>
        <p:spPr>
          <a:xfrm>
            <a:off x="5286375" y="685800"/>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6" name="Picture Placeholder 2">
            <a:extLst>
              <a:ext uri="{FF2B5EF4-FFF2-40B4-BE49-F238E27FC236}">
                <a16:creationId xmlns:a16="http://schemas.microsoft.com/office/drawing/2014/main" id="{08597FD6-D914-D2A5-ED56-685E7295EE2C}"/>
              </a:ext>
            </a:extLst>
          </p:cNvPr>
          <p:cNvSpPr>
            <a:spLocks noGrp="1"/>
          </p:cNvSpPr>
          <p:nvPr>
            <p:ph type="pic" sz="quarter" idx="13"/>
          </p:nvPr>
        </p:nvSpPr>
        <p:spPr>
          <a:xfrm>
            <a:off x="5286375" y="5057775"/>
            <a:ext cx="3857625" cy="385762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9" name="Title 1">
            <a:extLst>
              <a:ext uri="{FF2B5EF4-FFF2-40B4-BE49-F238E27FC236}">
                <a16:creationId xmlns:a16="http://schemas.microsoft.com/office/drawing/2014/main" id="{9F5DAFA9-E501-E440-7435-B7D55A05025B}"/>
              </a:ext>
            </a:extLst>
          </p:cNvPr>
          <p:cNvSpPr>
            <a:spLocks noGrp="1"/>
          </p:cNvSpPr>
          <p:nvPr>
            <p:ph type="title"/>
          </p:nvPr>
        </p:nvSpPr>
        <p:spPr>
          <a:xfrm>
            <a:off x="9686596" y="3239691"/>
            <a:ext cx="7496504" cy="1846659"/>
          </a:xfrm>
        </p:spPr>
        <p:txBody>
          <a:bodyPr wrap="square" anchor="b" anchorCtr="0">
            <a:spAutoFit/>
          </a:bodyPr>
          <a:lstStyle>
            <a:lvl1pPr>
              <a:lnSpc>
                <a:spcPct val="100000"/>
              </a:lnSpc>
              <a:defRPr sz="6000" b="0" i="0" spc="-150" baseline="0">
                <a:solidFill>
                  <a:schemeClr val="accent1"/>
                </a:solidFill>
                <a:latin typeface="+mj-lt"/>
              </a:defRPr>
            </a:lvl1pPr>
          </a:lstStyle>
          <a:p>
            <a:r>
              <a:rPr lang="en-US"/>
              <a:t>Click to edit Master title style</a:t>
            </a:r>
          </a:p>
        </p:txBody>
      </p:sp>
      <p:sp>
        <p:nvSpPr>
          <p:cNvPr id="10" name="Text Placeholder 13">
            <a:extLst>
              <a:ext uri="{FF2B5EF4-FFF2-40B4-BE49-F238E27FC236}">
                <a16:creationId xmlns:a16="http://schemas.microsoft.com/office/drawing/2014/main" id="{587071DA-F3A4-77B8-1511-5F4D19D3C917}"/>
              </a:ext>
            </a:extLst>
          </p:cNvPr>
          <p:cNvSpPr>
            <a:spLocks noGrp="1"/>
          </p:cNvSpPr>
          <p:nvPr>
            <p:ph type="body" sz="quarter" idx="15"/>
          </p:nvPr>
        </p:nvSpPr>
        <p:spPr>
          <a:xfrm>
            <a:off x="9686597" y="5704119"/>
            <a:ext cx="7496505" cy="3033560"/>
          </a:xfrm>
        </p:spPr>
        <p:txBody>
          <a:bodyPr numCol="1">
            <a:normAutofit/>
          </a:bodyPr>
          <a:lstStyle>
            <a:lvl1pPr marL="0" indent="0">
              <a:lnSpc>
                <a:spcPct val="125000"/>
              </a:lnSpc>
              <a:buNone/>
              <a:defRPr sz="2700">
                <a:solidFill>
                  <a:schemeClr val="bg1"/>
                </a:solidFill>
              </a:defRPr>
            </a:lvl1pPr>
            <a:lvl2pPr>
              <a:lnSpc>
                <a:spcPct val="125000"/>
              </a:lnSpc>
              <a:defRPr/>
            </a:lvl2pPr>
            <a:lvl3pPr>
              <a:lnSpc>
                <a:spcPct val="125000"/>
              </a:lnSpc>
              <a:defRPr/>
            </a:lvl3pPr>
            <a:lvl4pPr>
              <a:lnSpc>
                <a:spcPct val="125000"/>
              </a:lnSpc>
              <a:defRPr/>
            </a:lvl4pPr>
            <a:lvl5pPr>
              <a:lnSpc>
                <a:spcPct val="125000"/>
              </a:lnSpc>
              <a:defRPr/>
            </a:lvl5pPr>
          </a:lstStyle>
          <a:p>
            <a:pPr lvl="0"/>
            <a:r>
              <a:rPr lang="en-US"/>
              <a:t>Click to edit Master text styles</a:t>
            </a:r>
          </a:p>
        </p:txBody>
      </p:sp>
      <p:pic>
        <p:nvPicPr>
          <p:cNvPr id="2" name="Picture 1">
            <a:extLst>
              <a:ext uri="{FF2B5EF4-FFF2-40B4-BE49-F238E27FC236}">
                <a16:creationId xmlns:a16="http://schemas.microsoft.com/office/drawing/2014/main" id="{512FB28E-ECE2-8444-830F-2D0D31A1E2EA}"/>
              </a:ext>
            </a:extLst>
          </p:cNvPr>
          <p:cNvPicPr>
            <a:picLocks noChangeAspect="1"/>
          </p:cNvPicPr>
          <p:nvPr userDrawn="1"/>
        </p:nvPicPr>
        <p:blipFill>
          <a:blip r:embed="rId2"/>
          <a:stretch>
            <a:fillRect/>
          </a:stretch>
        </p:blipFill>
        <p:spPr>
          <a:xfrm>
            <a:off x="685800" y="9632303"/>
            <a:ext cx="2840109" cy="280694"/>
          </a:xfrm>
          <a:prstGeom prst="rect">
            <a:avLst/>
          </a:prstGeom>
        </p:spPr>
      </p:pic>
      <p:sp>
        <p:nvSpPr>
          <p:cNvPr id="8" name="TextBox 7">
            <a:extLst>
              <a:ext uri="{FF2B5EF4-FFF2-40B4-BE49-F238E27FC236}">
                <a16:creationId xmlns:a16="http://schemas.microsoft.com/office/drawing/2014/main" id="{0C513DE2-2BBB-7E1E-4688-BFFEF6CD1334}"/>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bg2"/>
                </a:solidFill>
                <a:effectLst/>
                <a:latin typeface="+mj-lt"/>
                <a:ea typeface="Inter SemiBold" panose="02000503000000020004" pitchFamily="2" charset="0"/>
                <a:cs typeface="Arial" panose="020B0604020202020204" pitchFamily="34" charset="0"/>
              </a:rPr>
              <a:t>CONFIDENTIAL. NOT FOR REPRODUCTION.</a:t>
            </a:r>
          </a:p>
        </p:txBody>
      </p:sp>
      <p:sp>
        <p:nvSpPr>
          <p:cNvPr id="11" name="Oval 10">
            <a:extLst>
              <a:ext uri="{FF2B5EF4-FFF2-40B4-BE49-F238E27FC236}">
                <a16:creationId xmlns:a16="http://schemas.microsoft.com/office/drawing/2014/main" id="{A2922CEA-0CD1-87AF-9126-03A9943A9346}"/>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12" name="Slide Number Placeholder 5">
            <a:extLst>
              <a:ext uri="{FF2B5EF4-FFF2-40B4-BE49-F238E27FC236}">
                <a16:creationId xmlns:a16="http://schemas.microsoft.com/office/drawing/2014/main" id="{D9F47176-AA13-3A64-EADB-439405A604AD}"/>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Tree>
    <p:extLst>
      <p:ext uri="{BB962C8B-B14F-4D97-AF65-F5344CB8AC3E}">
        <p14:creationId xmlns:p14="http://schemas.microsoft.com/office/powerpoint/2010/main" val="171183629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0" y="0"/>
            <a:ext cx="18288000" cy="10287000"/>
          </a:xfrm>
          <a:solidFill>
            <a:schemeClr val="accent6">
              <a:lumMod val="95000"/>
            </a:schemeClr>
          </a:solidFill>
        </p:spPr>
        <p:txBody>
          <a:bodyPr tIns="914400" numCol="1">
            <a:normAutofit/>
          </a:bodyPr>
          <a:lstStyle>
            <a:lvl1pPr marL="0" indent="0" algn="ctr">
              <a:buNone/>
              <a:defRPr sz="3000"/>
            </a:lvl1pPr>
          </a:lstStyle>
          <a:p>
            <a:r>
              <a:rPr lang="en-US"/>
              <a:t>Click icon to add picture</a:t>
            </a:r>
          </a:p>
        </p:txBody>
      </p:sp>
      <p:sp>
        <p:nvSpPr>
          <p:cNvPr id="4" name="TextBox 3">
            <a:extLst>
              <a:ext uri="{FF2B5EF4-FFF2-40B4-BE49-F238E27FC236}">
                <a16:creationId xmlns:a16="http://schemas.microsoft.com/office/drawing/2014/main" id="{5DE43175-5309-DA25-FE05-99D88D9C7660}"/>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4BA7F0F8-3A88-6EAC-703F-7DEE3F91173F}"/>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6" name="Oval 5">
            <a:extLst>
              <a:ext uri="{FF2B5EF4-FFF2-40B4-BE49-F238E27FC236}">
                <a16:creationId xmlns:a16="http://schemas.microsoft.com/office/drawing/2014/main" id="{94244252-D20C-41E1-263E-077BD0B4E0F3}"/>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7" name="Slide Number Placeholder 5">
            <a:extLst>
              <a:ext uri="{FF2B5EF4-FFF2-40B4-BE49-F238E27FC236}">
                <a16:creationId xmlns:a16="http://schemas.microsoft.com/office/drawing/2014/main" id="{37DFDB2A-3EA4-1935-DBB0-7305622B6F41}"/>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1017775377"/>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4ED3DB51-D656-8F68-EF2C-33F39C0D2C5E}"/>
              </a:ext>
            </a:extLst>
          </p:cNvPr>
          <p:cNvSpPr/>
          <p:nvPr userDrawn="1"/>
        </p:nvSpPr>
        <p:spPr>
          <a:xfrm>
            <a:off x="0" y="0"/>
            <a:ext cx="18288000" cy="10287000"/>
          </a:xfrm>
          <a:prstGeom prst="rect">
            <a:avLst/>
          </a:prstGeom>
          <a:solidFill>
            <a:srgbClr val="231B1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51" name="Graphic 50">
            <a:extLst>
              <a:ext uri="{FF2B5EF4-FFF2-40B4-BE49-F238E27FC236}">
                <a16:creationId xmlns:a16="http://schemas.microsoft.com/office/drawing/2014/main" id="{7F046D86-8685-BF7B-BA33-312A9D04ABB9}"/>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9216" t="-3975" r="11553" b="34242"/>
          <a:stretch/>
        </p:blipFill>
        <p:spPr>
          <a:xfrm rot="10800000">
            <a:off x="0" y="-4524"/>
            <a:ext cx="18288000" cy="7726977"/>
          </a:xfrm>
          <a:prstGeom prst="rect">
            <a:avLst/>
          </a:prstGeom>
        </p:spPr>
      </p:pic>
      <p:pic>
        <p:nvPicPr>
          <p:cNvPr id="79" name="Picture 78" descr="A bus driving down a street&#10;&#10;Description automatically generated">
            <a:extLst>
              <a:ext uri="{FF2B5EF4-FFF2-40B4-BE49-F238E27FC236}">
                <a16:creationId xmlns:a16="http://schemas.microsoft.com/office/drawing/2014/main" id="{88627558-5DF5-C207-5D61-590B6F5DF9C8}"/>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9412" r="43712"/>
          <a:stretch/>
        </p:blipFill>
        <p:spPr>
          <a:xfrm>
            <a:off x="11239463" y="-4521"/>
            <a:ext cx="4917008" cy="10291521"/>
          </a:xfrm>
          <a:custGeom>
            <a:avLst/>
            <a:gdLst>
              <a:gd name="connsiteX0" fmla="*/ 1968932 w 3226636"/>
              <a:gd name="connsiteY0" fmla="*/ 0 h 6753496"/>
              <a:gd name="connsiteX1" fmla="*/ 3226636 w 3226636"/>
              <a:gd name="connsiteY1" fmla="*/ 0 h 6753496"/>
              <a:gd name="connsiteX2" fmla="*/ 3226636 w 3226636"/>
              <a:gd name="connsiteY2" fmla="*/ 3699579 h 6753496"/>
              <a:gd name="connsiteX3" fmla="*/ 2932333 w 3226636"/>
              <a:gd name="connsiteY3" fmla="*/ 5181526 h 6753496"/>
              <a:gd name="connsiteX4" fmla="*/ 2094073 w 3226636"/>
              <a:gd name="connsiteY4" fmla="*/ 6438097 h 6753496"/>
              <a:gd name="connsiteX5" fmla="*/ 1779021 w 3226636"/>
              <a:gd name="connsiteY5" fmla="*/ 6753496 h 6753496"/>
              <a:gd name="connsiteX6" fmla="*/ 0 w 3226636"/>
              <a:gd name="connsiteY6" fmla="*/ 6753496 h 6753496"/>
              <a:gd name="connsiteX7" fmla="*/ 1204248 w 3226636"/>
              <a:gd name="connsiteY7" fmla="*/ 5547921 h 6753496"/>
              <a:gd name="connsiteX8" fmla="*/ 1770215 w 3226636"/>
              <a:gd name="connsiteY8" fmla="*/ 4699924 h 6753496"/>
              <a:gd name="connsiteX9" fmla="*/ 1968932 w 3226636"/>
              <a:gd name="connsiteY9" fmla="*/ 3699579 h 6753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6636" h="6753496">
                <a:moveTo>
                  <a:pt x="1968932" y="0"/>
                </a:moveTo>
                <a:lnTo>
                  <a:pt x="3226636" y="0"/>
                </a:lnTo>
                <a:lnTo>
                  <a:pt x="3226636" y="3699579"/>
                </a:lnTo>
                <a:cubicBezTo>
                  <a:pt x="3226636" y="4210769"/>
                  <a:pt x="3127277" y="4709368"/>
                  <a:pt x="2932333" y="5181526"/>
                </a:cubicBezTo>
                <a:cubicBezTo>
                  <a:pt x="2736760" y="5653684"/>
                  <a:pt x="2455034" y="6076739"/>
                  <a:pt x="2094073" y="6438097"/>
                </a:cubicBezTo>
                <a:lnTo>
                  <a:pt x="1779021" y="6753496"/>
                </a:lnTo>
                <a:lnTo>
                  <a:pt x="0" y="6753496"/>
                </a:lnTo>
                <a:lnTo>
                  <a:pt x="1204248" y="5547921"/>
                </a:lnTo>
                <a:cubicBezTo>
                  <a:pt x="1447614" y="5304287"/>
                  <a:pt x="1638156" y="5018475"/>
                  <a:pt x="1770215" y="4699924"/>
                </a:cubicBezTo>
                <a:cubicBezTo>
                  <a:pt x="1902274" y="4381375"/>
                  <a:pt x="1968932" y="4044569"/>
                  <a:pt x="1968932" y="3699579"/>
                </a:cubicBezTo>
                <a:close/>
              </a:path>
            </a:pathLst>
          </a:custGeom>
        </p:spPr>
      </p:pic>
      <p:sp>
        <p:nvSpPr>
          <p:cNvPr id="4" name="TextBox 3">
            <a:extLst>
              <a:ext uri="{FF2B5EF4-FFF2-40B4-BE49-F238E27FC236}">
                <a16:creationId xmlns:a16="http://schemas.microsoft.com/office/drawing/2014/main" id="{D3E9006D-7212-360D-3D8D-56B0B9D00953}"/>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bg2"/>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8F143F56-C2E2-E109-B0E9-7AFDC83C3960}"/>
              </a:ext>
            </a:extLst>
          </p:cNvPr>
          <p:cNvPicPr>
            <a:picLocks noChangeAspect="1"/>
          </p:cNvPicPr>
          <p:nvPr userDrawn="1"/>
        </p:nvPicPr>
        <p:blipFill>
          <a:blip r:embed="rId4"/>
          <a:stretch>
            <a:fillRect/>
          </a:stretch>
        </p:blipFill>
        <p:spPr>
          <a:xfrm>
            <a:off x="685800" y="9632303"/>
            <a:ext cx="2840109" cy="280694"/>
          </a:xfrm>
          <a:prstGeom prst="rect">
            <a:avLst/>
          </a:prstGeom>
        </p:spPr>
      </p:pic>
      <p:sp>
        <p:nvSpPr>
          <p:cNvPr id="6" name="Slide Number Placeholder 5">
            <a:extLst>
              <a:ext uri="{FF2B5EF4-FFF2-40B4-BE49-F238E27FC236}">
                <a16:creationId xmlns:a16="http://schemas.microsoft.com/office/drawing/2014/main" id="{A5D51C44-F0AB-5184-23F6-212E3DBD1701}"/>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accent6"/>
                </a:solidFill>
                <a:latin typeface="+mj-lt"/>
              </a:rPr>
              <a:pPr/>
              <a:t>‹#›</a:t>
            </a:fld>
            <a:endParaRPr lang="en-US" sz="1350" b="0">
              <a:solidFill>
                <a:schemeClr val="accent6"/>
              </a:solidFill>
              <a:latin typeface="+mj-lt"/>
            </a:endParaRPr>
          </a:p>
        </p:txBody>
      </p:sp>
      <p:sp>
        <p:nvSpPr>
          <p:cNvPr id="7" name="Oval 6">
            <a:extLst>
              <a:ext uri="{FF2B5EF4-FFF2-40B4-BE49-F238E27FC236}">
                <a16:creationId xmlns:a16="http://schemas.microsoft.com/office/drawing/2014/main" id="{DD3739B2-DF21-DE32-5723-2F60D202A655}"/>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8" name="Title 8">
            <a:extLst>
              <a:ext uri="{FF2B5EF4-FFF2-40B4-BE49-F238E27FC236}">
                <a16:creationId xmlns:a16="http://schemas.microsoft.com/office/drawing/2014/main" id="{DFDFC5D8-E07E-64AD-9421-979BBE7E2487}"/>
              </a:ext>
            </a:extLst>
          </p:cNvPr>
          <p:cNvSpPr>
            <a:spLocks noGrp="1"/>
          </p:cNvSpPr>
          <p:nvPr>
            <p:ph type="title" hasCustomPrompt="1"/>
          </p:nvPr>
        </p:nvSpPr>
        <p:spPr>
          <a:xfrm>
            <a:off x="2131530" y="3858965"/>
            <a:ext cx="10974870" cy="3568482"/>
          </a:xfrm>
          <a:noFill/>
        </p:spPr>
        <p:txBody>
          <a:bodyPr wrap="square" lIns="0" tIns="0" rIns="457200" bIns="0" anchor="ctr" anchorCtr="0">
            <a:noAutofit/>
          </a:bodyPr>
          <a:lstStyle>
            <a:lvl1pPr marL="0" algn="l" defTabSz="1371600" rtl="0" eaLnBrk="1" fontAlgn="base" latinLnBrk="0" hangingPunct="1">
              <a:lnSpc>
                <a:spcPct val="100000"/>
              </a:lnSpc>
              <a:defRPr lang="en-US" sz="7200" i="0" kern="1200" dirty="0">
                <a:solidFill>
                  <a:schemeClr val="bg1"/>
                </a:solidFill>
                <a:effectLst/>
                <a:latin typeface="+mj-lt"/>
                <a:ea typeface="Inter SemiBold" panose="02000503000000020004" pitchFamily="2" charset="0"/>
                <a:cs typeface="+mn-cs"/>
              </a:defRPr>
            </a:lvl1pPr>
          </a:lstStyle>
          <a:p>
            <a:pPr marL="0" lvl="0" fontAlgn="base">
              <a:spcBef>
                <a:spcPts val="3000"/>
              </a:spcBef>
            </a:pPr>
            <a:r>
              <a:rPr lang="en-US"/>
              <a:t>Click to add title</a:t>
            </a:r>
          </a:p>
        </p:txBody>
      </p:sp>
    </p:spTree>
    <p:extLst>
      <p:ext uri="{BB962C8B-B14F-4D97-AF65-F5344CB8AC3E}">
        <p14:creationId xmlns:p14="http://schemas.microsoft.com/office/powerpoint/2010/main" val="284139673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AD721D3-8559-14DE-20F6-A4FEA2AD0AE6}"/>
              </a:ext>
            </a:extLst>
          </p:cNvPr>
          <p:cNvSpPr/>
          <p:nvPr userDrawn="1"/>
        </p:nvSpPr>
        <p:spPr>
          <a:xfrm>
            <a:off x="0" y="5143500"/>
            <a:ext cx="18280605" cy="5143500"/>
          </a:xfrm>
          <a:prstGeom prst="rect">
            <a:avLst/>
          </a:prstGeom>
          <a:solidFill>
            <a:srgbClr val="504B4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14" name="Graphic 13">
            <a:extLst>
              <a:ext uri="{FF2B5EF4-FFF2-40B4-BE49-F238E27FC236}">
                <a16:creationId xmlns:a16="http://schemas.microsoft.com/office/drawing/2014/main" id="{CB00F61F-C18F-1CAA-C1DF-7183FEB71232}"/>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6631" t="18159" r="2919" b="34647"/>
          <a:stretch/>
        </p:blipFill>
        <p:spPr>
          <a:xfrm>
            <a:off x="0" y="5138994"/>
            <a:ext cx="18280605" cy="5148006"/>
          </a:xfrm>
          <a:prstGeom prst="rect">
            <a:avLst/>
          </a:prstGeom>
        </p:spPr>
      </p:pic>
      <p:pic>
        <p:nvPicPr>
          <p:cNvPr id="15" name="Picture 14" descr="A bus driving down a street&#10;&#10;Description automatically generated">
            <a:extLst>
              <a:ext uri="{FF2B5EF4-FFF2-40B4-BE49-F238E27FC236}">
                <a16:creationId xmlns:a16="http://schemas.microsoft.com/office/drawing/2014/main" id="{100F76BB-4EDB-E330-3E45-B34BD1245A64}"/>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034" t="35951" r="1034" b="31318"/>
          <a:stretch/>
        </p:blipFill>
        <p:spPr>
          <a:xfrm>
            <a:off x="30018" y="5138994"/>
            <a:ext cx="18250587" cy="3305712"/>
          </a:xfrm>
          <a:custGeom>
            <a:avLst/>
            <a:gdLst>
              <a:gd name="connsiteX0" fmla="*/ 0 w 12167058"/>
              <a:gd name="connsiteY0" fmla="*/ 0 h 2203808"/>
              <a:gd name="connsiteX1" fmla="*/ 1873769 w 12167058"/>
              <a:gd name="connsiteY1" fmla="*/ 0 h 2203808"/>
              <a:gd name="connsiteX2" fmla="*/ 1948478 w 12167058"/>
              <a:gd name="connsiteY2" fmla="*/ 74662 h 2203808"/>
              <a:gd name="connsiteX3" fmla="*/ 2840824 w 12167058"/>
              <a:gd name="connsiteY3" fmla="*/ 670505 h 2203808"/>
              <a:gd name="connsiteX4" fmla="*/ 3893485 w 12167058"/>
              <a:gd name="connsiteY4" fmla="*/ 879712 h 2203808"/>
              <a:gd name="connsiteX5" fmla="*/ 12167058 w 12167058"/>
              <a:gd name="connsiteY5" fmla="*/ 879712 h 2203808"/>
              <a:gd name="connsiteX6" fmla="*/ 12167058 w 12167058"/>
              <a:gd name="connsiteY6" fmla="*/ 2203808 h 2203808"/>
              <a:gd name="connsiteX7" fmla="*/ 3893485 w 12167058"/>
              <a:gd name="connsiteY7" fmla="*/ 2203808 h 2203808"/>
              <a:gd name="connsiteX8" fmla="*/ 2334035 w 12167058"/>
              <a:gd name="connsiteY8" fmla="*/ 1893969 h 2203808"/>
              <a:gd name="connsiteX9" fmla="*/ 1011747 w 12167058"/>
              <a:gd name="connsiteY9" fmla="*/ 1011460 h 2203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67058" h="2203808">
                <a:moveTo>
                  <a:pt x="0" y="0"/>
                </a:moveTo>
                <a:lnTo>
                  <a:pt x="1873769" y="0"/>
                </a:lnTo>
                <a:lnTo>
                  <a:pt x="1948478" y="74662"/>
                </a:lnTo>
                <a:cubicBezTo>
                  <a:pt x="2204853" y="330875"/>
                  <a:pt x="2505615" y="531476"/>
                  <a:pt x="2840824" y="670505"/>
                </a:cubicBezTo>
                <a:cubicBezTo>
                  <a:pt x="3176032" y="809536"/>
                  <a:pt x="3530453" y="879712"/>
                  <a:pt x="3893485" y="879712"/>
                </a:cubicBezTo>
                <a:lnTo>
                  <a:pt x="12167058" y="879712"/>
                </a:lnTo>
                <a:lnTo>
                  <a:pt x="12167058" y="2203808"/>
                </a:lnTo>
                <a:lnTo>
                  <a:pt x="3893485" y="2203808"/>
                </a:lnTo>
                <a:cubicBezTo>
                  <a:pt x="3355561" y="2203808"/>
                  <a:pt x="2830886" y="2099205"/>
                  <a:pt x="2334035" y="1893969"/>
                </a:cubicBezTo>
                <a:cubicBezTo>
                  <a:pt x="1837184" y="1688073"/>
                  <a:pt x="1392005" y="1391475"/>
                  <a:pt x="1011747" y="1011460"/>
                </a:cubicBezTo>
                <a:close/>
              </a:path>
            </a:pathLst>
          </a:custGeom>
        </p:spPr>
      </p:pic>
      <p:sp>
        <p:nvSpPr>
          <p:cNvPr id="7" name="Title 8">
            <a:extLst>
              <a:ext uri="{FF2B5EF4-FFF2-40B4-BE49-F238E27FC236}">
                <a16:creationId xmlns:a16="http://schemas.microsoft.com/office/drawing/2014/main" id="{7A6D64B3-1D51-811C-082A-0474D4DF98BA}"/>
              </a:ext>
            </a:extLst>
          </p:cNvPr>
          <p:cNvSpPr>
            <a:spLocks noGrp="1"/>
          </p:cNvSpPr>
          <p:nvPr>
            <p:ph type="title" hasCustomPrompt="1"/>
          </p:nvPr>
        </p:nvSpPr>
        <p:spPr>
          <a:xfrm>
            <a:off x="685802" y="1452855"/>
            <a:ext cx="9160328" cy="2731506"/>
          </a:xfrm>
          <a:noFill/>
        </p:spPr>
        <p:txBody>
          <a:bodyPr wrap="square" lIns="0" tIns="0" rIns="457200" bIns="0" anchor="ctr" anchorCtr="0">
            <a:noAutofit/>
          </a:bodyPr>
          <a:lstStyle>
            <a:lvl1pPr>
              <a:lnSpc>
                <a:spcPct val="100000"/>
              </a:lnSpc>
              <a:defRPr lang="en-US" sz="6000" b="1" spc="-150" dirty="0">
                <a:solidFill>
                  <a:schemeClr val="accent1"/>
                </a:solidFill>
                <a:effectLst/>
                <a:ea typeface="Inter ExtraBold" panose="02000503000000020004" pitchFamily="2" charset="0"/>
                <a:cs typeface="+mn-cs"/>
              </a:defRPr>
            </a:lvl1pPr>
          </a:lstStyle>
          <a:p>
            <a:pPr marL="0" lvl="0" fontAlgn="base">
              <a:spcBef>
                <a:spcPts val="3000"/>
              </a:spcBef>
            </a:pPr>
            <a:r>
              <a:rPr lang="en-US" err="1"/>
              <a:t>Aute</a:t>
            </a:r>
            <a:r>
              <a:rPr lang="en-US"/>
              <a:t> </a:t>
            </a:r>
            <a:r>
              <a:rPr lang="en-US" err="1"/>
              <a:t>irure</a:t>
            </a:r>
            <a:r>
              <a:rPr lang="en-US"/>
              <a:t> non </a:t>
            </a:r>
            <a:r>
              <a:rPr lang="en-US" err="1"/>
              <a:t>eu</a:t>
            </a:r>
            <a:r>
              <a:rPr lang="en-US"/>
              <a:t> </a:t>
            </a:r>
            <a:r>
              <a:rPr lang="en-US" err="1"/>
              <a:t>est</a:t>
            </a:r>
            <a:r>
              <a:rPr lang="en-US"/>
              <a:t> </a:t>
            </a:r>
            <a:r>
              <a:rPr lang="en-US" err="1"/>
              <a:t>cupidata</a:t>
            </a:r>
            <a:r>
              <a:rPr lang="en-US"/>
              <a:t> </a:t>
            </a:r>
            <a:r>
              <a:rPr lang="en-US" err="1"/>
              <a:t>cillum</a:t>
            </a:r>
            <a:r>
              <a:rPr lang="en-US"/>
              <a:t> </a:t>
            </a:r>
            <a:r>
              <a:rPr lang="en-US" err="1"/>
              <a:t>reprehenderit</a:t>
            </a:r>
            <a:r>
              <a:rPr lang="en-US"/>
              <a:t> </a:t>
            </a:r>
            <a:r>
              <a:rPr lang="en-US" err="1"/>
              <a:t>anim</a:t>
            </a:r>
            <a:r>
              <a:rPr lang="en-US"/>
              <a:t> nisi.</a:t>
            </a:r>
          </a:p>
        </p:txBody>
      </p:sp>
      <p:sp>
        <p:nvSpPr>
          <p:cNvPr id="4" name="Slide Number Placeholder 5">
            <a:extLst>
              <a:ext uri="{FF2B5EF4-FFF2-40B4-BE49-F238E27FC236}">
                <a16:creationId xmlns:a16="http://schemas.microsoft.com/office/drawing/2014/main" id="{6A2CA826-1F2A-6447-BD33-1C92D3308C2A}"/>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5" name="Oval 4">
            <a:extLst>
              <a:ext uri="{FF2B5EF4-FFF2-40B4-BE49-F238E27FC236}">
                <a16:creationId xmlns:a16="http://schemas.microsoft.com/office/drawing/2014/main" id="{99F56EA1-02C3-FCC5-421E-CF57D83B5E43}"/>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8" name="Text Placeholder 18">
            <a:extLst>
              <a:ext uri="{FF2B5EF4-FFF2-40B4-BE49-F238E27FC236}">
                <a16:creationId xmlns:a16="http://schemas.microsoft.com/office/drawing/2014/main" id="{F62D3BA9-1A90-3F76-536C-90E7D6E3B82F}"/>
              </a:ext>
            </a:extLst>
          </p:cNvPr>
          <p:cNvSpPr>
            <a:spLocks noGrp="1"/>
          </p:cNvSpPr>
          <p:nvPr userDrawn="1">
            <p:ph type="body" sz="quarter" idx="14" hasCustomPrompt="1"/>
          </p:nvPr>
        </p:nvSpPr>
        <p:spPr>
          <a:xfrm>
            <a:off x="10378439" y="1443032"/>
            <a:ext cx="7221857" cy="2755659"/>
          </a:xfrm>
          <a:noFill/>
        </p:spPr>
        <p:txBody>
          <a:bodyPr wrap="square" lIns="0" tIns="0" rIns="0" bIns="0" numCol="1" anchor="ctr" anchorCtr="0">
            <a:noAutofit/>
          </a:bodyPr>
          <a:lstStyle>
            <a:lvl1pPr marL="0" indent="0">
              <a:buNone/>
              <a:defRPr lang="en-US" sz="2700" i="0" dirty="0">
                <a:effectLst/>
                <a:latin typeface="Manrope" pitchFamily="2" charset="0"/>
                <a:ea typeface="Inter SemiBold" panose="02000503000000020004" pitchFamily="2" charset="0"/>
              </a:defRPr>
            </a:lvl1pPr>
          </a:lstStyle>
          <a:p>
            <a:pPr marL="0" lvl="0" fontAlgn="base">
              <a:lnSpc>
                <a:spcPct val="135000"/>
              </a:lnSpc>
            </a:pPr>
            <a:r>
              <a:rPr lang="en-US" err="1"/>
              <a:t>Officia</a:t>
            </a:r>
            <a:r>
              <a:rPr lang="en-US"/>
              <a:t> non </a:t>
            </a:r>
            <a:r>
              <a:rPr lang="en-US" err="1"/>
              <a:t>tempor</a:t>
            </a:r>
            <a:r>
              <a:rPr lang="en-US"/>
              <a:t> </a:t>
            </a:r>
            <a:r>
              <a:rPr lang="en-US" err="1"/>
              <a:t>elit</a:t>
            </a:r>
            <a:r>
              <a:rPr lang="en-US"/>
              <a:t> </a:t>
            </a:r>
            <a:r>
              <a:rPr lang="en-US" err="1"/>
              <a:t>occaecat</a:t>
            </a:r>
            <a:r>
              <a:rPr lang="en-US"/>
              <a:t> </a:t>
            </a:r>
            <a:r>
              <a:rPr lang="en-US" err="1"/>
              <a:t>consequat</a:t>
            </a:r>
            <a:r>
              <a:rPr lang="en-US"/>
              <a:t> </a:t>
            </a:r>
            <a:r>
              <a:rPr lang="en-US" err="1"/>
              <a:t>esse</a:t>
            </a:r>
            <a:r>
              <a:rPr lang="en-US"/>
              <a:t> </a:t>
            </a:r>
            <a:r>
              <a:rPr lang="en-US" err="1"/>
              <a:t>incididunt</a:t>
            </a:r>
            <a:r>
              <a:rPr lang="en-US"/>
              <a:t> id. Duis in </a:t>
            </a:r>
            <a:r>
              <a:rPr lang="en-US" err="1"/>
              <a:t>laboris</a:t>
            </a:r>
            <a:r>
              <a:rPr lang="en-US"/>
              <a:t> labore </a:t>
            </a:r>
            <a:r>
              <a:rPr lang="en-US" err="1"/>
              <a:t>aliqua</a:t>
            </a:r>
            <a:r>
              <a:rPr lang="en-US"/>
              <a:t> </a:t>
            </a:r>
            <a:r>
              <a:rPr lang="en-US" err="1"/>
              <a:t>aute</a:t>
            </a:r>
            <a:r>
              <a:rPr lang="en-US"/>
              <a:t> </a:t>
            </a:r>
            <a:r>
              <a:rPr lang="en-US" err="1"/>
              <a:t>eiusmod</a:t>
            </a:r>
            <a:r>
              <a:rPr lang="en-US"/>
              <a:t> </a:t>
            </a:r>
            <a:r>
              <a:rPr lang="en-US" err="1"/>
              <a:t>ut</a:t>
            </a:r>
            <a:r>
              <a:rPr lang="en-US"/>
              <a:t> </a:t>
            </a:r>
            <a:r>
              <a:rPr lang="en-US" err="1"/>
              <a:t>duis</a:t>
            </a:r>
            <a:r>
              <a:rPr lang="en-US"/>
              <a:t> </a:t>
            </a:r>
            <a:r>
              <a:rPr lang="en-US" err="1"/>
              <a:t>adipisicing</a:t>
            </a:r>
            <a:r>
              <a:rPr lang="en-US"/>
              <a:t> ipsum </a:t>
            </a:r>
            <a:r>
              <a:rPr lang="en-US" err="1"/>
              <a:t>ut</a:t>
            </a:r>
            <a:r>
              <a:rPr lang="en-US"/>
              <a:t> </a:t>
            </a:r>
            <a:r>
              <a:rPr lang="en-US" err="1"/>
              <a:t>duis</a:t>
            </a:r>
            <a:r>
              <a:rPr lang="en-US"/>
              <a:t> et. </a:t>
            </a:r>
            <a:r>
              <a:rPr lang="en-US" err="1"/>
              <a:t>Officia</a:t>
            </a:r>
            <a:r>
              <a:rPr lang="en-US"/>
              <a:t> non </a:t>
            </a:r>
            <a:r>
              <a:rPr lang="en-US" err="1"/>
              <a:t>tempor</a:t>
            </a:r>
            <a:r>
              <a:rPr lang="en-US"/>
              <a:t> </a:t>
            </a:r>
            <a:r>
              <a:rPr lang="en-US" err="1"/>
              <a:t>elit</a:t>
            </a:r>
            <a:r>
              <a:rPr lang="en-US"/>
              <a:t> </a:t>
            </a:r>
            <a:r>
              <a:rPr lang="en-US" err="1"/>
              <a:t>occaecat</a:t>
            </a:r>
            <a:r>
              <a:rPr lang="en-US"/>
              <a:t> </a:t>
            </a:r>
            <a:r>
              <a:rPr lang="en-US" err="1"/>
              <a:t>consequat</a:t>
            </a:r>
            <a:r>
              <a:rPr lang="en-US"/>
              <a:t> </a:t>
            </a:r>
            <a:r>
              <a:rPr lang="en-US" err="1"/>
              <a:t>esse</a:t>
            </a:r>
            <a:r>
              <a:rPr lang="en-US"/>
              <a:t> </a:t>
            </a:r>
            <a:r>
              <a:rPr lang="en-US" err="1"/>
              <a:t>incididunt</a:t>
            </a:r>
            <a:r>
              <a:rPr lang="en-US"/>
              <a:t> id.</a:t>
            </a:r>
          </a:p>
        </p:txBody>
      </p:sp>
      <p:pic>
        <p:nvPicPr>
          <p:cNvPr id="16" name="Picture 15">
            <a:extLst>
              <a:ext uri="{FF2B5EF4-FFF2-40B4-BE49-F238E27FC236}">
                <a16:creationId xmlns:a16="http://schemas.microsoft.com/office/drawing/2014/main" id="{5B4C1A86-051F-3E2E-A463-B58E73B6BF5C}"/>
              </a:ext>
            </a:extLst>
          </p:cNvPr>
          <p:cNvPicPr>
            <a:picLocks noChangeAspect="1"/>
          </p:cNvPicPr>
          <p:nvPr userDrawn="1"/>
        </p:nvPicPr>
        <p:blipFill>
          <a:blip r:embed="rId4"/>
          <a:stretch>
            <a:fillRect/>
          </a:stretch>
        </p:blipFill>
        <p:spPr>
          <a:xfrm>
            <a:off x="685800" y="9632303"/>
            <a:ext cx="2840109" cy="280694"/>
          </a:xfrm>
          <a:prstGeom prst="rect">
            <a:avLst/>
          </a:prstGeom>
        </p:spPr>
      </p:pic>
      <p:sp>
        <p:nvSpPr>
          <p:cNvPr id="17" name="TextBox 16">
            <a:extLst>
              <a:ext uri="{FF2B5EF4-FFF2-40B4-BE49-F238E27FC236}">
                <a16:creationId xmlns:a16="http://schemas.microsoft.com/office/drawing/2014/main" id="{B39B8060-2FED-CAA7-7808-1616C4E12785}"/>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bg2"/>
                </a:solidFill>
                <a:effectLst/>
                <a:latin typeface="+mj-lt"/>
                <a:ea typeface="Inter SemiBold" panose="02000503000000020004" pitchFamily="2" charset="0"/>
                <a:cs typeface="Arial" panose="020B0604020202020204" pitchFamily="34" charset="0"/>
              </a:rPr>
              <a:t>CONFIDENTIAL. NOT FOR REPRODUCTION.</a:t>
            </a:r>
          </a:p>
        </p:txBody>
      </p:sp>
    </p:spTree>
    <p:extLst>
      <p:ext uri="{BB962C8B-B14F-4D97-AF65-F5344CB8AC3E}">
        <p14:creationId xmlns:p14="http://schemas.microsoft.com/office/powerpoint/2010/main" val="3043027335"/>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13_Title Slide Photo">
    <p:spTree>
      <p:nvGrpSpPr>
        <p:cNvPr id="1" name=""/>
        <p:cNvGrpSpPr/>
        <p:nvPr/>
      </p:nvGrpSpPr>
      <p:grpSpPr>
        <a:xfrm>
          <a:off x="0" y="0"/>
          <a:ext cx="0" cy="0"/>
          <a:chOff x="0" y="0"/>
          <a:chExt cx="0" cy="0"/>
        </a:xfrm>
      </p:grpSpPr>
      <p:sp>
        <p:nvSpPr>
          <p:cNvPr id="4" name="Title 8">
            <a:extLst>
              <a:ext uri="{FF2B5EF4-FFF2-40B4-BE49-F238E27FC236}">
                <a16:creationId xmlns:a16="http://schemas.microsoft.com/office/drawing/2014/main" id="{4B2F3E96-A65D-6BB0-AFAA-2D9ADE707BC2}"/>
              </a:ext>
            </a:extLst>
          </p:cNvPr>
          <p:cNvSpPr>
            <a:spLocks noGrp="1"/>
          </p:cNvSpPr>
          <p:nvPr>
            <p:ph type="title" hasCustomPrompt="1"/>
          </p:nvPr>
        </p:nvSpPr>
        <p:spPr>
          <a:xfrm>
            <a:off x="685802" y="6017642"/>
            <a:ext cx="8458199" cy="2731506"/>
          </a:xfrm>
          <a:noFill/>
        </p:spPr>
        <p:txBody>
          <a:bodyPr wrap="square" lIns="0" tIns="0" rIns="457200" bIns="0" anchor="ctr" anchorCtr="0">
            <a:noAutofit/>
          </a:bodyPr>
          <a:lstStyle>
            <a:lvl1pPr algn="l" fontAlgn="base">
              <a:lnSpc>
                <a:spcPct val="100000"/>
              </a:lnSpc>
              <a:spcBef>
                <a:spcPts val="3000"/>
              </a:spcBef>
              <a:defRPr lang="en-US" sz="6000" b="1" spc="-150" dirty="0">
                <a:solidFill>
                  <a:schemeClr val="accent1"/>
                </a:solidFill>
                <a:effectLst/>
                <a:ea typeface="Inter ExtraBold" panose="02000503000000020004" pitchFamily="2" charset="0"/>
                <a:cs typeface="+mn-cs"/>
              </a:defRPr>
            </a:lvl1pPr>
          </a:lstStyle>
          <a:p>
            <a:pPr algn="l" fontAlgn="base">
              <a:spcBef>
                <a:spcPts val="2000"/>
              </a:spcBef>
            </a:pPr>
            <a:r>
              <a:rPr lang="en-US" sz="6000" b="1" spc="-150" err="1">
                <a:solidFill>
                  <a:schemeClr val="accent1"/>
                </a:solidFill>
                <a:effectLst/>
                <a:latin typeface="+mj-lt"/>
                <a:ea typeface="Inter ExtraBold" panose="02000503000000020004" pitchFamily="2" charset="0"/>
              </a:rPr>
              <a:t>Aute</a:t>
            </a:r>
            <a:r>
              <a:rPr lang="en-US" sz="6000" b="1" spc="-150">
                <a:solidFill>
                  <a:schemeClr val="accent1"/>
                </a:solidFill>
                <a:effectLst/>
                <a:latin typeface="+mj-lt"/>
                <a:ea typeface="Inter ExtraBold" panose="02000503000000020004" pitchFamily="2" charset="0"/>
              </a:rPr>
              <a:t> </a:t>
            </a:r>
            <a:r>
              <a:rPr lang="en-US" sz="6000" b="1" spc="-150" err="1">
                <a:solidFill>
                  <a:schemeClr val="accent1"/>
                </a:solidFill>
                <a:effectLst/>
                <a:latin typeface="+mj-lt"/>
                <a:ea typeface="Inter ExtraBold" panose="02000503000000020004" pitchFamily="2" charset="0"/>
              </a:rPr>
              <a:t>irure</a:t>
            </a:r>
            <a:r>
              <a:rPr lang="en-US" sz="6000" b="1" spc="-150">
                <a:solidFill>
                  <a:schemeClr val="accent1"/>
                </a:solidFill>
                <a:effectLst/>
                <a:latin typeface="+mj-lt"/>
                <a:ea typeface="Inter ExtraBold" panose="02000503000000020004" pitchFamily="2" charset="0"/>
              </a:rPr>
              <a:t> non </a:t>
            </a:r>
            <a:r>
              <a:rPr lang="en-US" sz="6000" b="1" spc="-150" err="1">
                <a:solidFill>
                  <a:schemeClr val="accent1"/>
                </a:solidFill>
                <a:effectLst/>
                <a:latin typeface="+mj-lt"/>
                <a:ea typeface="Inter ExtraBold" panose="02000503000000020004" pitchFamily="2" charset="0"/>
              </a:rPr>
              <a:t>eu</a:t>
            </a:r>
            <a:r>
              <a:rPr lang="en-US" sz="6000" b="1" spc="-150">
                <a:solidFill>
                  <a:schemeClr val="accent1"/>
                </a:solidFill>
                <a:effectLst/>
                <a:latin typeface="+mj-lt"/>
                <a:ea typeface="Inter ExtraBold" panose="02000503000000020004" pitchFamily="2" charset="0"/>
              </a:rPr>
              <a:t> </a:t>
            </a:r>
            <a:r>
              <a:rPr lang="en-US" sz="6000" b="1" spc="-150" err="1">
                <a:solidFill>
                  <a:schemeClr val="accent1"/>
                </a:solidFill>
                <a:effectLst/>
                <a:latin typeface="+mj-lt"/>
                <a:ea typeface="Inter ExtraBold" panose="02000503000000020004" pitchFamily="2" charset="0"/>
              </a:rPr>
              <a:t>est</a:t>
            </a:r>
            <a:r>
              <a:rPr lang="en-US" sz="6000" b="1" spc="-150">
                <a:solidFill>
                  <a:schemeClr val="accent1"/>
                </a:solidFill>
                <a:effectLst/>
                <a:latin typeface="+mj-lt"/>
                <a:ea typeface="Inter ExtraBold" panose="02000503000000020004" pitchFamily="2" charset="0"/>
              </a:rPr>
              <a:t> </a:t>
            </a:r>
            <a:r>
              <a:rPr lang="en-US" sz="6000" b="1" spc="-150" err="1">
                <a:solidFill>
                  <a:schemeClr val="accent1"/>
                </a:solidFill>
                <a:effectLst/>
                <a:latin typeface="+mj-lt"/>
                <a:ea typeface="Inter SemiBold" panose="02000503000000020004" pitchFamily="2" charset="0"/>
              </a:rPr>
              <a:t>cupidata</a:t>
            </a:r>
            <a:r>
              <a:rPr lang="en-US" sz="6000" b="1" spc="-150">
                <a:solidFill>
                  <a:schemeClr val="accent1"/>
                </a:solidFill>
                <a:effectLst/>
                <a:latin typeface="+mj-lt"/>
                <a:ea typeface="Inter SemiBold" panose="02000503000000020004" pitchFamily="2" charset="0"/>
              </a:rPr>
              <a:t> </a:t>
            </a:r>
            <a:r>
              <a:rPr lang="en-US" sz="6000" b="1" spc="-150" err="1">
                <a:solidFill>
                  <a:schemeClr val="accent1"/>
                </a:solidFill>
                <a:effectLst/>
                <a:latin typeface="+mj-lt"/>
                <a:ea typeface="Inter ExtraBold" panose="02000503000000020004" pitchFamily="2" charset="0"/>
              </a:rPr>
              <a:t>cillum</a:t>
            </a:r>
            <a:r>
              <a:rPr lang="en-US" sz="6000" b="1" spc="-150">
                <a:solidFill>
                  <a:schemeClr val="accent1"/>
                </a:solidFill>
                <a:effectLst/>
                <a:latin typeface="+mj-lt"/>
                <a:ea typeface="Inter ExtraBold" panose="02000503000000020004" pitchFamily="2" charset="0"/>
              </a:rPr>
              <a:t> </a:t>
            </a:r>
            <a:r>
              <a:rPr lang="en-US" sz="6000" b="1" spc="-150" err="1">
                <a:solidFill>
                  <a:schemeClr val="accent1"/>
                </a:solidFill>
                <a:effectLst/>
                <a:latin typeface="+mj-lt"/>
                <a:ea typeface="Inter ExtraBold" panose="02000503000000020004" pitchFamily="2" charset="0"/>
              </a:rPr>
              <a:t>reprehenderit</a:t>
            </a:r>
            <a:r>
              <a:rPr lang="en-US" sz="6000" b="1" spc="-150">
                <a:solidFill>
                  <a:schemeClr val="accent1"/>
                </a:solidFill>
                <a:effectLst/>
                <a:latin typeface="+mj-lt"/>
                <a:ea typeface="Inter ExtraBold" panose="02000503000000020004" pitchFamily="2" charset="0"/>
              </a:rPr>
              <a:t> anim.</a:t>
            </a:r>
          </a:p>
        </p:txBody>
      </p:sp>
      <p:sp>
        <p:nvSpPr>
          <p:cNvPr id="5" name="Text Placeholder 18">
            <a:extLst>
              <a:ext uri="{FF2B5EF4-FFF2-40B4-BE49-F238E27FC236}">
                <a16:creationId xmlns:a16="http://schemas.microsoft.com/office/drawing/2014/main" id="{DF749380-793F-EC08-8F4B-4F88ACCFBB6D}"/>
              </a:ext>
            </a:extLst>
          </p:cNvPr>
          <p:cNvSpPr>
            <a:spLocks noGrp="1"/>
          </p:cNvSpPr>
          <p:nvPr>
            <p:ph type="body" sz="quarter" idx="14" hasCustomPrompt="1"/>
          </p:nvPr>
        </p:nvSpPr>
        <p:spPr>
          <a:xfrm>
            <a:off x="10378440" y="6007818"/>
            <a:ext cx="6461760" cy="2755659"/>
          </a:xfrm>
          <a:noFill/>
        </p:spPr>
        <p:txBody>
          <a:bodyPr wrap="square" lIns="0" tIns="0" rIns="0" bIns="0" numCol="1" anchor="ctr" anchorCtr="0">
            <a:noAutofit/>
          </a:bodyPr>
          <a:lstStyle>
            <a:lvl1pPr marL="0" indent="0">
              <a:buNone/>
              <a:defRPr lang="en-US" sz="2700" i="0" dirty="0">
                <a:effectLst/>
                <a:latin typeface="Manrope" pitchFamily="2" charset="0"/>
                <a:ea typeface="Inter SemiBold" panose="02000503000000020004" pitchFamily="2" charset="0"/>
              </a:defRPr>
            </a:lvl1pPr>
          </a:lstStyle>
          <a:p>
            <a:pPr fontAlgn="base">
              <a:lnSpc>
                <a:spcPct val="135000"/>
              </a:lnSpc>
            </a:pPr>
            <a:r>
              <a:rPr lang="en-US" i="0" err="1">
                <a:effectLst/>
                <a:latin typeface="Manrope" pitchFamily="2" charset="0"/>
                <a:ea typeface="Inter SemiBold" panose="02000503000000020004" pitchFamily="2" charset="0"/>
              </a:rPr>
              <a:t>Officia</a:t>
            </a:r>
            <a:r>
              <a:rPr lang="en-US" i="0">
                <a:effectLst/>
                <a:latin typeface="Manrope" pitchFamily="2" charset="0"/>
                <a:ea typeface="Inter SemiBold" panose="02000503000000020004" pitchFamily="2" charset="0"/>
              </a:rPr>
              <a:t> non </a:t>
            </a:r>
            <a:r>
              <a:rPr lang="en-US" i="0" err="1">
                <a:effectLst/>
                <a:latin typeface="Manrope" pitchFamily="2" charset="0"/>
                <a:ea typeface="Inter SemiBold" panose="02000503000000020004" pitchFamily="2" charset="0"/>
              </a:rPr>
              <a:t>tempor</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elit</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occaecat</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consequat</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esse</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incididunt</a:t>
            </a:r>
            <a:r>
              <a:rPr lang="en-US" i="0">
                <a:effectLst/>
                <a:latin typeface="Manrope" pitchFamily="2" charset="0"/>
                <a:ea typeface="Inter SemiBold" panose="02000503000000020004" pitchFamily="2" charset="0"/>
              </a:rPr>
              <a:t> id. Duis in </a:t>
            </a:r>
            <a:r>
              <a:rPr lang="en-US" i="0" err="1">
                <a:effectLst/>
                <a:latin typeface="Manrope" pitchFamily="2" charset="0"/>
                <a:ea typeface="Inter SemiBold" panose="02000503000000020004" pitchFamily="2" charset="0"/>
              </a:rPr>
              <a:t>laboris</a:t>
            </a:r>
            <a:r>
              <a:rPr lang="en-US" i="0">
                <a:effectLst/>
                <a:latin typeface="Manrope" pitchFamily="2" charset="0"/>
                <a:ea typeface="Inter SemiBold" panose="02000503000000020004" pitchFamily="2" charset="0"/>
              </a:rPr>
              <a:t> labore </a:t>
            </a:r>
            <a:r>
              <a:rPr lang="en-US" i="0" err="1">
                <a:effectLst/>
                <a:latin typeface="Manrope" pitchFamily="2" charset="0"/>
                <a:ea typeface="Inter SemiBold" panose="02000503000000020004" pitchFamily="2" charset="0"/>
              </a:rPr>
              <a:t>aliqua</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aute</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eiusmod</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ut</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duis</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adipisicing</a:t>
            </a:r>
            <a:r>
              <a:rPr lang="en-US" i="0">
                <a:effectLst/>
                <a:latin typeface="Manrope" pitchFamily="2" charset="0"/>
                <a:ea typeface="Inter SemiBold" panose="02000503000000020004" pitchFamily="2" charset="0"/>
              </a:rPr>
              <a:t> ipsum </a:t>
            </a:r>
            <a:r>
              <a:rPr lang="en-US" i="0" err="1">
                <a:effectLst/>
                <a:latin typeface="Manrope" pitchFamily="2" charset="0"/>
                <a:ea typeface="Inter SemiBold" panose="02000503000000020004" pitchFamily="2" charset="0"/>
              </a:rPr>
              <a:t>ut</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duis</a:t>
            </a:r>
            <a:r>
              <a:rPr lang="en-US" i="0">
                <a:effectLst/>
                <a:latin typeface="Manrope" pitchFamily="2" charset="0"/>
                <a:ea typeface="Inter SemiBold" panose="02000503000000020004" pitchFamily="2" charset="0"/>
              </a:rPr>
              <a:t> et. </a:t>
            </a:r>
            <a:r>
              <a:rPr lang="en-US" i="0" err="1">
                <a:effectLst/>
                <a:latin typeface="Manrope" pitchFamily="2" charset="0"/>
                <a:ea typeface="Inter SemiBold" panose="02000503000000020004" pitchFamily="2" charset="0"/>
              </a:rPr>
              <a:t>Officia</a:t>
            </a:r>
            <a:r>
              <a:rPr lang="en-US" i="0">
                <a:effectLst/>
                <a:latin typeface="Manrope" pitchFamily="2" charset="0"/>
                <a:ea typeface="Inter SemiBold" panose="02000503000000020004" pitchFamily="2" charset="0"/>
              </a:rPr>
              <a:t> non </a:t>
            </a:r>
            <a:r>
              <a:rPr lang="en-US" i="0" err="1">
                <a:effectLst/>
                <a:latin typeface="Manrope" pitchFamily="2" charset="0"/>
                <a:ea typeface="Inter SemiBold" panose="02000503000000020004" pitchFamily="2" charset="0"/>
              </a:rPr>
              <a:t>tempor</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elit</a:t>
            </a:r>
            <a:r>
              <a:rPr lang="en-US" i="0">
                <a:effectLst/>
                <a:latin typeface="Manrope" pitchFamily="2" charset="0"/>
                <a:ea typeface="Inter SemiBold" panose="02000503000000020004" pitchFamily="2" charset="0"/>
              </a:rPr>
              <a:t> </a:t>
            </a:r>
            <a:r>
              <a:rPr lang="en-US" i="0" err="1">
                <a:effectLst/>
                <a:latin typeface="Manrope" pitchFamily="2" charset="0"/>
                <a:ea typeface="Inter SemiBold" panose="02000503000000020004" pitchFamily="2" charset="0"/>
              </a:rPr>
              <a:t>occaecat</a:t>
            </a:r>
            <a:r>
              <a:rPr lang="en-US" i="0">
                <a:effectLst/>
                <a:latin typeface="Manrope" pitchFamily="2" charset="0"/>
                <a:ea typeface="Inter SemiBold" panose="02000503000000020004" pitchFamily="2" charset="0"/>
              </a:rPr>
              <a:t>.</a:t>
            </a:r>
          </a:p>
        </p:txBody>
      </p:sp>
      <p:sp>
        <p:nvSpPr>
          <p:cNvPr id="6" name="TextBox 5">
            <a:extLst>
              <a:ext uri="{FF2B5EF4-FFF2-40B4-BE49-F238E27FC236}">
                <a16:creationId xmlns:a16="http://schemas.microsoft.com/office/drawing/2014/main" id="{C872E3C8-6B36-A2A8-C557-3987A1097C13}"/>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7" name="Picture 6">
            <a:extLst>
              <a:ext uri="{FF2B5EF4-FFF2-40B4-BE49-F238E27FC236}">
                <a16:creationId xmlns:a16="http://schemas.microsoft.com/office/drawing/2014/main" id="{99B2C032-69A9-943E-C0B1-67BE8CDC5B0F}"/>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9" name="Rectangle 8">
            <a:extLst>
              <a:ext uri="{FF2B5EF4-FFF2-40B4-BE49-F238E27FC236}">
                <a16:creationId xmlns:a16="http://schemas.microsoft.com/office/drawing/2014/main" id="{C453325B-5AF0-95DD-0C4B-C759409D785B}"/>
              </a:ext>
            </a:extLst>
          </p:cNvPr>
          <p:cNvSpPr/>
          <p:nvPr userDrawn="1"/>
        </p:nvSpPr>
        <p:spPr>
          <a:xfrm>
            <a:off x="0" y="-4506"/>
            <a:ext cx="18280605" cy="5143500"/>
          </a:xfrm>
          <a:prstGeom prst="rect">
            <a:avLst/>
          </a:prstGeom>
          <a:solidFill>
            <a:srgbClr val="504B4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10" name="Graphic 9">
            <a:extLst>
              <a:ext uri="{FF2B5EF4-FFF2-40B4-BE49-F238E27FC236}">
                <a16:creationId xmlns:a16="http://schemas.microsoft.com/office/drawing/2014/main" id="{A865507C-3C28-680A-4696-ACB879E06D66}"/>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631" t="18159" r="2919" b="34647"/>
          <a:stretch/>
        </p:blipFill>
        <p:spPr>
          <a:xfrm>
            <a:off x="0" y="-9012"/>
            <a:ext cx="18280605" cy="5148006"/>
          </a:xfrm>
          <a:prstGeom prst="rect">
            <a:avLst/>
          </a:prstGeom>
        </p:spPr>
      </p:pic>
      <p:pic>
        <p:nvPicPr>
          <p:cNvPr id="12" name="Picture 11" descr="A bus driving down a street&#10;&#10;Description automatically generated">
            <a:extLst>
              <a:ext uri="{FF2B5EF4-FFF2-40B4-BE49-F238E27FC236}">
                <a16:creationId xmlns:a16="http://schemas.microsoft.com/office/drawing/2014/main" id="{F857D74E-F1B4-3D0C-64F2-F89CD4821D5C}"/>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1034" t="35951" r="1034" b="31318"/>
          <a:stretch/>
        </p:blipFill>
        <p:spPr>
          <a:xfrm>
            <a:off x="30018" y="-9012"/>
            <a:ext cx="18250587" cy="3305712"/>
          </a:xfrm>
          <a:custGeom>
            <a:avLst/>
            <a:gdLst>
              <a:gd name="connsiteX0" fmla="*/ 0 w 12167058"/>
              <a:gd name="connsiteY0" fmla="*/ 0 h 2203808"/>
              <a:gd name="connsiteX1" fmla="*/ 1873769 w 12167058"/>
              <a:gd name="connsiteY1" fmla="*/ 0 h 2203808"/>
              <a:gd name="connsiteX2" fmla="*/ 1948478 w 12167058"/>
              <a:gd name="connsiteY2" fmla="*/ 74662 h 2203808"/>
              <a:gd name="connsiteX3" fmla="*/ 2840824 w 12167058"/>
              <a:gd name="connsiteY3" fmla="*/ 670505 h 2203808"/>
              <a:gd name="connsiteX4" fmla="*/ 3893485 w 12167058"/>
              <a:gd name="connsiteY4" fmla="*/ 879712 h 2203808"/>
              <a:gd name="connsiteX5" fmla="*/ 12167058 w 12167058"/>
              <a:gd name="connsiteY5" fmla="*/ 879712 h 2203808"/>
              <a:gd name="connsiteX6" fmla="*/ 12167058 w 12167058"/>
              <a:gd name="connsiteY6" fmla="*/ 2203808 h 2203808"/>
              <a:gd name="connsiteX7" fmla="*/ 3893485 w 12167058"/>
              <a:gd name="connsiteY7" fmla="*/ 2203808 h 2203808"/>
              <a:gd name="connsiteX8" fmla="*/ 2334035 w 12167058"/>
              <a:gd name="connsiteY8" fmla="*/ 1893969 h 2203808"/>
              <a:gd name="connsiteX9" fmla="*/ 1011747 w 12167058"/>
              <a:gd name="connsiteY9" fmla="*/ 1011460 h 2203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67058" h="2203808">
                <a:moveTo>
                  <a:pt x="0" y="0"/>
                </a:moveTo>
                <a:lnTo>
                  <a:pt x="1873769" y="0"/>
                </a:lnTo>
                <a:lnTo>
                  <a:pt x="1948478" y="74662"/>
                </a:lnTo>
                <a:cubicBezTo>
                  <a:pt x="2204853" y="330875"/>
                  <a:pt x="2505615" y="531476"/>
                  <a:pt x="2840824" y="670505"/>
                </a:cubicBezTo>
                <a:cubicBezTo>
                  <a:pt x="3176032" y="809536"/>
                  <a:pt x="3530453" y="879712"/>
                  <a:pt x="3893485" y="879712"/>
                </a:cubicBezTo>
                <a:lnTo>
                  <a:pt x="12167058" y="879712"/>
                </a:lnTo>
                <a:lnTo>
                  <a:pt x="12167058" y="2203808"/>
                </a:lnTo>
                <a:lnTo>
                  <a:pt x="3893485" y="2203808"/>
                </a:lnTo>
                <a:cubicBezTo>
                  <a:pt x="3355561" y="2203808"/>
                  <a:pt x="2830886" y="2099205"/>
                  <a:pt x="2334035" y="1893969"/>
                </a:cubicBezTo>
                <a:cubicBezTo>
                  <a:pt x="1837184" y="1688073"/>
                  <a:pt x="1392005" y="1391475"/>
                  <a:pt x="1011747" y="1011460"/>
                </a:cubicBezTo>
                <a:close/>
              </a:path>
            </a:pathLst>
          </a:custGeom>
        </p:spPr>
      </p:pic>
      <p:sp>
        <p:nvSpPr>
          <p:cNvPr id="13" name="Oval 12">
            <a:extLst>
              <a:ext uri="{FF2B5EF4-FFF2-40B4-BE49-F238E27FC236}">
                <a16:creationId xmlns:a16="http://schemas.microsoft.com/office/drawing/2014/main" id="{5CF9B18A-03E7-4CD3-5D7E-5FA8933C29DF}"/>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14" name="Slide Number Placeholder 5">
            <a:extLst>
              <a:ext uri="{FF2B5EF4-FFF2-40B4-BE49-F238E27FC236}">
                <a16:creationId xmlns:a16="http://schemas.microsoft.com/office/drawing/2014/main" id="{12315B32-8E05-2C53-BA56-09C52869CCC1}"/>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Tree>
    <p:extLst>
      <p:ext uri="{BB962C8B-B14F-4D97-AF65-F5344CB8AC3E}">
        <p14:creationId xmlns:p14="http://schemas.microsoft.com/office/powerpoint/2010/main" val="316675900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19_Title Slide Placeholder">
    <p:spTree>
      <p:nvGrpSpPr>
        <p:cNvPr id="1" name=""/>
        <p:cNvGrpSpPr/>
        <p:nvPr/>
      </p:nvGrpSpPr>
      <p:grpSpPr>
        <a:xfrm>
          <a:off x="0" y="0"/>
          <a:ext cx="0" cy="0"/>
          <a:chOff x="0" y="0"/>
          <a:chExt cx="0" cy="0"/>
        </a:xfrm>
      </p:grpSpPr>
      <p:sp>
        <p:nvSpPr>
          <p:cNvPr id="4" name="Title 8">
            <a:extLst>
              <a:ext uri="{FF2B5EF4-FFF2-40B4-BE49-F238E27FC236}">
                <a16:creationId xmlns:a16="http://schemas.microsoft.com/office/drawing/2014/main" id="{4B2F3E96-A65D-6BB0-AFAA-2D9ADE707BC2}"/>
              </a:ext>
            </a:extLst>
          </p:cNvPr>
          <p:cNvSpPr>
            <a:spLocks noGrp="1"/>
          </p:cNvSpPr>
          <p:nvPr>
            <p:ph type="title" hasCustomPrompt="1"/>
          </p:nvPr>
        </p:nvSpPr>
        <p:spPr>
          <a:xfrm>
            <a:off x="685802" y="5771414"/>
            <a:ext cx="8458199" cy="2731506"/>
          </a:xfrm>
          <a:noFill/>
        </p:spPr>
        <p:txBody>
          <a:bodyPr wrap="square" lIns="0" tIns="0" rIns="457200" bIns="0" anchor="ctr" anchorCtr="0">
            <a:noAutofit/>
          </a:bodyPr>
          <a:lstStyle>
            <a:lvl1pPr>
              <a:lnSpc>
                <a:spcPct val="100000"/>
              </a:lnSpc>
              <a:defRPr lang="en-US" sz="6000" b="1" spc="-150" dirty="0">
                <a:solidFill>
                  <a:schemeClr val="accent1"/>
                </a:solidFill>
                <a:effectLst/>
                <a:ea typeface="Inter ExtraBold" panose="02000503000000020004" pitchFamily="2" charset="0"/>
                <a:cs typeface="+mn-cs"/>
              </a:defRPr>
            </a:lvl1pPr>
          </a:lstStyle>
          <a:p>
            <a:pPr marL="0" lvl="0" fontAlgn="base">
              <a:spcBef>
                <a:spcPts val="3000"/>
              </a:spcBef>
            </a:pPr>
            <a:r>
              <a:rPr lang="en-US"/>
              <a:t>Click to add title</a:t>
            </a:r>
          </a:p>
        </p:txBody>
      </p:sp>
      <p:sp>
        <p:nvSpPr>
          <p:cNvPr id="5" name="Text Placeholder 18">
            <a:extLst>
              <a:ext uri="{FF2B5EF4-FFF2-40B4-BE49-F238E27FC236}">
                <a16:creationId xmlns:a16="http://schemas.microsoft.com/office/drawing/2014/main" id="{DF749380-793F-EC08-8F4B-4F88ACCFBB6D}"/>
              </a:ext>
            </a:extLst>
          </p:cNvPr>
          <p:cNvSpPr>
            <a:spLocks noGrp="1"/>
          </p:cNvSpPr>
          <p:nvPr>
            <p:ph type="body" sz="quarter" idx="14" hasCustomPrompt="1"/>
          </p:nvPr>
        </p:nvSpPr>
        <p:spPr>
          <a:xfrm>
            <a:off x="10378440" y="5761590"/>
            <a:ext cx="6461760" cy="2755659"/>
          </a:xfrm>
          <a:noFill/>
        </p:spPr>
        <p:txBody>
          <a:bodyPr wrap="square" lIns="0" tIns="0" rIns="0" bIns="0" numCol="1" anchor="ctr" anchorCtr="0">
            <a:noAutofit/>
          </a:bodyPr>
          <a:lstStyle>
            <a:lvl1pPr marL="0" indent="0">
              <a:buNone/>
              <a:defRPr lang="en-US" sz="2700" i="0" dirty="0">
                <a:effectLst/>
                <a:latin typeface="Manrope" pitchFamily="2" charset="0"/>
                <a:ea typeface="Inter SemiBold" panose="02000503000000020004" pitchFamily="2" charset="0"/>
              </a:defRPr>
            </a:lvl1pPr>
          </a:lstStyle>
          <a:p>
            <a:pPr marL="0" lvl="0" fontAlgn="base">
              <a:lnSpc>
                <a:spcPct val="135000"/>
              </a:lnSpc>
            </a:pPr>
            <a:r>
              <a:rPr lang="en-US"/>
              <a:t>Click to add text</a:t>
            </a:r>
          </a:p>
        </p:txBody>
      </p:sp>
      <p:sp>
        <p:nvSpPr>
          <p:cNvPr id="6" name="TextBox 5">
            <a:extLst>
              <a:ext uri="{FF2B5EF4-FFF2-40B4-BE49-F238E27FC236}">
                <a16:creationId xmlns:a16="http://schemas.microsoft.com/office/drawing/2014/main" id="{C872E3C8-6B36-A2A8-C557-3987A1097C13}"/>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7" name="Picture 6">
            <a:extLst>
              <a:ext uri="{FF2B5EF4-FFF2-40B4-BE49-F238E27FC236}">
                <a16:creationId xmlns:a16="http://schemas.microsoft.com/office/drawing/2014/main" id="{99B2C032-69A9-943E-C0B1-67BE8CDC5B0F}"/>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8" name="Picture Placeholder 9">
            <a:extLst>
              <a:ext uri="{FF2B5EF4-FFF2-40B4-BE49-F238E27FC236}">
                <a16:creationId xmlns:a16="http://schemas.microsoft.com/office/drawing/2014/main" id="{5046C3DA-1B08-D128-D505-F23BDB79FA34}"/>
              </a:ext>
            </a:extLst>
          </p:cNvPr>
          <p:cNvSpPr>
            <a:spLocks noGrp="1"/>
          </p:cNvSpPr>
          <p:nvPr>
            <p:ph type="pic" sz="quarter" idx="13"/>
          </p:nvPr>
        </p:nvSpPr>
        <p:spPr>
          <a:xfrm>
            <a:off x="0" y="1"/>
            <a:ext cx="18288000" cy="4849091"/>
          </a:xfrm>
          <a:solidFill>
            <a:schemeClr val="bg2">
              <a:lumMod val="20000"/>
              <a:lumOff val="80000"/>
            </a:schemeClr>
          </a:solidFill>
        </p:spPr>
        <p:txBody>
          <a:bodyPr tIns="457200" numCol="1">
            <a:normAutofit/>
          </a:bodyPr>
          <a:lstStyle>
            <a:lvl1pPr marL="0" indent="0" algn="ctr">
              <a:buNone/>
              <a:defRPr sz="3000"/>
            </a:lvl1pPr>
          </a:lstStyle>
          <a:p>
            <a:r>
              <a:rPr lang="en-US"/>
              <a:t>Click icon to add picture</a:t>
            </a:r>
          </a:p>
        </p:txBody>
      </p:sp>
      <p:sp>
        <p:nvSpPr>
          <p:cNvPr id="2" name="Oval 1">
            <a:extLst>
              <a:ext uri="{FF2B5EF4-FFF2-40B4-BE49-F238E27FC236}">
                <a16:creationId xmlns:a16="http://schemas.microsoft.com/office/drawing/2014/main" id="{D7ACFE8A-515A-FE8E-9388-88A100753AAF}"/>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3" name="Slide Number Placeholder 5">
            <a:extLst>
              <a:ext uri="{FF2B5EF4-FFF2-40B4-BE49-F238E27FC236}">
                <a16:creationId xmlns:a16="http://schemas.microsoft.com/office/drawing/2014/main" id="{6DB96882-A7D2-5903-A522-0A905F393E33}"/>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95106306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7_Title Slide">
    <p:bg>
      <p:bgPr>
        <a:solidFill>
          <a:schemeClr val="tx1"/>
        </a:solidFill>
        <a:effectLst/>
      </p:bgPr>
    </p:bg>
    <p:spTree>
      <p:nvGrpSpPr>
        <p:cNvPr id="1" name=""/>
        <p:cNvGrpSpPr/>
        <p:nvPr/>
      </p:nvGrpSpPr>
      <p:grpSpPr>
        <a:xfrm>
          <a:off x="0" y="0"/>
          <a:ext cx="0" cy="0"/>
          <a:chOff x="0" y="0"/>
          <a:chExt cx="0" cy="0"/>
        </a:xfrm>
      </p:grpSpPr>
      <p:sp>
        <p:nvSpPr>
          <p:cNvPr id="3" name="Picture Placeholder 9">
            <a:extLst>
              <a:ext uri="{FF2B5EF4-FFF2-40B4-BE49-F238E27FC236}">
                <a16:creationId xmlns:a16="http://schemas.microsoft.com/office/drawing/2014/main" id="{56F7F028-B1A2-A234-CB76-E9DD2A33586A}"/>
              </a:ext>
            </a:extLst>
          </p:cNvPr>
          <p:cNvSpPr>
            <a:spLocks noGrp="1"/>
          </p:cNvSpPr>
          <p:nvPr>
            <p:ph type="pic" sz="quarter" idx="13"/>
          </p:nvPr>
        </p:nvSpPr>
        <p:spPr>
          <a:xfrm>
            <a:off x="0" y="1"/>
            <a:ext cx="18288000" cy="4849091"/>
          </a:xfrm>
          <a:solidFill>
            <a:schemeClr val="bg2">
              <a:lumMod val="20000"/>
              <a:lumOff val="80000"/>
            </a:schemeClr>
          </a:solidFill>
        </p:spPr>
        <p:txBody>
          <a:bodyPr tIns="457200" numCol="1">
            <a:normAutofit/>
          </a:bodyPr>
          <a:lstStyle>
            <a:lvl1pPr marL="0" indent="0" algn="ctr">
              <a:buNone/>
              <a:defRPr sz="3000"/>
            </a:lvl1pPr>
          </a:lstStyle>
          <a:p>
            <a:r>
              <a:rPr lang="en-US"/>
              <a:t>Click icon to add picture</a:t>
            </a:r>
          </a:p>
        </p:txBody>
      </p:sp>
      <p:sp>
        <p:nvSpPr>
          <p:cNvPr id="2" name="TextBox 1">
            <a:extLst>
              <a:ext uri="{FF2B5EF4-FFF2-40B4-BE49-F238E27FC236}">
                <a16:creationId xmlns:a16="http://schemas.microsoft.com/office/drawing/2014/main" id="{4CEE7261-683F-F832-BF04-48FFC729239A}"/>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bg2"/>
                </a:solidFill>
                <a:effectLst/>
                <a:latin typeface="+mj-lt"/>
                <a:ea typeface="Inter SemiBold" panose="02000503000000020004" pitchFamily="2" charset="0"/>
                <a:cs typeface="Arial" panose="020B0604020202020204" pitchFamily="34" charset="0"/>
              </a:rPr>
              <a:t>CONFIDENTIAL. NOT FOR REPRODUCTION.</a:t>
            </a:r>
          </a:p>
        </p:txBody>
      </p:sp>
      <p:pic>
        <p:nvPicPr>
          <p:cNvPr id="28" name="Picture 27">
            <a:extLst>
              <a:ext uri="{FF2B5EF4-FFF2-40B4-BE49-F238E27FC236}">
                <a16:creationId xmlns:a16="http://schemas.microsoft.com/office/drawing/2014/main" id="{C3A9CED0-66FA-6284-CBF0-75C365B3AE03}"/>
              </a:ext>
            </a:extLst>
          </p:cNvPr>
          <p:cNvPicPr>
            <a:picLocks noChangeAspect="1"/>
          </p:cNvPicPr>
          <p:nvPr userDrawn="1"/>
        </p:nvPicPr>
        <p:blipFill>
          <a:blip r:embed="rId2"/>
          <a:stretch>
            <a:fillRect/>
          </a:stretch>
        </p:blipFill>
        <p:spPr>
          <a:xfrm>
            <a:off x="685800" y="9632303"/>
            <a:ext cx="2840109" cy="280694"/>
          </a:xfrm>
          <a:prstGeom prst="rect">
            <a:avLst/>
          </a:prstGeom>
        </p:spPr>
      </p:pic>
      <p:sp>
        <p:nvSpPr>
          <p:cNvPr id="7" name="Title 1">
            <a:extLst>
              <a:ext uri="{FF2B5EF4-FFF2-40B4-BE49-F238E27FC236}">
                <a16:creationId xmlns:a16="http://schemas.microsoft.com/office/drawing/2014/main" id="{BB30D73E-A94E-242C-3E88-38E69EF23877}"/>
              </a:ext>
            </a:extLst>
          </p:cNvPr>
          <p:cNvSpPr>
            <a:spLocks noGrp="1"/>
          </p:cNvSpPr>
          <p:nvPr>
            <p:ph type="title"/>
          </p:nvPr>
        </p:nvSpPr>
        <p:spPr>
          <a:xfrm>
            <a:off x="685800" y="6549495"/>
            <a:ext cx="16916400" cy="789447"/>
          </a:xfrm>
        </p:spPr>
        <p:txBody>
          <a:bodyPr wrap="square" anchor="b" anchorCtr="0">
            <a:spAutoFit/>
          </a:bodyPr>
          <a:lstStyle>
            <a:lvl1pPr>
              <a:defRPr sz="5400">
                <a:solidFill>
                  <a:schemeClr val="accent1"/>
                </a:solidFill>
              </a:defRPr>
            </a:lvl1pPr>
          </a:lstStyle>
          <a:p>
            <a:r>
              <a:rPr lang="en-US"/>
              <a:t>Click to edit Master title style</a:t>
            </a:r>
          </a:p>
        </p:txBody>
      </p:sp>
      <p:sp>
        <p:nvSpPr>
          <p:cNvPr id="8" name="Text Placeholder 3">
            <a:extLst>
              <a:ext uri="{FF2B5EF4-FFF2-40B4-BE49-F238E27FC236}">
                <a16:creationId xmlns:a16="http://schemas.microsoft.com/office/drawing/2014/main" id="{4FE255D3-A2F9-6DD9-9D3E-7A7E84866184}"/>
              </a:ext>
            </a:extLst>
          </p:cNvPr>
          <p:cNvSpPr>
            <a:spLocks noGrp="1"/>
          </p:cNvSpPr>
          <p:nvPr>
            <p:ph type="body" sz="quarter" idx="14"/>
          </p:nvPr>
        </p:nvSpPr>
        <p:spPr>
          <a:xfrm>
            <a:off x="685800" y="7838536"/>
            <a:ext cx="16916400" cy="1315361"/>
          </a:xfrm>
        </p:spPr>
        <p:txBody>
          <a:bodyPr>
            <a:normAutofit/>
          </a:bodyPr>
          <a:lstStyle>
            <a:lvl1pPr marL="0" indent="0" algn="l" defTabSz="1371600" rtl="0" eaLnBrk="1" fontAlgn="base" latinLnBrk="0" hangingPunct="1">
              <a:lnSpc>
                <a:spcPct val="135000"/>
              </a:lnSpc>
              <a:spcBef>
                <a:spcPts val="4800"/>
              </a:spcBef>
              <a:buNone/>
              <a:defRPr lang="en-US" sz="2700" b="0" i="0" kern="1200" dirty="0" smtClean="0">
                <a:solidFill>
                  <a:schemeClr val="bg1"/>
                </a:solidFill>
                <a:effectLst/>
                <a:latin typeface="Manrope" pitchFamily="2" charset="0"/>
                <a:ea typeface="Inter SemiBold" panose="02000503000000020004" pitchFamily="2" charset="0"/>
                <a:cs typeface="+mn-cs"/>
              </a:defRPr>
            </a:lvl1pPr>
          </a:lstStyle>
          <a:p>
            <a:pPr lvl="0"/>
            <a:r>
              <a:rPr lang="en-US"/>
              <a:t>Click to edit Master text styles</a:t>
            </a:r>
          </a:p>
        </p:txBody>
      </p:sp>
      <p:sp>
        <p:nvSpPr>
          <p:cNvPr id="5" name="Oval 4">
            <a:extLst>
              <a:ext uri="{FF2B5EF4-FFF2-40B4-BE49-F238E27FC236}">
                <a16:creationId xmlns:a16="http://schemas.microsoft.com/office/drawing/2014/main" id="{A698FFE8-2645-E5E8-15A9-0F35A74ADCB0}"/>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6" name="Slide Number Placeholder 5">
            <a:extLst>
              <a:ext uri="{FF2B5EF4-FFF2-40B4-BE49-F238E27FC236}">
                <a16:creationId xmlns:a16="http://schemas.microsoft.com/office/drawing/2014/main" id="{B9F8D1C6-AACC-2BCB-E9EA-DB88E630FFD1}"/>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279817789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9628909" y="412172"/>
            <a:ext cx="8257310" cy="9462656"/>
          </a:xfrm>
          <a:solidFill>
            <a:schemeClr val="bg2">
              <a:lumMod val="20000"/>
              <a:lumOff val="80000"/>
            </a:schemeClr>
          </a:solidFill>
        </p:spPr>
        <p:txBody>
          <a:bodyPr tIns="457200" numCol="1">
            <a:normAutofit/>
          </a:bodyPr>
          <a:lstStyle>
            <a:lvl1pPr marL="0" indent="0" algn="ctr">
              <a:buNone/>
              <a:defRPr sz="3000"/>
            </a:lvl1pPr>
          </a:lstStyle>
          <a:p>
            <a:r>
              <a:rPr lang="en-US"/>
              <a:t>Click icon to add picture</a:t>
            </a:r>
          </a:p>
        </p:txBody>
      </p:sp>
      <p:sp>
        <p:nvSpPr>
          <p:cNvPr id="4" name="TextBox 3">
            <a:extLst>
              <a:ext uri="{FF2B5EF4-FFF2-40B4-BE49-F238E27FC236}">
                <a16:creationId xmlns:a16="http://schemas.microsoft.com/office/drawing/2014/main" id="{3D2D469F-2BC3-41E0-A6B8-08B76797DDE7}"/>
              </a:ext>
            </a:extLst>
          </p:cNvPr>
          <p:cNvSpPr txBox="1"/>
          <p:nvPr userDrawn="1"/>
        </p:nvSpPr>
        <p:spPr>
          <a:xfrm>
            <a:off x="5159829" y="9258300"/>
            <a:ext cx="3984171"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61F21FEE-ACB7-D6A0-85A4-CD7FEA8FACC9}"/>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320082413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DBCB879E-ED19-41D7-7FA7-A181FD695458}"/>
              </a:ext>
            </a:extLst>
          </p:cNvPr>
          <p:cNvSpPr>
            <a:spLocks noGrp="1"/>
          </p:cNvSpPr>
          <p:nvPr>
            <p:ph type="pic" sz="quarter" idx="13"/>
          </p:nvPr>
        </p:nvSpPr>
        <p:spPr>
          <a:xfrm>
            <a:off x="1" y="1157288"/>
            <a:ext cx="10186988" cy="7915275"/>
          </a:xfrm>
          <a:custGeom>
            <a:avLst/>
            <a:gdLst>
              <a:gd name="connsiteX0" fmla="*/ 0 w 6791325"/>
              <a:gd name="connsiteY0" fmla="*/ 3638550 h 5276850"/>
              <a:gd name="connsiteX1" fmla="*/ 5895975 w 6791325"/>
              <a:gd name="connsiteY1" fmla="*/ 3638550 h 5276850"/>
              <a:gd name="connsiteX2" fmla="*/ 5895975 w 6791325"/>
              <a:gd name="connsiteY2" fmla="*/ 5276850 h 5276850"/>
              <a:gd name="connsiteX3" fmla="*/ 0 w 6791325"/>
              <a:gd name="connsiteY3" fmla="*/ 5276850 h 5276850"/>
              <a:gd name="connsiteX4" fmla="*/ 0 w 6791325"/>
              <a:gd name="connsiteY4" fmla="*/ 1819275 h 5276850"/>
              <a:gd name="connsiteX5" fmla="*/ 4676775 w 6791325"/>
              <a:gd name="connsiteY5" fmla="*/ 1819275 h 5276850"/>
              <a:gd name="connsiteX6" fmla="*/ 4676775 w 6791325"/>
              <a:gd name="connsiteY6" fmla="*/ 3457575 h 5276850"/>
              <a:gd name="connsiteX7" fmla="*/ 0 w 6791325"/>
              <a:gd name="connsiteY7" fmla="*/ 3457575 h 5276850"/>
              <a:gd name="connsiteX8" fmla="*/ 0 w 6791325"/>
              <a:gd name="connsiteY8" fmla="*/ 0 h 5276850"/>
              <a:gd name="connsiteX9" fmla="*/ 6791325 w 6791325"/>
              <a:gd name="connsiteY9" fmla="*/ 0 h 5276850"/>
              <a:gd name="connsiteX10" fmla="*/ 6791325 w 6791325"/>
              <a:gd name="connsiteY10" fmla="*/ 1638300 h 5276850"/>
              <a:gd name="connsiteX11" fmla="*/ 0 w 6791325"/>
              <a:gd name="connsiteY11" fmla="*/ 1638300 h 527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325" h="5276850">
                <a:moveTo>
                  <a:pt x="0" y="3638550"/>
                </a:moveTo>
                <a:lnTo>
                  <a:pt x="5895975" y="3638550"/>
                </a:lnTo>
                <a:lnTo>
                  <a:pt x="5895975" y="5276850"/>
                </a:lnTo>
                <a:lnTo>
                  <a:pt x="0" y="5276850"/>
                </a:lnTo>
                <a:close/>
                <a:moveTo>
                  <a:pt x="0" y="1819275"/>
                </a:moveTo>
                <a:lnTo>
                  <a:pt x="4676775" y="1819275"/>
                </a:lnTo>
                <a:lnTo>
                  <a:pt x="4676775" y="3457575"/>
                </a:lnTo>
                <a:lnTo>
                  <a:pt x="0" y="3457575"/>
                </a:lnTo>
                <a:close/>
                <a:moveTo>
                  <a:pt x="0" y="0"/>
                </a:moveTo>
                <a:lnTo>
                  <a:pt x="6791325" y="0"/>
                </a:lnTo>
                <a:lnTo>
                  <a:pt x="6791325" y="1638300"/>
                </a:lnTo>
                <a:lnTo>
                  <a:pt x="0" y="1638300"/>
                </a:lnTo>
                <a:close/>
              </a:path>
            </a:pathLst>
          </a:custGeom>
          <a:solidFill>
            <a:schemeClr val="bg2">
              <a:lumMod val="20000"/>
              <a:lumOff val="80000"/>
            </a:schemeClr>
          </a:solidFill>
        </p:spPr>
        <p:txBody>
          <a:bodyPr wrap="square" numCol="1">
            <a:noAutofit/>
          </a:bodyPr>
          <a:lstStyle>
            <a:lvl1pPr marL="0" indent="0" algn="ctr">
              <a:buNone/>
              <a:defRPr sz="3000"/>
            </a:lvl1pPr>
          </a:lstStyle>
          <a:p>
            <a:r>
              <a:rPr lang="en-US"/>
              <a:t>Click icon to add picture</a:t>
            </a:r>
          </a:p>
        </p:txBody>
      </p:sp>
      <p:sp>
        <p:nvSpPr>
          <p:cNvPr id="4" name="TextBox 3">
            <a:extLst>
              <a:ext uri="{FF2B5EF4-FFF2-40B4-BE49-F238E27FC236}">
                <a16:creationId xmlns:a16="http://schemas.microsoft.com/office/drawing/2014/main" id="{8EEA53C8-8179-9C8E-71B6-E67004D38AB5}"/>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F10ACCB8-E5CD-FAEA-488C-6E595CA8566E}"/>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6" name="Oval 5">
            <a:extLst>
              <a:ext uri="{FF2B5EF4-FFF2-40B4-BE49-F238E27FC236}">
                <a16:creationId xmlns:a16="http://schemas.microsoft.com/office/drawing/2014/main" id="{673A2F35-AE6A-325B-A77C-B6C238FCC135}"/>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7" name="Slide Number Placeholder 5">
            <a:extLst>
              <a:ext uri="{FF2B5EF4-FFF2-40B4-BE49-F238E27FC236}">
                <a16:creationId xmlns:a16="http://schemas.microsoft.com/office/drawing/2014/main" id="{4189B189-A38C-6045-0C77-95D0B732B7F9}"/>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295230989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Chart Placeholder 3">
            <a:extLst>
              <a:ext uri="{FF2B5EF4-FFF2-40B4-BE49-F238E27FC236}">
                <a16:creationId xmlns:a16="http://schemas.microsoft.com/office/drawing/2014/main" id="{28334900-8185-A795-5178-E8EE87C90D7A}"/>
              </a:ext>
            </a:extLst>
          </p:cNvPr>
          <p:cNvSpPr>
            <a:spLocks noGrp="1"/>
          </p:cNvSpPr>
          <p:nvPr>
            <p:ph type="chart" sz="quarter" idx="10"/>
          </p:nvPr>
        </p:nvSpPr>
        <p:spPr>
          <a:xfrm>
            <a:off x="685800" y="1028701"/>
            <a:ext cx="16916400" cy="8229599"/>
          </a:xfrm>
          <a:solidFill>
            <a:schemeClr val="bg2">
              <a:lumMod val="20000"/>
              <a:lumOff val="80000"/>
            </a:schemeClr>
          </a:solidFill>
        </p:spPr>
        <p:txBody>
          <a:bodyPr tIns="914400" numCol="1">
            <a:normAutofit/>
          </a:bodyPr>
          <a:lstStyle>
            <a:lvl1pPr marL="0" indent="0" algn="ctr">
              <a:buNone/>
              <a:defRPr sz="3000"/>
            </a:lvl1pPr>
          </a:lstStyle>
          <a:p>
            <a:r>
              <a:rPr lang="en-US"/>
              <a:t>Click icon to add chart</a:t>
            </a:r>
          </a:p>
        </p:txBody>
      </p:sp>
      <p:sp>
        <p:nvSpPr>
          <p:cNvPr id="3" name="TextBox 2">
            <a:extLst>
              <a:ext uri="{FF2B5EF4-FFF2-40B4-BE49-F238E27FC236}">
                <a16:creationId xmlns:a16="http://schemas.microsoft.com/office/drawing/2014/main" id="{87D3626C-B88F-0541-DB68-3A1C6C9556FB}"/>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6" name="Picture 5">
            <a:extLst>
              <a:ext uri="{FF2B5EF4-FFF2-40B4-BE49-F238E27FC236}">
                <a16:creationId xmlns:a16="http://schemas.microsoft.com/office/drawing/2014/main" id="{5C681926-7EBF-3F30-D519-ECDEAD2D3F26}"/>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2" name="Oval 1">
            <a:extLst>
              <a:ext uri="{FF2B5EF4-FFF2-40B4-BE49-F238E27FC236}">
                <a16:creationId xmlns:a16="http://schemas.microsoft.com/office/drawing/2014/main" id="{17A7C09E-C659-89E9-9039-51C55017EFAB}"/>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5" name="Slide Number Placeholder 5">
            <a:extLst>
              <a:ext uri="{FF2B5EF4-FFF2-40B4-BE49-F238E27FC236}">
                <a16:creationId xmlns:a16="http://schemas.microsoft.com/office/drawing/2014/main" id="{16DCCBBE-EAE4-D1CB-98DE-8A3FE02B9C9A}"/>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209992802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11506200" y="5143500"/>
            <a:ext cx="6781800" cy="5143500"/>
          </a:xfrm>
          <a:solidFill>
            <a:schemeClr val="bg2">
              <a:lumMod val="20000"/>
              <a:lumOff val="80000"/>
            </a:schemeClr>
          </a:solidFill>
        </p:spPr>
        <p:txBody>
          <a:bodyPr tIns="457200" numCol="1">
            <a:normAutofit/>
          </a:bodyPr>
          <a:lstStyle>
            <a:lvl1pPr marL="0" indent="0" algn="ctr">
              <a:buNone/>
              <a:defRPr sz="3000"/>
            </a:lvl1pPr>
          </a:lstStyle>
          <a:p>
            <a:r>
              <a:rPr lang="en-US"/>
              <a:t>Click icon to add picture</a:t>
            </a:r>
          </a:p>
        </p:txBody>
      </p:sp>
      <p:sp>
        <p:nvSpPr>
          <p:cNvPr id="5" name="TextBox 4">
            <a:extLst>
              <a:ext uri="{FF2B5EF4-FFF2-40B4-BE49-F238E27FC236}">
                <a16:creationId xmlns:a16="http://schemas.microsoft.com/office/drawing/2014/main" id="{D5D17AFD-6C58-CEAF-A3DA-43D4D27397B1}"/>
              </a:ext>
            </a:extLst>
          </p:cNvPr>
          <p:cNvSpPr txBox="1"/>
          <p:nvPr userDrawn="1"/>
        </p:nvSpPr>
        <p:spPr>
          <a:xfrm>
            <a:off x="2382951"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9" name="Picture 8">
            <a:extLst>
              <a:ext uri="{FF2B5EF4-FFF2-40B4-BE49-F238E27FC236}">
                <a16:creationId xmlns:a16="http://schemas.microsoft.com/office/drawing/2014/main" id="{42DEEDCD-0622-D2D7-CA5A-8080844353B5}"/>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2" name="Oval 1">
            <a:extLst>
              <a:ext uri="{FF2B5EF4-FFF2-40B4-BE49-F238E27FC236}">
                <a16:creationId xmlns:a16="http://schemas.microsoft.com/office/drawing/2014/main" id="{B3D70091-B9E2-3D72-93EF-348DEA29278E}"/>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3" name="Slide Number Placeholder 5">
            <a:extLst>
              <a:ext uri="{FF2B5EF4-FFF2-40B4-BE49-F238E27FC236}">
                <a16:creationId xmlns:a16="http://schemas.microsoft.com/office/drawing/2014/main" id="{2236D623-F5D3-9222-EA6F-B78369F26E2A}"/>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96198826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9_Title Slide">
    <p:bg>
      <p:bgPr>
        <a:solidFill>
          <a:schemeClr val="tx1"/>
        </a:solidFill>
        <a:effectLst/>
      </p:bgPr>
    </p:bg>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11506200" y="5143500"/>
            <a:ext cx="6781800" cy="5143500"/>
          </a:xfrm>
        </p:spPr>
        <p:txBody>
          <a:bodyPr tIns="457200" numCol="1">
            <a:normAutofit/>
          </a:bodyPr>
          <a:lstStyle>
            <a:lvl1pPr marL="0" indent="0" algn="ctr">
              <a:buNone/>
              <a:defRPr sz="3000">
                <a:solidFill>
                  <a:schemeClr val="bg1"/>
                </a:solidFill>
              </a:defRPr>
            </a:lvl1pPr>
          </a:lstStyle>
          <a:p>
            <a:r>
              <a:rPr lang="en-US"/>
              <a:t>Click icon to add picture</a:t>
            </a:r>
          </a:p>
        </p:txBody>
      </p:sp>
      <p:pic>
        <p:nvPicPr>
          <p:cNvPr id="30" name="Picture 29">
            <a:extLst>
              <a:ext uri="{FF2B5EF4-FFF2-40B4-BE49-F238E27FC236}">
                <a16:creationId xmlns:a16="http://schemas.microsoft.com/office/drawing/2014/main" id="{1B679168-E447-F7F5-D1AE-C32BB15B20AD}"/>
              </a:ext>
            </a:extLst>
          </p:cNvPr>
          <p:cNvPicPr>
            <a:picLocks noChangeAspect="1"/>
          </p:cNvPicPr>
          <p:nvPr userDrawn="1"/>
        </p:nvPicPr>
        <p:blipFill>
          <a:blip r:embed="rId2"/>
          <a:stretch>
            <a:fillRect/>
          </a:stretch>
        </p:blipFill>
        <p:spPr>
          <a:xfrm>
            <a:off x="685800" y="9632303"/>
            <a:ext cx="2840109" cy="280694"/>
          </a:xfrm>
          <a:prstGeom prst="rect">
            <a:avLst/>
          </a:prstGeom>
        </p:spPr>
      </p:pic>
      <p:sp>
        <p:nvSpPr>
          <p:cNvPr id="31" name="TextBox 30">
            <a:extLst>
              <a:ext uri="{FF2B5EF4-FFF2-40B4-BE49-F238E27FC236}">
                <a16:creationId xmlns:a16="http://schemas.microsoft.com/office/drawing/2014/main" id="{76119641-0C06-A1F1-2A0A-C439985CAF75}"/>
              </a:ext>
            </a:extLst>
          </p:cNvPr>
          <p:cNvSpPr txBox="1"/>
          <p:nvPr userDrawn="1"/>
        </p:nvSpPr>
        <p:spPr>
          <a:xfrm>
            <a:off x="2382951"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bg2"/>
                </a:solidFill>
                <a:effectLst/>
                <a:latin typeface="+mj-lt"/>
                <a:ea typeface="Inter SemiBold" panose="02000503000000020004" pitchFamily="2" charset="0"/>
                <a:cs typeface="Arial" panose="020B0604020202020204" pitchFamily="34" charset="0"/>
              </a:rPr>
              <a:t>CONFIDENTIAL. NOT FOR REPRODUCTION.</a:t>
            </a:r>
          </a:p>
        </p:txBody>
      </p:sp>
      <p:sp>
        <p:nvSpPr>
          <p:cNvPr id="2" name="Oval 1">
            <a:extLst>
              <a:ext uri="{FF2B5EF4-FFF2-40B4-BE49-F238E27FC236}">
                <a16:creationId xmlns:a16="http://schemas.microsoft.com/office/drawing/2014/main" id="{930B3658-66DF-E527-2C3E-F363BFFAB1EC}"/>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3" name="Slide Number Placeholder 5">
            <a:extLst>
              <a:ext uri="{FF2B5EF4-FFF2-40B4-BE49-F238E27FC236}">
                <a16:creationId xmlns:a16="http://schemas.microsoft.com/office/drawing/2014/main" id="{ED86DB90-436F-6595-BA33-58F6EBCD90F9}"/>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Tree>
    <p:extLst>
      <p:ext uri="{BB962C8B-B14F-4D97-AF65-F5344CB8AC3E}">
        <p14:creationId xmlns:p14="http://schemas.microsoft.com/office/powerpoint/2010/main" val="196556353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Curved Stylized Image Lef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B97FE04-EAD2-36BE-AABA-80F4685CBFD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30238"/>
          <a:stretch/>
        </p:blipFill>
        <p:spPr>
          <a:xfrm>
            <a:off x="0" y="0"/>
            <a:ext cx="6379050" cy="10287000"/>
          </a:xfrm>
          <a:custGeom>
            <a:avLst/>
            <a:gdLst>
              <a:gd name="connsiteX0" fmla="*/ 0 w 4561840"/>
              <a:gd name="connsiteY0" fmla="*/ 0 h 6858000"/>
              <a:gd name="connsiteX1" fmla="*/ 2374879 w 4561840"/>
              <a:gd name="connsiteY1" fmla="*/ 0 h 6858000"/>
              <a:gd name="connsiteX2" fmla="*/ 2506765 w 4561840"/>
              <a:gd name="connsiteY2" fmla="*/ 67549 h 6858000"/>
              <a:gd name="connsiteX3" fmla="*/ 4561840 w 4561840"/>
              <a:gd name="connsiteY3" fmla="*/ 3520440 h 6858000"/>
              <a:gd name="connsiteX4" fmla="*/ 2830534 w 4561840"/>
              <a:gd name="connsiteY4" fmla="*/ 6776638 h 6858000"/>
              <a:gd name="connsiteX5" fmla="*/ 2703620 w 4561840"/>
              <a:gd name="connsiteY5" fmla="*/ 6858000 h 6858000"/>
              <a:gd name="connsiteX6" fmla="*/ 0 w 456184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840" h="6858000">
                <a:moveTo>
                  <a:pt x="0" y="0"/>
                </a:moveTo>
                <a:lnTo>
                  <a:pt x="2374879" y="0"/>
                </a:lnTo>
                <a:lnTo>
                  <a:pt x="2506765" y="67549"/>
                </a:lnTo>
                <a:cubicBezTo>
                  <a:pt x="3730860" y="732517"/>
                  <a:pt x="4561840" y="2029436"/>
                  <a:pt x="4561840" y="3520440"/>
                </a:cubicBezTo>
                <a:cubicBezTo>
                  <a:pt x="4561840" y="4875899"/>
                  <a:pt x="3875080" y="6070956"/>
                  <a:pt x="2830534" y="6776638"/>
                </a:cubicBezTo>
                <a:lnTo>
                  <a:pt x="2703620" y="6858000"/>
                </a:lnTo>
                <a:lnTo>
                  <a:pt x="0" y="6858000"/>
                </a:lnTo>
                <a:close/>
              </a:path>
            </a:pathLst>
          </a:custGeom>
        </p:spPr>
      </p:pic>
      <p:pic>
        <p:nvPicPr>
          <p:cNvPr id="2" name="Picture 1">
            <a:extLst>
              <a:ext uri="{FF2B5EF4-FFF2-40B4-BE49-F238E27FC236}">
                <a16:creationId xmlns:a16="http://schemas.microsoft.com/office/drawing/2014/main" id="{85F13407-18B8-D925-6037-193029464677}"/>
              </a:ext>
            </a:extLst>
          </p:cNvPr>
          <p:cNvPicPr>
            <a:picLocks noChangeAspect="1"/>
          </p:cNvPicPr>
          <p:nvPr userDrawn="1"/>
        </p:nvPicPr>
        <p:blipFill>
          <a:blip r:embed="rId3"/>
          <a:stretch>
            <a:fillRect/>
          </a:stretch>
        </p:blipFill>
        <p:spPr>
          <a:xfrm>
            <a:off x="7315201" y="9632303"/>
            <a:ext cx="2840108" cy="280694"/>
          </a:xfrm>
          <a:prstGeom prst="rect">
            <a:avLst/>
          </a:prstGeom>
        </p:spPr>
      </p:pic>
      <p:sp>
        <p:nvSpPr>
          <p:cNvPr id="11" name="TextBox 10">
            <a:extLst>
              <a:ext uri="{FF2B5EF4-FFF2-40B4-BE49-F238E27FC236}">
                <a16:creationId xmlns:a16="http://schemas.microsoft.com/office/drawing/2014/main" id="{C49BDB01-7F00-547F-6DE6-5658AA8C5D62}"/>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5" name="Title 1">
            <a:extLst>
              <a:ext uri="{FF2B5EF4-FFF2-40B4-BE49-F238E27FC236}">
                <a16:creationId xmlns:a16="http://schemas.microsoft.com/office/drawing/2014/main" id="{8C4F04E4-EF9B-7E7E-FDBE-66D38B3A6C1B}"/>
              </a:ext>
            </a:extLst>
          </p:cNvPr>
          <p:cNvSpPr>
            <a:spLocks noGrp="1"/>
          </p:cNvSpPr>
          <p:nvPr>
            <p:ph type="title" hasCustomPrompt="1"/>
          </p:nvPr>
        </p:nvSpPr>
        <p:spPr>
          <a:xfrm>
            <a:off x="7734300" y="2377534"/>
            <a:ext cx="9736494" cy="2105192"/>
          </a:xfrm>
        </p:spPr>
        <p:txBody>
          <a:bodyPr wrap="square" anchor="b" anchorCtr="0">
            <a:spAutoFit/>
          </a:bodyPr>
          <a:lstStyle>
            <a:lvl1pPr>
              <a:defRPr>
                <a:solidFill>
                  <a:schemeClr val="accent1"/>
                </a:solidFill>
              </a:defRPr>
            </a:lvl1pPr>
          </a:lstStyle>
          <a:p>
            <a:r>
              <a:rPr lang="en-US" sz="7200" b="1" i="0">
                <a:solidFill>
                  <a:schemeClr val="accent1"/>
                </a:solidFill>
                <a:effectLst/>
                <a:latin typeface="Manrope" pitchFamily="2" charset="0"/>
                <a:ea typeface="Inter ExtraBold" panose="02000503000000020004" pitchFamily="2" charset="0"/>
              </a:rPr>
              <a:t>In </a:t>
            </a:r>
            <a:r>
              <a:rPr lang="en-US" sz="7200" b="1" i="0" err="1">
                <a:solidFill>
                  <a:schemeClr val="accent1"/>
                </a:solidFill>
                <a:effectLst/>
                <a:latin typeface="Manrope" pitchFamily="2" charset="0"/>
                <a:ea typeface="Inter ExtraBold" panose="02000503000000020004" pitchFamily="2" charset="0"/>
              </a:rPr>
              <a:t>commodo</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dolore </a:t>
            </a:r>
            <a:r>
              <a:rPr lang="en-US" sz="7200" b="1" i="0" err="1">
                <a:solidFill>
                  <a:schemeClr val="accent1"/>
                </a:solidFill>
                <a:effectLst/>
                <a:latin typeface="Manrope" pitchFamily="2" charset="0"/>
                <a:ea typeface="Inter ExtraBold" panose="02000503000000020004" pitchFamily="2" charset="0"/>
              </a:rPr>
              <a:t>irure</a:t>
            </a:r>
            <a:r>
              <a:rPr lang="en-US" sz="7200" b="1" i="0">
                <a:solidFill>
                  <a:schemeClr val="accent1"/>
                </a:solidFill>
                <a:effectLst/>
                <a:latin typeface="Manrope" pitchFamily="2" charset="0"/>
                <a:ea typeface="Inter ExtraBold" panose="02000503000000020004" pitchFamily="2" charset="0"/>
              </a:rPr>
              <a:t>.</a:t>
            </a:r>
            <a:endParaRPr lang="en-US"/>
          </a:p>
        </p:txBody>
      </p:sp>
      <p:sp>
        <p:nvSpPr>
          <p:cNvPr id="6" name="Text Placeholder 3">
            <a:extLst>
              <a:ext uri="{FF2B5EF4-FFF2-40B4-BE49-F238E27FC236}">
                <a16:creationId xmlns:a16="http://schemas.microsoft.com/office/drawing/2014/main" id="{988BE645-D365-5A2D-2016-22F25DC213C2}"/>
              </a:ext>
            </a:extLst>
          </p:cNvPr>
          <p:cNvSpPr>
            <a:spLocks noGrp="1"/>
          </p:cNvSpPr>
          <p:nvPr>
            <p:ph type="body" sz="quarter" idx="14" hasCustomPrompt="1"/>
          </p:nvPr>
        </p:nvSpPr>
        <p:spPr>
          <a:xfrm>
            <a:off x="7734300" y="4787003"/>
            <a:ext cx="9736494" cy="3230162"/>
          </a:xfrm>
        </p:spPr>
        <p:txBody>
          <a:bodyPr numCol="1">
            <a:normAutofit/>
          </a:bodyPr>
          <a:lstStyle>
            <a:lvl1pPr marL="13716" indent="0" rtl="0">
              <a:lnSpc>
                <a:spcPct val="135000"/>
              </a:lnSpc>
              <a:spcBef>
                <a:spcPts val="3000"/>
              </a:spcBef>
              <a:buNone/>
              <a:defRPr sz="3000"/>
            </a:lvl1pPr>
          </a:lstStyle>
          <a:p>
            <a:pPr marL="9144" rtl="0">
              <a:lnSpc>
                <a:spcPct val="135000"/>
              </a:lnSpc>
              <a:spcBef>
                <a:spcPts val="2000"/>
              </a:spcBef>
            </a:pPr>
            <a:r>
              <a:rPr lang="en-US" b="0" i="0" u="none" strike="noStrike" kern="1200" baseline="0" err="1">
                <a:solidFill>
                  <a:srgbClr val="231B1B"/>
                </a:solidFill>
                <a:latin typeface="Manrope" pitchFamily="2" charset="0"/>
              </a:rPr>
              <a:t>Elit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nostrud</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consectetur</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veniam</a:t>
            </a:r>
            <a:r>
              <a:rPr lang="en-US" b="0" i="0" u="none" strike="noStrike" kern="1200" baseline="0">
                <a:solidFill>
                  <a:srgbClr val="231B1B"/>
                </a:solidFill>
                <a:latin typeface="Manrope" pitchFamily="2" charset="0"/>
              </a:rPr>
              <a:t> sit </a:t>
            </a:r>
            <a:r>
              <a:rPr lang="en-US" b="0" i="0" u="none" strike="noStrike" kern="1200" baseline="0" err="1">
                <a:solidFill>
                  <a:srgbClr val="231B1B"/>
                </a:solidFill>
                <a:latin typeface="Manrope" pitchFamily="2" charset="0"/>
              </a:rPr>
              <a:t>incididunt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sint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elit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sint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ea</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cillum</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laboris</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deserunt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incididunt</a:t>
            </a:r>
            <a:r>
              <a:rPr lang="en-US" b="0" i="0" u="none" strike="noStrike" kern="1200" baseline="0">
                <a:solidFill>
                  <a:srgbClr val="231B1B"/>
                </a:solidFill>
                <a:latin typeface="Manrope" pitchFamily="2" charset="0"/>
              </a:rPr>
              <a:t>. Do </a:t>
            </a:r>
            <a:r>
              <a:rPr lang="en-US" b="0" i="0" u="none" strike="noStrike" kern="1200" baseline="0" err="1">
                <a:solidFill>
                  <a:srgbClr val="231B1B"/>
                </a:solidFill>
                <a:latin typeface="Manrope" pitchFamily="2" charset="0"/>
              </a:rPr>
              <a:t>ullamco</a:t>
            </a:r>
            <a:r>
              <a:rPr lang="en-US" b="0" i="0" u="none" strike="noStrike" kern="1200" baseline="0">
                <a:solidFill>
                  <a:srgbClr val="231B1B"/>
                </a:solidFill>
                <a:latin typeface="Manrope" pitchFamily="2" charset="0"/>
              </a:rPr>
              <a:t> labore </a:t>
            </a:r>
            <a:r>
              <a:rPr lang="en-US" b="0" i="0" u="none" strike="noStrike" kern="1200" baseline="0" err="1">
                <a:solidFill>
                  <a:srgbClr val="231B1B"/>
                </a:solidFill>
                <a:latin typeface="Manrope" pitchFamily="2" charset="0"/>
              </a:rPr>
              <a:t>consequat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laborum</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Adipisicing</a:t>
            </a:r>
            <a:r>
              <a:rPr lang="en-US" b="0" i="0" u="none" strike="noStrike" kern="1200" baseline="0">
                <a:solidFill>
                  <a:srgbClr val="231B1B"/>
                </a:solidFill>
                <a:latin typeface="Manrope" pitchFamily="2" charset="0"/>
              </a:rPr>
              <a:t> dolor do </a:t>
            </a:r>
            <a:r>
              <a:rPr lang="en-US" b="0" i="0" u="none" strike="noStrike" kern="1200" baseline="0" err="1">
                <a:solidFill>
                  <a:srgbClr val="231B1B"/>
                </a:solidFill>
                <a:latin typeface="Manrope" pitchFamily="2" charset="0"/>
              </a:rPr>
              <a:t>aliquip</a:t>
            </a:r>
            <a:r>
              <a:rPr lang="en-US" b="0" i="0" u="none" strike="noStrike" kern="1200" baseline="0">
                <a:solidFill>
                  <a:srgbClr val="231B1B"/>
                </a:solidFill>
                <a:latin typeface="Manrope" pitchFamily="2" charset="0"/>
              </a:rPr>
              <a:t> non </a:t>
            </a:r>
            <a:r>
              <a:rPr lang="en-US" b="0" i="0" u="none" strike="noStrike" kern="1200" baseline="0" err="1">
                <a:solidFill>
                  <a:srgbClr val="231B1B"/>
                </a:solidFill>
                <a:latin typeface="Manrope" pitchFamily="2" charset="0"/>
              </a:rPr>
              <a:t>laboris</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deserunt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fugiat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amet</a:t>
            </a:r>
            <a:r>
              <a:rPr lang="en-US" b="0" i="0" u="none" strike="noStrike" kern="1200" baseline="0">
                <a:solidFill>
                  <a:srgbClr val="231B1B"/>
                </a:solidFill>
                <a:latin typeface="Manrope" pitchFamily="2" charset="0"/>
              </a:rPr>
              <a:t>. Ex </a:t>
            </a:r>
            <a:r>
              <a:rPr lang="en-US" b="0" i="0" u="none" strike="noStrike" kern="1200" baseline="0" err="1">
                <a:solidFill>
                  <a:srgbClr val="231B1B"/>
                </a:solidFill>
                <a:latin typeface="Manrope" pitchFamily="2" charset="0"/>
              </a:rPr>
              <a:t>aute</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duis</a:t>
            </a:r>
            <a:r>
              <a:rPr lang="en-US" b="0" i="0" u="none" strike="noStrike" kern="1200" baseline="0">
                <a:solidFill>
                  <a:srgbClr val="231B1B"/>
                </a:solidFill>
                <a:latin typeface="Manrope" pitchFamily="2" charset="0"/>
              </a:rPr>
              <a:t> et </a:t>
            </a:r>
            <a:r>
              <a:rPr lang="en-US" b="0" i="0" u="none" strike="noStrike" kern="1200" baseline="0" err="1">
                <a:solidFill>
                  <a:srgbClr val="231B1B"/>
                </a:solidFill>
                <a:latin typeface="Manrope" pitchFamily="2" charset="0"/>
              </a:rPr>
              <a:t>occaecat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aliqua</a:t>
            </a:r>
            <a:r>
              <a:rPr lang="en-US" b="0" i="0" u="none" strike="noStrike" kern="1200" baseline="0">
                <a:solidFill>
                  <a:srgbClr val="231B1B"/>
                </a:solidFill>
                <a:latin typeface="Manrope" pitchFamily="2" charset="0"/>
              </a:rPr>
              <a:t> sit </a:t>
            </a:r>
            <a:r>
              <a:rPr lang="en-US" b="0" i="0" u="none" strike="noStrike" kern="1200" baseline="0" err="1">
                <a:solidFill>
                  <a:srgbClr val="231B1B"/>
                </a:solidFill>
                <a:latin typeface="Manrope" pitchFamily="2" charset="0"/>
              </a:rPr>
              <a:t>amet</a:t>
            </a:r>
            <a:r>
              <a:rPr lang="en-US" b="0" i="0" u="none" strike="noStrike" kern="1200" baseline="0">
                <a:solidFill>
                  <a:srgbClr val="231B1B"/>
                </a:solidFill>
                <a:latin typeface="Manrope" pitchFamily="2" charset="0"/>
              </a:rPr>
              <a:t>.</a:t>
            </a:r>
            <a:endParaRPr lang="en-US" sz="7200" b="1" i="0">
              <a:effectLst/>
              <a:latin typeface="Manrope" pitchFamily="2" charset="0"/>
              <a:ea typeface="Inter ExtraBold" panose="02000503000000020004" pitchFamily="2" charset="0"/>
            </a:endParaRPr>
          </a:p>
        </p:txBody>
      </p:sp>
      <p:sp>
        <p:nvSpPr>
          <p:cNvPr id="3" name="Oval 2">
            <a:extLst>
              <a:ext uri="{FF2B5EF4-FFF2-40B4-BE49-F238E27FC236}">
                <a16:creationId xmlns:a16="http://schemas.microsoft.com/office/drawing/2014/main" id="{838ED1D9-115E-0F39-C962-68F47C60AD85}"/>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4" name="Slide Number Placeholder 5">
            <a:extLst>
              <a:ext uri="{FF2B5EF4-FFF2-40B4-BE49-F238E27FC236}">
                <a16:creationId xmlns:a16="http://schemas.microsoft.com/office/drawing/2014/main" id="{538584DB-7091-E296-6838-F2D37D49AAC2}"/>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225587392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Curved Stylized Image Right">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0CF5BB1-19C6-60D2-7F12-25CEE4BE767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55" r="20699"/>
          <a:stretch/>
        </p:blipFill>
        <p:spPr>
          <a:xfrm>
            <a:off x="11022495" y="0"/>
            <a:ext cx="7265505" cy="10287000"/>
          </a:xfrm>
          <a:custGeom>
            <a:avLst/>
            <a:gdLst>
              <a:gd name="connsiteX0" fmla="*/ 1961111 w 4843670"/>
              <a:gd name="connsiteY0" fmla="*/ 0 h 6858000"/>
              <a:gd name="connsiteX1" fmla="*/ 4843670 w 4843670"/>
              <a:gd name="connsiteY1" fmla="*/ 0 h 6858000"/>
              <a:gd name="connsiteX2" fmla="*/ 4843670 w 4843670"/>
              <a:gd name="connsiteY2" fmla="*/ 6858000 h 6858000"/>
              <a:gd name="connsiteX3" fmla="*/ 1226708 w 4843670"/>
              <a:gd name="connsiteY3" fmla="*/ 6858000 h 6858000"/>
              <a:gd name="connsiteX4" fmla="*/ 1184794 w 4843670"/>
              <a:gd name="connsiteY4" fmla="*/ 6814031 h 6858000"/>
              <a:gd name="connsiteX5" fmla="*/ 0 w 4843670"/>
              <a:gd name="connsiteY5" fmla="*/ 3747053 h 6858000"/>
              <a:gd name="connsiteX6" fmla="*/ 1831971 w 4843670"/>
              <a:gd name="connsiteY6" fmla="*/ 918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43670" h="6858000">
                <a:moveTo>
                  <a:pt x="1961111" y="0"/>
                </a:moveTo>
                <a:lnTo>
                  <a:pt x="4843670" y="0"/>
                </a:lnTo>
                <a:lnTo>
                  <a:pt x="4843670" y="6858000"/>
                </a:lnTo>
                <a:lnTo>
                  <a:pt x="1226708" y="6858000"/>
                </a:lnTo>
                <a:lnTo>
                  <a:pt x="1184794" y="6814031"/>
                </a:lnTo>
                <a:cubicBezTo>
                  <a:pt x="448661" y="6003986"/>
                  <a:pt x="0" y="4927923"/>
                  <a:pt x="0" y="3747053"/>
                </a:cubicBezTo>
                <a:cubicBezTo>
                  <a:pt x="0" y="2251285"/>
                  <a:pt x="719852" y="923673"/>
                  <a:pt x="1831971" y="91847"/>
                </a:cubicBezTo>
                <a:close/>
              </a:path>
            </a:pathLst>
          </a:custGeom>
        </p:spPr>
      </p:pic>
      <p:sp>
        <p:nvSpPr>
          <p:cNvPr id="3" name="TextBox 2">
            <a:extLst>
              <a:ext uri="{FF2B5EF4-FFF2-40B4-BE49-F238E27FC236}">
                <a16:creationId xmlns:a16="http://schemas.microsoft.com/office/drawing/2014/main" id="{A48947D1-5F23-2CFA-1105-862D3164437F}"/>
              </a:ext>
            </a:extLst>
          </p:cNvPr>
          <p:cNvSpPr txBox="1"/>
          <p:nvPr userDrawn="1"/>
        </p:nvSpPr>
        <p:spPr>
          <a:xfrm>
            <a:off x="2140757"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3D061260-AAA6-CCF0-EE7E-C4464E209C80}"/>
              </a:ext>
            </a:extLst>
          </p:cNvPr>
          <p:cNvPicPr>
            <a:picLocks noChangeAspect="1"/>
          </p:cNvPicPr>
          <p:nvPr userDrawn="1"/>
        </p:nvPicPr>
        <p:blipFill>
          <a:blip r:embed="rId3"/>
          <a:stretch>
            <a:fillRect/>
          </a:stretch>
        </p:blipFill>
        <p:spPr>
          <a:xfrm>
            <a:off x="685801" y="9632303"/>
            <a:ext cx="2840108" cy="280694"/>
          </a:xfrm>
          <a:prstGeom prst="rect">
            <a:avLst/>
          </a:prstGeom>
        </p:spPr>
      </p:pic>
      <p:sp>
        <p:nvSpPr>
          <p:cNvPr id="5" name="Title 1">
            <a:extLst>
              <a:ext uri="{FF2B5EF4-FFF2-40B4-BE49-F238E27FC236}">
                <a16:creationId xmlns:a16="http://schemas.microsoft.com/office/drawing/2014/main" id="{FF4D0EDA-9B8C-5FF3-61D8-B18E8546E3C2}"/>
              </a:ext>
            </a:extLst>
          </p:cNvPr>
          <p:cNvSpPr>
            <a:spLocks noGrp="1"/>
          </p:cNvSpPr>
          <p:nvPr>
            <p:ph type="title" hasCustomPrompt="1"/>
          </p:nvPr>
        </p:nvSpPr>
        <p:spPr>
          <a:xfrm>
            <a:off x="685800" y="2377534"/>
            <a:ext cx="9736494" cy="2105192"/>
          </a:xfrm>
        </p:spPr>
        <p:txBody>
          <a:bodyPr wrap="square" anchor="b" anchorCtr="0">
            <a:spAutoFit/>
          </a:bodyPr>
          <a:lstStyle>
            <a:lvl1pPr>
              <a:defRPr>
                <a:solidFill>
                  <a:schemeClr val="accent1"/>
                </a:solidFill>
              </a:defRPr>
            </a:lvl1pPr>
          </a:lstStyle>
          <a:p>
            <a:r>
              <a:rPr lang="en-US" sz="7200" b="1" i="0">
                <a:solidFill>
                  <a:schemeClr val="accent1"/>
                </a:solidFill>
                <a:effectLst/>
                <a:latin typeface="Manrope" pitchFamily="2" charset="0"/>
                <a:ea typeface="Inter ExtraBold" panose="02000503000000020004" pitchFamily="2" charset="0"/>
              </a:rPr>
              <a:t>In </a:t>
            </a:r>
            <a:r>
              <a:rPr lang="en-US" sz="7200" b="1" i="0" err="1">
                <a:solidFill>
                  <a:schemeClr val="accent1"/>
                </a:solidFill>
                <a:effectLst/>
                <a:latin typeface="Manrope" pitchFamily="2" charset="0"/>
                <a:ea typeface="Inter ExtraBold" panose="02000503000000020004" pitchFamily="2" charset="0"/>
              </a:rPr>
              <a:t>commodo</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dolore </a:t>
            </a:r>
            <a:r>
              <a:rPr lang="en-US" sz="7200" b="1" i="0" err="1">
                <a:solidFill>
                  <a:schemeClr val="accent1"/>
                </a:solidFill>
                <a:effectLst/>
                <a:latin typeface="Manrope" pitchFamily="2" charset="0"/>
                <a:ea typeface="Inter ExtraBold" panose="02000503000000020004" pitchFamily="2" charset="0"/>
              </a:rPr>
              <a:t>irure</a:t>
            </a:r>
            <a:r>
              <a:rPr lang="en-US" sz="7200" b="1" i="0">
                <a:solidFill>
                  <a:schemeClr val="accent1"/>
                </a:solidFill>
                <a:effectLst/>
                <a:latin typeface="Manrope" pitchFamily="2" charset="0"/>
                <a:ea typeface="Inter ExtraBold" panose="02000503000000020004" pitchFamily="2" charset="0"/>
              </a:rPr>
              <a:t>.</a:t>
            </a:r>
            <a:endParaRPr lang="en-US"/>
          </a:p>
        </p:txBody>
      </p:sp>
      <p:sp>
        <p:nvSpPr>
          <p:cNvPr id="6" name="Text Placeholder 3">
            <a:extLst>
              <a:ext uri="{FF2B5EF4-FFF2-40B4-BE49-F238E27FC236}">
                <a16:creationId xmlns:a16="http://schemas.microsoft.com/office/drawing/2014/main" id="{B1A37D40-1369-2CA4-2A28-3336E5985021}"/>
              </a:ext>
            </a:extLst>
          </p:cNvPr>
          <p:cNvSpPr>
            <a:spLocks noGrp="1"/>
          </p:cNvSpPr>
          <p:nvPr>
            <p:ph type="body" sz="quarter" idx="14" hasCustomPrompt="1"/>
          </p:nvPr>
        </p:nvSpPr>
        <p:spPr>
          <a:xfrm>
            <a:off x="685800" y="4787003"/>
            <a:ext cx="9736494" cy="3230162"/>
          </a:xfrm>
        </p:spPr>
        <p:txBody>
          <a:bodyPr numCol="1">
            <a:normAutofit/>
          </a:bodyPr>
          <a:lstStyle>
            <a:lvl1pPr marL="13716" indent="0" rtl="0">
              <a:lnSpc>
                <a:spcPct val="125000"/>
              </a:lnSpc>
              <a:spcBef>
                <a:spcPts val="3000"/>
              </a:spcBef>
              <a:buNone/>
              <a:defRPr sz="3000"/>
            </a:lvl1pPr>
          </a:lstStyle>
          <a:p>
            <a:pPr marL="9144" rtl="0">
              <a:lnSpc>
                <a:spcPct val="125000"/>
              </a:lnSpc>
              <a:spcBef>
                <a:spcPts val="2000"/>
              </a:spcBef>
            </a:pPr>
            <a:r>
              <a:rPr lang="en-US" b="0" i="0" u="none" strike="noStrike" kern="1200" baseline="0" err="1">
                <a:solidFill>
                  <a:srgbClr val="231B1B"/>
                </a:solidFill>
                <a:latin typeface="Manrope" pitchFamily="2" charset="0"/>
              </a:rPr>
              <a:t>Elit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nostrud</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consectetur</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veniam</a:t>
            </a:r>
            <a:r>
              <a:rPr lang="en-US" b="0" i="0" u="none" strike="noStrike" kern="1200" baseline="0">
                <a:solidFill>
                  <a:srgbClr val="231B1B"/>
                </a:solidFill>
                <a:latin typeface="Manrope" pitchFamily="2" charset="0"/>
              </a:rPr>
              <a:t> sit </a:t>
            </a:r>
            <a:r>
              <a:rPr lang="en-US" b="0" i="0" u="none" strike="noStrike" kern="1200" baseline="0" err="1">
                <a:solidFill>
                  <a:srgbClr val="231B1B"/>
                </a:solidFill>
                <a:latin typeface="Manrope" pitchFamily="2" charset="0"/>
              </a:rPr>
              <a:t>incididunt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sint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elit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sint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ea</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cillum</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laboris</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deserunt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incididunt</a:t>
            </a:r>
            <a:r>
              <a:rPr lang="en-US" b="0" i="0" u="none" strike="noStrike" kern="1200" baseline="0">
                <a:solidFill>
                  <a:srgbClr val="231B1B"/>
                </a:solidFill>
                <a:latin typeface="Manrope" pitchFamily="2" charset="0"/>
              </a:rPr>
              <a:t>. Do </a:t>
            </a:r>
            <a:r>
              <a:rPr lang="en-US" b="0" i="0" u="none" strike="noStrike" kern="1200" baseline="0" err="1">
                <a:solidFill>
                  <a:srgbClr val="231B1B"/>
                </a:solidFill>
                <a:latin typeface="Manrope" pitchFamily="2" charset="0"/>
              </a:rPr>
              <a:t>ullamco</a:t>
            </a:r>
            <a:r>
              <a:rPr lang="en-US" b="0" i="0" u="none" strike="noStrike" kern="1200" baseline="0">
                <a:solidFill>
                  <a:srgbClr val="231B1B"/>
                </a:solidFill>
                <a:latin typeface="Manrope" pitchFamily="2" charset="0"/>
              </a:rPr>
              <a:t> labore </a:t>
            </a:r>
            <a:r>
              <a:rPr lang="en-US" b="0" i="0" u="none" strike="noStrike" kern="1200" baseline="0" err="1">
                <a:solidFill>
                  <a:srgbClr val="231B1B"/>
                </a:solidFill>
                <a:latin typeface="Manrope" pitchFamily="2" charset="0"/>
              </a:rPr>
              <a:t>consequat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laborum</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Adipisicing</a:t>
            </a:r>
            <a:r>
              <a:rPr lang="en-US" b="0" i="0" u="none" strike="noStrike" kern="1200" baseline="0">
                <a:solidFill>
                  <a:srgbClr val="231B1B"/>
                </a:solidFill>
                <a:latin typeface="Manrope" pitchFamily="2" charset="0"/>
              </a:rPr>
              <a:t> dolor do </a:t>
            </a:r>
            <a:r>
              <a:rPr lang="en-US" b="0" i="0" u="none" strike="noStrike" kern="1200" baseline="0" err="1">
                <a:solidFill>
                  <a:srgbClr val="231B1B"/>
                </a:solidFill>
                <a:latin typeface="Manrope" pitchFamily="2" charset="0"/>
              </a:rPr>
              <a:t>aliquip</a:t>
            </a:r>
            <a:r>
              <a:rPr lang="en-US" b="0" i="0" u="none" strike="noStrike" kern="1200" baseline="0">
                <a:solidFill>
                  <a:srgbClr val="231B1B"/>
                </a:solidFill>
                <a:latin typeface="Manrope" pitchFamily="2" charset="0"/>
              </a:rPr>
              <a:t> non </a:t>
            </a:r>
            <a:r>
              <a:rPr lang="en-US" b="0" i="0" u="none" strike="noStrike" kern="1200" baseline="0" err="1">
                <a:solidFill>
                  <a:srgbClr val="231B1B"/>
                </a:solidFill>
                <a:latin typeface="Manrope" pitchFamily="2" charset="0"/>
              </a:rPr>
              <a:t>laboris</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deserunt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fugiat</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amet</a:t>
            </a:r>
            <a:r>
              <a:rPr lang="en-US" b="0" i="0" u="none" strike="noStrike" kern="1200" baseline="0">
                <a:solidFill>
                  <a:srgbClr val="231B1B"/>
                </a:solidFill>
                <a:latin typeface="Manrope" pitchFamily="2" charset="0"/>
              </a:rPr>
              <a:t>. Ex </a:t>
            </a:r>
            <a:r>
              <a:rPr lang="en-US" b="0" i="0" u="none" strike="noStrike" kern="1200" baseline="0" err="1">
                <a:solidFill>
                  <a:srgbClr val="231B1B"/>
                </a:solidFill>
                <a:latin typeface="Manrope" pitchFamily="2" charset="0"/>
              </a:rPr>
              <a:t>aute</a:t>
            </a:r>
            <a:r>
              <a:rPr lang="en-US" b="0" i="0" u="none" strike="noStrike" kern="1200" baseline="0">
                <a:solidFill>
                  <a:srgbClr val="231B1B"/>
                </a:solidFill>
                <a:latin typeface="Manrope" pitchFamily="2" charset="0"/>
              </a:rPr>
              <a:t> </a:t>
            </a:r>
            <a:r>
              <a:rPr lang="en-US" b="0" i="0" u="none" strike="noStrike" kern="1200" baseline="0" err="1">
                <a:solidFill>
                  <a:srgbClr val="231B1B"/>
                </a:solidFill>
                <a:latin typeface="Manrope" pitchFamily="2" charset="0"/>
              </a:rPr>
              <a:t>duis</a:t>
            </a:r>
            <a:r>
              <a:rPr lang="en-US" b="0" i="0" u="none" strike="noStrike" kern="1200" baseline="0">
                <a:solidFill>
                  <a:srgbClr val="231B1B"/>
                </a:solidFill>
                <a:latin typeface="Manrope" pitchFamily="2" charset="0"/>
              </a:rPr>
              <a:t> et </a:t>
            </a:r>
            <a:r>
              <a:rPr lang="en-US" b="0" i="0" u="none" strike="noStrike" kern="1200" baseline="0" err="1">
                <a:solidFill>
                  <a:srgbClr val="231B1B"/>
                </a:solidFill>
                <a:latin typeface="Manrope" pitchFamily="2" charset="0"/>
              </a:rPr>
              <a:t>occaecat</a:t>
            </a:r>
            <a:r>
              <a:rPr lang="en-US" b="0" i="0" u="none" strike="noStrike" kern="1200" baseline="0">
                <a:solidFill>
                  <a:srgbClr val="231B1B"/>
                </a:solidFill>
                <a:latin typeface="Manrope" pitchFamily="2" charset="0"/>
              </a:rPr>
              <a:t>.</a:t>
            </a:r>
            <a:endParaRPr lang="en-US" sz="7200" b="1" i="0">
              <a:effectLst/>
              <a:latin typeface="Manrope" pitchFamily="2" charset="0"/>
              <a:ea typeface="Inter ExtraBold" panose="02000503000000020004" pitchFamily="2" charset="0"/>
            </a:endParaRPr>
          </a:p>
        </p:txBody>
      </p:sp>
      <p:sp>
        <p:nvSpPr>
          <p:cNvPr id="7" name="Slide Number Placeholder 5">
            <a:extLst>
              <a:ext uri="{FF2B5EF4-FFF2-40B4-BE49-F238E27FC236}">
                <a16:creationId xmlns:a16="http://schemas.microsoft.com/office/drawing/2014/main" id="{AB10E0D5-EED5-E41C-6E46-69590A4206BC}"/>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
        <p:nvSpPr>
          <p:cNvPr id="8" name="Oval 7">
            <a:extLst>
              <a:ext uri="{FF2B5EF4-FFF2-40B4-BE49-F238E27FC236}">
                <a16:creationId xmlns:a16="http://schemas.microsoft.com/office/drawing/2014/main" id="{B59955D7-E7D6-D9CB-E068-B71C0F1C7617}"/>
              </a:ext>
            </a:extLst>
          </p:cNvPr>
          <p:cNvSpPr/>
          <p:nvPr userDrawn="1"/>
        </p:nvSpPr>
        <p:spPr>
          <a:xfrm>
            <a:off x="17225010" y="337385"/>
            <a:ext cx="377190" cy="377190"/>
          </a:xfrm>
          <a:prstGeom prst="ellipse">
            <a:avLst/>
          </a:prstGeom>
          <a:noFill/>
          <a:ln w="158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418896467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1_Curved Stylized Image Right Quot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0CF5BB1-19C6-60D2-7F12-25CEE4BE767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55" r="20699"/>
          <a:stretch/>
        </p:blipFill>
        <p:spPr>
          <a:xfrm>
            <a:off x="11022495" y="0"/>
            <a:ext cx="7265505" cy="10287000"/>
          </a:xfrm>
          <a:custGeom>
            <a:avLst/>
            <a:gdLst>
              <a:gd name="connsiteX0" fmla="*/ 1961111 w 4843670"/>
              <a:gd name="connsiteY0" fmla="*/ 0 h 6858000"/>
              <a:gd name="connsiteX1" fmla="*/ 4843670 w 4843670"/>
              <a:gd name="connsiteY1" fmla="*/ 0 h 6858000"/>
              <a:gd name="connsiteX2" fmla="*/ 4843670 w 4843670"/>
              <a:gd name="connsiteY2" fmla="*/ 6858000 h 6858000"/>
              <a:gd name="connsiteX3" fmla="*/ 1226708 w 4843670"/>
              <a:gd name="connsiteY3" fmla="*/ 6858000 h 6858000"/>
              <a:gd name="connsiteX4" fmla="*/ 1184794 w 4843670"/>
              <a:gd name="connsiteY4" fmla="*/ 6814031 h 6858000"/>
              <a:gd name="connsiteX5" fmla="*/ 0 w 4843670"/>
              <a:gd name="connsiteY5" fmla="*/ 3747053 h 6858000"/>
              <a:gd name="connsiteX6" fmla="*/ 1831971 w 4843670"/>
              <a:gd name="connsiteY6" fmla="*/ 918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43670" h="6858000">
                <a:moveTo>
                  <a:pt x="1961111" y="0"/>
                </a:moveTo>
                <a:lnTo>
                  <a:pt x="4843670" y="0"/>
                </a:lnTo>
                <a:lnTo>
                  <a:pt x="4843670" y="6858000"/>
                </a:lnTo>
                <a:lnTo>
                  <a:pt x="1226708" y="6858000"/>
                </a:lnTo>
                <a:lnTo>
                  <a:pt x="1184794" y="6814031"/>
                </a:lnTo>
                <a:cubicBezTo>
                  <a:pt x="448661" y="6003986"/>
                  <a:pt x="0" y="4927923"/>
                  <a:pt x="0" y="3747053"/>
                </a:cubicBezTo>
                <a:cubicBezTo>
                  <a:pt x="0" y="2251285"/>
                  <a:pt x="719852" y="923673"/>
                  <a:pt x="1831971" y="91847"/>
                </a:cubicBezTo>
                <a:close/>
              </a:path>
            </a:pathLst>
          </a:custGeom>
        </p:spPr>
      </p:pic>
      <p:sp>
        <p:nvSpPr>
          <p:cNvPr id="3" name="TextBox 2">
            <a:extLst>
              <a:ext uri="{FF2B5EF4-FFF2-40B4-BE49-F238E27FC236}">
                <a16:creationId xmlns:a16="http://schemas.microsoft.com/office/drawing/2014/main" id="{A48947D1-5F23-2CFA-1105-862D3164437F}"/>
              </a:ext>
            </a:extLst>
          </p:cNvPr>
          <p:cNvSpPr txBox="1"/>
          <p:nvPr userDrawn="1"/>
        </p:nvSpPr>
        <p:spPr>
          <a:xfrm>
            <a:off x="2140757"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4" name="Picture 3">
            <a:extLst>
              <a:ext uri="{FF2B5EF4-FFF2-40B4-BE49-F238E27FC236}">
                <a16:creationId xmlns:a16="http://schemas.microsoft.com/office/drawing/2014/main" id="{3D061260-AAA6-CCF0-EE7E-C4464E209C80}"/>
              </a:ext>
            </a:extLst>
          </p:cNvPr>
          <p:cNvPicPr>
            <a:picLocks noChangeAspect="1"/>
          </p:cNvPicPr>
          <p:nvPr userDrawn="1"/>
        </p:nvPicPr>
        <p:blipFill>
          <a:blip r:embed="rId3"/>
          <a:stretch>
            <a:fillRect/>
          </a:stretch>
        </p:blipFill>
        <p:spPr>
          <a:xfrm>
            <a:off x="685801" y="9632303"/>
            <a:ext cx="2840108" cy="280694"/>
          </a:xfrm>
          <a:prstGeom prst="rect">
            <a:avLst/>
          </a:prstGeom>
        </p:spPr>
      </p:pic>
      <p:sp>
        <p:nvSpPr>
          <p:cNvPr id="5" name="Title 1">
            <a:extLst>
              <a:ext uri="{FF2B5EF4-FFF2-40B4-BE49-F238E27FC236}">
                <a16:creationId xmlns:a16="http://schemas.microsoft.com/office/drawing/2014/main" id="{FF4D0EDA-9B8C-5FF3-61D8-B18E8546E3C2}"/>
              </a:ext>
            </a:extLst>
          </p:cNvPr>
          <p:cNvSpPr>
            <a:spLocks noGrp="1"/>
          </p:cNvSpPr>
          <p:nvPr>
            <p:ph type="title" hasCustomPrompt="1"/>
          </p:nvPr>
        </p:nvSpPr>
        <p:spPr>
          <a:xfrm>
            <a:off x="685800" y="2826322"/>
            <a:ext cx="9601200" cy="3585533"/>
          </a:xfrm>
        </p:spPr>
        <p:txBody>
          <a:bodyPr wrap="square" anchor="ctr" anchorCtr="0">
            <a:spAutoFit/>
          </a:bodyPr>
          <a:lstStyle>
            <a:lvl1pPr marL="264320" indent="-176213" algn="l" fontAlgn="base">
              <a:lnSpc>
                <a:spcPct val="110000"/>
              </a:lnSpc>
              <a:spcBef>
                <a:spcPts val="3000"/>
              </a:spcBef>
              <a:defRPr sz="5400" b="0">
                <a:solidFill>
                  <a:srgbClr val="231B1B"/>
                </a:solidFill>
                <a:latin typeface="+mn-lt"/>
              </a:defRPr>
            </a:lvl1pPr>
          </a:lstStyle>
          <a:p>
            <a:pPr marL="176213" indent="-117475" algn="l" fontAlgn="base">
              <a:lnSpc>
                <a:spcPct val="110000"/>
              </a:lnSpc>
              <a:spcBef>
                <a:spcPts val="2000"/>
              </a:spcBef>
            </a:pPr>
            <a:r>
              <a:rPr lang="en-US" sz="5400" i="0" spc="-75">
                <a:effectLst/>
                <a:latin typeface="Manrope" pitchFamily="2" charset="0"/>
                <a:ea typeface="Inter ExtraBold" panose="02000503000000020004" pitchFamily="2" charset="0"/>
              </a:rPr>
              <a:t>“</a:t>
            </a:r>
            <a:r>
              <a:rPr lang="en-US" sz="5400" i="0" spc="-75" err="1">
                <a:effectLst/>
                <a:latin typeface="Manrope" pitchFamily="2" charset="0"/>
                <a:ea typeface="Inter ExtraBold" panose="02000503000000020004" pitchFamily="2" charset="0"/>
              </a:rPr>
              <a:t>Pariatur</a:t>
            </a:r>
            <a:r>
              <a:rPr lang="en-US" sz="5400" i="0" spc="-75">
                <a:effectLst/>
                <a:latin typeface="Manrope" pitchFamily="2" charset="0"/>
                <a:ea typeface="Inter ExtraBold" panose="02000503000000020004" pitchFamily="2" charset="0"/>
              </a:rPr>
              <a:t> </a:t>
            </a:r>
            <a:r>
              <a:rPr lang="en-US" sz="5400" i="0" spc="-75" err="1">
                <a:effectLst/>
                <a:latin typeface="Manrope" pitchFamily="2" charset="0"/>
                <a:ea typeface="Inter ExtraBold" panose="02000503000000020004" pitchFamily="2" charset="0"/>
              </a:rPr>
              <a:t>commodo</a:t>
            </a:r>
            <a:r>
              <a:rPr lang="en-US" sz="5400" i="0" spc="-75">
                <a:effectLst/>
                <a:latin typeface="Manrope" pitchFamily="2" charset="0"/>
                <a:ea typeface="Inter ExtraBold" panose="02000503000000020004" pitchFamily="2" charset="0"/>
              </a:rPr>
              <a:t> </a:t>
            </a:r>
            <a:r>
              <a:rPr lang="en-US" sz="5400" i="0" spc="-75" err="1">
                <a:effectLst/>
                <a:latin typeface="Manrope" pitchFamily="2" charset="0"/>
                <a:ea typeface="Inter ExtraBold" panose="02000503000000020004" pitchFamily="2" charset="0"/>
              </a:rPr>
              <a:t>velit</a:t>
            </a:r>
            <a:r>
              <a:rPr lang="en-US" sz="5400" i="0" spc="-75">
                <a:effectLst/>
                <a:latin typeface="Manrope" pitchFamily="2" charset="0"/>
                <a:ea typeface="Inter ExtraBold" panose="02000503000000020004" pitchFamily="2" charset="0"/>
              </a:rPr>
              <a:t> </a:t>
            </a:r>
            <a:r>
              <a:rPr lang="en-US" sz="5400" i="0" spc="-75" err="1">
                <a:effectLst/>
                <a:latin typeface="Manrope" pitchFamily="2" charset="0"/>
                <a:ea typeface="Inter ExtraBold" panose="02000503000000020004" pitchFamily="2" charset="0"/>
              </a:rPr>
              <a:t>eiusmod</a:t>
            </a:r>
            <a:r>
              <a:rPr lang="en-US" sz="5400" i="0" spc="-75">
                <a:effectLst/>
                <a:latin typeface="Manrope" pitchFamily="2" charset="0"/>
                <a:ea typeface="Inter ExtraBold" panose="02000503000000020004" pitchFamily="2" charset="0"/>
              </a:rPr>
              <a:t> </a:t>
            </a:r>
            <a:r>
              <a:rPr lang="en-US" sz="5400" i="0" spc="-75" err="1">
                <a:effectLst/>
                <a:latin typeface="Manrope" pitchFamily="2" charset="0"/>
                <a:ea typeface="Inter ExtraBold" panose="02000503000000020004" pitchFamily="2" charset="0"/>
              </a:rPr>
              <a:t>elit</a:t>
            </a:r>
            <a:r>
              <a:rPr lang="en-US" sz="5400" i="0" spc="-75">
                <a:effectLst/>
                <a:latin typeface="Manrope" pitchFamily="2" charset="0"/>
                <a:ea typeface="Inter ExtraBold" panose="02000503000000020004" pitchFamily="2" charset="0"/>
              </a:rPr>
              <a:t> ex </a:t>
            </a:r>
            <a:r>
              <a:rPr lang="en-US" sz="5400" i="0" spc="-75" err="1">
                <a:effectLst/>
                <a:latin typeface="Manrope" pitchFamily="2" charset="0"/>
                <a:ea typeface="Inter ExtraBold" panose="02000503000000020004" pitchFamily="2" charset="0"/>
              </a:rPr>
              <a:t>elit</a:t>
            </a:r>
            <a:r>
              <a:rPr lang="en-US" sz="5400" i="0" spc="-75">
                <a:effectLst/>
                <a:latin typeface="Manrope" pitchFamily="2" charset="0"/>
                <a:ea typeface="Inter ExtraBold" panose="02000503000000020004" pitchFamily="2" charset="0"/>
              </a:rPr>
              <a:t>. </a:t>
            </a:r>
            <a:r>
              <a:rPr lang="en-US" sz="5400" i="0" spc="-75" err="1">
                <a:effectLst/>
                <a:latin typeface="Manrope" pitchFamily="2" charset="0"/>
                <a:ea typeface="Inter ExtraBold" panose="02000503000000020004" pitchFamily="2" charset="0"/>
              </a:rPr>
              <a:t>Laboris</a:t>
            </a:r>
            <a:r>
              <a:rPr lang="en-US" sz="5400" i="0" spc="-75">
                <a:effectLst/>
                <a:latin typeface="Manrope" pitchFamily="2" charset="0"/>
                <a:ea typeface="Inter ExtraBold" panose="02000503000000020004" pitchFamily="2" charset="0"/>
              </a:rPr>
              <a:t> sunt </a:t>
            </a:r>
            <a:r>
              <a:rPr lang="en-US" sz="5400" i="0" spc="-75" err="1">
                <a:effectLst/>
                <a:latin typeface="Manrope" pitchFamily="2" charset="0"/>
                <a:ea typeface="Inter ExtraBold" panose="02000503000000020004" pitchFamily="2" charset="0"/>
              </a:rPr>
              <a:t>elit</a:t>
            </a:r>
            <a:r>
              <a:rPr lang="en-US" sz="5400" i="0" spc="-75">
                <a:effectLst/>
                <a:latin typeface="Manrope" pitchFamily="2" charset="0"/>
                <a:ea typeface="Inter ExtraBold" panose="02000503000000020004" pitchFamily="2" charset="0"/>
              </a:rPr>
              <a:t> ex nisi </a:t>
            </a:r>
            <a:r>
              <a:rPr lang="en-US" sz="5400" i="0" spc="-75" err="1">
                <a:effectLst/>
                <a:latin typeface="Manrope" pitchFamily="2" charset="0"/>
                <a:ea typeface="Inter ExtraBold" panose="02000503000000020004" pitchFamily="2" charset="0"/>
              </a:rPr>
              <a:t>fugiat</a:t>
            </a:r>
            <a:r>
              <a:rPr lang="en-US" sz="5400" i="0" spc="-75">
                <a:effectLst/>
                <a:latin typeface="Manrope" pitchFamily="2" charset="0"/>
                <a:ea typeface="Inter ExtraBold" panose="02000503000000020004" pitchFamily="2" charset="0"/>
              </a:rPr>
              <a:t> </a:t>
            </a:r>
            <a:br>
              <a:rPr lang="en-US" sz="5400" i="0" spc="-75">
                <a:effectLst/>
                <a:latin typeface="Manrope" pitchFamily="2" charset="0"/>
                <a:ea typeface="Inter ExtraBold" panose="02000503000000020004" pitchFamily="2" charset="0"/>
              </a:rPr>
            </a:br>
            <a:r>
              <a:rPr lang="en-US" sz="5400" i="0" spc="-75">
                <a:effectLst/>
                <a:latin typeface="Manrope" pitchFamily="2" charset="0"/>
                <a:ea typeface="Inter ExtraBold" panose="02000503000000020004" pitchFamily="2" charset="0"/>
              </a:rPr>
              <a:t>dolor </a:t>
            </a:r>
            <a:r>
              <a:rPr lang="en-US" sz="5400" i="0" spc="-75" err="1">
                <a:effectLst/>
                <a:latin typeface="Manrope" pitchFamily="2" charset="0"/>
                <a:ea typeface="Inter ExtraBold" panose="02000503000000020004" pitchFamily="2" charset="0"/>
              </a:rPr>
              <a:t>deserunt</a:t>
            </a:r>
            <a:r>
              <a:rPr lang="en-US" sz="5400" i="0" spc="-75">
                <a:effectLst/>
                <a:latin typeface="Manrope" pitchFamily="2" charset="0"/>
                <a:ea typeface="Inter ExtraBold" panose="02000503000000020004" pitchFamily="2" charset="0"/>
              </a:rPr>
              <a:t>.”</a:t>
            </a:r>
          </a:p>
        </p:txBody>
      </p:sp>
      <p:sp>
        <p:nvSpPr>
          <p:cNvPr id="7" name="Text Placeholder 3">
            <a:extLst>
              <a:ext uri="{FF2B5EF4-FFF2-40B4-BE49-F238E27FC236}">
                <a16:creationId xmlns:a16="http://schemas.microsoft.com/office/drawing/2014/main" id="{B9A6A921-3F2C-200A-358B-66906E24B1E7}"/>
              </a:ext>
            </a:extLst>
          </p:cNvPr>
          <p:cNvSpPr>
            <a:spLocks noGrp="1"/>
          </p:cNvSpPr>
          <p:nvPr>
            <p:ph type="body" sz="quarter" idx="14" hasCustomPrompt="1"/>
          </p:nvPr>
        </p:nvSpPr>
        <p:spPr>
          <a:xfrm>
            <a:off x="685801" y="6798296"/>
            <a:ext cx="9601199" cy="1028702"/>
          </a:xfrm>
        </p:spPr>
        <p:txBody>
          <a:bodyPr numCol="1">
            <a:normAutofit/>
          </a:bodyPr>
          <a:lstStyle>
            <a:lvl1pPr marL="342900" indent="-342900">
              <a:lnSpc>
                <a:spcPct val="100000"/>
              </a:lnSpc>
              <a:buFont typeface="Manrope Bold" pitchFamily="2" charset="0"/>
              <a:buChar char="−"/>
              <a:defRPr lang="en-US" sz="3000" b="1" i="0" kern="1200" dirty="0" smtClean="0">
                <a:solidFill>
                  <a:schemeClr val="accent1"/>
                </a:solidFill>
                <a:effectLst/>
                <a:latin typeface="Manrope" pitchFamily="2" charset="0"/>
                <a:ea typeface="Inter ExtraBold" panose="02000503000000020004" pitchFamily="2" charset="0"/>
                <a:cs typeface="+mn-cs"/>
              </a:defRPr>
            </a:lvl1pPr>
          </a:lstStyle>
          <a:p>
            <a:pPr lvl="0"/>
            <a:r>
              <a:rPr lang="en-US"/>
              <a:t>Quote Author</a:t>
            </a:r>
          </a:p>
        </p:txBody>
      </p:sp>
      <p:sp>
        <p:nvSpPr>
          <p:cNvPr id="6" name="Slide Number Placeholder 5">
            <a:extLst>
              <a:ext uri="{FF2B5EF4-FFF2-40B4-BE49-F238E27FC236}">
                <a16:creationId xmlns:a16="http://schemas.microsoft.com/office/drawing/2014/main" id="{B6DB0A4D-4A9B-00B2-6ADB-125760364797}"/>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
        <p:nvSpPr>
          <p:cNvPr id="8" name="Oval 7">
            <a:extLst>
              <a:ext uri="{FF2B5EF4-FFF2-40B4-BE49-F238E27FC236}">
                <a16:creationId xmlns:a16="http://schemas.microsoft.com/office/drawing/2014/main" id="{4911B9F4-3C32-10A2-A767-9906BD89F875}"/>
              </a:ext>
            </a:extLst>
          </p:cNvPr>
          <p:cNvSpPr/>
          <p:nvPr userDrawn="1"/>
        </p:nvSpPr>
        <p:spPr>
          <a:xfrm>
            <a:off x="17225010" y="337385"/>
            <a:ext cx="377190" cy="377190"/>
          </a:xfrm>
          <a:prstGeom prst="ellipse">
            <a:avLst/>
          </a:prstGeom>
          <a:noFill/>
          <a:ln w="158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359651193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Stylized Image Left">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C35F49-75FF-D673-B4BC-2901249E5185}"/>
              </a:ext>
            </a:extLst>
          </p:cNvPr>
          <p:cNvPicPr>
            <a:picLocks noChangeAspect="1"/>
          </p:cNvPicPr>
          <p:nvPr userDrawn="1"/>
        </p:nvPicPr>
        <p:blipFill>
          <a:blip r:embed="rId2"/>
          <a:stretch>
            <a:fillRect/>
          </a:stretch>
        </p:blipFill>
        <p:spPr>
          <a:xfrm>
            <a:off x="8016241" y="9632303"/>
            <a:ext cx="2840108" cy="280694"/>
          </a:xfrm>
          <a:prstGeom prst="rect">
            <a:avLst/>
          </a:prstGeom>
        </p:spPr>
      </p:pic>
      <p:sp>
        <p:nvSpPr>
          <p:cNvPr id="10" name="TextBox 9">
            <a:extLst>
              <a:ext uri="{FF2B5EF4-FFF2-40B4-BE49-F238E27FC236}">
                <a16:creationId xmlns:a16="http://schemas.microsoft.com/office/drawing/2014/main" id="{3AE94CF5-6CBE-84F1-FBEA-E60D227A1C66}"/>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
        <p:nvSpPr>
          <p:cNvPr id="5" name="Title 1">
            <a:extLst>
              <a:ext uri="{FF2B5EF4-FFF2-40B4-BE49-F238E27FC236}">
                <a16:creationId xmlns:a16="http://schemas.microsoft.com/office/drawing/2014/main" id="{A9BB6613-1124-F55C-5838-2F651D49095E}"/>
              </a:ext>
            </a:extLst>
          </p:cNvPr>
          <p:cNvSpPr>
            <a:spLocks noGrp="1"/>
          </p:cNvSpPr>
          <p:nvPr>
            <p:ph type="title" hasCustomPrompt="1"/>
          </p:nvPr>
        </p:nvSpPr>
        <p:spPr>
          <a:xfrm>
            <a:off x="7734300" y="2377534"/>
            <a:ext cx="9736494" cy="2105192"/>
          </a:xfrm>
        </p:spPr>
        <p:txBody>
          <a:bodyPr wrap="square" anchor="b" anchorCtr="0">
            <a:spAutoFit/>
          </a:bodyPr>
          <a:lstStyle>
            <a:lvl1pPr algn="l" fontAlgn="base">
              <a:spcBef>
                <a:spcPts val="3000"/>
              </a:spcBef>
              <a:spcAft>
                <a:spcPts val="2100"/>
              </a:spcAft>
              <a:defRPr>
                <a:solidFill>
                  <a:schemeClr val="accent1"/>
                </a:solidFill>
              </a:defRPr>
            </a:lvl1pPr>
          </a:lstStyle>
          <a:p>
            <a:pPr algn="l" fontAlgn="base">
              <a:spcBef>
                <a:spcPts val="2000"/>
              </a:spcBef>
              <a:spcAft>
                <a:spcPts val="1400"/>
              </a:spcAft>
            </a:pPr>
            <a:r>
              <a:rPr lang="en-US" sz="7200" b="1" i="0">
                <a:solidFill>
                  <a:schemeClr val="accent1"/>
                </a:solidFill>
                <a:effectLst/>
                <a:latin typeface="Manrope" pitchFamily="2" charset="0"/>
                <a:ea typeface="Inter ExtraBold" panose="02000503000000020004" pitchFamily="2" charset="0"/>
              </a:rPr>
              <a:t>In </a:t>
            </a:r>
            <a:r>
              <a:rPr lang="en-US" sz="7200" b="1" i="0" err="1">
                <a:solidFill>
                  <a:schemeClr val="accent1"/>
                </a:solidFill>
                <a:effectLst/>
                <a:latin typeface="Manrope" pitchFamily="2" charset="0"/>
                <a:ea typeface="Inter ExtraBold" panose="02000503000000020004" pitchFamily="2" charset="0"/>
              </a:rPr>
              <a:t>commodo</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dolore </a:t>
            </a:r>
            <a:r>
              <a:rPr lang="en-US" sz="7200" b="1" i="0" err="1">
                <a:solidFill>
                  <a:schemeClr val="accent1"/>
                </a:solidFill>
                <a:effectLst/>
                <a:latin typeface="Manrope" pitchFamily="2" charset="0"/>
                <a:ea typeface="Inter ExtraBold" panose="02000503000000020004" pitchFamily="2" charset="0"/>
              </a:rPr>
              <a:t>irure</a:t>
            </a:r>
            <a:r>
              <a:rPr lang="en-US" sz="7200" b="1" i="0">
                <a:solidFill>
                  <a:schemeClr val="accent1"/>
                </a:solidFill>
                <a:effectLst/>
                <a:latin typeface="Manrope" pitchFamily="2" charset="0"/>
                <a:ea typeface="Inter ExtraBold" panose="02000503000000020004" pitchFamily="2" charset="0"/>
              </a:rPr>
              <a:t>.</a:t>
            </a:r>
          </a:p>
        </p:txBody>
      </p:sp>
      <p:sp>
        <p:nvSpPr>
          <p:cNvPr id="6" name="Text Placeholder 3">
            <a:extLst>
              <a:ext uri="{FF2B5EF4-FFF2-40B4-BE49-F238E27FC236}">
                <a16:creationId xmlns:a16="http://schemas.microsoft.com/office/drawing/2014/main" id="{E31AB0D9-1C03-A813-8B0F-F9ADF4ABC646}"/>
              </a:ext>
            </a:extLst>
          </p:cNvPr>
          <p:cNvSpPr>
            <a:spLocks noGrp="1"/>
          </p:cNvSpPr>
          <p:nvPr>
            <p:ph type="body" sz="quarter" idx="14" hasCustomPrompt="1"/>
          </p:nvPr>
        </p:nvSpPr>
        <p:spPr>
          <a:xfrm>
            <a:off x="7734300" y="4787003"/>
            <a:ext cx="9736494" cy="3230162"/>
          </a:xfrm>
        </p:spPr>
        <p:txBody>
          <a:bodyPr numCol="1">
            <a:normAutofit/>
          </a:bodyPr>
          <a:lstStyle>
            <a:lvl1pPr marL="0" indent="0">
              <a:lnSpc>
                <a:spcPct val="135000"/>
              </a:lnSpc>
              <a:buNone/>
              <a:defRPr sz="3000"/>
            </a:lvl1pPr>
          </a:lstStyle>
          <a:p>
            <a:pPr algn="l" fontAlgn="base">
              <a:lnSpc>
                <a:spcPct val="135000"/>
              </a:lnSpc>
            </a:pPr>
            <a:r>
              <a:rPr lang="en-US" sz="3000" i="0" err="1">
                <a:solidFill>
                  <a:srgbClr val="231B1B"/>
                </a:solidFill>
                <a:effectLst/>
                <a:latin typeface="Manrope" pitchFamily="2" charset="0"/>
                <a:ea typeface="Inter SemiBold" panose="02000503000000020004" pitchFamily="2" charset="0"/>
              </a:rPr>
              <a:t>Commodo</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commodo</a:t>
            </a:r>
            <a:r>
              <a:rPr lang="en-US" sz="3000" i="0">
                <a:solidFill>
                  <a:srgbClr val="231B1B"/>
                </a:solidFill>
                <a:effectLst/>
                <a:latin typeface="Manrope" pitchFamily="2" charset="0"/>
                <a:ea typeface="Inter SemiBold" panose="02000503000000020004" pitchFamily="2" charset="0"/>
              </a:rPr>
              <a:t> ad </a:t>
            </a:r>
            <a:r>
              <a:rPr lang="en-US" sz="3000" i="0" err="1">
                <a:solidFill>
                  <a:srgbClr val="231B1B"/>
                </a:solidFill>
                <a:effectLst/>
                <a:latin typeface="Manrope" pitchFamily="2" charset="0"/>
                <a:ea typeface="Inter SemiBold" panose="02000503000000020004" pitchFamily="2" charset="0"/>
              </a:rPr>
              <a:t>deserunt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cupidatat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amet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commodo</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proident</a:t>
            </a:r>
            <a:r>
              <a:rPr lang="en-US" sz="3000" i="0">
                <a:solidFill>
                  <a:srgbClr val="231B1B"/>
                </a:solidFill>
                <a:effectLst/>
                <a:latin typeface="Manrope" pitchFamily="2" charset="0"/>
                <a:ea typeface="Inter SemiBold" panose="02000503000000020004" pitchFamily="2" charset="0"/>
              </a:rPr>
              <a:t> ad </a:t>
            </a:r>
            <a:r>
              <a:rPr lang="en-US" sz="3000" i="0" err="1">
                <a:solidFill>
                  <a:srgbClr val="231B1B"/>
                </a:solidFill>
                <a:effectLst/>
                <a:latin typeface="Manrope" pitchFamily="2" charset="0"/>
                <a:ea typeface="Inter SemiBold" panose="02000503000000020004" pitchFamily="2" charset="0"/>
              </a:rPr>
              <a:t>reprehenderit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laboris</a:t>
            </a:r>
            <a:r>
              <a:rPr lang="en-US" sz="3000" i="0">
                <a:solidFill>
                  <a:srgbClr val="231B1B"/>
                </a:solidFill>
                <a:effectLst/>
                <a:latin typeface="Manrope" pitchFamily="2" charset="0"/>
                <a:ea typeface="Inter SemiBold" panose="02000503000000020004" pitchFamily="2" charset="0"/>
              </a:rPr>
              <a:t> minim </a:t>
            </a:r>
            <a:r>
              <a:rPr lang="en-US" sz="3000" i="0" err="1">
                <a:solidFill>
                  <a:srgbClr val="231B1B"/>
                </a:solidFill>
                <a:effectLst/>
                <a:latin typeface="Manrope" pitchFamily="2" charset="0"/>
                <a:ea typeface="Inter SemiBold" panose="02000503000000020004" pitchFamily="2" charset="0"/>
              </a:rPr>
              <a:t>amet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nostrud</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voluptate</a:t>
            </a:r>
            <a:r>
              <a:rPr lang="en-US" sz="3000" i="0">
                <a:solidFill>
                  <a:srgbClr val="231B1B"/>
                </a:solidFill>
                <a:effectLst/>
                <a:latin typeface="Manrope" pitchFamily="2" charset="0"/>
                <a:ea typeface="Inter SemiBold" panose="02000503000000020004" pitchFamily="2" charset="0"/>
              </a:rPr>
              <a:t>.</a:t>
            </a:r>
          </a:p>
        </p:txBody>
      </p:sp>
      <p:sp>
        <p:nvSpPr>
          <p:cNvPr id="4" name="Rectangle 3">
            <a:extLst>
              <a:ext uri="{FF2B5EF4-FFF2-40B4-BE49-F238E27FC236}">
                <a16:creationId xmlns:a16="http://schemas.microsoft.com/office/drawing/2014/main" id="{5B390AB9-CAC5-CDBE-B155-25BD21ACE535}"/>
              </a:ext>
            </a:extLst>
          </p:cNvPr>
          <p:cNvSpPr/>
          <p:nvPr userDrawn="1"/>
        </p:nvSpPr>
        <p:spPr>
          <a:xfrm>
            <a:off x="0" y="0"/>
            <a:ext cx="7080090" cy="10287000"/>
          </a:xfrm>
          <a:prstGeom prst="rect">
            <a:avLst/>
          </a:prstGeom>
          <a:solidFill>
            <a:srgbClr val="231B1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7" name="Graphic 6">
            <a:extLst>
              <a:ext uri="{FF2B5EF4-FFF2-40B4-BE49-F238E27FC236}">
                <a16:creationId xmlns:a16="http://schemas.microsoft.com/office/drawing/2014/main" id="{C146E03A-88C9-D79C-8156-68EAAC7BDE9D}"/>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l="37582" t="26645" r="31234"/>
          <a:stretch/>
        </p:blipFill>
        <p:spPr>
          <a:xfrm>
            <a:off x="0" y="0"/>
            <a:ext cx="7080090" cy="6762936"/>
          </a:xfrm>
          <a:prstGeom prst="rect">
            <a:avLst/>
          </a:prstGeom>
        </p:spPr>
      </p:pic>
      <p:pic>
        <p:nvPicPr>
          <p:cNvPr id="8" name="Picture 7" descr="A bus driving down a street&#10;&#10;Description automatically generated">
            <a:extLst>
              <a:ext uri="{FF2B5EF4-FFF2-40B4-BE49-F238E27FC236}">
                <a16:creationId xmlns:a16="http://schemas.microsoft.com/office/drawing/2014/main" id="{66C9017D-D496-A111-E7FE-EB84AEBD5F24}"/>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1443" t="162" r="43473"/>
          <a:stretch/>
        </p:blipFill>
        <p:spPr>
          <a:xfrm>
            <a:off x="29738" y="16727"/>
            <a:ext cx="4587359" cy="10270274"/>
          </a:xfrm>
          <a:custGeom>
            <a:avLst/>
            <a:gdLst>
              <a:gd name="connsiteX0" fmla="*/ 1754708 w 3058239"/>
              <a:gd name="connsiteY0" fmla="*/ 0 h 6846849"/>
              <a:gd name="connsiteX1" fmla="*/ 3058239 w 3058239"/>
              <a:gd name="connsiteY1" fmla="*/ 0 h 6846849"/>
              <a:gd name="connsiteX2" fmla="*/ 3058239 w 3058239"/>
              <a:gd name="connsiteY2" fmla="*/ 2939290 h 6846849"/>
              <a:gd name="connsiteX3" fmla="*/ 2753213 w 3058239"/>
              <a:gd name="connsiteY3" fmla="*/ 4475236 h 6846849"/>
              <a:gd name="connsiteX4" fmla="*/ 1884409 w 3058239"/>
              <a:gd name="connsiteY4" fmla="*/ 5777593 h 6846849"/>
              <a:gd name="connsiteX5" fmla="*/ 816329 w 3058239"/>
              <a:gd name="connsiteY5" fmla="*/ 6846849 h 6846849"/>
              <a:gd name="connsiteX6" fmla="*/ 0 w 3058239"/>
              <a:gd name="connsiteY6" fmla="*/ 6846849 h 6846849"/>
              <a:gd name="connsiteX7" fmla="*/ 0 w 3058239"/>
              <a:gd name="connsiteY7" fmla="*/ 5818202 h 6846849"/>
              <a:gd name="connsiteX8" fmla="*/ 962160 w 3058239"/>
              <a:gd name="connsiteY8" fmla="*/ 4854982 h 6846849"/>
              <a:gd name="connsiteX9" fmla="*/ 1548750 w 3058239"/>
              <a:gd name="connsiteY9" fmla="*/ 3976086 h 6846849"/>
              <a:gd name="connsiteX10" fmla="*/ 1754708 w 3058239"/>
              <a:gd name="connsiteY10" fmla="*/ 2939290 h 6846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58239" h="6846849">
                <a:moveTo>
                  <a:pt x="1754708" y="0"/>
                </a:moveTo>
                <a:lnTo>
                  <a:pt x="3058239" y="0"/>
                </a:lnTo>
                <a:lnTo>
                  <a:pt x="3058239" y="2939290"/>
                </a:lnTo>
                <a:cubicBezTo>
                  <a:pt x="3058239" y="3469107"/>
                  <a:pt x="2955260" y="3985873"/>
                  <a:pt x="2753213" y="4475236"/>
                </a:cubicBezTo>
                <a:cubicBezTo>
                  <a:pt x="2550513" y="4964598"/>
                  <a:pt x="2258522" y="5403068"/>
                  <a:pt x="1884409" y="5777593"/>
                </a:cubicBezTo>
                <a:lnTo>
                  <a:pt x="816329" y="6846849"/>
                </a:lnTo>
                <a:lnTo>
                  <a:pt x="0" y="6846849"/>
                </a:lnTo>
                <a:lnTo>
                  <a:pt x="0" y="5818202"/>
                </a:lnTo>
                <a:lnTo>
                  <a:pt x="962160" y="4854982"/>
                </a:lnTo>
                <a:cubicBezTo>
                  <a:pt x="1214394" y="4602470"/>
                  <a:pt x="1411879" y="4306243"/>
                  <a:pt x="1548750" y="3976086"/>
                </a:cubicBezTo>
                <a:cubicBezTo>
                  <a:pt x="1685620" y="3645929"/>
                  <a:pt x="1754708" y="3296851"/>
                  <a:pt x="1754708" y="2939290"/>
                </a:cubicBezTo>
                <a:close/>
              </a:path>
            </a:pathLst>
          </a:custGeom>
        </p:spPr>
      </p:pic>
      <p:sp>
        <p:nvSpPr>
          <p:cNvPr id="9" name="Slide Number Placeholder 5">
            <a:extLst>
              <a:ext uri="{FF2B5EF4-FFF2-40B4-BE49-F238E27FC236}">
                <a16:creationId xmlns:a16="http://schemas.microsoft.com/office/drawing/2014/main" id="{3C78216D-EECA-4D11-769F-90FE4705ED8C}"/>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12" name="Oval 11">
            <a:extLst>
              <a:ext uri="{FF2B5EF4-FFF2-40B4-BE49-F238E27FC236}">
                <a16:creationId xmlns:a16="http://schemas.microsoft.com/office/drawing/2014/main" id="{D1C4FC45-AEC8-3470-138C-49DF9270F16E}"/>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395653714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Stylized Image Righ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82989-502A-470B-BB88-BBBF122054EA}"/>
              </a:ext>
            </a:extLst>
          </p:cNvPr>
          <p:cNvSpPr/>
          <p:nvPr userDrawn="1"/>
        </p:nvSpPr>
        <p:spPr>
          <a:xfrm>
            <a:off x="11237648" y="0"/>
            <a:ext cx="7080090" cy="10287000"/>
          </a:xfrm>
          <a:prstGeom prst="rect">
            <a:avLst/>
          </a:prstGeom>
          <a:solidFill>
            <a:srgbClr val="231B1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10" name="Graphic 9">
            <a:extLst>
              <a:ext uri="{FF2B5EF4-FFF2-40B4-BE49-F238E27FC236}">
                <a16:creationId xmlns:a16="http://schemas.microsoft.com/office/drawing/2014/main" id="{8ED0C5D2-DF10-CE2E-4104-14EDA46B2978}"/>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37582" t="26645" r="31234"/>
          <a:stretch/>
        </p:blipFill>
        <p:spPr>
          <a:xfrm>
            <a:off x="11237648" y="0"/>
            <a:ext cx="7080090" cy="6762936"/>
          </a:xfrm>
          <a:prstGeom prst="rect">
            <a:avLst/>
          </a:prstGeom>
        </p:spPr>
      </p:pic>
      <p:pic>
        <p:nvPicPr>
          <p:cNvPr id="11" name="Picture 10" descr="A bus driving down a street&#10;&#10;Description automatically generated">
            <a:extLst>
              <a:ext uri="{FF2B5EF4-FFF2-40B4-BE49-F238E27FC236}">
                <a16:creationId xmlns:a16="http://schemas.microsoft.com/office/drawing/2014/main" id="{44FA9F54-FE40-83CF-5EA3-14F7A57C7CC3}"/>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31443" t="162" r="43473"/>
          <a:stretch/>
        </p:blipFill>
        <p:spPr>
          <a:xfrm>
            <a:off x="11237648" y="16727"/>
            <a:ext cx="4587359" cy="10270274"/>
          </a:xfrm>
          <a:custGeom>
            <a:avLst/>
            <a:gdLst>
              <a:gd name="connsiteX0" fmla="*/ 1754708 w 3058239"/>
              <a:gd name="connsiteY0" fmla="*/ 0 h 6846849"/>
              <a:gd name="connsiteX1" fmla="*/ 3058239 w 3058239"/>
              <a:gd name="connsiteY1" fmla="*/ 0 h 6846849"/>
              <a:gd name="connsiteX2" fmla="*/ 3058239 w 3058239"/>
              <a:gd name="connsiteY2" fmla="*/ 2939290 h 6846849"/>
              <a:gd name="connsiteX3" fmla="*/ 2753213 w 3058239"/>
              <a:gd name="connsiteY3" fmla="*/ 4475236 h 6846849"/>
              <a:gd name="connsiteX4" fmla="*/ 1884409 w 3058239"/>
              <a:gd name="connsiteY4" fmla="*/ 5777593 h 6846849"/>
              <a:gd name="connsiteX5" fmla="*/ 816329 w 3058239"/>
              <a:gd name="connsiteY5" fmla="*/ 6846849 h 6846849"/>
              <a:gd name="connsiteX6" fmla="*/ 0 w 3058239"/>
              <a:gd name="connsiteY6" fmla="*/ 6846849 h 6846849"/>
              <a:gd name="connsiteX7" fmla="*/ 0 w 3058239"/>
              <a:gd name="connsiteY7" fmla="*/ 5818202 h 6846849"/>
              <a:gd name="connsiteX8" fmla="*/ 962160 w 3058239"/>
              <a:gd name="connsiteY8" fmla="*/ 4854982 h 6846849"/>
              <a:gd name="connsiteX9" fmla="*/ 1548750 w 3058239"/>
              <a:gd name="connsiteY9" fmla="*/ 3976086 h 6846849"/>
              <a:gd name="connsiteX10" fmla="*/ 1754708 w 3058239"/>
              <a:gd name="connsiteY10" fmla="*/ 2939290 h 6846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58239" h="6846849">
                <a:moveTo>
                  <a:pt x="1754708" y="0"/>
                </a:moveTo>
                <a:lnTo>
                  <a:pt x="3058239" y="0"/>
                </a:lnTo>
                <a:lnTo>
                  <a:pt x="3058239" y="2939290"/>
                </a:lnTo>
                <a:cubicBezTo>
                  <a:pt x="3058239" y="3469107"/>
                  <a:pt x="2955260" y="3985873"/>
                  <a:pt x="2753213" y="4475236"/>
                </a:cubicBezTo>
                <a:cubicBezTo>
                  <a:pt x="2550513" y="4964598"/>
                  <a:pt x="2258522" y="5403068"/>
                  <a:pt x="1884409" y="5777593"/>
                </a:cubicBezTo>
                <a:lnTo>
                  <a:pt x="816329" y="6846849"/>
                </a:lnTo>
                <a:lnTo>
                  <a:pt x="0" y="6846849"/>
                </a:lnTo>
                <a:lnTo>
                  <a:pt x="0" y="5818202"/>
                </a:lnTo>
                <a:lnTo>
                  <a:pt x="962160" y="4854982"/>
                </a:lnTo>
                <a:cubicBezTo>
                  <a:pt x="1214394" y="4602470"/>
                  <a:pt x="1411879" y="4306243"/>
                  <a:pt x="1548750" y="3976086"/>
                </a:cubicBezTo>
                <a:cubicBezTo>
                  <a:pt x="1685620" y="3645929"/>
                  <a:pt x="1754708" y="3296851"/>
                  <a:pt x="1754708" y="2939290"/>
                </a:cubicBezTo>
                <a:close/>
              </a:path>
            </a:pathLst>
          </a:custGeom>
        </p:spPr>
      </p:pic>
      <p:sp>
        <p:nvSpPr>
          <p:cNvPr id="2" name="Title 1">
            <a:extLst>
              <a:ext uri="{FF2B5EF4-FFF2-40B4-BE49-F238E27FC236}">
                <a16:creationId xmlns:a16="http://schemas.microsoft.com/office/drawing/2014/main" id="{DDE885E1-06D3-6116-AD28-8D7BC80B9A9F}"/>
              </a:ext>
            </a:extLst>
          </p:cNvPr>
          <p:cNvSpPr>
            <a:spLocks noGrp="1"/>
          </p:cNvSpPr>
          <p:nvPr>
            <p:ph type="title" hasCustomPrompt="1"/>
          </p:nvPr>
        </p:nvSpPr>
        <p:spPr>
          <a:xfrm>
            <a:off x="685800" y="2377534"/>
            <a:ext cx="9736494" cy="2105192"/>
          </a:xfrm>
        </p:spPr>
        <p:txBody>
          <a:bodyPr wrap="square" anchor="b" anchorCtr="0">
            <a:spAutoFit/>
          </a:bodyPr>
          <a:lstStyle>
            <a:lvl1pPr>
              <a:defRPr>
                <a:solidFill>
                  <a:schemeClr val="accent1"/>
                </a:solidFill>
              </a:defRPr>
            </a:lvl1pPr>
          </a:lstStyle>
          <a:p>
            <a:r>
              <a:rPr lang="en-US" sz="7200" b="1" i="0">
                <a:solidFill>
                  <a:schemeClr val="accent1"/>
                </a:solidFill>
                <a:effectLst/>
                <a:latin typeface="Manrope" pitchFamily="2" charset="0"/>
                <a:ea typeface="Inter ExtraBold" panose="02000503000000020004" pitchFamily="2" charset="0"/>
              </a:rPr>
              <a:t>In </a:t>
            </a:r>
            <a:r>
              <a:rPr lang="en-US" sz="7200" b="1" i="0" err="1">
                <a:solidFill>
                  <a:schemeClr val="accent1"/>
                </a:solidFill>
                <a:effectLst/>
                <a:latin typeface="Manrope" pitchFamily="2" charset="0"/>
                <a:ea typeface="Inter ExtraBold" panose="02000503000000020004" pitchFamily="2" charset="0"/>
              </a:rPr>
              <a:t>commodo</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a:t>
            </a:r>
            <a:r>
              <a:rPr lang="en-US" sz="7200" b="1" i="0" err="1">
                <a:solidFill>
                  <a:schemeClr val="accent1"/>
                </a:solidFill>
                <a:effectLst/>
                <a:latin typeface="Manrope" pitchFamily="2" charset="0"/>
                <a:ea typeface="Inter ExtraBold" panose="02000503000000020004" pitchFamily="2" charset="0"/>
              </a:rPr>
              <a:t>laboris</a:t>
            </a:r>
            <a:r>
              <a:rPr lang="en-US" sz="7200" b="1" i="0">
                <a:solidFill>
                  <a:schemeClr val="accent1"/>
                </a:solidFill>
                <a:effectLst/>
                <a:latin typeface="Manrope" pitchFamily="2" charset="0"/>
                <a:ea typeface="Inter ExtraBold" panose="02000503000000020004" pitchFamily="2" charset="0"/>
              </a:rPr>
              <a:t> dolore </a:t>
            </a:r>
            <a:r>
              <a:rPr lang="en-US" sz="7200" b="1" i="0" err="1">
                <a:solidFill>
                  <a:schemeClr val="accent1"/>
                </a:solidFill>
                <a:effectLst/>
                <a:latin typeface="Manrope" pitchFamily="2" charset="0"/>
                <a:ea typeface="Inter ExtraBold" panose="02000503000000020004" pitchFamily="2" charset="0"/>
              </a:rPr>
              <a:t>irure</a:t>
            </a:r>
            <a:r>
              <a:rPr lang="en-US" sz="7200" b="1" i="0">
                <a:solidFill>
                  <a:schemeClr val="accent1"/>
                </a:solidFill>
                <a:effectLst/>
                <a:latin typeface="Manrope" pitchFamily="2" charset="0"/>
                <a:ea typeface="Inter ExtraBold" panose="02000503000000020004" pitchFamily="2" charset="0"/>
              </a:rPr>
              <a:t>.</a:t>
            </a:r>
            <a:endParaRPr lang="en-US"/>
          </a:p>
        </p:txBody>
      </p:sp>
      <p:sp>
        <p:nvSpPr>
          <p:cNvPr id="8" name="Text Placeholder 3">
            <a:extLst>
              <a:ext uri="{FF2B5EF4-FFF2-40B4-BE49-F238E27FC236}">
                <a16:creationId xmlns:a16="http://schemas.microsoft.com/office/drawing/2014/main" id="{CEC008E0-00EC-D239-9A6E-FC8663FDED08}"/>
              </a:ext>
            </a:extLst>
          </p:cNvPr>
          <p:cNvSpPr>
            <a:spLocks noGrp="1"/>
          </p:cNvSpPr>
          <p:nvPr>
            <p:ph type="body" sz="quarter" idx="14" hasCustomPrompt="1"/>
          </p:nvPr>
        </p:nvSpPr>
        <p:spPr>
          <a:xfrm>
            <a:off x="685800" y="4787003"/>
            <a:ext cx="9736494" cy="3230162"/>
          </a:xfrm>
        </p:spPr>
        <p:txBody>
          <a:bodyPr numCol="1">
            <a:normAutofit/>
          </a:bodyPr>
          <a:lstStyle>
            <a:lvl1pPr marL="0" indent="0">
              <a:lnSpc>
                <a:spcPct val="135000"/>
              </a:lnSpc>
              <a:buNone/>
              <a:defRPr sz="3000"/>
            </a:lvl1pPr>
          </a:lstStyle>
          <a:p>
            <a:pPr algn="l" fontAlgn="base">
              <a:lnSpc>
                <a:spcPct val="135000"/>
              </a:lnSpc>
            </a:pPr>
            <a:r>
              <a:rPr lang="en-US" sz="3000" i="0" err="1">
                <a:solidFill>
                  <a:srgbClr val="231B1B"/>
                </a:solidFill>
                <a:effectLst/>
                <a:latin typeface="Manrope" pitchFamily="2" charset="0"/>
                <a:ea typeface="Inter SemiBold" panose="02000503000000020004" pitchFamily="2" charset="0"/>
              </a:rPr>
              <a:t>Commodo</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commodo</a:t>
            </a:r>
            <a:r>
              <a:rPr lang="en-US" sz="3000" i="0">
                <a:solidFill>
                  <a:srgbClr val="231B1B"/>
                </a:solidFill>
                <a:effectLst/>
                <a:latin typeface="Manrope" pitchFamily="2" charset="0"/>
                <a:ea typeface="Inter SemiBold" panose="02000503000000020004" pitchFamily="2" charset="0"/>
              </a:rPr>
              <a:t> ad </a:t>
            </a:r>
            <a:r>
              <a:rPr lang="en-US" sz="3000" i="0" err="1">
                <a:solidFill>
                  <a:srgbClr val="231B1B"/>
                </a:solidFill>
                <a:effectLst/>
                <a:latin typeface="Manrope" pitchFamily="2" charset="0"/>
                <a:ea typeface="Inter SemiBold" panose="02000503000000020004" pitchFamily="2" charset="0"/>
              </a:rPr>
              <a:t>deserunt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cupidatat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amet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commodo</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proident</a:t>
            </a:r>
            <a:r>
              <a:rPr lang="en-US" sz="3000" i="0">
                <a:solidFill>
                  <a:srgbClr val="231B1B"/>
                </a:solidFill>
                <a:effectLst/>
                <a:latin typeface="Manrope" pitchFamily="2" charset="0"/>
                <a:ea typeface="Inter SemiBold" panose="02000503000000020004" pitchFamily="2" charset="0"/>
              </a:rPr>
              <a:t> ad </a:t>
            </a:r>
            <a:r>
              <a:rPr lang="en-US" sz="3000" i="0" err="1">
                <a:solidFill>
                  <a:srgbClr val="231B1B"/>
                </a:solidFill>
                <a:effectLst/>
                <a:latin typeface="Manrope" pitchFamily="2" charset="0"/>
                <a:ea typeface="Inter SemiBold" panose="02000503000000020004" pitchFamily="2" charset="0"/>
              </a:rPr>
              <a:t>reprehenderit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laboris</a:t>
            </a:r>
            <a:r>
              <a:rPr lang="en-US" sz="3000" i="0">
                <a:solidFill>
                  <a:srgbClr val="231B1B"/>
                </a:solidFill>
                <a:effectLst/>
                <a:latin typeface="Manrope" pitchFamily="2" charset="0"/>
                <a:ea typeface="Inter SemiBold" panose="02000503000000020004" pitchFamily="2" charset="0"/>
              </a:rPr>
              <a:t> minim </a:t>
            </a:r>
            <a:r>
              <a:rPr lang="en-US" sz="3000" i="0" err="1">
                <a:solidFill>
                  <a:srgbClr val="231B1B"/>
                </a:solidFill>
                <a:effectLst/>
                <a:latin typeface="Manrope" pitchFamily="2" charset="0"/>
                <a:ea typeface="Inter SemiBold" panose="02000503000000020004" pitchFamily="2" charset="0"/>
              </a:rPr>
              <a:t>amet</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nostrud</a:t>
            </a:r>
            <a:r>
              <a:rPr lang="en-US" sz="3000" i="0">
                <a:solidFill>
                  <a:srgbClr val="231B1B"/>
                </a:solidFill>
                <a:effectLst/>
                <a:latin typeface="Manrope" pitchFamily="2" charset="0"/>
                <a:ea typeface="Inter SemiBold" panose="02000503000000020004" pitchFamily="2" charset="0"/>
              </a:rPr>
              <a:t> </a:t>
            </a:r>
            <a:r>
              <a:rPr lang="en-US" sz="3000" i="0" err="1">
                <a:solidFill>
                  <a:srgbClr val="231B1B"/>
                </a:solidFill>
                <a:effectLst/>
                <a:latin typeface="Manrope" pitchFamily="2" charset="0"/>
                <a:ea typeface="Inter SemiBold" panose="02000503000000020004" pitchFamily="2" charset="0"/>
              </a:rPr>
              <a:t>voluptate</a:t>
            </a:r>
            <a:r>
              <a:rPr lang="en-US" sz="3000" i="0">
                <a:solidFill>
                  <a:srgbClr val="231B1B"/>
                </a:solidFill>
                <a:effectLst/>
                <a:latin typeface="Manrope" pitchFamily="2" charset="0"/>
                <a:ea typeface="Inter SemiBold" panose="02000503000000020004" pitchFamily="2" charset="0"/>
              </a:rPr>
              <a:t>.</a:t>
            </a:r>
          </a:p>
        </p:txBody>
      </p:sp>
      <p:sp>
        <p:nvSpPr>
          <p:cNvPr id="6" name="TextBox 5">
            <a:extLst>
              <a:ext uri="{FF2B5EF4-FFF2-40B4-BE49-F238E27FC236}">
                <a16:creationId xmlns:a16="http://schemas.microsoft.com/office/drawing/2014/main" id="{3BA03834-4672-784E-37E8-0C7013BCB87D}"/>
              </a:ext>
            </a:extLst>
          </p:cNvPr>
          <p:cNvSpPr txBox="1"/>
          <p:nvPr userDrawn="1"/>
        </p:nvSpPr>
        <p:spPr>
          <a:xfrm>
            <a:off x="2140757"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7" name="Picture 6">
            <a:extLst>
              <a:ext uri="{FF2B5EF4-FFF2-40B4-BE49-F238E27FC236}">
                <a16:creationId xmlns:a16="http://schemas.microsoft.com/office/drawing/2014/main" id="{2F32FBC3-65F7-881D-8727-1E62D88364E8}"/>
              </a:ext>
            </a:extLst>
          </p:cNvPr>
          <p:cNvPicPr>
            <a:picLocks noChangeAspect="1"/>
          </p:cNvPicPr>
          <p:nvPr userDrawn="1"/>
        </p:nvPicPr>
        <p:blipFill>
          <a:blip r:embed="rId4"/>
          <a:stretch>
            <a:fillRect/>
          </a:stretch>
        </p:blipFill>
        <p:spPr>
          <a:xfrm>
            <a:off x="685801" y="9632303"/>
            <a:ext cx="2840108" cy="280694"/>
          </a:xfrm>
          <a:prstGeom prst="rect">
            <a:avLst/>
          </a:prstGeom>
        </p:spPr>
      </p:pic>
      <p:sp>
        <p:nvSpPr>
          <p:cNvPr id="12" name="Slide Number Placeholder 5">
            <a:extLst>
              <a:ext uri="{FF2B5EF4-FFF2-40B4-BE49-F238E27FC236}">
                <a16:creationId xmlns:a16="http://schemas.microsoft.com/office/drawing/2014/main" id="{574E2255-2742-8AA3-F77C-9DBD31AB6BB8}"/>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
        <p:nvSpPr>
          <p:cNvPr id="13" name="Oval 12">
            <a:extLst>
              <a:ext uri="{FF2B5EF4-FFF2-40B4-BE49-F238E27FC236}">
                <a16:creationId xmlns:a16="http://schemas.microsoft.com/office/drawing/2014/main" id="{2AD3323D-9D15-F68B-CD83-A097D14FD4F9}"/>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299688977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wo Big Columns">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685799" y="1028700"/>
            <a:ext cx="7886700" cy="3566160"/>
          </a:xfrm>
          <a:solidFill>
            <a:schemeClr val="bg2">
              <a:lumMod val="20000"/>
              <a:lumOff val="80000"/>
            </a:schemeClr>
          </a:solidFill>
        </p:spPr>
        <p:txBody>
          <a:bodyPr tIns="182880" numCol="1">
            <a:normAutofit/>
          </a:bodyPr>
          <a:lstStyle>
            <a:lvl1pPr marL="0" indent="0" algn="ctr">
              <a:buNone/>
              <a:defRPr sz="3000"/>
            </a:lvl1pPr>
          </a:lstStyle>
          <a:p>
            <a:r>
              <a:rPr lang="en-US"/>
              <a:t>Click icon to add picture</a:t>
            </a:r>
          </a:p>
        </p:txBody>
      </p:sp>
      <p:sp>
        <p:nvSpPr>
          <p:cNvPr id="2" name="Picture Placeholder 9">
            <a:extLst>
              <a:ext uri="{FF2B5EF4-FFF2-40B4-BE49-F238E27FC236}">
                <a16:creationId xmlns:a16="http://schemas.microsoft.com/office/drawing/2014/main" id="{D12C52B9-2A9F-2CD9-9D9E-0D5FE0DDD72A}"/>
              </a:ext>
            </a:extLst>
          </p:cNvPr>
          <p:cNvSpPr>
            <a:spLocks noGrp="1"/>
          </p:cNvSpPr>
          <p:nvPr>
            <p:ph type="pic" sz="quarter" idx="14"/>
          </p:nvPr>
        </p:nvSpPr>
        <p:spPr>
          <a:xfrm>
            <a:off x="9707880" y="1028700"/>
            <a:ext cx="7886700" cy="3566160"/>
          </a:xfrm>
          <a:solidFill>
            <a:schemeClr val="bg2">
              <a:lumMod val="20000"/>
              <a:lumOff val="80000"/>
            </a:schemeClr>
          </a:solidFill>
        </p:spPr>
        <p:txBody>
          <a:bodyPr tIns="182880" numCol="1">
            <a:normAutofit/>
          </a:bodyPr>
          <a:lstStyle>
            <a:lvl1pPr marL="0" indent="0" algn="ctr">
              <a:buNone/>
              <a:defRPr sz="3000"/>
            </a:lvl1pPr>
          </a:lstStyle>
          <a:p>
            <a:r>
              <a:rPr lang="en-US"/>
              <a:t>Click icon to add picture</a:t>
            </a:r>
          </a:p>
        </p:txBody>
      </p:sp>
      <p:sp>
        <p:nvSpPr>
          <p:cNvPr id="4" name="Text Placeholder 3">
            <a:extLst>
              <a:ext uri="{FF2B5EF4-FFF2-40B4-BE49-F238E27FC236}">
                <a16:creationId xmlns:a16="http://schemas.microsoft.com/office/drawing/2014/main" id="{FF013510-8B76-315B-4CE3-CE20026C910E}"/>
              </a:ext>
            </a:extLst>
          </p:cNvPr>
          <p:cNvSpPr>
            <a:spLocks noGrp="1"/>
          </p:cNvSpPr>
          <p:nvPr>
            <p:ph type="body" sz="quarter" idx="15" hasCustomPrompt="1"/>
          </p:nvPr>
        </p:nvSpPr>
        <p:spPr>
          <a:xfrm>
            <a:off x="685801" y="4937760"/>
            <a:ext cx="7886699" cy="4320540"/>
          </a:xfrm>
        </p:spPr>
        <p:txBody>
          <a:bodyPr lIns="0" tIns="228600" rIns="0" bIns="0" numCol="1">
            <a:normAutofit/>
          </a:bodyPr>
          <a:lstStyle>
            <a:lvl1pPr marL="0" indent="0">
              <a:lnSpc>
                <a:spcPct val="100000"/>
              </a:lnSpc>
              <a:buNone/>
              <a:defRPr sz="3000" b="0">
                <a:latin typeface="+mn-lt"/>
              </a:defRPr>
            </a:lvl1pPr>
          </a:lstStyle>
          <a:p>
            <a:pPr lvl="0"/>
            <a:r>
              <a:rPr lang="en-US"/>
              <a:t>Click to add text</a:t>
            </a:r>
          </a:p>
        </p:txBody>
      </p:sp>
      <p:sp>
        <p:nvSpPr>
          <p:cNvPr id="5" name="Text Placeholder 3">
            <a:extLst>
              <a:ext uri="{FF2B5EF4-FFF2-40B4-BE49-F238E27FC236}">
                <a16:creationId xmlns:a16="http://schemas.microsoft.com/office/drawing/2014/main" id="{884B00E6-CACC-F3B4-25AC-676420A081B8}"/>
              </a:ext>
            </a:extLst>
          </p:cNvPr>
          <p:cNvSpPr>
            <a:spLocks noGrp="1"/>
          </p:cNvSpPr>
          <p:nvPr>
            <p:ph type="body" sz="quarter" idx="16" hasCustomPrompt="1"/>
          </p:nvPr>
        </p:nvSpPr>
        <p:spPr>
          <a:xfrm>
            <a:off x="9707880" y="4937760"/>
            <a:ext cx="7894320" cy="4320540"/>
          </a:xfrm>
        </p:spPr>
        <p:txBody>
          <a:bodyPr lIns="0" tIns="228600" rIns="0" bIns="0" numCol="1">
            <a:normAutofit/>
          </a:bodyPr>
          <a:lstStyle>
            <a:lvl1pPr marL="0" indent="0">
              <a:lnSpc>
                <a:spcPct val="100000"/>
              </a:lnSpc>
              <a:buNone/>
              <a:defRPr sz="3000" b="0">
                <a:latin typeface="+mn-lt"/>
              </a:defRPr>
            </a:lvl1pPr>
          </a:lstStyle>
          <a:p>
            <a:pPr lvl="0"/>
            <a:r>
              <a:rPr lang="en-US"/>
              <a:t>Click to add text</a:t>
            </a:r>
          </a:p>
        </p:txBody>
      </p:sp>
      <p:sp>
        <p:nvSpPr>
          <p:cNvPr id="7" name="TextBox 6">
            <a:extLst>
              <a:ext uri="{FF2B5EF4-FFF2-40B4-BE49-F238E27FC236}">
                <a16:creationId xmlns:a16="http://schemas.microsoft.com/office/drawing/2014/main" id="{A6A17B95-635F-7837-BFCA-70679C93B781}"/>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8" name="Picture 7">
            <a:extLst>
              <a:ext uri="{FF2B5EF4-FFF2-40B4-BE49-F238E27FC236}">
                <a16:creationId xmlns:a16="http://schemas.microsoft.com/office/drawing/2014/main" id="{051B1406-98F8-5A23-36FF-2264EFF816E0}"/>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3655136912"/>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Two Small Columns">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685799" y="685799"/>
            <a:ext cx="7886700" cy="6812282"/>
          </a:xfrm>
          <a:solidFill>
            <a:schemeClr val="bg2">
              <a:lumMod val="20000"/>
              <a:lumOff val="80000"/>
            </a:schemeClr>
          </a:solidFill>
        </p:spPr>
        <p:txBody>
          <a:bodyPr tIns="182880" numCol="1">
            <a:normAutofit/>
          </a:bodyPr>
          <a:lstStyle>
            <a:lvl1pPr marL="0" indent="0" algn="ctr">
              <a:buNone/>
              <a:defRPr sz="3000"/>
            </a:lvl1pPr>
          </a:lstStyle>
          <a:p>
            <a:r>
              <a:rPr lang="en-US"/>
              <a:t>Click icon to add picture</a:t>
            </a:r>
          </a:p>
        </p:txBody>
      </p:sp>
      <p:sp>
        <p:nvSpPr>
          <p:cNvPr id="2" name="Picture Placeholder 9">
            <a:extLst>
              <a:ext uri="{FF2B5EF4-FFF2-40B4-BE49-F238E27FC236}">
                <a16:creationId xmlns:a16="http://schemas.microsoft.com/office/drawing/2014/main" id="{D12C52B9-2A9F-2CD9-9D9E-0D5FE0DDD72A}"/>
              </a:ext>
            </a:extLst>
          </p:cNvPr>
          <p:cNvSpPr>
            <a:spLocks noGrp="1"/>
          </p:cNvSpPr>
          <p:nvPr>
            <p:ph type="pic" sz="quarter" idx="14"/>
          </p:nvPr>
        </p:nvSpPr>
        <p:spPr>
          <a:xfrm>
            <a:off x="9707880" y="685799"/>
            <a:ext cx="7886700" cy="6812282"/>
          </a:xfrm>
          <a:solidFill>
            <a:schemeClr val="bg2">
              <a:lumMod val="20000"/>
              <a:lumOff val="80000"/>
            </a:schemeClr>
          </a:solidFill>
        </p:spPr>
        <p:txBody>
          <a:bodyPr tIns="182880" numCol="1">
            <a:normAutofit/>
          </a:bodyPr>
          <a:lstStyle>
            <a:lvl1pPr marL="0" indent="0" algn="ctr">
              <a:buNone/>
              <a:defRPr sz="3000"/>
            </a:lvl1pPr>
          </a:lstStyle>
          <a:p>
            <a:r>
              <a:rPr lang="en-US"/>
              <a:t>Click icon to add picture</a:t>
            </a:r>
          </a:p>
        </p:txBody>
      </p:sp>
      <p:sp>
        <p:nvSpPr>
          <p:cNvPr id="4" name="Text Placeholder 3">
            <a:extLst>
              <a:ext uri="{FF2B5EF4-FFF2-40B4-BE49-F238E27FC236}">
                <a16:creationId xmlns:a16="http://schemas.microsoft.com/office/drawing/2014/main" id="{FF013510-8B76-315B-4CE3-CE20026C910E}"/>
              </a:ext>
            </a:extLst>
          </p:cNvPr>
          <p:cNvSpPr>
            <a:spLocks noGrp="1"/>
          </p:cNvSpPr>
          <p:nvPr>
            <p:ph type="body" sz="quarter" idx="15" hasCustomPrompt="1"/>
          </p:nvPr>
        </p:nvSpPr>
        <p:spPr>
          <a:xfrm>
            <a:off x="685801" y="7498080"/>
            <a:ext cx="7886699" cy="1417320"/>
          </a:xfrm>
        </p:spPr>
        <p:txBody>
          <a:bodyPr wrap="square" lIns="0" tIns="228600" rIns="0" bIns="0" numCol="1">
            <a:normAutofit/>
          </a:bodyPr>
          <a:lstStyle>
            <a:lvl1pPr marL="0" indent="0" algn="l">
              <a:lnSpc>
                <a:spcPct val="100000"/>
              </a:lnSpc>
              <a:buNone/>
              <a:defRPr sz="3600" b="0"/>
            </a:lvl1pPr>
          </a:lstStyle>
          <a:p>
            <a:pPr lvl="0"/>
            <a:r>
              <a:rPr lang="en-US"/>
              <a:t>Click to add text</a:t>
            </a:r>
          </a:p>
        </p:txBody>
      </p:sp>
      <p:sp>
        <p:nvSpPr>
          <p:cNvPr id="5" name="Text Placeholder 3">
            <a:extLst>
              <a:ext uri="{FF2B5EF4-FFF2-40B4-BE49-F238E27FC236}">
                <a16:creationId xmlns:a16="http://schemas.microsoft.com/office/drawing/2014/main" id="{884B00E6-CACC-F3B4-25AC-676420A081B8}"/>
              </a:ext>
            </a:extLst>
          </p:cNvPr>
          <p:cNvSpPr>
            <a:spLocks noGrp="1"/>
          </p:cNvSpPr>
          <p:nvPr>
            <p:ph type="body" sz="quarter" idx="16" hasCustomPrompt="1"/>
          </p:nvPr>
        </p:nvSpPr>
        <p:spPr>
          <a:xfrm>
            <a:off x="9707880" y="7498080"/>
            <a:ext cx="7894320" cy="1417320"/>
          </a:xfrm>
        </p:spPr>
        <p:txBody>
          <a:bodyPr wrap="square" lIns="0" tIns="228600" rIns="0" bIns="0" numCol="1">
            <a:normAutofit/>
          </a:bodyPr>
          <a:lstStyle>
            <a:lvl1pPr marL="0" indent="0" algn="l">
              <a:lnSpc>
                <a:spcPct val="100000"/>
              </a:lnSpc>
              <a:buNone/>
              <a:defRPr sz="3600" b="0"/>
            </a:lvl1pPr>
          </a:lstStyle>
          <a:p>
            <a:pPr lvl="0"/>
            <a:r>
              <a:rPr lang="en-US"/>
              <a:t>Click to add text</a:t>
            </a:r>
          </a:p>
        </p:txBody>
      </p:sp>
      <p:pic>
        <p:nvPicPr>
          <p:cNvPr id="3" name="Graphic 2">
            <a:extLst>
              <a:ext uri="{FF2B5EF4-FFF2-40B4-BE49-F238E27FC236}">
                <a16:creationId xmlns:a16="http://schemas.microsoft.com/office/drawing/2014/main" id="{142592F6-14E8-CBAA-D2C5-6D114669AB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171253" y="9429749"/>
            <a:ext cx="3429045" cy="342905"/>
          </a:xfrm>
          <a:prstGeom prst="rect">
            <a:avLst/>
          </a:prstGeom>
        </p:spPr>
      </p:pic>
      <p:sp>
        <p:nvSpPr>
          <p:cNvPr id="6" name="TextBox 5">
            <a:extLst>
              <a:ext uri="{FF2B5EF4-FFF2-40B4-BE49-F238E27FC236}">
                <a16:creationId xmlns:a16="http://schemas.microsoft.com/office/drawing/2014/main" id="{74AFCF35-84CB-E7C5-F20E-D0A7A8C11A8A}"/>
              </a:ext>
            </a:extLst>
          </p:cNvPr>
          <p:cNvSpPr txBox="1"/>
          <p:nvPr userDrawn="1"/>
        </p:nvSpPr>
        <p:spPr>
          <a:xfrm>
            <a:off x="685800" y="9258300"/>
            <a:ext cx="8458200" cy="685800"/>
          </a:xfrm>
          <a:prstGeom prst="rect">
            <a:avLst/>
          </a:prstGeom>
          <a:noFill/>
        </p:spPr>
        <p:txBody>
          <a:bodyPr wrap="square" lIns="0" tIns="0" rIns="0" bIns="0" anchor="ctr" anchorCtr="0">
            <a:normAutofit/>
          </a:bodyPr>
          <a:lstStyle/>
          <a:p>
            <a:pP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spTree>
    <p:extLst>
      <p:ext uri="{BB962C8B-B14F-4D97-AF65-F5344CB8AC3E}">
        <p14:creationId xmlns:p14="http://schemas.microsoft.com/office/powerpoint/2010/main" val="299384637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780E-8974-398A-ADC7-FD805D08D7A6}"/>
              </a:ext>
            </a:extLst>
          </p:cNvPr>
          <p:cNvSpPr>
            <a:spLocks noGrp="1"/>
          </p:cNvSpPr>
          <p:nvPr>
            <p:ph type="title" hasCustomPrompt="1"/>
          </p:nvPr>
        </p:nvSpPr>
        <p:spPr>
          <a:xfrm>
            <a:off x="729341" y="5148128"/>
            <a:ext cx="16383002" cy="2105192"/>
          </a:xfrm>
          <a:noFill/>
        </p:spPr>
        <p:txBody>
          <a:bodyPr wrap="square" lIns="0" tIns="0" rIns="0" bIns="0">
            <a:spAutoFit/>
          </a:bodyPr>
          <a:lstStyle>
            <a:lvl1pPr>
              <a:defRPr lang="en-US" sz="14400" b="1" i="0" dirty="0">
                <a:solidFill>
                  <a:schemeClr val="accent1"/>
                </a:solidFill>
                <a:effectLst/>
                <a:latin typeface="Manrope" pitchFamily="2" charset="0"/>
                <a:ea typeface="Inter SemiBold" panose="02000503000000020004" pitchFamily="2" charset="0"/>
                <a:cs typeface="+mn-cs"/>
              </a:defRPr>
            </a:lvl1pPr>
          </a:lstStyle>
          <a:p>
            <a:pPr marL="0" lvl="0" fontAlgn="base"/>
            <a:r>
              <a:rPr lang="en-US"/>
              <a:t>A big statement.</a:t>
            </a:r>
          </a:p>
        </p:txBody>
      </p:sp>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0" y="-1"/>
            <a:ext cx="18288000" cy="4300538"/>
          </a:xfrm>
          <a:solidFill>
            <a:schemeClr val="accent6">
              <a:lumMod val="95000"/>
            </a:schemeClr>
          </a:solidFill>
        </p:spPr>
        <p:txBody>
          <a:bodyPr tIns="457200" numCol="1">
            <a:normAutofit/>
          </a:bodyPr>
          <a:lstStyle>
            <a:lvl1pPr marL="0" indent="0" algn="ctr">
              <a:buNone/>
              <a:defRPr sz="3000"/>
            </a:lvl1pPr>
          </a:lstStyle>
          <a:p>
            <a:r>
              <a:rPr lang="en-US"/>
              <a:t>Click icon to add picture</a:t>
            </a:r>
          </a:p>
        </p:txBody>
      </p:sp>
      <p:sp>
        <p:nvSpPr>
          <p:cNvPr id="4" name="TextBox 3">
            <a:extLst>
              <a:ext uri="{FF2B5EF4-FFF2-40B4-BE49-F238E27FC236}">
                <a16:creationId xmlns:a16="http://schemas.microsoft.com/office/drawing/2014/main" id="{3060CDFA-C29B-CD4D-7D9B-4B3907E3C311}"/>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ED390776-3FC2-249E-4312-AF708C9CBB3E}"/>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3" name="Text Placeholder 3">
            <a:extLst>
              <a:ext uri="{FF2B5EF4-FFF2-40B4-BE49-F238E27FC236}">
                <a16:creationId xmlns:a16="http://schemas.microsoft.com/office/drawing/2014/main" id="{089C2DC4-F916-0E1F-B159-581D007CAE56}"/>
              </a:ext>
            </a:extLst>
          </p:cNvPr>
          <p:cNvSpPr>
            <a:spLocks noGrp="1"/>
          </p:cNvSpPr>
          <p:nvPr>
            <p:ph type="body" sz="quarter" idx="14" hasCustomPrompt="1"/>
          </p:nvPr>
        </p:nvSpPr>
        <p:spPr>
          <a:xfrm>
            <a:off x="729341" y="7580552"/>
            <a:ext cx="16383000" cy="666016"/>
          </a:xfrm>
          <a:noFill/>
        </p:spPr>
        <p:txBody>
          <a:bodyPr wrap="square" lIns="0" tIns="0" rIns="0" bIns="0" numCol="1" anchor="t" anchorCtr="0">
            <a:spAutoFit/>
          </a:bodyPr>
          <a:lstStyle>
            <a:lvl1pPr marL="0" indent="0">
              <a:buNone/>
              <a:defRPr lang="en-US" sz="3600" i="0" smtClean="0">
                <a:effectLst/>
                <a:latin typeface="Manrope" pitchFamily="2" charset="0"/>
                <a:ea typeface="Inter SemiBold" panose="02000503000000020004" pitchFamily="2" charset="0"/>
              </a:defRPr>
            </a:lvl1pPr>
          </a:lstStyle>
          <a:p>
            <a:pPr marL="0" lvl="0" fontAlgn="base">
              <a:lnSpc>
                <a:spcPct val="135000"/>
              </a:lnSpc>
              <a:spcBef>
                <a:spcPts val="3000"/>
              </a:spcBef>
            </a:pPr>
            <a:r>
              <a:rPr lang="en-US"/>
              <a:t>Click to add text</a:t>
            </a:r>
          </a:p>
        </p:txBody>
      </p:sp>
    </p:spTree>
    <p:extLst>
      <p:ext uri="{BB962C8B-B14F-4D97-AF65-F5344CB8AC3E}">
        <p14:creationId xmlns:p14="http://schemas.microsoft.com/office/powerpoint/2010/main" val="121773167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60CDFA-C29B-CD4D-7D9B-4B3907E3C311}"/>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ED390776-3FC2-249E-4312-AF708C9CBB3E}"/>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6" name="Rectangle 5">
            <a:extLst>
              <a:ext uri="{FF2B5EF4-FFF2-40B4-BE49-F238E27FC236}">
                <a16:creationId xmlns:a16="http://schemas.microsoft.com/office/drawing/2014/main" id="{3591AEAC-A550-4383-E381-93946E372D5E}"/>
              </a:ext>
            </a:extLst>
          </p:cNvPr>
          <p:cNvSpPr/>
          <p:nvPr userDrawn="1"/>
        </p:nvSpPr>
        <p:spPr>
          <a:xfrm>
            <a:off x="0" y="0"/>
            <a:ext cx="18288000" cy="4300536"/>
          </a:xfrm>
          <a:prstGeom prst="rect">
            <a:avLst/>
          </a:prstGeom>
          <a:solidFill>
            <a:srgbClr val="231B1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38" name="Picture 37">
            <a:extLst>
              <a:ext uri="{FF2B5EF4-FFF2-40B4-BE49-F238E27FC236}">
                <a16:creationId xmlns:a16="http://schemas.microsoft.com/office/drawing/2014/main" id="{676DF97D-FE1A-157E-C72B-66147BCCF90C}"/>
              </a:ext>
            </a:extLst>
          </p:cNvPr>
          <p:cNvPicPr>
            <a:picLocks noChangeAspect="1"/>
          </p:cNvPicPr>
          <p:nvPr userDrawn="1"/>
        </p:nvPicPr>
        <p:blipFill rotWithShape="1">
          <a:blip r:embed="rId3"/>
          <a:srcRect l="22327" t="50145" r="231" b="8636"/>
          <a:stretch/>
        </p:blipFill>
        <p:spPr>
          <a:xfrm>
            <a:off x="6750439" y="972485"/>
            <a:ext cx="11537561" cy="3328052"/>
          </a:xfrm>
          <a:custGeom>
            <a:avLst/>
            <a:gdLst>
              <a:gd name="connsiteX0" fmla="*/ 3477542 w 7756248"/>
              <a:gd name="connsiteY0" fmla="*/ 0 h 2237318"/>
              <a:gd name="connsiteX1" fmla="*/ 7756248 w 7756248"/>
              <a:gd name="connsiteY1" fmla="*/ 0 h 2237318"/>
              <a:gd name="connsiteX2" fmla="*/ 7756248 w 7756248"/>
              <a:gd name="connsiteY2" fmla="*/ 970481 h 2237318"/>
              <a:gd name="connsiteX3" fmla="*/ 3477542 w 7756248"/>
              <a:gd name="connsiteY3" fmla="*/ 970481 h 2237318"/>
              <a:gd name="connsiteX4" fmla="*/ 2705646 w 7756248"/>
              <a:gd name="connsiteY4" fmla="*/ 1123817 h 2237318"/>
              <a:gd name="connsiteX5" fmla="*/ 2051307 w 7756248"/>
              <a:gd name="connsiteY5" fmla="*/ 1560534 h 2237318"/>
              <a:gd name="connsiteX6" fmla="*/ 1373778 w 7756248"/>
              <a:gd name="connsiteY6" fmla="*/ 2237318 h 2237318"/>
              <a:gd name="connsiteX7" fmla="*/ 0 w 7756248"/>
              <a:gd name="connsiteY7" fmla="*/ 2237318 h 2237318"/>
              <a:gd name="connsiteX8" fmla="*/ 1364421 w 7756248"/>
              <a:gd name="connsiteY8" fmla="*/ 873918 h 2237318"/>
              <a:gd name="connsiteX9" fmla="*/ 2334028 w 7756248"/>
              <a:gd name="connsiteY9" fmla="*/ 227093 h 2237318"/>
              <a:gd name="connsiteX10" fmla="*/ 3477542 w 7756248"/>
              <a:gd name="connsiteY10" fmla="*/ 0 h 223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56248" h="2237318">
                <a:moveTo>
                  <a:pt x="3477542" y="0"/>
                </a:moveTo>
                <a:lnTo>
                  <a:pt x="7756248" y="0"/>
                </a:lnTo>
                <a:lnTo>
                  <a:pt x="7756248" y="970481"/>
                </a:lnTo>
                <a:lnTo>
                  <a:pt x="3477542" y="970481"/>
                </a:lnTo>
                <a:cubicBezTo>
                  <a:pt x="3211337" y="970481"/>
                  <a:pt x="2951448" y="1021917"/>
                  <a:pt x="2705646" y="1123817"/>
                </a:cubicBezTo>
                <a:cubicBezTo>
                  <a:pt x="2459844" y="1225718"/>
                  <a:pt x="2239302" y="1372746"/>
                  <a:pt x="2051307" y="1560534"/>
                </a:cubicBezTo>
                <a:lnTo>
                  <a:pt x="1373778" y="2237318"/>
                </a:lnTo>
                <a:lnTo>
                  <a:pt x="0" y="2237318"/>
                </a:lnTo>
                <a:lnTo>
                  <a:pt x="1364421" y="873918"/>
                </a:lnTo>
                <a:cubicBezTo>
                  <a:pt x="1643256" y="595390"/>
                  <a:pt x="1969697" y="378002"/>
                  <a:pt x="2334028" y="227093"/>
                </a:cubicBezTo>
                <a:cubicBezTo>
                  <a:pt x="2698359" y="76668"/>
                  <a:pt x="3083093" y="0"/>
                  <a:pt x="3477542" y="0"/>
                </a:cubicBezTo>
                <a:close/>
              </a:path>
            </a:pathLst>
          </a:custGeom>
        </p:spPr>
      </p:pic>
      <p:pic>
        <p:nvPicPr>
          <p:cNvPr id="41" name="Graphic 40">
            <a:extLst>
              <a:ext uri="{FF2B5EF4-FFF2-40B4-BE49-F238E27FC236}">
                <a16:creationId xmlns:a16="http://schemas.microsoft.com/office/drawing/2014/main" id="{5CF834B3-1511-A4CF-B184-1435CB8C8E3A}"/>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4"/>
              </a:ext>
            </a:extLst>
          </a:blip>
          <a:srcRect t="60615"/>
          <a:stretch/>
        </p:blipFill>
        <p:spPr>
          <a:xfrm>
            <a:off x="0" y="1"/>
            <a:ext cx="11658600" cy="1563797"/>
          </a:xfrm>
          <a:prstGeom prst="rect">
            <a:avLst/>
          </a:prstGeom>
        </p:spPr>
      </p:pic>
      <p:sp>
        <p:nvSpPr>
          <p:cNvPr id="8" name="Slide Number Placeholder 5">
            <a:extLst>
              <a:ext uri="{FF2B5EF4-FFF2-40B4-BE49-F238E27FC236}">
                <a16:creationId xmlns:a16="http://schemas.microsoft.com/office/drawing/2014/main" id="{4AA8D0AF-7023-FAB2-8C15-B311B0368129}"/>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
        <p:nvSpPr>
          <p:cNvPr id="10" name="Oval 9">
            <a:extLst>
              <a:ext uri="{FF2B5EF4-FFF2-40B4-BE49-F238E27FC236}">
                <a16:creationId xmlns:a16="http://schemas.microsoft.com/office/drawing/2014/main" id="{B3054CD2-9D50-69D1-69E5-266853B22478}"/>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2" name="Title 1">
            <a:extLst>
              <a:ext uri="{FF2B5EF4-FFF2-40B4-BE49-F238E27FC236}">
                <a16:creationId xmlns:a16="http://schemas.microsoft.com/office/drawing/2014/main" id="{3A7D1143-CB94-C6D6-BF4F-CF1793B9DFD8}"/>
              </a:ext>
            </a:extLst>
          </p:cNvPr>
          <p:cNvSpPr>
            <a:spLocks noGrp="1"/>
          </p:cNvSpPr>
          <p:nvPr>
            <p:ph type="title" hasCustomPrompt="1"/>
          </p:nvPr>
        </p:nvSpPr>
        <p:spPr>
          <a:xfrm>
            <a:off x="729341" y="5148128"/>
            <a:ext cx="16383002" cy="2105192"/>
          </a:xfrm>
          <a:noFill/>
        </p:spPr>
        <p:txBody>
          <a:bodyPr wrap="square" lIns="0" tIns="0" rIns="0" bIns="0">
            <a:spAutoFit/>
          </a:bodyPr>
          <a:lstStyle>
            <a:lvl1pPr>
              <a:defRPr lang="en-US" sz="14400" b="1" i="0" dirty="0">
                <a:solidFill>
                  <a:schemeClr val="accent1"/>
                </a:solidFill>
                <a:effectLst/>
                <a:latin typeface="Manrope" pitchFamily="2" charset="0"/>
                <a:ea typeface="Inter SemiBold" panose="02000503000000020004" pitchFamily="2" charset="0"/>
                <a:cs typeface="+mn-cs"/>
              </a:defRPr>
            </a:lvl1pPr>
          </a:lstStyle>
          <a:p>
            <a:pPr marL="0" lvl="0" fontAlgn="base"/>
            <a:r>
              <a:rPr lang="en-US"/>
              <a:t>A big statement.</a:t>
            </a:r>
          </a:p>
        </p:txBody>
      </p:sp>
      <p:sp>
        <p:nvSpPr>
          <p:cNvPr id="3" name="Text Placeholder 3">
            <a:extLst>
              <a:ext uri="{FF2B5EF4-FFF2-40B4-BE49-F238E27FC236}">
                <a16:creationId xmlns:a16="http://schemas.microsoft.com/office/drawing/2014/main" id="{90540EFF-B728-DFC0-2CEA-B34FA24CD52A}"/>
              </a:ext>
            </a:extLst>
          </p:cNvPr>
          <p:cNvSpPr>
            <a:spLocks noGrp="1"/>
          </p:cNvSpPr>
          <p:nvPr>
            <p:ph type="body" sz="quarter" idx="14" hasCustomPrompt="1"/>
          </p:nvPr>
        </p:nvSpPr>
        <p:spPr>
          <a:xfrm>
            <a:off x="729341" y="7218243"/>
            <a:ext cx="16383000" cy="666016"/>
          </a:xfrm>
          <a:noFill/>
        </p:spPr>
        <p:txBody>
          <a:bodyPr wrap="square" lIns="0" tIns="0" rIns="0" bIns="0" numCol="1" anchor="t" anchorCtr="0">
            <a:spAutoFit/>
          </a:bodyPr>
          <a:lstStyle>
            <a:lvl1pPr marL="0" indent="0">
              <a:buNone/>
              <a:defRPr lang="en-US" sz="3600" i="0" smtClean="0">
                <a:effectLst/>
                <a:latin typeface="Manrope" pitchFamily="2" charset="0"/>
                <a:ea typeface="Inter SemiBold" panose="02000503000000020004" pitchFamily="2" charset="0"/>
              </a:defRPr>
            </a:lvl1pPr>
          </a:lstStyle>
          <a:p>
            <a:pPr marL="0" lvl="0" fontAlgn="base">
              <a:lnSpc>
                <a:spcPct val="135000"/>
              </a:lnSpc>
              <a:spcBef>
                <a:spcPts val="3000"/>
              </a:spcBef>
            </a:pPr>
            <a:r>
              <a:rPr lang="en-US"/>
              <a:t>Click to add text</a:t>
            </a:r>
          </a:p>
        </p:txBody>
      </p:sp>
    </p:spTree>
    <p:extLst>
      <p:ext uri="{BB962C8B-B14F-4D97-AF65-F5344CB8AC3E}">
        <p14:creationId xmlns:p14="http://schemas.microsoft.com/office/powerpoint/2010/main" val="29587756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2_Blank">
    <p:bg>
      <p:bgPr>
        <a:solidFill>
          <a:schemeClr val="bg1"/>
        </a:solidFill>
        <a:effectLst/>
      </p:bgPr>
    </p:bg>
    <p:spTree>
      <p:nvGrpSpPr>
        <p:cNvPr id="1" name=""/>
        <p:cNvGrpSpPr/>
        <p:nvPr/>
      </p:nvGrpSpPr>
      <p:grpSpPr>
        <a:xfrm>
          <a:off x="0" y="0"/>
          <a:ext cx="0" cy="0"/>
          <a:chOff x="0" y="0"/>
          <a:chExt cx="0" cy="0"/>
        </a:xfrm>
      </p:grpSpPr>
      <p:sp>
        <p:nvSpPr>
          <p:cNvPr id="7" name="Text Placeholder 3">
            <a:extLst>
              <a:ext uri="{FF2B5EF4-FFF2-40B4-BE49-F238E27FC236}">
                <a16:creationId xmlns:a16="http://schemas.microsoft.com/office/drawing/2014/main" id="{6367D6EC-8686-A51C-412B-72B084DD0258}"/>
              </a:ext>
            </a:extLst>
          </p:cNvPr>
          <p:cNvSpPr>
            <a:spLocks noGrp="1"/>
          </p:cNvSpPr>
          <p:nvPr>
            <p:ph type="body" sz="quarter" idx="15" hasCustomPrompt="1"/>
          </p:nvPr>
        </p:nvSpPr>
        <p:spPr>
          <a:xfrm>
            <a:off x="7129127" y="4735882"/>
            <a:ext cx="9917900" cy="4408118"/>
          </a:xfrm>
          <a:noFill/>
        </p:spPr>
        <p:txBody>
          <a:bodyPr wrap="square" lIns="0" tIns="0" rIns="0" bIns="0" numCol="2" spcCol="685800">
            <a:noAutofit/>
          </a:bodyPr>
          <a:lstStyle>
            <a:lvl1pPr marL="0" indent="0" algn="l" fontAlgn="base">
              <a:lnSpc>
                <a:spcPct val="125000"/>
              </a:lnSpc>
              <a:spcBef>
                <a:spcPts val="3000"/>
              </a:spcBef>
              <a:buNone/>
              <a:defRPr lang="en-US" sz="2400" b="0" i="0" dirty="0" smtClean="0">
                <a:effectLst/>
                <a:latin typeface="Manrope" pitchFamily="2" charset="0"/>
                <a:ea typeface="Helvetica Neue" panose="02000503000000020004" pitchFamily="2" charset="0"/>
                <a:cs typeface="Arial" panose="020B0604020202020204" pitchFamily="34" charset="0"/>
              </a:defRPr>
            </a:lvl1pPr>
          </a:lstStyle>
          <a:p>
            <a:pPr algn="l" fontAlgn="base">
              <a:lnSpc>
                <a:spcPct val="125000"/>
              </a:lnSpc>
              <a:spcBef>
                <a:spcPts val="2000"/>
              </a:spcBef>
            </a:pPr>
            <a:r>
              <a:rPr lang="en-US" sz="2400" i="0">
                <a:effectLst/>
                <a:latin typeface="Manrope" pitchFamily="2" charset="0"/>
                <a:ea typeface="Helvetica Neue" panose="02000503000000020004" pitchFamily="2" charset="0"/>
                <a:cs typeface="Helvetica Neue" panose="02000503000000020004" pitchFamily="2" charset="0"/>
              </a:rPr>
              <a:t>Dolor </a:t>
            </a:r>
            <a:r>
              <a:rPr lang="en-US" sz="2400" i="0" err="1">
                <a:effectLst/>
                <a:latin typeface="Manrope" pitchFamily="2" charset="0"/>
                <a:ea typeface="Helvetica Neue" panose="02000503000000020004" pitchFamily="2" charset="0"/>
                <a:cs typeface="Helvetica Neue" panose="02000503000000020004" pitchFamily="2" charset="0"/>
              </a:rPr>
              <a:t>aliqua</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eiusmod</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consequat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laborum</a:t>
            </a:r>
            <a:r>
              <a:rPr lang="en-US" sz="2400" i="0">
                <a:effectLst/>
                <a:latin typeface="Manrope" pitchFamily="2" charset="0"/>
                <a:ea typeface="Helvetica Neue" panose="02000503000000020004" pitchFamily="2" charset="0"/>
                <a:cs typeface="Helvetica Neue" panose="02000503000000020004" pitchFamily="2" charset="0"/>
              </a:rPr>
              <a:t> et </a:t>
            </a:r>
            <a:r>
              <a:rPr lang="en-US" sz="2400" i="0" err="1">
                <a:effectLst/>
                <a:latin typeface="Manrope" pitchFamily="2" charset="0"/>
                <a:ea typeface="Helvetica Neue" panose="02000503000000020004" pitchFamily="2" charset="0"/>
                <a:cs typeface="Helvetica Neue" panose="02000503000000020004" pitchFamily="2" charset="0"/>
              </a:rPr>
              <a:t>esse</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deserunt</a:t>
            </a:r>
            <a:r>
              <a:rPr lang="en-US" sz="2400" i="0">
                <a:effectLst/>
                <a:latin typeface="Manrope" pitchFamily="2" charset="0"/>
                <a:ea typeface="Helvetica Neue" panose="02000503000000020004" pitchFamily="2" charset="0"/>
                <a:cs typeface="Helvetica Neue" panose="02000503000000020004" pitchFamily="2" charset="0"/>
              </a:rPr>
              <a:t> culpa </a:t>
            </a:r>
            <a:r>
              <a:rPr lang="en-US" sz="2400" i="0" err="1">
                <a:effectLst/>
                <a:latin typeface="Manrope" pitchFamily="2" charset="0"/>
                <a:ea typeface="Helvetica Neue" panose="02000503000000020004" pitchFamily="2" charset="0"/>
                <a:cs typeface="Helvetica Neue" panose="02000503000000020004" pitchFamily="2" charset="0"/>
              </a:rPr>
              <a:t>velit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incididunt</a:t>
            </a:r>
            <a:r>
              <a:rPr lang="en-US" sz="2400" i="0">
                <a:effectLst/>
                <a:latin typeface="Manrope" pitchFamily="2" charset="0"/>
                <a:ea typeface="Helvetica Neue" panose="02000503000000020004" pitchFamily="2" charset="0"/>
                <a:cs typeface="Helvetica Neue" panose="02000503000000020004" pitchFamily="2" charset="0"/>
              </a:rPr>
              <a:t> magna </a:t>
            </a:r>
            <a:r>
              <a:rPr lang="en-US" sz="2400" i="0" err="1">
                <a:effectLst/>
                <a:latin typeface="Manrope" pitchFamily="2" charset="0"/>
                <a:ea typeface="Helvetica Neue" panose="02000503000000020004" pitchFamily="2" charset="0"/>
                <a:cs typeface="Helvetica Neue" panose="02000503000000020004" pitchFamily="2" charset="0"/>
              </a:rPr>
              <a:t>aliqua</a:t>
            </a:r>
            <a:r>
              <a:rPr lang="en-US" sz="2400" i="0">
                <a:effectLst/>
                <a:latin typeface="Manrope" pitchFamily="2" charset="0"/>
                <a:ea typeface="Helvetica Neue" panose="02000503000000020004" pitchFamily="2" charset="0"/>
                <a:cs typeface="Helvetica Neue" panose="02000503000000020004" pitchFamily="2" charset="0"/>
              </a:rPr>
              <a:t> ipsum </a:t>
            </a:r>
            <a:r>
              <a:rPr lang="en-US" sz="2400" i="0" err="1">
                <a:effectLst/>
                <a:latin typeface="Manrope" pitchFamily="2" charset="0"/>
                <a:ea typeface="Helvetica Neue" panose="02000503000000020004" pitchFamily="2" charset="0"/>
                <a:cs typeface="Helvetica Neue" panose="02000503000000020004" pitchFamily="2" charset="0"/>
              </a:rPr>
              <a:t>fugiat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laboris</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Adipisicing</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elit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cupidatat</a:t>
            </a:r>
            <a:r>
              <a:rPr lang="en-US" sz="2400" i="0">
                <a:effectLst/>
                <a:latin typeface="Manrope" pitchFamily="2" charset="0"/>
                <a:ea typeface="Helvetica Neue" panose="02000503000000020004" pitchFamily="2" charset="0"/>
                <a:cs typeface="Helvetica Neue" panose="02000503000000020004" pitchFamily="2" charset="0"/>
              </a:rPr>
              <a:t> magna </a:t>
            </a:r>
            <a:r>
              <a:rPr lang="en-US" sz="2400" i="0" err="1">
                <a:effectLst/>
                <a:latin typeface="Manrope" pitchFamily="2" charset="0"/>
                <a:ea typeface="Helvetica Neue" panose="02000503000000020004" pitchFamily="2" charset="0"/>
                <a:cs typeface="Helvetica Neue" panose="02000503000000020004" pitchFamily="2" charset="0"/>
              </a:rPr>
              <a:t>mollit</a:t>
            </a:r>
            <a:r>
              <a:rPr lang="en-US" sz="2400" i="0">
                <a:effectLst/>
                <a:latin typeface="Manrope" pitchFamily="2" charset="0"/>
                <a:ea typeface="Helvetica Neue" panose="02000503000000020004" pitchFamily="2" charset="0"/>
                <a:cs typeface="Helvetica Neue" panose="02000503000000020004" pitchFamily="2" charset="0"/>
              </a:rPr>
              <a:t> exercitation </a:t>
            </a:r>
            <a:r>
              <a:rPr lang="en-US" sz="2400" i="0" err="1">
                <a:effectLst/>
                <a:latin typeface="Manrope" pitchFamily="2" charset="0"/>
                <a:ea typeface="Helvetica Neue" panose="02000503000000020004" pitchFamily="2" charset="0"/>
                <a:cs typeface="Helvetica Neue" panose="02000503000000020004" pitchFamily="2" charset="0"/>
              </a:rPr>
              <a:t>sint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excepteur</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excepteur</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est</a:t>
            </a:r>
            <a:r>
              <a:rPr lang="en-US" sz="2400" i="0">
                <a:effectLst/>
                <a:latin typeface="Manrope" pitchFamily="2" charset="0"/>
                <a:ea typeface="Helvetica Neue" panose="02000503000000020004" pitchFamily="2" charset="0"/>
                <a:cs typeface="Helvetica Neue" panose="02000503000000020004" pitchFamily="2" charset="0"/>
              </a:rPr>
              <a:t> magna </a:t>
            </a:r>
            <a:r>
              <a:rPr lang="en-US" sz="2400" i="0" err="1">
                <a:effectLst/>
                <a:latin typeface="Manrope" pitchFamily="2" charset="0"/>
                <a:ea typeface="Helvetica Neue" panose="02000503000000020004" pitchFamily="2" charset="0"/>
                <a:cs typeface="Helvetica Neue" panose="02000503000000020004" pitchFamily="2" charset="0"/>
              </a:rPr>
              <a:t>occaecat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officia</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quis</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Nulla</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consequat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cupidatat</a:t>
            </a:r>
            <a:r>
              <a:rPr lang="en-US" sz="2400" i="0">
                <a:effectLst/>
                <a:latin typeface="Manrope" pitchFamily="2" charset="0"/>
                <a:ea typeface="Helvetica Neue" panose="02000503000000020004" pitchFamily="2" charset="0"/>
                <a:cs typeface="Helvetica Neue" panose="02000503000000020004" pitchFamily="2" charset="0"/>
              </a:rPr>
              <a:t> est. Sit </a:t>
            </a:r>
            <a:r>
              <a:rPr lang="en-US" sz="2400" i="0" err="1">
                <a:effectLst/>
                <a:latin typeface="Manrope" pitchFamily="2" charset="0"/>
                <a:ea typeface="Helvetica Neue" panose="02000503000000020004" pitchFamily="2" charset="0"/>
                <a:cs typeface="Helvetica Neue" panose="02000503000000020004" pitchFamily="2" charset="0"/>
              </a:rPr>
              <a:t>velit</a:t>
            </a:r>
            <a:r>
              <a:rPr lang="en-US" sz="2400" i="0">
                <a:effectLst/>
                <a:latin typeface="Manrope" pitchFamily="2" charset="0"/>
                <a:ea typeface="Helvetica Neue" panose="02000503000000020004" pitchFamily="2" charset="0"/>
                <a:cs typeface="Helvetica Neue" panose="02000503000000020004" pitchFamily="2" charset="0"/>
              </a:rPr>
              <a:t> ad </a:t>
            </a:r>
            <a:r>
              <a:rPr lang="en-US" sz="2400" i="0" err="1">
                <a:effectLst/>
                <a:latin typeface="Manrope" pitchFamily="2" charset="0"/>
                <a:ea typeface="Helvetica Neue" panose="02000503000000020004" pitchFamily="2" charset="0"/>
                <a:cs typeface="Helvetica Neue" panose="02000503000000020004" pitchFamily="2" charset="0"/>
              </a:rPr>
              <a:t>officia</a:t>
            </a:r>
            <a:r>
              <a:rPr lang="en-US" sz="2400" i="0">
                <a:effectLst/>
                <a:latin typeface="Manrope" pitchFamily="2" charset="0"/>
                <a:ea typeface="Helvetica Neue" panose="02000503000000020004" pitchFamily="2" charset="0"/>
                <a:cs typeface="Helvetica Neue" panose="02000503000000020004" pitchFamily="2" charset="0"/>
              </a:rPr>
              <a:t> ipsum </a:t>
            </a:r>
            <a:r>
              <a:rPr lang="en-US" sz="2400" i="0" err="1">
                <a:effectLst/>
                <a:latin typeface="Manrope" pitchFamily="2" charset="0"/>
                <a:ea typeface="Helvetica Neue" panose="02000503000000020004" pitchFamily="2" charset="0"/>
                <a:cs typeface="Helvetica Neue" panose="02000503000000020004" pitchFamily="2" charset="0"/>
              </a:rPr>
              <a:t>laboris</a:t>
            </a:r>
            <a:r>
              <a:rPr lang="en-US" sz="2400" i="0">
                <a:effectLst/>
                <a:latin typeface="Manrope" pitchFamily="2" charset="0"/>
                <a:ea typeface="Helvetica Neue" panose="02000503000000020004" pitchFamily="2" charset="0"/>
                <a:cs typeface="Helvetica Neue" panose="02000503000000020004" pitchFamily="2" charset="0"/>
              </a:rPr>
              <a:t> ex id Lorem </a:t>
            </a:r>
            <a:r>
              <a:rPr lang="en-US" sz="2400" i="0" err="1">
                <a:effectLst/>
                <a:latin typeface="Manrope" pitchFamily="2" charset="0"/>
                <a:ea typeface="Helvetica Neue" panose="02000503000000020004" pitchFamily="2" charset="0"/>
                <a:cs typeface="Helvetica Neue" panose="02000503000000020004" pitchFamily="2" charset="0"/>
              </a:rPr>
              <a:t>velit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eiusmod</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Consectetur</a:t>
            </a:r>
            <a:r>
              <a:rPr lang="en-US" sz="2400" i="0">
                <a:effectLst/>
                <a:latin typeface="Manrope" pitchFamily="2" charset="0"/>
                <a:ea typeface="Helvetica Neue" panose="02000503000000020004" pitchFamily="2" charset="0"/>
                <a:cs typeface="Helvetica Neue" panose="02000503000000020004" pitchFamily="2" charset="0"/>
              </a:rPr>
              <a:t> labore labore </a:t>
            </a:r>
            <a:r>
              <a:rPr lang="en-US" sz="2400" i="0" err="1">
                <a:effectLst/>
                <a:latin typeface="Manrope" pitchFamily="2" charset="0"/>
                <a:ea typeface="Helvetica Neue" panose="02000503000000020004" pitchFamily="2" charset="0"/>
                <a:cs typeface="Helvetica Neue" panose="02000503000000020004" pitchFamily="2" charset="0"/>
              </a:rPr>
              <a:t>nulla</a:t>
            </a:r>
            <a:r>
              <a:rPr lang="en-US" sz="2400" i="0">
                <a:effectLst/>
                <a:latin typeface="Manrope" pitchFamily="2" charset="0"/>
                <a:ea typeface="Helvetica Neue" panose="02000503000000020004" pitchFamily="2" charset="0"/>
                <a:cs typeface="Helvetica Neue" panose="02000503000000020004" pitchFamily="2" charset="0"/>
              </a:rPr>
              <a:t> in </a:t>
            </a:r>
            <a:r>
              <a:rPr lang="en-US" sz="2400" i="0" err="1">
                <a:effectLst/>
                <a:latin typeface="Manrope" pitchFamily="2" charset="0"/>
                <a:ea typeface="Helvetica Neue" panose="02000503000000020004" pitchFamily="2" charset="0"/>
                <a:cs typeface="Helvetica Neue" panose="02000503000000020004" pitchFamily="2" charset="0"/>
              </a:rPr>
              <a:t>ea</a:t>
            </a:r>
            <a:r>
              <a:rPr lang="en-US" sz="2400" i="0">
                <a:effectLst/>
                <a:latin typeface="Manrope" pitchFamily="2" charset="0"/>
                <a:ea typeface="Helvetica Neue" panose="02000503000000020004" pitchFamily="2" charset="0"/>
                <a:cs typeface="Helvetica Neue" panose="02000503000000020004" pitchFamily="2" charset="0"/>
              </a:rPr>
              <a:t> in non ex </a:t>
            </a:r>
            <a:r>
              <a:rPr lang="en-US" sz="2400" i="0" err="1">
                <a:effectLst/>
                <a:latin typeface="Manrope" pitchFamily="2" charset="0"/>
                <a:ea typeface="Helvetica Neue" panose="02000503000000020004" pitchFamily="2" charset="0"/>
                <a:cs typeface="Helvetica Neue" panose="02000503000000020004" pitchFamily="2" charset="0"/>
              </a:rPr>
              <a:t>adipisicing</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cillum</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ea</a:t>
            </a:r>
            <a:r>
              <a:rPr lang="en-US" sz="2400" i="0">
                <a:effectLst/>
                <a:latin typeface="Manrope" pitchFamily="2" charset="0"/>
                <a:ea typeface="Helvetica Neue" panose="02000503000000020004" pitchFamily="2" charset="0"/>
                <a:cs typeface="Helvetica Neue" panose="02000503000000020004" pitchFamily="2" charset="0"/>
              </a:rPr>
              <a:t> dolore </a:t>
            </a:r>
            <a:r>
              <a:rPr lang="en-US" sz="2400" i="0" err="1">
                <a:effectLst/>
                <a:latin typeface="Manrope" pitchFamily="2" charset="0"/>
                <a:ea typeface="Helvetica Neue" panose="02000503000000020004" pitchFamily="2" charset="0"/>
                <a:cs typeface="Helvetica Neue" panose="02000503000000020004" pitchFamily="2" charset="0"/>
              </a:rPr>
              <a:t>quis</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excepteu</a:t>
            </a:r>
            <a:r>
              <a:rPr lang="en-US" sz="2400" i="0">
                <a:effectLst/>
                <a:latin typeface="Manrope" pitchFamily="2" charset="0"/>
                <a:ea typeface="Helvetica Neue" panose="02000503000000020004" pitchFamily="2" charset="0"/>
                <a:cs typeface="Helvetica Neue" panose="02000503000000020004" pitchFamily="2" charset="0"/>
              </a:rPr>
              <a:t>.</a:t>
            </a:r>
          </a:p>
          <a:p>
            <a:pPr algn="l" fontAlgn="base">
              <a:lnSpc>
                <a:spcPct val="125000"/>
              </a:lnSpc>
              <a:spcBef>
                <a:spcPts val="2000"/>
              </a:spcBef>
            </a:pPr>
            <a:r>
              <a:rPr lang="en-US" sz="2400" i="0">
                <a:effectLst/>
                <a:latin typeface="Manrope" pitchFamily="2" charset="0"/>
                <a:ea typeface="Helvetica Neue" panose="02000503000000020004" pitchFamily="2" charset="0"/>
                <a:cs typeface="Helvetica Neue" panose="02000503000000020004" pitchFamily="2" charset="0"/>
              </a:rPr>
              <a:t>Minim qui </a:t>
            </a:r>
            <a:r>
              <a:rPr lang="en-US" sz="2400" i="0" err="1">
                <a:effectLst/>
                <a:latin typeface="Manrope" pitchFamily="2" charset="0"/>
                <a:ea typeface="Helvetica Neue" panose="02000503000000020004" pitchFamily="2" charset="0"/>
                <a:cs typeface="Helvetica Neue" panose="02000503000000020004" pitchFamily="2" charset="0"/>
              </a:rPr>
              <a:t>incididunt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amet</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nulla</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mollit</a:t>
            </a:r>
            <a:r>
              <a:rPr lang="en-US" sz="2400" i="0">
                <a:effectLst/>
                <a:latin typeface="Manrope" pitchFamily="2" charset="0"/>
                <a:ea typeface="Helvetica Neue" panose="02000503000000020004" pitchFamily="2" charset="0"/>
                <a:cs typeface="Helvetica Neue" panose="02000503000000020004" pitchFamily="2" charset="0"/>
              </a:rPr>
              <a:t> sunt et non </a:t>
            </a:r>
            <a:r>
              <a:rPr lang="en-US" sz="2400" i="0" err="1">
                <a:effectLst/>
                <a:latin typeface="Manrope" pitchFamily="2" charset="0"/>
                <a:ea typeface="Helvetica Neue" panose="02000503000000020004" pitchFamily="2" charset="0"/>
                <a:cs typeface="Helvetica Neue" panose="02000503000000020004" pitchFamily="2" charset="0"/>
              </a:rPr>
              <a:t>officia</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ea</a:t>
            </a:r>
            <a:r>
              <a:rPr lang="en-US" sz="2400" i="0">
                <a:effectLst/>
                <a:latin typeface="Manrope" pitchFamily="2" charset="0"/>
                <a:ea typeface="Helvetica Neue" panose="02000503000000020004" pitchFamily="2" charset="0"/>
                <a:cs typeface="Helvetica Neue" panose="02000503000000020004" pitchFamily="2" charset="0"/>
              </a:rPr>
              <a:t> do </a:t>
            </a:r>
            <a:r>
              <a:rPr lang="en-US" sz="2400" i="0" err="1">
                <a:effectLst/>
                <a:latin typeface="Manrope" pitchFamily="2" charset="0"/>
                <a:ea typeface="Helvetica Neue" panose="02000503000000020004" pitchFamily="2" charset="0"/>
                <a:cs typeface="Helvetica Neue" panose="02000503000000020004" pitchFamily="2" charset="0"/>
              </a:rPr>
              <a:t>consectetur</a:t>
            </a:r>
            <a:r>
              <a:rPr lang="en-US" sz="2400" i="0">
                <a:effectLst/>
                <a:latin typeface="Manrope" pitchFamily="2" charset="0"/>
                <a:ea typeface="Helvetica Neue" panose="02000503000000020004" pitchFamily="2" charset="0"/>
                <a:cs typeface="Helvetica Neue" panose="02000503000000020004" pitchFamily="2" charset="0"/>
              </a:rPr>
              <a:t> </a:t>
            </a:r>
            <a:r>
              <a:rPr lang="en-US" sz="2400" i="0" err="1">
                <a:effectLst/>
                <a:latin typeface="Manrope" pitchFamily="2" charset="0"/>
                <a:ea typeface="Helvetica Neue" panose="02000503000000020004" pitchFamily="2" charset="0"/>
                <a:cs typeface="Helvetica Neue" panose="02000503000000020004" pitchFamily="2" charset="0"/>
              </a:rPr>
              <a:t>consectetur</a:t>
            </a:r>
            <a:r>
              <a:rPr lang="en-US" sz="2400" i="0">
                <a:effectLst/>
                <a:latin typeface="Manrope" pitchFamily="2" charset="0"/>
                <a:ea typeface="Helvetica Neue" panose="02000503000000020004" pitchFamily="2" charset="0"/>
                <a:cs typeface="Helvetica Neue" panose="02000503000000020004" pitchFamily="2" charset="0"/>
              </a:rPr>
              <a:t> do et</a:t>
            </a:r>
            <a:endParaRPr lang="en-US" sz="2400">
              <a:latin typeface="Manrope" pitchFamily="2" charset="0"/>
              <a:ea typeface="Helvetica Neue" panose="02000503000000020004" pitchFamily="2" charset="0"/>
              <a:cs typeface="Helvetica Neue" panose="02000503000000020004" pitchFamily="2" charset="0"/>
            </a:endParaRPr>
          </a:p>
        </p:txBody>
      </p:sp>
      <p:sp>
        <p:nvSpPr>
          <p:cNvPr id="5" name="Title 1">
            <a:extLst>
              <a:ext uri="{FF2B5EF4-FFF2-40B4-BE49-F238E27FC236}">
                <a16:creationId xmlns:a16="http://schemas.microsoft.com/office/drawing/2014/main" id="{5E5F1148-9B2F-8776-7215-5B76065778F0}"/>
              </a:ext>
            </a:extLst>
          </p:cNvPr>
          <p:cNvSpPr>
            <a:spLocks noGrp="1"/>
          </p:cNvSpPr>
          <p:nvPr>
            <p:ph type="title" hasCustomPrompt="1"/>
          </p:nvPr>
        </p:nvSpPr>
        <p:spPr>
          <a:xfrm>
            <a:off x="664027" y="805545"/>
            <a:ext cx="16383002" cy="2890785"/>
          </a:xfrm>
          <a:noFill/>
        </p:spPr>
        <p:txBody>
          <a:bodyPr wrap="none" lIns="0" tIns="0" rIns="0" bIns="0" anchor="ctr">
            <a:noAutofit/>
          </a:bodyPr>
          <a:lstStyle>
            <a:lvl1pPr>
              <a:defRPr lang="en-US" sz="19200" b="0" i="0" spc="-150" dirty="0">
                <a:solidFill>
                  <a:schemeClr val="accent1"/>
                </a:solidFill>
                <a:ea typeface="Helvetica Neue" panose="02000503000000020004" pitchFamily="2" charset="0"/>
                <a:cs typeface="Arial" panose="020B0604020202020204" pitchFamily="34" charset="0"/>
              </a:defRPr>
            </a:lvl1pPr>
          </a:lstStyle>
          <a:p>
            <a:pPr marL="0" lvl="0" fontAlgn="base"/>
            <a:r>
              <a:rPr lang="en-US"/>
              <a:t>Large Callout</a:t>
            </a:r>
          </a:p>
        </p:txBody>
      </p:sp>
      <p:sp>
        <p:nvSpPr>
          <p:cNvPr id="6" name="Text Placeholder 3">
            <a:extLst>
              <a:ext uri="{FF2B5EF4-FFF2-40B4-BE49-F238E27FC236}">
                <a16:creationId xmlns:a16="http://schemas.microsoft.com/office/drawing/2014/main" id="{D017AF5D-74FB-76D8-37FD-519653936AFD}"/>
              </a:ext>
            </a:extLst>
          </p:cNvPr>
          <p:cNvSpPr>
            <a:spLocks noGrp="1"/>
          </p:cNvSpPr>
          <p:nvPr>
            <p:ph type="body" sz="quarter" idx="14" hasCustomPrompt="1"/>
          </p:nvPr>
        </p:nvSpPr>
        <p:spPr>
          <a:xfrm>
            <a:off x="729342" y="4735883"/>
            <a:ext cx="5457825" cy="2585323"/>
          </a:xfrm>
          <a:noFill/>
        </p:spPr>
        <p:txBody>
          <a:bodyPr wrap="square" lIns="0" tIns="0" rIns="0" bIns="0" numCol="1">
            <a:spAutoFit/>
          </a:bodyPr>
          <a:lstStyle>
            <a:lvl1pPr marL="0" indent="0" algn="l" fontAlgn="base">
              <a:lnSpc>
                <a:spcPct val="100000"/>
              </a:lnSpc>
              <a:spcBef>
                <a:spcPts val="3000"/>
              </a:spcBef>
              <a:buNone/>
              <a:defRPr lang="en-US" b="0" i="0" dirty="0" smtClean="0">
                <a:effectLst/>
                <a:latin typeface="Manrope" pitchFamily="2" charset="0"/>
                <a:ea typeface="Helvetica Neue" panose="02000503000000020004" pitchFamily="2" charset="0"/>
                <a:cs typeface="Arial" panose="020B0604020202020204" pitchFamily="34" charset="0"/>
              </a:defRPr>
            </a:lvl1pPr>
          </a:lstStyle>
          <a:p>
            <a:pPr algn="l" fontAlgn="base">
              <a:spcBef>
                <a:spcPts val="2000"/>
              </a:spcBef>
            </a:pPr>
            <a:r>
              <a:rPr lang="en-US" sz="4200" b="1" i="0">
                <a:effectLst/>
                <a:latin typeface="Manrope" pitchFamily="2" charset="0"/>
                <a:ea typeface="Helvetica Neue" panose="02000503000000020004" pitchFamily="2" charset="0"/>
                <a:cs typeface="Helvetica Neue" panose="02000503000000020004" pitchFamily="2" charset="0"/>
              </a:rPr>
              <a:t>Nisi </a:t>
            </a:r>
            <a:r>
              <a:rPr lang="en-US" sz="4200" b="1" i="0" err="1">
                <a:effectLst/>
                <a:latin typeface="Manrope" pitchFamily="2" charset="0"/>
                <a:ea typeface="Helvetica Neue" panose="02000503000000020004" pitchFamily="2" charset="0"/>
                <a:cs typeface="Helvetica Neue" panose="02000503000000020004" pitchFamily="2" charset="0"/>
              </a:rPr>
              <a:t>laborum</a:t>
            </a:r>
            <a:r>
              <a:rPr lang="en-US" sz="4200" b="1" i="0">
                <a:effectLst/>
                <a:latin typeface="Manrope" pitchFamily="2" charset="0"/>
                <a:ea typeface="Helvetica Neue" panose="02000503000000020004" pitchFamily="2" charset="0"/>
                <a:cs typeface="Helvetica Neue" panose="02000503000000020004" pitchFamily="2" charset="0"/>
              </a:rPr>
              <a:t> </a:t>
            </a:r>
            <a:r>
              <a:rPr lang="en-US" sz="4200" b="1" i="0" err="1">
                <a:effectLst/>
                <a:latin typeface="Manrope" pitchFamily="2" charset="0"/>
                <a:ea typeface="Helvetica Neue" panose="02000503000000020004" pitchFamily="2" charset="0"/>
                <a:cs typeface="Helvetica Neue" panose="02000503000000020004" pitchFamily="2" charset="0"/>
              </a:rPr>
              <a:t>eiusmod</a:t>
            </a:r>
            <a:r>
              <a:rPr lang="en-US" sz="4200" b="1" i="0">
                <a:effectLst/>
                <a:latin typeface="Manrope" pitchFamily="2" charset="0"/>
                <a:ea typeface="Helvetica Neue" panose="02000503000000020004" pitchFamily="2" charset="0"/>
                <a:cs typeface="Helvetica Neue" panose="02000503000000020004" pitchFamily="2" charset="0"/>
              </a:rPr>
              <a:t> </a:t>
            </a:r>
            <a:r>
              <a:rPr lang="en-US" sz="4200" b="1" i="0" err="1">
                <a:effectLst/>
                <a:latin typeface="Manrope" pitchFamily="2" charset="0"/>
                <a:ea typeface="Helvetica Neue" panose="02000503000000020004" pitchFamily="2" charset="0"/>
                <a:cs typeface="Helvetica Neue" panose="02000503000000020004" pitchFamily="2" charset="0"/>
              </a:rPr>
              <a:t>tempor</a:t>
            </a:r>
            <a:r>
              <a:rPr lang="en-US" sz="4200" b="1" i="0">
                <a:effectLst/>
                <a:latin typeface="Manrope" pitchFamily="2" charset="0"/>
                <a:ea typeface="Helvetica Neue" panose="02000503000000020004" pitchFamily="2" charset="0"/>
                <a:cs typeface="Helvetica Neue" panose="02000503000000020004" pitchFamily="2" charset="0"/>
              </a:rPr>
              <a:t> </a:t>
            </a:r>
            <a:r>
              <a:rPr lang="en-US" sz="4200" b="1" i="0" err="1">
                <a:effectLst/>
                <a:latin typeface="Manrope" pitchFamily="2" charset="0"/>
                <a:ea typeface="Helvetica Neue" panose="02000503000000020004" pitchFamily="2" charset="0"/>
                <a:cs typeface="Helvetica Neue" panose="02000503000000020004" pitchFamily="2" charset="0"/>
              </a:rPr>
              <a:t>commodo</a:t>
            </a:r>
            <a:r>
              <a:rPr lang="en-US" sz="4200" b="1">
                <a:latin typeface="Manrope" pitchFamily="2" charset="0"/>
                <a:ea typeface="Helvetica Neue" panose="02000503000000020004" pitchFamily="2" charset="0"/>
                <a:cs typeface="Helvetica Neue" panose="02000503000000020004" pitchFamily="2" charset="0"/>
              </a:rPr>
              <a:t> a</a:t>
            </a:r>
            <a:r>
              <a:rPr lang="en-US" sz="4200" b="1" i="0">
                <a:effectLst/>
                <a:latin typeface="Manrope" pitchFamily="2" charset="0"/>
                <a:ea typeface="Helvetica Neue" panose="02000503000000020004" pitchFamily="2" charset="0"/>
                <a:cs typeface="Helvetica Neue" panose="02000503000000020004" pitchFamily="2" charset="0"/>
              </a:rPr>
              <a:t>d dolor </a:t>
            </a:r>
            <a:r>
              <a:rPr lang="en-US" sz="4200" b="1" i="0" err="1">
                <a:effectLst/>
                <a:latin typeface="Manrope" pitchFamily="2" charset="0"/>
                <a:ea typeface="Helvetica Neue" panose="02000503000000020004" pitchFamily="2" charset="0"/>
                <a:cs typeface="Helvetica Neue" panose="02000503000000020004" pitchFamily="2" charset="0"/>
              </a:rPr>
              <a:t>quis</a:t>
            </a:r>
            <a:r>
              <a:rPr lang="en-US" sz="4200" b="1" i="0">
                <a:effectLst/>
                <a:latin typeface="Manrope" pitchFamily="2" charset="0"/>
                <a:ea typeface="Helvetica Neue" panose="02000503000000020004" pitchFamily="2" charset="0"/>
                <a:cs typeface="Helvetica Neue" panose="02000503000000020004" pitchFamily="2" charset="0"/>
              </a:rPr>
              <a:t> qui </a:t>
            </a:r>
            <a:r>
              <a:rPr lang="en-US" sz="4200" b="1" i="0" err="1">
                <a:effectLst/>
                <a:latin typeface="Manrope" pitchFamily="2" charset="0"/>
                <a:ea typeface="Helvetica Neue" panose="02000503000000020004" pitchFamily="2" charset="0"/>
                <a:cs typeface="Helvetica Neue" panose="02000503000000020004" pitchFamily="2" charset="0"/>
              </a:rPr>
              <a:t>elit</a:t>
            </a:r>
            <a:r>
              <a:rPr lang="en-US" sz="4200" b="1" i="0">
                <a:effectLst/>
                <a:latin typeface="Manrope" pitchFamily="2" charset="0"/>
                <a:ea typeface="Helvetica Neue" panose="02000503000000020004" pitchFamily="2" charset="0"/>
                <a:cs typeface="Helvetica Neue" panose="02000503000000020004" pitchFamily="2" charset="0"/>
              </a:rPr>
              <a:t>.</a:t>
            </a:r>
          </a:p>
        </p:txBody>
      </p:sp>
      <p:sp>
        <p:nvSpPr>
          <p:cNvPr id="2" name="Oval 1">
            <a:extLst>
              <a:ext uri="{FF2B5EF4-FFF2-40B4-BE49-F238E27FC236}">
                <a16:creationId xmlns:a16="http://schemas.microsoft.com/office/drawing/2014/main" id="{91211DBE-63CE-FA04-8356-D7DD80301297}"/>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3" name="Slide Number Placeholder 5">
            <a:extLst>
              <a:ext uri="{FF2B5EF4-FFF2-40B4-BE49-F238E27FC236}">
                <a16:creationId xmlns:a16="http://schemas.microsoft.com/office/drawing/2014/main" id="{69860DBD-D344-8969-54DE-B4C8765D3E34}"/>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57528026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3_Boxed">
    <p:spTree>
      <p:nvGrpSpPr>
        <p:cNvPr id="1" name=""/>
        <p:cNvGrpSpPr/>
        <p:nvPr/>
      </p:nvGrpSpPr>
      <p:grpSpPr>
        <a:xfrm>
          <a:off x="0" y="0"/>
          <a:ext cx="0" cy="0"/>
          <a:chOff x="0" y="0"/>
          <a:chExt cx="0" cy="0"/>
        </a:xfrm>
      </p:grpSpPr>
      <p:sp>
        <p:nvSpPr>
          <p:cNvPr id="23" name="Text Placeholder 3">
            <a:extLst>
              <a:ext uri="{FF2B5EF4-FFF2-40B4-BE49-F238E27FC236}">
                <a16:creationId xmlns:a16="http://schemas.microsoft.com/office/drawing/2014/main" id="{B7E4BA10-48CD-B96C-5193-91E445D34385}"/>
              </a:ext>
            </a:extLst>
          </p:cNvPr>
          <p:cNvSpPr>
            <a:spLocks noGrp="1"/>
          </p:cNvSpPr>
          <p:nvPr>
            <p:ph type="body" sz="quarter" idx="23" hasCustomPrompt="1"/>
          </p:nvPr>
        </p:nvSpPr>
        <p:spPr>
          <a:xfrm>
            <a:off x="685800" y="5440204"/>
            <a:ext cx="7772400" cy="1939826"/>
          </a:xfrm>
          <a:noFill/>
        </p:spPr>
        <p:txBody>
          <a:bodyPr wrap="square" lIns="0" tIns="0" rIns="0" bIns="0" numCol="1" spcCol="685800">
            <a:spAutoFit/>
          </a:bodyPr>
          <a:lstStyle>
            <a:lvl1pPr marL="0" indent="0">
              <a:lnSpc>
                <a:spcPct val="135000"/>
              </a:lnSpc>
              <a:buNone/>
              <a:defRPr lang="en-US" sz="2400" b="0" i="0" dirty="0" smtClean="0">
                <a:effectLst/>
                <a:latin typeface="Manrope" pitchFamily="2" charset="0"/>
                <a:ea typeface="Helvetica Neue" panose="02000503000000020004" pitchFamily="2" charset="0"/>
                <a:cs typeface="Arial" panose="020B0604020202020204" pitchFamily="34" charset="0"/>
              </a:defRPr>
            </a:lvl1pPr>
          </a:lstStyle>
          <a:p>
            <a:pPr marL="0" indent="0">
              <a:lnSpc>
                <a:spcPct val="135000"/>
              </a:lnSpc>
              <a:buNone/>
            </a:pPr>
            <a:r>
              <a:rPr lang="en-US" sz="2400">
                <a:latin typeface="Manrope" pitchFamily="2" charset="0"/>
              </a:rPr>
              <a:t>Lorem ipsum dolor sit </a:t>
            </a:r>
            <a:r>
              <a:rPr lang="en-US" sz="2400" err="1">
                <a:latin typeface="Manrope" pitchFamily="2" charset="0"/>
              </a:rPr>
              <a:t>amet</a:t>
            </a:r>
            <a:r>
              <a:rPr lang="en-US" sz="2400">
                <a:latin typeface="Manrope" pitchFamily="2" charset="0"/>
              </a:rPr>
              <a:t>, </a:t>
            </a:r>
            <a:r>
              <a:rPr lang="en-US" sz="2400" err="1">
                <a:latin typeface="Manrope" pitchFamily="2" charset="0"/>
              </a:rPr>
              <a:t>consectetur</a:t>
            </a:r>
            <a:r>
              <a:rPr lang="en-US" sz="2400">
                <a:latin typeface="Manrope" pitchFamily="2" charset="0"/>
              </a:rPr>
              <a:t> </a:t>
            </a:r>
            <a:r>
              <a:rPr lang="en-US" sz="2400" err="1">
                <a:latin typeface="Manrope" pitchFamily="2" charset="0"/>
              </a:rPr>
              <a:t>adipiscing</a:t>
            </a:r>
            <a:r>
              <a:rPr lang="en-US" sz="2400">
                <a:latin typeface="Manrope" pitchFamily="2" charset="0"/>
              </a:rPr>
              <a:t> </a:t>
            </a:r>
            <a:r>
              <a:rPr lang="en-US" sz="2400" err="1">
                <a:latin typeface="Manrope" pitchFamily="2" charset="0"/>
              </a:rPr>
              <a:t>elit</a:t>
            </a:r>
            <a:r>
              <a:rPr lang="en-US" sz="2400">
                <a:latin typeface="Manrope" pitchFamily="2" charset="0"/>
              </a:rPr>
              <a:t>. </a:t>
            </a:r>
            <a:r>
              <a:rPr lang="en-US" sz="2400" err="1">
                <a:latin typeface="Manrope" pitchFamily="2" charset="0"/>
              </a:rPr>
              <a:t>Etiam</a:t>
            </a:r>
            <a:r>
              <a:rPr lang="en-US" sz="2400">
                <a:latin typeface="Manrope" pitchFamily="2" charset="0"/>
              </a:rPr>
              <a:t> in </a:t>
            </a:r>
            <a:r>
              <a:rPr lang="en-US" sz="2400" err="1">
                <a:latin typeface="Manrope" pitchFamily="2" charset="0"/>
              </a:rPr>
              <a:t>massa</a:t>
            </a:r>
            <a:r>
              <a:rPr lang="en-US" sz="2400">
                <a:latin typeface="Manrope" pitchFamily="2" charset="0"/>
              </a:rPr>
              <a:t> </a:t>
            </a:r>
            <a:r>
              <a:rPr lang="en-US" sz="2400" err="1">
                <a:latin typeface="Manrope" pitchFamily="2" charset="0"/>
              </a:rPr>
              <a:t>laoreet</a:t>
            </a:r>
            <a:r>
              <a:rPr lang="en-US" sz="2400">
                <a:latin typeface="Manrope" pitchFamily="2" charset="0"/>
              </a:rPr>
              <a:t>, </a:t>
            </a:r>
            <a:r>
              <a:rPr lang="en-US" sz="2400" err="1">
                <a:latin typeface="Manrope" pitchFamily="2" charset="0"/>
              </a:rPr>
              <a:t>consectetur</a:t>
            </a:r>
            <a:r>
              <a:rPr lang="en-US" sz="2400">
                <a:latin typeface="Manrope" pitchFamily="2" charset="0"/>
              </a:rPr>
              <a:t> </a:t>
            </a:r>
            <a:r>
              <a:rPr lang="en-US" sz="2400" err="1">
                <a:latin typeface="Manrope" pitchFamily="2" charset="0"/>
              </a:rPr>
              <a:t>nisl</a:t>
            </a:r>
            <a:r>
              <a:rPr lang="en-US" sz="2400">
                <a:latin typeface="Manrope" pitchFamily="2" charset="0"/>
              </a:rPr>
              <a:t> nec, </a:t>
            </a:r>
            <a:r>
              <a:rPr lang="en-US" sz="2400" err="1">
                <a:latin typeface="Manrope" pitchFamily="2" charset="0"/>
              </a:rPr>
              <a:t>sodales</a:t>
            </a:r>
            <a:r>
              <a:rPr lang="en-US" sz="2400">
                <a:latin typeface="Manrope" pitchFamily="2" charset="0"/>
              </a:rPr>
              <a:t> </a:t>
            </a:r>
            <a:r>
              <a:rPr lang="en-US" sz="2400" err="1">
                <a:latin typeface="Manrope" pitchFamily="2" charset="0"/>
              </a:rPr>
              <a:t>arcu</a:t>
            </a:r>
            <a:r>
              <a:rPr lang="en-US" sz="2400">
                <a:latin typeface="Manrope" pitchFamily="2" charset="0"/>
              </a:rPr>
              <a:t>. Ut vestibulum </a:t>
            </a:r>
            <a:r>
              <a:rPr lang="en-US" sz="2400" err="1">
                <a:latin typeface="Manrope" pitchFamily="2" charset="0"/>
              </a:rPr>
              <a:t>finibus</a:t>
            </a:r>
            <a:r>
              <a:rPr lang="en-US" sz="2400">
                <a:latin typeface="Manrope" pitchFamily="2" charset="0"/>
              </a:rPr>
              <a:t> </a:t>
            </a:r>
            <a:r>
              <a:rPr lang="en-US" sz="2400" err="1">
                <a:latin typeface="Manrope" pitchFamily="2" charset="0"/>
              </a:rPr>
              <a:t>mauris</a:t>
            </a:r>
            <a:r>
              <a:rPr lang="en-US" sz="2400">
                <a:latin typeface="Manrope" pitchFamily="2" charset="0"/>
              </a:rPr>
              <a:t> vitae </a:t>
            </a:r>
            <a:r>
              <a:rPr lang="en-US" sz="2400" err="1">
                <a:latin typeface="Manrope" pitchFamily="2" charset="0"/>
              </a:rPr>
              <a:t>egestas</a:t>
            </a:r>
            <a:r>
              <a:rPr lang="en-US" sz="2400">
                <a:latin typeface="Manrope" pitchFamily="2" charset="0"/>
              </a:rPr>
              <a:t>. </a:t>
            </a:r>
            <a:r>
              <a:rPr lang="en-US" sz="2400" err="1">
                <a:latin typeface="Manrope" pitchFamily="2" charset="0"/>
              </a:rPr>
              <a:t>Quisque</a:t>
            </a:r>
            <a:r>
              <a:rPr lang="en-US" sz="2400">
                <a:latin typeface="Manrope" pitchFamily="2" charset="0"/>
              </a:rPr>
              <a:t> auctor </a:t>
            </a:r>
            <a:r>
              <a:rPr lang="en-US" sz="2400" err="1">
                <a:latin typeface="Manrope" pitchFamily="2" charset="0"/>
              </a:rPr>
              <a:t>tincidunt</a:t>
            </a:r>
            <a:r>
              <a:rPr lang="en-US" sz="2400">
                <a:latin typeface="Manrope" pitchFamily="2" charset="0"/>
              </a:rPr>
              <a:t> </a:t>
            </a:r>
            <a:r>
              <a:rPr lang="en-US" sz="2400" err="1">
                <a:latin typeface="Manrope" pitchFamily="2" charset="0"/>
              </a:rPr>
              <a:t>mattis</a:t>
            </a:r>
            <a:r>
              <a:rPr lang="en-US" sz="2400">
                <a:latin typeface="Manrope" pitchFamily="2" charset="0"/>
              </a:rPr>
              <a:t>. In hac </a:t>
            </a:r>
            <a:r>
              <a:rPr lang="en-US" sz="2400" err="1">
                <a:latin typeface="Manrope" pitchFamily="2" charset="0"/>
              </a:rPr>
              <a:t>habitasse</a:t>
            </a:r>
            <a:r>
              <a:rPr lang="en-US" sz="2400">
                <a:latin typeface="Manrope" pitchFamily="2" charset="0"/>
              </a:rPr>
              <a:t> </a:t>
            </a:r>
            <a:r>
              <a:rPr lang="en-US" sz="2400" err="1">
                <a:latin typeface="Manrope" pitchFamily="2" charset="0"/>
              </a:rPr>
              <a:t>platea</a:t>
            </a:r>
            <a:r>
              <a:rPr lang="en-US" sz="2400">
                <a:latin typeface="Manrope" pitchFamily="2" charset="0"/>
              </a:rPr>
              <a:t> </a:t>
            </a:r>
            <a:r>
              <a:rPr lang="en-US" sz="2400" err="1">
                <a:latin typeface="Manrope" pitchFamily="2" charset="0"/>
              </a:rPr>
              <a:t>dictumst</a:t>
            </a:r>
            <a:r>
              <a:rPr lang="en-US" sz="2400">
                <a:latin typeface="Manrope" pitchFamily="2" charset="0"/>
              </a:rPr>
              <a:t>.</a:t>
            </a:r>
          </a:p>
        </p:txBody>
      </p:sp>
      <p:grpSp>
        <p:nvGrpSpPr>
          <p:cNvPr id="2" name="Group 1">
            <a:extLst>
              <a:ext uri="{FF2B5EF4-FFF2-40B4-BE49-F238E27FC236}">
                <a16:creationId xmlns:a16="http://schemas.microsoft.com/office/drawing/2014/main" id="{ACEE5714-E912-EAF4-AD6A-EF5A35F7EA75}"/>
              </a:ext>
            </a:extLst>
          </p:cNvPr>
          <p:cNvGrpSpPr/>
          <p:nvPr userDrawn="1"/>
        </p:nvGrpSpPr>
        <p:grpSpPr>
          <a:xfrm>
            <a:off x="17225010" y="365065"/>
            <a:ext cx="377190" cy="685796"/>
            <a:chOff x="11577320" y="243376"/>
            <a:chExt cx="251460" cy="457197"/>
          </a:xfrm>
        </p:grpSpPr>
        <p:sp>
          <p:nvSpPr>
            <p:cNvPr id="6" name="Slide Number Placeholder 5">
              <a:extLst>
                <a:ext uri="{FF2B5EF4-FFF2-40B4-BE49-F238E27FC236}">
                  <a16:creationId xmlns:a16="http://schemas.microsoft.com/office/drawing/2014/main" id="{DB2EB099-B102-3DE3-7C23-750C137F8561}"/>
                </a:ext>
              </a:extLst>
            </p:cNvPr>
            <p:cNvSpPr txBox="1">
              <a:spLocks/>
            </p:cNvSpPr>
            <p:nvPr/>
          </p:nvSpPr>
          <p:spPr>
            <a:xfrm>
              <a:off x="11577320" y="243376"/>
              <a:ext cx="251460" cy="457197"/>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
          <p:nvSpPr>
            <p:cNvPr id="7" name="Oval 6">
              <a:extLst>
                <a:ext uri="{FF2B5EF4-FFF2-40B4-BE49-F238E27FC236}">
                  <a16:creationId xmlns:a16="http://schemas.microsoft.com/office/drawing/2014/main" id="{39C4FBC3-62C7-6CA1-D5F4-CF94542F16D6}"/>
                </a:ext>
              </a:extLst>
            </p:cNvPr>
            <p:cNvSpPr/>
            <p:nvPr/>
          </p:nvSpPr>
          <p:spPr>
            <a:xfrm>
              <a:off x="11577320" y="345440"/>
              <a:ext cx="251460" cy="25146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grpSp>
      <p:sp>
        <p:nvSpPr>
          <p:cNvPr id="18" name="TextBox 17">
            <a:extLst>
              <a:ext uri="{FF2B5EF4-FFF2-40B4-BE49-F238E27FC236}">
                <a16:creationId xmlns:a16="http://schemas.microsoft.com/office/drawing/2014/main" id="{2BBA708F-90D4-0F0E-2A01-48F9C14DFBA1}"/>
              </a:ext>
            </a:extLst>
          </p:cNvPr>
          <p:cNvSpPr txBox="1"/>
          <p:nvPr userDrawn="1"/>
        </p:nvSpPr>
        <p:spPr>
          <a:xfrm>
            <a:off x="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bg2"/>
                </a:solidFill>
                <a:effectLst/>
                <a:latin typeface="+mj-lt"/>
                <a:ea typeface="Inter SemiBold" panose="02000503000000020004" pitchFamily="2" charset="0"/>
                <a:cs typeface="Arial" panose="020B0604020202020204" pitchFamily="34" charset="0"/>
              </a:rPr>
              <a:t>CONFIDENTIAL. NOT FOR REPRODUCTION.</a:t>
            </a:r>
          </a:p>
        </p:txBody>
      </p:sp>
      <p:grpSp>
        <p:nvGrpSpPr>
          <p:cNvPr id="9" name="Group 8">
            <a:extLst>
              <a:ext uri="{FF2B5EF4-FFF2-40B4-BE49-F238E27FC236}">
                <a16:creationId xmlns:a16="http://schemas.microsoft.com/office/drawing/2014/main" id="{26428126-2229-E5B7-9024-48FA5A4D3750}"/>
              </a:ext>
            </a:extLst>
          </p:cNvPr>
          <p:cNvGrpSpPr/>
          <p:nvPr userDrawn="1"/>
        </p:nvGrpSpPr>
        <p:grpSpPr>
          <a:xfrm>
            <a:off x="9164117" y="0"/>
            <a:ext cx="9123884" cy="10287000"/>
            <a:chOff x="6114854" y="0"/>
            <a:chExt cx="6082589" cy="6830643"/>
          </a:xfrm>
        </p:grpSpPr>
        <p:sp>
          <p:nvSpPr>
            <p:cNvPr id="14" name="Rectangle 13">
              <a:extLst>
                <a:ext uri="{FF2B5EF4-FFF2-40B4-BE49-F238E27FC236}">
                  <a16:creationId xmlns:a16="http://schemas.microsoft.com/office/drawing/2014/main" id="{B2180F7E-9BE6-1756-4609-53B02A484213}"/>
                </a:ext>
              </a:extLst>
            </p:cNvPr>
            <p:cNvSpPr/>
            <p:nvPr userDrawn="1"/>
          </p:nvSpPr>
          <p:spPr>
            <a:xfrm>
              <a:off x="6114854" y="2279860"/>
              <a:ext cx="3048000" cy="228617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29" name="Picture 28" descr="A bus driving on a street&#10;&#10;Description automatically generated">
              <a:extLst>
                <a:ext uri="{FF2B5EF4-FFF2-40B4-BE49-F238E27FC236}">
                  <a16:creationId xmlns:a16="http://schemas.microsoft.com/office/drawing/2014/main" id="{2CE944D8-D7EA-F5FC-4DB1-6BE30E7DF8D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24180" t="30518" r="28945" b="34454"/>
            <a:stretch/>
          </p:blipFill>
          <p:spPr>
            <a:xfrm>
              <a:off x="6114854" y="0"/>
              <a:ext cx="3048000" cy="2277672"/>
            </a:xfrm>
            <a:prstGeom prst="rect">
              <a:avLst/>
            </a:prstGeom>
          </p:spPr>
        </p:pic>
        <p:pic>
          <p:nvPicPr>
            <p:cNvPr id="33" name="Picture 32">
              <a:extLst>
                <a:ext uri="{FF2B5EF4-FFF2-40B4-BE49-F238E27FC236}">
                  <a16:creationId xmlns:a16="http://schemas.microsoft.com/office/drawing/2014/main" id="{3DDBD6D9-BB7B-8F78-C8FB-AE72D8FD0540}"/>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t="330" b="24944"/>
            <a:stretch/>
          </p:blipFill>
          <p:spPr>
            <a:xfrm>
              <a:off x="6114854" y="4552970"/>
              <a:ext cx="3048000" cy="2277672"/>
            </a:xfrm>
            <a:prstGeom prst="rect">
              <a:avLst/>
            </a:prstGeom>
          </p:spPr>
        </p:pic>
        <p:sp>
          <p:nvSpPr>
            <p:cNvPr id="13" name="Rectangle 12">
              <a:extLst>
                <a:ext uri="{FF2B5EF4-FFF2-40B4-BE49-F238E27FC236}">
                  <a16:creationId xmlns:a16="http://schemas.microsoft.com/office/drawing/2014/main" id="{2669EA9C-2B52-555F-4D70-E12015671A0C}"/>
                </a:ext>
              </a:extLst>
            </p:cNvPr>
            <p:cNvSpPr/>
            <p:nvPr userDrawn="1"/>
          </p:nvSpPr>
          <p:spPr>
            <a:xfrm>
              <a:off x="9149443" y="4552971"/>
              <a:ext cx="3048000" cy="22776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8" name="Rectangle 7">
              <a:extLst>
                <a:ext uri="{FF2B5EF4-FFF2-40B4-BE49-F238E27FC236}">
                  <a16:creationId xmlns:a16="http://schemas.microsoft.com/office/drawing/2014/main" id="{B9912808-E859-4CD3-B50B-009BED272AD8}"/>
                </a:ext>
              </a:extLst>
            </p:cNvPr>
            <p:cNvSpPr/>
            <p:nvPr userDrawn="1"/>
          </p:nvSpPr>
          <p:spPr>
            <a:xfrm>
              <a:off x="9149443" y="0"/>
              <a:ext cx="3048000" cy="228617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32" name="Picture 31">
              <a:extLst>
                <a:ext uri="{FF2B5EF4-FFF2-40B4-BE49-F238E27FC236}">
                  <a16:creationId xmlns:a16="http://schemas.microsoft.com/office/drawing/2014/main" id="{E899B653-4887-83AF-B275-0F57A7A47F7A}"/>
                </a:ext>
              </a:extLst>
            </p:cNvPr>
            <p:cNvPicPr>
              <a:picLocks noChangeAspect="1"/>
            </p:cNvPicPr>
            <p:nvPr userDrawn="1"/>
          </p:nvPicPr>
          <p:blipFill>
            <a:blip r:embed="rId4">
              <a:extLst>
                <a:ext uri="{28A0092B-C50C-407E-A947-70E740481C1C}">
                  <a14:useLocalDpi xmlns:a14="http://schemas.microsoft.com/office/drawing/2010/main" val="0"/>
                </a:ext>
              </a:extLst>
            </a:blip>
            <a:srcRect t="12637" b="12637"/>
            <a:stretch/>
          </p:blipFill>
          <p:spPr>
            <a:xfrm>
              <a:off x="9149443" y="2279860"/>
              <a:ext cx="3048000" cy="2277672"/>
            </a:xfrm>
            <a:prstGeom prst="rect">
              <a:avLst/>
            </a:prstGeom>
          </p:spPr>
        </p:pic>
      </p:grpSp>
      <p:sp>
        <p:nvSpPr>
          <p:cNvPr id="36" name="Text Placeholder 3">
            <a:extLst>
              <a:ext uri="{FF2B5EF4-FFF2-40B4-BE49-F238E27FC236}">
                <a16:creationId xmlns:a16="http://schemas.microsoft.com/office/drawing/2014/main" id="{DECE5513-86FC-316D-278E-62CE2A4BD1FF}"/>
              </a:ext>
            </a:extLst>
          </p:cNvPr>
          <p:cNvSpPr txBox="1">
            <a:spLocks/>
          </p:cNvSpPr>
          <p:nvPr userDrawn="1"/>
        </p:nvSpPr>
        <p:spPr>
          <a:xfrm>
            <a:off x="14540591" y="496166"/>
            <a:ext cx="813140" cy="804900"/>
          </a:xfrm>
          <a:prstGeom prst="rect">
            <a:avLst/>
          </a:prstGeom>
        </p:spPr>
        <p:txBody>
          <a:bodyPr vert="horz" wrap="square" lIns="0" tIns="0" rIns="0" bIns="0" numCol="1" spcCol="914400" rtlCol="0">
            <a:spAutoFit/>
          </a:bodyPr>
          <a:lstStyle>
            <a:lvl1pPr marL="0" indent="0" algn="l" defTabSz="914400" rtl="0" eaLnBrk="1" latinLnBrk="0" hangingPunct="1">
              <a:lnSpc>
                <a:spcPct val="125000"/>
              </a:lnSpc>
              <a:spcBef>
                <a:spcPts val="1400"/>
              </a:spcBef>
              <a:buClr>
                <a:schemeClr val="accent1"/>
              </a:buClr>
              <a:buFont typeface="Wingdings" pitchFamily="2" charset="2"/>
              <a:buNone/>
              <a:tabLst/>
              <a:defRPr sz="2800" kern="1200" spc="0" baseline="0">
                <a:solidFill>
                  <a:schemeClr val="tx1"/>
                </a:solidFill>
                <a:latin typeface="+mn-lt"/>
                <a:ea typeface="+mn-ea"/>
                <a:cs typeface="+mn-cs"/>
              </a:defRPr>
            </a:lvl1pPr>
            <a:lvl2pPr marL="457200" indent="0" algn="l" defTabSz="914400" rtl="0" eaLnBrk="1" latinLnBrk="0" hangingPunct="1">
              <a:lnSpc>
                <a:spcPct val="125000"/>
              </a:lnSpc>
              <a:spcBef>
                <a:spcPts val="1200"/>
              </a:spcBef>
              <a:buClr>
                <a:schemeClr val="accent1"/>
              </a:buClr>
              <a:buFont typeface="Wingdings" pitchFamily="2" charset="2"/>
              <a:buNone/>
              <a:tabLst/>
              <a:defRPr sz="2400" kern="1200" spc="0" baseline="0">
                <a:solidFill>
                  <a:schemeClr val="tx1"/>
                </a:solidFill>
                <a:latin typeface="+mn-lt"/>
                <a:ea typeface="+mn-ea"/>
                <a:cs typeface="+mn-cs"/>
              </a:defRPr>
            </a:lvl2pPr>
            <a:lvl3pPr marL="1095375" indent="-180975" algn="l" defTabSz="914400" rtl="0" eaLnBrk="1" latinLnBrk="0" hangingPunct="1">
              <a:lnSpc>
                <a:spcPct val="125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US" sz="4800">
                <a:latin typeface="+mj-lt"/>
              </a:rPr>
              <a:t>A</a:t>
            </a:r>
          </a:p>
        </p:txBody>
      </p:sp>
      <p:sp>
        <p:nvSpPr>
          <p:cNvPr id="4" name="TextBox 3">
            <a:extLst>
              <a:ext uri="{FF2B5EF4-FFF2-40B4-BE49-F238E27FC236}">
                <a16:creationId xmlns:a16="http://schemas.microsoft.com/office/drawing/2014/main" id="{56B1D217-73A8-B7E6-C48B-2821523CEE20}"/>
              </a:ext>
            </a:extLst>
          </p:cNvPr>
          <p:cNvSpPr txBox="1"/>
          <p:nvPr userDrawn="1"/>
        </p:nvSpPr>
        <p:spPr>
          <a:xfrm>
            <a:off x="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F91C6EE4-605A-120B-85E1-6576CCD7B01E}"/>
              </a:ext>
            </a:extLst>
          </p:cNvPr>
          <p:cNvPicPr>
            <a:picLocks noChangeAspect="1"/>
          </p:cNvPicPr>
          <p:nvPr userDrawn="1"/>
        </p:nvPicPr>
        <p:blipFill>
          <a:blip r:embed="rId5"/>
          <a:stretch>
            <a:fillRect/>
          </a:stretch>
        </p:blipFill>
        <p:spPr>
          <a:xfrm>
            <a:off x="685801" y="9632303"/>
            <a:ext cx="2840108" cy="280694"/>
          </a:xfrm>
          <a:prstGeom prst="rect">
            <a:avLst/>
          </a:prstGeom>
        </p:spPr>
      </p:pic>
      <p:sp>
        <p:nvSpPr>
          <p:cNvPr id="10" name="Text Placeholder 3">
            <a:extLst>
              <a:ext uri="{FF2B5EF4-FFF2-40B4-BE49-F238E27FC236}">
                <a16:creationId xmlns:a16="http://schemas.microsoft.com/office/drawing/2014/main" id="{3D5962DA-2D77-260E-4D79-73633A105BA6}"/>
              </a:ext>
            </a:extLst>
          </p:cNvPr>
          <p:cNvSpPr>
            <a:spLocks noGrp="1"/>
          </p:cNvSpPr>
          <p:nvPr>
            <p:ph type="body" sz="quarter" idx="14" hasCustomPrompt="1"/>
          </p:nvPr>
        </p:nvSpPr>
        <p:spPr>
          <a:xfrm>
            <a:off x="14540591" y="1358474"/>
            <a:ext cx="2833010" cy="610488"/>
          </a:xfrm>
          <a:noFill/>
        </p:spPr>
        <p:txBody>
          <a:bodyPr wrap="square" lIns="0" tIns="0" rIns="0" bIns="0" numCol="1" anchor="ctr" anchorCtr="0">
            <a:spAutoFit/>
          </a:bodyPr>
          <a:lstStyle>
            <a:lvl1pPr marL="0" indent="0">
              <a:buNone/>
              <a:defRPr lang="en-US" sz="3300" i="0" smtClean="0">
                <a:effectLst/>
                <a:latin typeface="Manrope" pitchFamily="2" charset="0"/>
                <a:ea typeface="Inter SemiBold" panose="02000503000000020004" pitchFamily="2" charset="0"/>
              </a:defRPr>
            </a:lvl1pPr>
          </a:lstStyle>
          <a:p>
            <a:pPr marL="0" lvl="0" fontAlgn="base">
              <a:lnSpc>
                <a:spcPct val="135000"/>
              </a:lnSpc>
              <a:spcBef>
                <a:spcPts val="3000"/>
              </a:spcBef>
            </a:pPr>
            <a:r>
              <a:rPr lang="en-US"/>
              <a:t>Text</a:t>
            </a:r>
          </a:p>
        </p:txBody>
      </p:sp>
      <p:sp>
        <p:nvSpPr>
          <p:cNvPr id="11" name="Text Placeholder 3">
            <a:extLst>
              <a:ext uri="{FF2B5EF4-FFF2-40B4-BE49-F238E27FC236}">
                <a16:creationId xmlns:a16="http://schemas.microsoft.com/office/drawing/2014/main" id="{6AA7B8C2-BE77-C419-C689-C08D6542C7FF}"/>
              </a:ext>
            </a:extLst>
          </p:cNvPr>
          <p:cNvSpPr>
            <a:spLocks noGrp="1"/>
          </p:cNvSpPr>
          <p:nvPr>
            <p:ph type="body" sz="quarter" idx="15" hasCustomPrompt="1"/>
          </p:nvPr>
        </p:nvSpPr>
        <p:spPr>
          <a:xfrm>
            <a:off x="14540591" y="1960991"/>
            <a:ext cx="2833010" cy="444032"/>
          </a:xfrm>
          <a:noFill/>
        </p:spPr>
        <p:txBody>
          <a:bodyPr wrap="square" lIns="0" tIns="0" rIns="0" bIns="0" numCol="1" anchor="t" anchorCtr="0">
            <a:spAutoFit/>
          </a:bodyPr>
          <a:lstStyle>
            <a:lvl1pPr marL="0" indent="0">
              <a:buNone/>
              <a:defRPr lang="en-US" sz="2400" kern="1200" spc="0" baseline="0" dirty="0" smtClean="0">
                <a:solidFill>
                  <a:schemeClr val="tx1"/>
                </a:solidFill>
                <a:latin typeface="Manrope" pitchFamily="2" charset="0"/>
                <a:ea typeface="+mn-ea"/>
                <a:cs typeface="+mn-cs"/>
              </a:defRPr>
            </a:lvl1pPr>
          </a:lstStyle>
          <a:p>
            <a:pPr marL="0" lvl="0" fontAlgn="base">
              <a:lnSpc>
                <a:spcPct val="135000"/>
              </a:lnSpc>
              <a:spcBef>
                <a:spcPts val="3000"/>
              </a:spcBef>
            </a:pPr>
            <a:r>
              <a:rPr lang="en-US"/>
              <a:t>Text</a:t>
            </a:r>
          </a:p>
        </p:txBody>
      </p:sp>
      <p:sp>
        <p:nvSpPr>
          <p:cNvPr id="12" name="Text Placeholder 3">
            <a:extLst>
              <a:ext uri="{FF2B5EF4-FFF2-40B4-BE49-F238E27FC236}">
                <a16:creationId xmlns:a16="http://schemas.microsoft.com/office/drawing/2014/main" id="{69382CAD-9FCC-331D-A545-9431105E0923}"/>
              </a:ext>
            </a:extLst>
          </p:cNvPr>
          <p:cNvSpPr txBox="1">
            <a:spLocks/>
          </p:cNvSpPr>
          <p:nvPr userDrawn="1"/>
        </p:nvSpPr>
        <p:spPr>
          <a:xfrm>
            <a:off x="10023554" y="3975378"/>
            <a:ext cx="813140" cy="804900"/>
          </a:xfrm>
          <a:prstGeom prst="rect">
            <a:avLst/>
          </a:prstGeom>
        </p:spPr>
        <p:txBody>
          <a:bodyPr vert="horz" wrap="square" lIns="0" tIns="0" rIns="0" bIns="0" numCol="1" spcCol="914400" rtlCol="0">
            <a:spAutoFit/>
          </a:bodyPr>
          <a:lstStyle>
            <a:lvl1pPr marL="0" indent="0" algn="l" defTabSz="914400" rtl="0" eaLnBrk="1" latinLnBrk="0" hangingPunct="1">
              <a:lnSpc>
                <a:spcPct val="125000"/>
              </a:lnSpc>
              <a:spcBef>
                <a:spcPts val="1400"/>
              </a:spcBef>
              <a:buClr>
                <a:schemeClr val="accent1"/>
              </a:buClr>
              <a:buFont typeface="Wingdings" pitchFamily="2" charset="2"/>
              <a:buNone/>
              <a:tabLst/>
              <a:defRPr sz="2800" kern="1200" spc="0" baseline="0">
                <a:solidFill>
                  <a:schemeClr val="tx1"/>
                </a:solidFill>
                <a:latin typeface="+mn-lt"/>
                <a:ea typeface="+mn-ea"/>
                <a:cs typeface="+mn-cs"/>
              </a:defRPr>
            </a:lvl1pPr>
            <a:lvl2pPr marL="457200" indent="0" algn="l" defTabSz="914400" rtl="0" eaLnBrk="1" latinLnBrk="0" hangingPunct="1">
              <a:lnSpc>
                <a:spcPct val="125000"/>
              </a:lnSpc>
              <a:spcBef>
                <a:spcPts val="1200"/>
              </a:spcBef>
              <a:buClr>
                <a:schemeClr val="accent1"/>
              </a:buClr>
              <a:buFont typeface="Wingdings" pitchFamily="2" charset="2"/>
              <a:buNone/>
              <a:tabLst/>
              <a:defRPr sz="2400" kern="1200" spc="0" baseline="0">
                <a:solidFill>
                  <a:schemeClr val="tx1"/>
                </a:solidFill>
                <a:latin typeface="+mn-lt"/>
                <a:ea typeface="+mn-ea"/>
                <a:cs typeface="+mn-cs"/>
              </a:defRPr>
            </a:lvl2pPr>
            <a:lvl3pPr marL="1095375" indent="-180975" algn="l" defTabSz="914400" rtl="0" eaLnBrk="1" latinLnBrk="0" hangingPunct="1">
              <a:lnSpc>
                <a:spcPct val="125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US" sz="4800">
                <a:latin typeface="+mj-lt"/>
              </a:rPr>
              <a:t>B</a:t>
            </a:r>
          </a:p>
        </p:txBody>
      </p:sp>
      <p:sp>
        <p:nvSpPr>
          <p:cNvPr id="15" name="Text Placeholder 3">
            <a:extLst>
              <a:ext uri="{FF2B5EF4-FFF2-40B4-BE49-F238E27FC236}">
                <a16:creationId xmlns:a16="http://schemas.microsoft.com/office/drawing/2014/main" id="{4EC34D7C-02CA-5D55-A3DB-D36A93AFDD63}"/>
              </a:ext>
            </a:extLst>
          </p:cNvPr>
          <p:cNvSpPr>
            <a:spLocks noGrp="1"/>
          </p:cNvSpPr>
          <p:nvPr>
            <p:ph type="body" sz="quarter" idx="16" hasCustomPrompt="1"/>
          </p:nvPr>
        </p:nvSpPr>
        <p:spPr>
          <a:xfrm>
            <a:off x="10023554" y="4837686"/>
            <a:ext cx="2833010" cy="610488"/>
          </a:xfrm>
          <a:noFill/>
        </p:spPr>
        <p:txBody>
          <a:bodyPr wrap="square" lIns="0" tIns="0" rIns="0" bIns="0" numCol="1" anchor="ctr" anchorCtr="0">
            <a:spAutoFit/>
          </a:bodyPr>
          <a:lstStyle>
            <a:lvl1pPr marL="0" indent="0">
              <a:buNone/>
              <a:defRPr lang="en-US" sz="3300" i="0" smtClean="0">
                <a:effectLst/>
                <a:latin typeface="Manrope" pitchFamily="2" charset="0"/>
                <a:ea typeface="Inter SemiBold" panose="02000503000000020004" pitchFamily="2" charset="0"/>
              </a:defRPr>
            </a:lvl1pPr>
          </a:lstStyle>
          <a:p>
            <a:pPr marL="0" lvl="0" fontAlgn="base">
              <a:lnSpc>
                <a:spcPct val="135000"/>
              </a:lnSpc>
              <a:spcBef>
                <a:spcPts val="3000"/>
              </a:spcBef>
            </a:pPr>
            <a:r>
              <a:rPr lang="en-US"/>
              <a:t>Text</a:t>
            </a:r>
          </a:p>
        </p:txBody>
      </p:sp>
      <p:sp>
        <p:nvSpPr>
          <p:cNvPr id="16" name="Text Placeholder 3">
            <a:extLst>
              <a:ext uri="{FF2B5EF4-FFF2-40B4-BE49-F238E27FC236}">
                <a16:creationId xmlns:a16="http://schemas.microsoft.com/office/drawing/2014/main" id="{4502BBE6-2D9B-61B6-6825-BF05DE6744F4}"/>
              </a:ext>
            </a:extLst>
          </p:cNvPr>
          <p:cNvSpPr>
            <a:spLocks noGrp="1"/>
          </p:cNvSpPr>
          <p:nvPr>
            <p:ph type="body" sz="quarter" idx="17" hasCustomPrompt="1"/>
          </p:nvPr>
        </p:nvSpPr>
        <p:spPr>
          <a:xfrm>
            <a:off x="10023554" y="5440203"/>
            <a:ext cx="2833010" cy="444032"/>
          </a:xfrm>
          <a:noFill/>
        </p:spPr>
        <p:txBody>
          <a:bodyPr wrap="square" lIns="0" tIns="0" rIns="0" bIns="0" numCol="1" anchor="t" anchorCtr="0">
            <a:spAutoFit/>
          </a:bodyPr>
          <a:lstStyle>
            <a:lvl1pPr marL="0" indent="0">
              <a:buNone/>
              <a:defRPr lang="en-US" sz="2400" kern="1200" spc="0" baseline="0" dirty="0" smtClean="0">
                <a:solidFill>
                  <a:schemeClr val="tx1"/>
                </a:solidFill>
                <a:latin typeface="Manrope" pitchFamily="2" charset="0"/>
                <a:ea typeface="+mn-ea"/>
                <a:cs typeface="+mn-cs"/>
              </a:defRPr>
            </a:lvl1pPr>
          </a:lstStyle>
          <a:p>
            <a:pPr marL="0" lvl="0" fontAlgn="base">
              <a:lnSpc>
                <a:spcPct val="135000"/>
              </a:lnSpc>
              <a:spcBef>
                <a:spcPts val="3000"/>
              </a:spcBef>
            </a:pPr>
            <a:r>
              <a:rPr lang="en-US"/>
              <a:t>Text</a:t>
            </a:r>
          </a:p>
        </p:txBody>
      </p:sp>
      <p:sp>
        <p:nvSpPr>
          <p:cNvPr id="17" name="Text Placeholder 3">
            <a:extLst>
              <a:ext uri="{FF2B5EF4-FFF2-40B4-BE49-F238E27FC236}">
                <a16:creationId xmlns:a16="http://schemas.microsoft.com/office/drawing/2014/main" id="{C8FEF55D-08AB-08B7-7CBA-2ACB22F2EBCB}"/>
              </a:ext>
            </a:extLst>
          </p:cNvPr>
          <p:cNvSpPr txBox="1">
            <a:spLocks/>
          </p:cNvSpPr>
          <p:nvPr userDrawn="1"/>
        </p:nvSpPr>
        <p:spPr>
          <a:xfrm>
            <a:off x="14540591" y="7565960"/>
            <a:ext cx="813140" cy="804900"/>
          </a:xfrm>
          <a:prstGeom prst="rect">
            <a:avLst/>
          </a:prstGeom>
        </p:spPr>
        <p:txBody>
          <a:bodyPr vert="horz" wrap="square" lIns="0" tIns="0" rIns="0" bIns="0" numCol="1" spcCol="914400" rtlCol="0">
            <a:spAutoFit/>
          </a:bodyPr>
          <a:lstStyle>
            <a:lvl1pPr marL="0" indent="0" algn="l" defTabSz="914400" rtl="0" eaLnBrk="1" latinLnBrk="0" hangingPunct="1">
              <a:lnSpc>
                <a:spcPct val="125000"/>
              </a:lnSpc>
              <a:spcBef>
                <a:spcPts val="1400"/>
              </a:spcBef>
              <a:buClr>
                <a:schemeClr val="accent1"/>
              </a:buClr>
              <a:buFont typeface="Wingdings" pitchFamily="2" charset="2"/>
              <a:buNone/>
              <a:tabLst/>
              <a:defRPr sz="2800" kern="1200" spc="0" baseline="0">
                <a:solidFill>
                  <a:schemeClr val="tx1"/>
                </a:solidFill>
                <a:latin typeface="+mn-lt"/>
                <a:ea typeface="+mn-ea"/>
                <a:cs typeface="+mn-cs"/>
              </a:defRPr>
            </a:lvl1pPr>
            <a:lvl2pPr marL="457200" indent="0" algn="l" defTabSz="914400" rtl="0" eaLnBrk="1" latinLnBrk="0" hangingPunct="1">
              <a:lnSpc>
                <a:spcPct val="125000"/>
              </a:lnSpc>
              <a:spcBef>
                <a:spcPts val="1200"/>
              </a:spcBef>
              <a:buClr>
                <a:schemeClr val="accent1"/>
              </a:buClr>
              <a:buFont typeface="Wingdings" pitchFamily="2" charset="2"/>
              <a:buNone/>
              <a:tabLst/>
              <a:defRPr sz="2400" kern="1200" spc="0" baseline="0">
                <a:solidFill>
                  <a:schemeClr val="tx1"/>
                </a:solidFill>
                <a:latin typeface="+mn-lt"/>
                <a:ea typeface="+mn-ea"/>
                <a:cs typeface="+mn-cs"/>
              </a:defRPr>
            </a:lvl2pPr>
            <a:lvl3pPr marL="1095375" indent="-180975" algn="l" defTabSz="914400" rtl="0" eaLnBrk="1" latinLnBrk="0" hangingPunct="1">
              <a:lnSpc>
                <a:spcPct val="125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US" sz="4800">
                <a:solidFill>
                  <a:schemeClr val="accent1"/>
                </a:solidFill>
                <a:latin typeface="+mj-lt"/>
              </a:rPr>
              <a:t>A</a:t>
            </a:r>
          </a:p>
        </p:txBody>
      </p:sp>
      <p:sp>
        <p:nvSpPr>
          <p:cNvPr id="19" name="Text Placeholder 3">
            <a:extLst>
              <a:ext uri="{FF2B5EF4-FFF2-40B4-BE49-F238E27FC236}">
                <a16:creationId xmlns:a16="http://schemas.microsoft.com/office/drawing/2014/main" id="{64586419-06ED-EA31-047F-205B0BA094A7}"/>
              </a:ext>
            </a:extLst>
          </p:cNvPr>
          <p:cNvSpPr>
            <a:spLocks noGrp="1"/>
          </p:cNvSpPr>
          <p:nvPr>
            <p:ph type="body" sz="quarter" idx="18" hasCustomPrompt="1"/>
          </p:nvPr>
        </p:nvSpPr>
        <p:spPr>
          <a:xfrm>
            <a:off x="14540591" y="8428268"/>
            <a:ext cx="2833010" cy="610488"/>
          </a:xfrm>
          <a:noFill/>
        </p:spPr>
        <p:txBody>
          <a:bodyPr wrap="square" lIns="0" tIns="0" rIns="0" bIns="0" numCol="1" anchor="ctr" anchorCtr="0">
            <a:spAutoFit/>
          </a:bodyPr>
          <a:lstStyle>
            <a:lvl1pPr marL="0" indent="0">
              <a:buNone/>
              <a:defRPr lang="en-US" sz="3300" i="0" smtClean="0">
                <a:solidFill>
                  <a:schemeClr val="accent6"/>
                </a:solidFill>
                <a:effectLst/>
                <a:latin typeface="Manrope" pitchFamily="2" charset="0"/>
                <a:ea typeface="Inter SemiBold" panose="02000503000000020004" pitchFamily="2" charset="0"/>
              </a:defRPr>
            </a:lvl1pPr>
          </a:lstStyle>
          <a:p>
            <a:pPr marL="0" lvl="0" fontAlgn="base">
              <a:lnSpc>
                <a:spcPct val="135000"/>
              </a:lnSpc>
              <a:spcBef>
                <a:spcPts val="3000"/>
              </a:spcBef>
            </a:pPr>
            <a:r>
              <a:rPr lang="en-US"/>
              <a:t>Text</a:t>
            </a:r>
          </a:p>
        </p:txBody>
      </p:sp>
      <p:sp>
        <p:nvSpPr>
          <p:cNvPr id="20" name="Text Placeholder 3">
            <a:extLst>
              <a:ext uri="{FF2B5EF4-FFF2-40B4-BE49-F238E27FC236}">
                <a16:creationId xmlns:a16="http://schemas.microsoft.com/office/drawing/2014/main" id="{A14E37D8-7FC3-FCAF-261B-998EEEDB0FAF}"/>
              </a:ext>
            </a:extLst>
          </p:cNvPr>
          <p:cNvSpPr>
            <a:spLocks noGrp="1"/>
          </p:cNvSpPr>
          <p:nvPr>
            <p:ph type="body" sz="quarter" idx="19" hasCustomPrompt="1"/>
          </p:nvPr>
        </p:nvSpPr>
        <p:spPr>
          <a:xfrm>
            <a:off x="14540591" y="9030785"/>
            <a:ext cx="2833010" cy="444032"/>
          </a:xfrm>
          <a:noFill/>
        </p:spPr>
        <p:txBody>
          <a:bodyPr wrap="square" lIns="0" tIns="0" rIns="0" bIns="0" numCol="1" anchor="t" anchorCtr="0">
            <a:spAutoFit/>
          </a:bodyPr>
          <a:lstStyle>
            <a:lvl1pPr marL="0" indent="0">
              <a:buNone/>
              <a:defRPr lang="en-US" sz="2400" kern="1200" spc="0" baseline="0" dirty="0" smtClean="0">
                <a:solidFill>
                  <a:schemeClr val="accent6"/>
                </a:solidFill>
                <a:latin typeface="Manrope" pitchFamily="2" charset="0"/>
                <a:ea typeface="+mn-ea"/>
                <a:cs typeface="+mn-cs"/>
              </a:defRPr>
            </a:lvl1pPr>
          </a:lstStyle>
          <a:p>
            <a:pPr marL="0" lvl="0" fontAlgn="base">
              <a:lnSpc>
                <a:spcPct val="135000"/>
              </a:lnSpc>
              <a:spcBef>
                <a:spcPts val="3000"/>
              </a:spcBef>
            </a:pPr>
            <a:r>
              <a:rPr lang="en-US"/>
              <a:t>Text</a:t>
            </a:r>
          </a:p>
        </p:txBody>
      </p:sp>
      <p:sp>
        <p:nvSpPr>
          <p:cNvPr id="31" name="Text Placeholder 3">
            <a:extLst>
              <a:ext uri="{FF2B5EF4-FFF2-40B4-BE49-F238E27FC236}">
                <a16:creationId xmlns:a16="http://schemas.microsoft.com/office/drawing/2014/main" id="{EC245742-A2A7-5FDF-88BC-160E7FD3D6B8}"/>
              </a:ext>
            </a:extLst>
          </p:cNvPr>
          <p:cNvSpPr>
            <a:spLocks noGrp="1"/>
          </p:cNvSpPr>
          <p:nvPr>
            <p:ph type="body" sz="quarter" idx="20" hasCustomPrompt="1"/>
          </p:nvPr>
        </p:nvSpPr>
        <p:spPr>
          <a:xfrm>
            <a:off x="685800" y="2594208"/>
            <a:ext cx="7772400" cy="2363724"/>
          </a:xfrm>
        </p:spPr>
        <p:txBody>
          <a:bodyPr rIns="457200" numCol="1" anchor="b" anchorCtr="0"/>
          <a:lstStyle>
            <a:lvl1pPr marL="0" indent="0">
              <a:buNone/>
              <a:defRPr b="0" i="0">
                <a:latin typeface="Manrope Medium" pitchFamily="2" charset="0"/>
              </a:defRPr>
            </a:lvl1pPr>
          </a:lstStyle>
          <a:p>
            <a:pPr marL="0" marR="0" lvl="0" indent="0" algn="l" defTabSz="1371600" rtl="0" eaLnBrk="1" fontAlgn="auto" latinLnBrk="0" hangingPunct="1">
              <a:lnSpc>
                <a:spcPct val="120000"/>
              </a:lnSpc>
              <a:spcBef>
                <a:spcPts val="2100"/>
              </a:spcBef>
              <a:spcAft>
                <a:spcPts val="0"/>
              </a:spcAft>
              <a:buClr>
                <a:schemeClr val="accent1"/>
              </a:buClr>
              <a:buSzTx/>
              <a:buFont typeface="Wingdings" pitchFamily="2" charset="2"/>
              <a:buNone/>
              <a:tabLst/>
              <a:defRPr/>
            </a:pPr>
            <a:r>
              <a:rPr lang="en-US" sz="4200" err="1"/>
              <a:t>Officia</a:t>
            </a:r>
            <a:r>
              <a:rPr lang="en-US" sz="4200"/>
              <a:t> nisi </a:t>
            </a:r>
            <a:r>
              <a:rPr lang="en-US" sz="4200" err="1"/>
              <a:t>ea</a:t>
            </a:r>
            <a:r>
              <a:rPr lang="en-US" sz="4200"/>
              <a:t> </a:t>
            </a:r>
            <a:r>
              <a:rPr lang="en-US" sz="4200" err="1"/>
              <a:t>officia</a:t>
            </a:r>
            <a:r>
              <a:rPr lang="en-US" sz="4200"/>
              <a:t> labore nisi ex </a:t>
            </a:r>
            <a:r>
              <a:rPr lang="en-US" sz="4200" err="1"/>
              <a:t>quis</a:t>
            </a:r>
            <a:r>
              <a:rPr lang="en-US" sz="4200"/>
              <a:t> </a:t>
            </a:r>
            <a:r>
              <a:rPr lang="en-US" sz="4200" err="1"/>
              <a:t>tempor</a:t>
            </a:r>
            <a:r>
              <a:rPr lang="en-US" sz="4200"/>
              <a:t> </a:t>
            </a:r>
            <a:r>
              <a:rPr lang="en-US" sz="4200" err="1"/>
              <a:t>excepteur</a:t>
            </a:r>
            <a:r>
              <a:rPr lang="en-US" sz="4200"/>
              <a:t> </a:t>
            </a:r>
            <a:r>
              <a:rPr lang="en-US" sz="4200" err="1"/>
              <a:t>veniam</a:t>
            </a:r>
            <a:r>
              <a:rPr lang="en-US" sz="4200"/>
              <a:t> nisi.</a:t>
            </a:r>
          </a:p>
        </p:txBody>
      </p:sp>
    </p:spTree>
    <p:extLst>
      <p:ext uri="{BB962C8B-B14F-4D97-AF65-F5344CB8AC3E}">
        <p14:creationId xmlns:p14="http://schemas.microsoft.com/office/powerpoint/2010/main" val="366032753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4_Boxed-2">
    <p:spTree>
      <p:nvGrpSpPr>
        <p:cNvPr id="1" name=""/>
        <p:cNvGrpSpPr/>
        <p:nvPr/>
      </p:nvGrpSpPr>
      <p:grpSpPr>
        <a:xfrm>
          <a:off x="0" y="0"/>
          <a:ext cx="0" cy="0"/>
          <a:chOff x="0" y="0"/>
          <a:chExt cx="0" cy="0"/>
        </a:xfrm>
      </p:grpSpPr>
      <p:sp>
        <p:nvSpPr>
          <p:cNvPr id="23" name="Text Placeholder 3">
            <a:extLst>
              <a:ext uri="{FF2B5EF4-FFF2-40B4-BE49-F238E27FC236}">
                <a16:creationId xmlns:a16="http://schemas.microsoft.com/office/drawing/2014/main" id="{B7E4BA10-48CD-B96C-5193-91E445D34385}"/>
              </a:ext>
            </a:extLst>
          </p:cNvPr>
          <p:cNvSpPr>
            <a:spLocks noGrp="1"/>
          </p:cNvSpPr>
          <p:nvPr>
            <p:ph type="body" sz="quarter" idx="23" hasCustomPrompt="1"/>
          </p:nvPr>
        </p:nvSpPr>
        <p:spPr>
          <a:xfrm>
            <a:off x="685800" y="5440204"/>
            <a:ext cx="7772400" cy="1939826"/>
          </a:xfrm>
          <a:noFill/>
        </p:spPr>
        <p:txBody>
          <a:bodyPr wrap="square" lIns="0" tIns="0" rIns="0" bIns="0" numCol="1" spcCol="685800">
            <a:spAutoFit/>
          </a:bodyPr>
          <a:lstStyle>
            <a:lvl1pPr marL="0" indent="0">
              <a:lnSpc>
                <a:spcPct val="135000"/>
              </a:lnSpc>
              <a:buNone/>
              <a:defRPr lang="en-US" sz="2400" b="0" i="0" dirty="0" smtClean="0">
                <a:effectLst/>
                <a:latin typeface="Manrope" pitchFamily="2" charset="0"/>
                <a:ea typeface="Helvetica Neue" panose="02000503000000020004" pitchFamily="2" charset="0"/>
                <a:cs typeface="Arial" panose="020B0604020202020204" pitchFamily="34" charset="0"/>
              </a:defRPr>
            </a:lvl1pPr>
          </a:lstStyle>
          <a:p>
            <a:pPr marL="0" indent="0">
              <a:lnSpc>
                <a:spcPct val="135000"/>
              </a:lnSpc>
              <a:buNone/>
            </a:pPr>
            <a:r>
              <a:rPr lang="en-US" sz="2400">
                <a:latin typeface="Manrope" pitchFamily="2" charset="0"/>
              </a:rPr>
              <a:t>Lorem ipsum dolor sit </a:t>
            </a:r>
            <a:r>
              <a:rPr lang="en-US" sz="2400" err="1">
                <a:latin typeface="Manrope" pitchFamily="2" charset="0"/>
              </a:rPr>
              <a:t>amet</a:t>
            </a:r>
            <a:r>
              <a:rPr lang="en-US" sz="2400">
                <a:latin typeface="Manrope" pitchFamily="2" charset="0"/>
              </a:rPr>
              <a:t>, </a:t>
            </a:r>
            <a:r>
              <a:rPr lang="en-US" sz="2400" err="1">
                <a:latin typeface="Manrope" pitchFamily="2" charset="0"/>
              </a:rPr>
              <a:t>consectetur</a:t>
            </a:r>
            <a:r>
              <a:rPr lang="en-US" sz="2400">
                <a:latin typeface="Manrope" pitchFamily="2" charset="0"/>
              </a:rPr>
              <a:t> </a:t>
            </a:r>
            <a:r>
              <a:rPr lang="en-US" sz="2400" err="1">
                <a:latin typeface="Manrope" pitchFamily="2" charset="0"/>
              </a:rPr>
              <a:t>adipiscing</a:t>
            </a:r>
            <a:r>
              <a:rPr lang="en-US" sz="2400">
                <a:latin typeface="Manrope" pitchFamily="2" charset="0"/>
              </a:rPr>
              <a:t> </a:t>
            </a:r>
            <a:r>
              <a:rPr lang="en-US" sz="2400" err="1">
                <a:latin typeface="Manrope" pitchFamily="2" charset="0"/>
              </a:rPr>
              <a:t>elit</a:t>
            </a:r>
            <a:r>
              <a:rPr lang="en-US" sz="2400">
                <a:latin typeface="Manrope" pitchFamily="2" charset="0"/>
              </a:rPr>
              <a:t>. </a:t>
            </a:r>
            <a:r>
              <a:rPr lang="en-US" sz="2400" err="1">
                <a:latin typeface="Manrope" pitchFamily="2" charset="0"/>
              </a:rPr>
              <a:t>Etiam</a:t>
            </a:r>
            <a:r>
              <a:rPr lang="en-US" sz="2400">
                <a:latin typeface="Manrope" pitchFamily="2" charset="0"/>
              </a:rPr>
              <a:t> in </a:t>
            </a:r>
            <a:r>
              <a:rPr lang="en-US" sz="2400" err="1">
                <a:latin typeface="Manrope" pitchFamily="2" charset="0"/>
              </a:rPr>
              <a:t>massa</a:t>
            </a:r>
            <a:r>
              <a:rPr lang="en-US" sz="2400">
                <a:latin typeface="Manrope" pitchFamily="2" charset="0"/>
              </a:rPr>
              <a:t> </a:t>
            </a:r>
            <a:r>
              <a:rPr lang="en-US" sz="2400" err="1">
                <a:latin typeface="Manrope" pitchFamily="2" charset="0"/>
              </a:rPr>
              <a:t>laoreet</a:t>
            </a:r>
            <a:r>
              <a:rPr lang="en-US" sz="2400">
                <a:latin typeface="Manrope" pitchFamily="2" charset="0"/>
              </a:rPr>
              <a:t>, </a:t>
            </a:r>
            <a:r>
              <a:rPr lang="en-US" sz="2400" err="1">
                <a:latin typeface="Manrope" pitchFamily="2" charset="0"/>
              </a:rPr>
              <a:t>consectetur</a:t>
            </a:r>
            <a:r>
              <a:rPr lang="en-US" sz="2400">
                <a:latin typeface="Manrope" pitchFamily="2" charset="0"/>
              </a:rPr>
              <a:t> </a:t>
            </a:r>
            <a:r>
              <a:rPr lang="en-US" sz="2400" err="1">
                <a:latin typeface="Manrope" pitchFamily="2" charset="0"/>
              </a:rPr>
              <a:t>nisl</a:t>
            </a:r>
            <a:r>
              <a:rPr lang="en-US" sz="2400">
                <a:latin typeface="Manrope" pitchFamily="2" charset="0"/>
              </a:rPr>
              <a:t> nec, </a:t>
            </a:r>
            <a:r>
              <a:rPr lang="en-US" sz="2400" err="1">
                <a:latin typeface="Manrope" pitchFamily="2" charset="0"/>
              </a:rPr>
              <a:t>sodales</a:t>
            </a:r>
            <a:r>
              <a:rPr lang="en-US" sz="2400">
                <a:latin typeface="Manrope" pitchFamily="2" charset="0"/>
              </a:rPr>
              <a:t> </a:t>
            </a:r>
            <a:r>
              <a:rPr lang="en-US" sz="2400" err="1">
                <a:latin typeface="Manrope" pitchFamily="2" charset="0"/>
              </a:rPr>
              <a:t>arcu</a:t>
            </a:r>
            <a:r>
              <a:rPr lang="en-US" sz="2400">
                <a:latin typeface="Manrope" pitchFamily="2" charset="0"/>
              </a:rPr>
              <a:t>. Ut vestibulum </a:t>
            </a:r>
            <a:r>
              <a:rPr lang="en-US" sz="2400" err="1">
                <a:latin typeface="Manrope" pitchFamily="2" charset="0"/>
              </a:rPr>
              <a:t>finibus</a:t>
            </a:r>
            <a:r>
              <a:rPr lang="en-US" sz="2400">
                <a:latin typeface="Manrope" pitchFamily="2" charset="0"/>
              </a:rPr>
              <a:t> </a:t>
            </a:r>
            <a:r>
              <a:rPr lang="en-US" sz="2400" err="1">
                <a:latin typeface="Manrope" pitchFamily="2" charset="0"/>
              </a:rPr>
              <a:t>mauris</a:t>
            </a:r>
            <a:r>
              <a:rPr lang="en-US" sz="2400">
                <a:latin typeface="Manrope" pitchFamily="2" charset="0"/>
              </a:rPr>
              <a:t> vitae </a:t>
            </a:r>
            <a:r>
              <a:rPr lang="en-US" sz="2400" err="1">
                <a:latin typeface="Manrope" pitchFamily="2" charset="0"/>
              </a:rPr>
              <a:t>egestas</a:t>
            </a:r>
            <a:r>
              <a:rPr lang="en-US" sz="2400">
                <a:latin typeface="Manrope" pitchFamily="2" charset="0"/>
              </a:rPr>
              <a:t>. </a:t>
            </a:r>
            <a:r>
              <a:rPr lang="en-US" sz="2400" err="1">
                <a:latin typeface="Manrope" pitchFamily="2" charset="0"/>
              </a:rPr>
              <a:t>Quisque</a:t>
            </a:r>
            <a:r>
              <a:rPr lang="en-US" sz="2400">
                <a:latin typeface="Manrope" pitchFamily="2" charset="0"/>
              </a:rPr>
              <a:t> auctor </a:t>
            </a:r>
            <a:r>
              <a:rPr lang="en-US" sz="2400" err="1">
                <a:latin typeface="Manrope" pitchFamily="2" charset="0"/>
              </a:rPr>
              <a:t>tincidunt</a:t>
            </a:r>
            <a:r>
              <a:rPr lang="en-US" sz="2400">
                <a:latin typeface="Manrope" pitchFamily="2" charset="0"/>
              </a:rPr>
              <a:t> </a:t>
            </a:r>
            <a:r>
              <a:rPr lang="en-US" sz="2400" err="1">
                <a:latin typeface="Manrope" pitchFamily="2" charset="0"/>
              </a:rPr>
              <a:t>mattis</a:t>
            </a:r>
            <a:r>
              <a:rPr lang="en-US" sz="2400">
                <a:latin typeface="Manrope" pitchFamily="2" charset="0"/>
              </a:rPr>
              <a:t>. In hac </a:t>
            </a:r>
            <a:r>
              <a:rPr lang="en-US" sz="2400" err="1">
                <a:latin typeface="Manrope" pitchFamily="2" charset="0"/>
              </a:rPr>
              <a:t>habitasse</a:t>
            </a:r>
            <a:r>
              <a:rPr lang="en-US" sz="2400">
                <a:latin typeface="Manrope" pitchFamily="2" charset="0"/>
              </a:rPr>
              <a:t> </a:t>
            </a:r>
            <a:r>
              <a:rPr lang="en-US" sz="2400" err="1">
                <a:latin typeface="Manrope" pitchFamily="2" charset="0"/>
              </a:rPr>
              <a:t>platea</a:t>
            </a:r>
            <a:r>
              <a:rPr lang="en-US" sz="2400">
                <a:latin typeface="Manrope" pitchFamily="2" charset="0"/>
              </a:rPr>
              <a:t> </a:t>
            </a:r>
            <a:r>
              <a:rPr lang="en-US" sz="2400" err="1">
                <a:latin typeface="Manrope" pitchFamily="2" charset="0"/>
              </a:rPr>
              <a:t>dictumst</a:t>
            </a:r>
            <a:r>
              <a:rPr lang="en-US" sz="2400">
                <a:latin typeface="Manrope" pitchFamily="2" charset="0"/>
              </a:rPr>
              <a:t>.</a:t>
            </a:r>
          </a:p>
        </p:txBody>
      </p:sp>
      <p:grpSp>
        <p:nvGrpSpPr>
          <p:cNvPr id="2" name="Group 1">
            <a:extLst>
              <a:ext uri="{FF2B5EF4-FFF2-40B4-BE49-F238E27FC236}">
                <a16:creationId xmlns:a16="http://schemas.microsoft.com/office/drawing/2014/main" id="{ACEE5714-E912-EAF4-AD6A-EF5A35F7EA75}"/>
              </a:ext>
            </a:extLst>
          </p:cNvPr>
          <p:cNvGrpSpPr/>
          <p:nvPr userDrawn="1"/>
        </p:nvGrpSpPr>
        <p:grpSpPr>
          <a:xfrm>
            <a:off x="17225010" y="365065"/>
            <a:ext cx="377190" cy="685796"/>
            <a:chOff x="11577320" y="243376"/>
            <a:chExt cx="251460" cy="457197"/>
          </a:xfrm>
        </p:grpSpPr>
        <p:sp>
          <p:nvSpPr>
            <p:cNvPr id="6" name="Slide Number Placeholder 5">
              <a:extLst>
                <a:ext uri="{FF2B5EF4-FFF2-40B4-BE49-F238E27FC236}">
                  <a16:creationId xmlns:a16="http://schemas.microsoft.com/office/drawing/2014/main" id="{DB2EB099-B102-3DE3-7C23-750C137F8561}"/>
                </a:ext>
              </a:extLst>
            </p:cNvPr>
            <p:cNvSpPr txBox="1">
              <a:spLocks/>
            </p:cNvSpPr>
            <p:nvPr/>
          </p:nvSpPr>
          <p:spPr>
            <a:xfrm>
              <a:off x="11577320" y="243376"/>
              <a:ext cx="251460" cy="457197"/>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bg1"/>
                  </a:solidFill>
                  <a:latin typeface="+mj-lt"/>
                </a:rPr>
                <a:pPr/>
                <a:t>‹#›</a:t>
              </a:fld>
              <a:endParaRPr lang="en-US" sz="1350" b="0">
                <a:solidFill>
                  <a:schemeClr val="bg1"/>
                </a:solidFill>
                <a:latin typeface="+mj-lt"/>
              </a:endParaRPr>
            </a:p>
          </p:txBody>
        </p:sp>
        <p:sp>
          <p:nvSpPr>
            <p:cNvPr id="7" name="Oval 6">
              <a:extLst>
                <a:ext uri="{FF2B5EF4-FFF2-40B4-BE49-F238E27FC236}">
                  <a16:creationId xmlns:a16="http://schemas.microsoft.com/office/drawing/2014/main" id="{39C4FBC3-62C7-6CA1-D5F4-CF94542F16D6}"/>
                </a:ext>
              </a:extLst>
            </p:cNvPr>
            <p:cNvSpPr/>
            <p:nvPr/>
          </p:nvSpPr>
          <p:spPr>
            <a:xfrm>
              <a:off x="11577320" y="345440"/>
              <a:ext cx="251460" cy="25146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grpSp>
      <p:sp>
        <p:nvSpPr>
          <p:cNvPr id="18" name="TextBox 17">
            <a:extLst>
              <a:ext uri="{FF2B5EF4-FFF2-40B4-BE49-F238E27FC236}">
                <a16:creationId xmlns:a16="http://schemas.microsoft.com/office/drawing/2014/main" id="{2BBA708F-90D4-0F0E-2A01-48F9C14DFBA1}"/>
              </a:ext>
            </a:extLst>
          </p:cNvPr>
          <p:cNvSpPr txBox="1"/>
          <p:nvPr userDrawn="1"/>
        </p:nvSpPr>
        <p:spPr>
          <a:xfrm>
            <a:off x="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bg2"/>
                </a:solidFill>
                <a:effectLst/>
                <a:latin typeface="+mj-lt"/>
                <a:ea typeface="Inter SemiBold" panose="02000503000000020004" pitchFamily="2" charset="0"/>
                <a:cs typeface="Arial" panose="020B0604020202020204" pitchFamily="34" charset="0"/>
              </a:rPr>
              <a:t>CONFIDENTIAL. NOT FOR REPRODUCTION.</a:t>
            </a:r>
          </a:p>
        </p:txBody>
      </p:sp>
      <p:sp>
        <p:nvSpPr>
          <p:cNvPr id="4" name="TextBox 3">
            <a:extLst>
              <a:ext uri="{FF2B5EF4-FFF2-40B4-BE49-F238E27FC236}">
                <a16:creationId xmlns:a16="http://schemas.microsoft.com/office/drawing/2014/main" id="{56B1D217-73A8-B7E6-C48B-2821523CEE20}"/>
              </a:ext>
            </a:extLst>
          </p:cNvPr>
          <p:cNvSpPr txBox="1"/>
          <p:nvPr userDrawn="1"/>
        </p:nvSpPr>
        <p:spPr>
          <a:xfrm>
            <a:off x="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F91C6EE4-605A-120B-85E1-6576CCD7B01E}"/>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31" name="Text Placeholder 3">
            <a:extLst>
              <a:ext uri="{FF2B5EF4-FFF2-40B4-BE49-F238E27FC236}">
                <a16:creationId xmlns:a16="http://schemas.microsoft.com/office/drawing/2014/main" id="{EC245742-A2A7-5FDF-88BC-160E7FD3D6B8}"/>
              </a:ext>
            </a:extLst>
          </p:cNvPr>
          <p:cNvSpPr>
            <a:spLocks noGrp="1"/>
          </p:cNvSpPr>
          <p:nvPr>
            <p:ph type="body" sz="quarter" idx="20" hasCustomPrompt="1"/>
          </p:nvPr>
        </p:nvSpPr>
        <p:spPr>
          <a:xfrm>
            <a:off x="685800" y="2594208"/>
            <a:ext cx="7772400" cy="2363724"/>
          </a:xfrm>
        </p:spPr>
        <p:txBody>
          <a:bodyPr rIns="457200" numCol="1" anchor="b" anchorCtr="0"/>
          <a:lstStyle>
            <a:lvl1pPr marL="0" indent="0">
              <a:buNone/>
              <a:defRPr b="0" i="0">
                <a:latin typeface="Manrope Medium" pitchFamily="2" charset="0"/>
              </a:defRPr>
            </a:lvl1pPr>
          </a:lstStyle>
          <a:p>
            <a:pPr marL="0" marR="0" lvl="0" indent="0" algn="l" defTabSz="1371600" rtl="0" eaLnBrk="1" fontAlgn="auto" latinLnBrk="0" hangingPunct="1">
              <a:lnSpc>
                <a:spcPct val="120000"/>
              </a:lnSpc>
              <a:spcBef>
                <a:spcPts val="2100"/>
              </a:spcBef>
              <a:spcAft>
                <a:spcPts val="0"/>
              </a:spcAft>
              <a:buClr>
                <a:schemeClr val="accent1"/>
              </a:buClr>
              <a:buSzTx/>
              <a:buFont typeface="Wingdings" pitchFamily="2" charset="2"/>
              <a:buNone/>
              <a:tabLst/>
              <a:defRPr/>
            </a:pPr>
            <a:r>
              <a:rPr lang="en-US" sz="4200" err="1"/>
              <a:t>Officia</a:t>
            </a:r>
            <a:r>
              <a:rPr lang="en-US" sz="4200"/>
              <a:t> nisi </a:t>
            </a:r>
            <a:r>
              <a:rPr lang="en-US" sz="4200" err="1"/>
              <a:t>ea</a:t>
            </a:r>
            <a:r>
              <a:rPr lang="en-US" sz="4200"/>
              <a:t> </a:t>
            </a:r>
            <a:r>
              <a:rPr lang="en-US" sz="4200" err="1"/>
              <a:t>officia</a:t>
            </a:r>
            <a:r>
              <a:rPr lang="en-US" sz="4200"/>
              <a:t> labore nisi ex </a:t>
            </a:r>
            <a:r>
              <a:rPr lang="en-US" sz="4200" err="1"/>
              <a:t>quis</a:t>
            </a:r>
            <a:r>
              <a:rPr lang="en-US" sz="4200"/>
              <a:t> </a:t>
            </a:r>
            <a:r>
              <a:rPr lang="en-US" sz="4200" err="1"/>
              <a:t>tempor</a:t>
            </a:r>
            <a:r>
              <a:rPr lang="en-US" sz="4200"/>
              <a:t> </a:t>
            </a:r>
            <a:r>
              <a:rPr lang="en-US" sz="4200" err="1"/>
              <a:t>excepteur</a:t>
            </a:r>
            <a:r>
              <a:rPr lang="en-US" sz="4200"/>
              <a:t> </a:t>
            </a:r>
            <a:r>
              <a:rPr lang="en-US" sz="4200" err="1"/>
              <a:t>veniam</a:t>
            </a:r>
            <a:r>
              <a:rPr lang="en-US" sz="4200"/>
              <a:t> nisi.</a:t>
            </a:r>
          </a:p>
        </p:txBody>
      </p:sp>
    </p:spTree>
    <p:extLst>
      <p:ext uri="{BB962C8B-B14F-4D97-AF65-F5344CB8AC3E}">
        <p14:creationId xmlns:p14="http://schemas.microsoft.com/office/powerpoint/2010/main" val="4324280"/>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B698A79-6B88-2085-04BF-EE81AC44CBC7}"/>
              </a:ext>
            </a:extLst>
          </p:cNvPr>
          <p:cNvSpPr>
            <a:spLocks noGrp="1"/>
          </p:cNvSpPr>
          <p:nvPr>
            <p:ph type="title" hasCustomPrompt="1"/>
          </p:nvPr>
        </p:nvSpPr>
        <p:spPr>
          <a:xfrm>
            <a:off x="729341" y="666750"/>
            <a:ext cx="5059679" cy="1495794"/>
          </a:xfrm>
          <a:noFill/>
        </p:spPr>
        <p:txBody>
          <a:bodyPr wrap="square" lIns="0" tIns="0" rIns="0" bIns="0">
            <a:spAutoFit/>
          </a:bodyPr>
          <a:lstStyle>
            <a:lvl1pPr>
              <a:defRPr lang="en-US" sz="10800" b="1" spc="-75" dirty="0">
                <a:solidFill>
                  <a:schemeClr val="accent1"/>
                </a:solidFill>
                <a:latin typeface="Manrope" pitchFamily="2" charset="0"/>
                <a:ea typeface="Inter SemiBold" panose="02000503000000020004" pitchFamily="2" charset="0"/>
                <a:cs typeface="+mn-cs"/>
              </a:defRPr>
            </a:lvl1pPr>
          </a:lstStyle>
          <a:p>
            <a:pPr marL="0" lvl="0" fontAlgn="base">
              <a:lnSpc>
                <a:spcPct val="90000"/>
              </a:lnSpc>
            </a:pPr>
            <a:r>
              <a:rPr lang="en-US"/>
              <a:t>Title</a:t>
            </a:r>
          </a:p>
        </p:txBody>
      </p:sp>
      <p:sp>
        <p:nvSpPr>
          <p:cNvPr id="2" name="Text Placeholder 3">
            <a:extLst>
              <a:ext uri="{FF2B5EF4-FFF2-40B4-BE49-F238E27FC236}">
                <a16:creationId xmlns:a16="http://schemas.microsoft.com/office/drawing/2014/main" id="{EE208649-755A-E894-7A63-23BC20E9559D}"/>
              </a:ext>
            </a:extLst>
          </p:cNvPr>
          <p:cNvSpPr>
            <a:spLocks noGrp="1"/>
          </p:cNvSpPr>
          <p:nvPr>
            <p:ph type="body" sz="quarter" idx="23" hasCustomPrompt="1"/>
          </p:nvPr>
        </p:nvSpPr>
        <p:spPr>
          <a:xfrm>
            <a:off x="628654" y="4814988"/>
            <a:ext cx="5429243" cy="1311489"/>
          </a:xfrm>
          <a:noFill/>
        </p:spPr>
        <p:txBody>
          <a:bodyPr wrap="square" lIns="0" tIns="0" rIns="0" bIns="0" numCol="1" anchor="ctr" anchorCtr="0">
            <a:noAutofit/>
          </a:bodyPr>
          <a:lstStyle>
            <a:lvl1pPr marL="0" indent="0">
              <a:lnSpc>
                <a:spcPct val="100000"/>
              </a:lnSpc>
              <a:spcBef>
                <a:spcPts val="0"/>
              </a:spcBef>
              <a:buNone/>
              <a:defRPr lang="en-US" sz="2700" b="1" i="0" dirty="0" smtClean="0">
                <a:effectLst/>
                <a:latin typeface="Manrope" pitchFamily="2" charset="0"/>
                <a:ea typeface="Inter SemiBold" panose="02000503000000020004" pitchFamily="2" charset="0"/>
              </a:defRPr>
            </a:lvl1pPr>
          </a:lstStyle>
          <a:p>
            <a:pPr marL="0" lvl="0" fontAlgn="base">
              <a:lnSpc>
                <a:spcPct val="114000"/>
              </a:lnSpc>
              <a:spcBef>
                <a:spcPts val="3000"/>
              </a:spcBef>
            </a:pPr>
            <a:r>
              <a:rPr lang="en-US"/>
              <a:t>Et </a:t>
            </a:r>
            <a:r>
              <a:rPr lang="en-US" err="1"/>
              <a:t>sint</a:t>
            </a:r>
            <a:r>
              <a:rPr lang="en-US"/>
              <a:t> </a:t>
            </a:r>
            <a:r>
              <a:rPr lang="en-US" err="1"/>
              <a:t>est</a:t>
            </a:r>
            <a:r>
              <a:rPr lang="en-US"/>
              <a:t> ipsum </a:t>
            </a:r>
            <a:r>
              <a:rPr lang="en-US" err="1"/>
              <a:t>aute</a:t>
            </a:r>
            <a:r>
              <a:rPr lang="en-US"/>
              <a:t> </a:t>
            </a:r>
            <a:r>
              <a:rPr lang="en-US" err="1"/>
              <a:t>est</a:t>
            </a:r>
            <a:r>
              <a:rPr lang="en-US"/>
              <a:t> ad dolor. Lorem exercitation culpa </a:t>
            </a:r>
            <a:r>
              <a:rPr lang="en-US" err="1"/>
              <a:t>mollit</a:t>
            </a:r>
            <a:r>
              <a:rPr lang="en-US"/>
              <a:t> </a:t>
            </a:r>
            <a:r>
              <a:rPr lang="en-US" err="1"/>
              <a:t>velit</a:t>
            </a:r>
            <a:r>
              <a:rPr lang="en-US"/>
              <a:t>.</a:t>
            </a:r>
          </a:p>
        </p:txBody>
      </p:sp>
      <p:sp>
        <p:nvSpPr>
          <p:cNvPr id="5" name="Text Placeholder 3">
            <a:extLst>
              <a:ext uri="{FF2B5EF4-FFF2-40B4-BE49-F238E27FC236}">
                <a16:creationId xmlns:a16="http://schemas.microsoft.com/office/drawing/2014/main" id="{780E4738-1633-795E-8AAA-D00257650565}"/>
              </a:ext>
            </a:extLst>
          </p:cNvPr>
          <p:cNvSpPr>
            <a:spLocks noGrp="1"/>
          </p:cNvSpPr>
          <p:nvPr>
            <p:ph type="body" sz="quarter" idx="24" hasCustomPrompt="1"/>
          </p:nvPr>
        </p:nvSpPr>
        <p:spPr>
          <a:xfrm>
            <a:off x="6415094" y="4814988"/>
            <a:ext cx="5429243" cy="1311489"/>
          </a:xfrm>
          <a:noFill/>
        </p:spPr>
        <p:txBody>
          <a:bodyPr wrap="square" lIns="0" tIns="0" rIns="0" bIns="0" numCol="1" anchor="ctr" anchorCtr="0">
            <a:noAutofit/>
          </a:bodyPr>
          <a:lstStyle>
            <a:lvl1pPr marL="0" indent="0">
              <a:lnSpc>
                <a:spcPct val="100000"/>
              </a:lnSpc>
              <a:spcBef>
                <a:spcPts val="0"/>
              </a:spcBef>
              <a:buNone/>
              <a:defRPr lang="en-US" sz="2700" b="1" i="0" dirty="0" smtClean="0">
                <a:effectLst/>
                <a:latin typeface="Manrope" pitchFamily="2" charset="0"/>
                <a:ea typeface="Inter SemiBold" panose="02000503000000020004" pitchFamily="2" charset="0"/>
              </a:defRPr>
            </a:lvl1pPr>
          </a:lstStyle>
          <a:p>
            <a:pPr marL="0" lvl="0" fontAlgn="base">
              <a:lnSpc>
                <a:spcPct val="114000"/>
              </a:lnSpc>
              <a:spcBef>
                <a:spcPts val="3000"/>
              </a:spcBef>
            </a:pPr>
            <a:r>
              <a:rPr lang="en-US"/>
              <a:t>Nisi </a:t>
            </a:r>
            <a:r>
              <a:rPr lang="en-US" err="1"/>
              <a:t>occaecat</a:t>
            </a:r>
            <a:r>
              <a:rPr lang="en-US"/>
              <a:t> </a:t>
            </a:r>
            <a:r>
              <a:rPr lang="en-US" err="1"/>
              <a:t>fugiat</a:t>
            </a:r>
            <a:r>
              <a:rPr lang="en-US"/>
              <a:t> </a:t>
            </a:r>
            <a:r>
              <a:rPr lang="en-US" err="1"/>
              <a:t>eiusmod</a:t>
            </a:r>
            <a:r>
              <a:rPr lang="en-US"/>
              <a:t>. </a:t>
            </a:r>
            <a:r>
              <a:rPr lang="en-US" err="1"/>
              <a:t>Nulla</a:t>
            </a:r>
            <a:r>
              <a:rPr lang="en-US"/>
              <a:t> non id do dolor </a:t>
            </a:r>
            <a:r>
              <a:rPr lang="en-US" err="1"/>
              <a:t>proident</a:t>
            </a:r>
            <a:r>
              <a:rPr lang="en-US"/>
              <a:t> </a:t>
            </a:r>
            <a:r>
              <a:rPr lang="en-US" err="1"/>
              <a:t>commodo</a:t>
            </a:r>
            <a:r>
              <a:rPr lang="en-US"/>
              <a:t> </a:t>
            </a:r>
            <a:r>
              <a:rPr lang="en-US" err="1"/>
              <a:t>eu</a:t>
            </a:r>
            <a:r>
              <a:rPr lang="en-US"/>
              <a:t>.</a:t>
            </a:r>
          </a:p>
        </p:txBody>
      </p:sp>
      <p:sp>
        <p:nvSpPr>
          <p:cNvPr id="8" name="Text Placeholder 3">
            <a:extLst>
              <a:ext uri="{FF2B5EF4-FFF2-40B4-BE49-F238E27FC236}">
                <a16:creationId xmlns:a16="http://schemas.microsoft.com/office/drawing/2014/main" id="{FC7BCA7E-5695-C1AE-B201-A0C9827A7241}"/>
              </a:ext>
            </a:extLst>
          </p:cNvPr>
          <p:cNvSpPr>
            <a:spLocks noGrp="1"/>
          </p:cNvSpPr>
          <p:nvPr>
            <p:ph type="body" sz="quarter" idx="25" hasCustomPrompt="1"/>
          </p:nvPr>
        </p:nvSpPr>
        <p:spPr>
          <a:xfrm>
            <a:off x="12201531" y="4814988"/>
            <a:ext cx="5429243" cy="1311489"/>
          </a:xfrm>
          <a:noFill/>
        </p:spPr>
        <p:txBody>
          <a:bodyPr wrap="square" lIns="0" tIns="0" rIns="0" bIns="0" numCol="1" anchor="ctr" anchorCtr="0">
            <a:noAutofit/>
          </a:bodyPr>
          <a:lstStyle>
            <a:lvl1pPr marL="0" indent="0">
              <a:lnSpc>
                <a:spcPct val="100000"/>
              </a:lnSpc>
              <a:spcBef>
                <a:spcPts val="0"/>
              </a:spcBef>
              <a:buNone/>
              <a:defRPr lang="en-US" sz="2700" b="1" i="0" dirty="0" smtClean="0">
                <a:effectLst/>
                <a:latin typeface="Manrope" pitchFamily="2" charset="0"/>
                <a:ea typeface="Inter SemiBold" panose="02000503000000020004" pitchFamily="2" charset="0"/>
              </a:defRPr>
            </a:lvl1pPr>
          </a:lstStyle>
          <a:p>
            <a:pPr marL="0" lvl="0" fontAlgn="base">
              <a:lnSpc>
                <a:spcPct val="114000"/>
              </a:lnSpc>
              <a:spcBef>
                <a:spcPts val="3000"/>
              </a:spcBef>
            </a:pPr>
            <a:r>
              <a:rPr lang="en-US" err="1"/>
              <a:t>Amet</a:t>
            </a:r>
            <a:r>
              <a:rPr lang="en-US"/>
              <a:t> </a:t>
            </a:r>
            <a:r>
              <a:rPr lang="en-US" err="1"/>
              <a:t>incididunt</a:t>
            </a:r>
            <a:r>
              <a:rPr lang="en-US"/>
              <a:t> magna </a:t>
            </a:r>
            <a:r>
              <a:rPr lang="en-US" err="1"/>
              <a:t>velit</a:t>
            </a:r>
            <a:r>
              <a:rPr lang="en-US"/>
              <a:t> </a:t>
            </a:r>
            <a:r>
              <a:rPr lang="en-US" err="1"/>
              <a:t>eiusmod</a:t>
            </a:r>
            <a:r>
              <a:rPr lang="en-US"/>
              <a:t> </a:t>
            </a:r>
            <a:r>
              <a:rPr lang="en-US" err="1"/>
              <a:t>commodo</a:t>
            </a:r>
            <a:r>
              <a:rPr lang="en-US"/>
              <a:t>. </a:t>
            </a:r>
            <a:r>
              <a:rPr lang="en-US" err="1"/>
              <a:t>Nulla</a:t>
            </a:r>
            <a:r>
              <a:rPr lang="en-US"/>
              <a:t> </a:t>
            </a:r>
            <a:r>
              <a:rPr lang="en-US" err="1"/>
              <a:t>aute</a:t>
            </a:r>
            <a:r>
              <a:rPr lang="en-US"/>
              <a:t> </a:t>
            </a:r>
            <a:r>
              <a:rPr lang="en-US" err="1"/>
              <a:t>velit</a:t>
            </a:r>
            <a:r>
              <a:rPr lang="en-US"/>
              <a:t> </a:t>
            </a:r>
            <a:r>
              <a:rPr lang="en-US" err="1"/>
              <a:t>occaecat</a:t>
            </a:r>
            <a:r>
              <a:rPr lang="en-US"/>
              <a:t> </a:t>
            </a:r>
            <a:r>
              <a:rPr lang="en-US" err="1"/>
              <a:t>eiusmod</a:t>
            </a:r>
            <a:r>
              <a:rPr lang="en-US"/>
              <a:t> </a:t>
            </a:r>
            <a:r>
              <a:rPr lang="en-US" err="1"/>
              <a:t>ut.</a:t>
            </a:r>
            <a:endParaRPr lang="en-US"/>
          </a:p>
        </p:txBody>
      </p:sp>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628653" y="6613944"/>
            <a:ext cx="5429250" cy="2643186"/>
          </a:xfrm>
          <a:solidFill>
            <a:schemeClr val="accent6">
              <a:lumMod val="95000"/>
            </a:schemeClr>
          </a:solidFill>
        </p:spPr>
        <p:txBody>
          <a:bodyPr tIns="182880" numCol="1">
            <a:normAutofit/>
          </a:bodyPr>
          <a:lstStyle>
            <a:lvl1pPr marL="0" indent="0" algn="ctr">
              <a:buNone/>
              <a:defRPr sz="1800"/>
            </a:lvl1pPr>
          </a:lstStyle>
          <a:p>
            <a:r>
              <a:rPr lang="en-US"/>
              <a:t>Click icon to add picture</a:t>
            </a:r>
          </a:p>
        </p:txBody>
      </p:sp>
      <p:sp>
        <p:nvSpPr>
          <p:cNvPr id="3" name="Picture Placeholder 9">
            <a:extLst>
              <a:ext uri="{FF2B5EF4-FFF2-40B4-BE49-F238E27FC236}">
                <a16:creationId xmlns:a16="http://schemas.microsoft.com/office/drawing/2014/main" id="{ED2D5427-2F02-458C-BB89-951FD59B7152}"/>
              </a:ext>
            </a:extLst>
          </p:cNvPr>
          <p:cNvSpPr>
            <a:spLocks noGrp="1"/>
          </p:cNvSpPr>
          <p:nvPr>
            <p:ph type="pic" sz="quarter" idx="14"/>
          </p:nvPr>
        </p:nvSpPr>
        <p:spPr>
          <a:xfrm>
            <a:off x="6415089" y="6613944"/>
            <a:ext cx="5429250" cy="2643186"/>
          </a:xfrm>
          <a:solidFill>
            <a:schemeClr val="accent6">
              <a:lumMod val="95000"/>
            </a:schemeClr>
          </a:solidFill>
        </p:spPr>
        <p:txBody>
          <a:bodyPr tIns="182880" numCol="1">
            <a:normAutofit/>
          </a:bodyPr>
          <a:lstStyle>
            <a:lvl1pPr marL="0" indent="0" algn="ctr">
              <a:buNone/>
              <a:defRPr sz="1800"/>
            </a:lvl1pPr>
          </a:lstStyle>
          <a:p>
            <a:r>
              <a:rPr lang="en-US"/>
              <a:t>Click icon to add picture</a:t>
            </a:r>
          </a:p>
        </p:txBody>
      </p:sp>
      <p:sp>
        <p:nvSpPr>
          <p:cNvPr id="4" name="Picture Placeholder 9">
            <a:extLst>
              <a:ext uri="{FF2B5EF4-FFF2-40B4-BE49-F238E27FC236}">
                <a16:creationId xmlns:a16="http://schemas.microsoft.com/office/drawing/2014/main" id="{20BBBC52-C94D-4E40-87BC-DF3F640539A8}"/>
              </a:ext>
            </a:extLst>
          </p:cNvPr>
          <p:cNvSpPr>
            <a:spLocks noGrp="1"/>
          </p:cNvSpPr>
          <p:nvPr>
            <p:ph type="pic" sz="quarter" idx="15"/>
          </p:nvPr>
        </p:nvSpPr>
        <p:spPr>
          <a:xfrm>
            <a:off x="12201524" y="6613944"/>
            <a:ext cx="5429250" cy="2643186"/>
          </a:xfrm>
          <a:solidFill>
            <a:schemeClr val="accent6">
              <a:lumMod val="95000"/>
            </a:schemeClr>
          </a:solidFill>
        </p:spPr>
        <p:txBody>
          <a:bodyPr tIns="182880" numCol="1">
            <a:normAutofit/>
          </a:bodyPr>
          <a:lstStyle>
            <a:lvl1pPr marL="0" indent="0" algn="ctr">
              <a:buNone/>
              <a:defRPr sz="1800"/>
            </a:lvl1pPr>
          </a:lstStyle>
          <a:p>
            <a:r>
              <a:rPr lang="en-US"/>
              <a:t>Click icon to add picture</a:t>
            </a:r>
          </a:p>
        </p:txBody>
      </p:sp>
      <p:sp>
        <p:nvSpPr>
          <p:cNvPr id="6" name="TextBox 5">
            <a:extLst>
              <a:ext uri="{FF2B5EF4-FFF2-40B4-BE49-F238E27FC236}">
                <a16:creationId xmlns:a16="http://schemas.microsoft.com/office/drawing/2014/main" id="{E78F0AF8-5023-CF45-2133-4D3C562CC719}"/>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7" name="Picture 6">
            <a:extLst>
              <a:ext uri="{FF2B5EF4-FFF2-40B4-BE49-F238E27FC236}">
                <a16:creationId xmlns:a16="http://schemas.microsoft.com/office/drawing/2014/main" id="{95EDFCFC-6086-A110-84D6-E2411BD58068}"/>
              </a:ext>
            </a:extLst>
          </p:cNvPr>
          <p:cNvPicPr>
            <a:picLocks noChangeAspect="1"/>
          </p:cNvPicPr>
          <p:nvPr userDrawn="1"/>
        </p:nvPicPr>
        <p:blipFill>
          <a:blip r:embed="rId2"/>
          <a:stretch>
            <a:fillRect/>
          </a:stretch>
        </p:blipFill>
        <p:spPr>
          <a:xfrm>
            <a:off x="685801" y="9632303"/>
            <a:ext cx="2840108" cy="280694"/>
          </a:xfrm>
          <a:prstGeom prst="rect">
            <a:avLst/>
          </a:prstGeom>
        </p:spPr>
      </p:pic>
      <p:cxnSp>
        <p:nvCxnSpPr>
          <p:cNvPr id="18" name="Straight Connector 17">
            <a:extLst>
              <a:ext uri="{FF2B5EF4-FFF2-40B4-BE49-F238E27FC236}">
                <a16:creationId xmlns:a16="http://schemas.microsoft.com/office/drawing/2014/main" id="{A8D48D76-3E7D-85FB-301A-9A769D6D8D4D}"/>
              </a:ext>
            </a:extLst>
          </p:cNvPr>
          <p:cNvCxnSpPr>
            <a:cxnSpLocks/>
          </p:cNvCxnSpPr>
          <p:nvPr userDrawn="1"/>
        </p:nvCxnSpPr>
        <p:spPr>
          <a:xfrm>
            <a:off x="628654" y="4473192"/>
            <a:ext cx="5429249"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975CE80-746A-173E-6059-183927C9858A}"/>
              </a:ext>
            </a:extLst>
          </p:cNvPr>
          <p:cNvCxnSpPr>
            <a:cxnSpLocks/>
          </p:cNvCxnSpPr>
          <p:nvPr userDrawn="1"/>
        </p:nvCxnSpPr>
        <p:spPr>
          <a:xfrm>
            <a:off x="6415091" y="4473192"/>
            <a:ext cx="5429249"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DAF4DB-2638-C865-2084-9BFAA0D69885}"/>
              </a:ext>
            </a:extLst>
          </p:cNvPr>
          <p:cNvCxnSpPr>
            <a:cxnSpLocks/>
          </p:cNvCxnSpPr>
          <p:nvPr userDrawn="1"/>
        </p:nvCxnSpPr>
        <p:spPr>
          <a:xfrm>
            <a:off x="12201526" y="4473192"/>
            <a:ext cx="5429249"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Text Placeholder 3">
            <a:extLst>
              <a:ext uri="{FF2B5EF4-FFF2-40B4-BE49-F238E27FC236}">
                <a16:creationId xmlns:a16="http://schemas.microsoft.com/office/drawing/2014/main" id="{9DF967D9-E394-FB81-A2E0-C75609D4F916}"/>
              </a:ext>
            </a:extLst>
          </p:cNvPr>
          <p:cNvSpPr>
            <a:spLocks noGrp="1"/>
          </p:cNvSpPr>
          <p:nvPr>
            <p:ph type="body" sz="quarter" idx="26" hasCustomPrompt="1"/>
          </p:nvPr>
        </p:nvSpPr>
        <p:spPr>
          <a:xfrm>
            <a:off x="6400804" y="685802"/>
            <a:ext cx="10724195" cy="2987256"/>
          </a:xfrm>
          <a:noFill/>
        </p:spPr>
        <p:txBody>
          <a:bodyPr wrap="square" lIns="0" tIns="0" rIns="0" bIns="0" numCol="1">
            <a:noAutofit/>
          </a:bodyPr>
          <a:lstStyle>
            <a:lvl1pPr marL="0" indent="0">
              <a:buNone/>
              <a:defRPr lang="en-US" sz="2700" dirty="0" smtClean="0">
                <a:effectLst/>
                <a:latin typeface="Manrope" pitchFamily="2" charset="0"/>
                <a:ea typeface="Inter SemiBold" panose="02000503000000020004" pitchFamily="2" charset="0"/>
              </a:defRPr>
            </a:lvl1pPr>
          </a:lstStyle>
          <a:p>
            <a:pPr marL="0" lvl="0" fontAlgn="base">
              <a:lnSpc>
                <a:spcPct val="145000"/>
              </a:lnSpc>
              <a:spcBef>
                <a:spcPts val="3000"/>
              </a:spcBef>
            </a:pPr>
            <a:r>
              <a:rPr lang="en-US"/>
              <a:t>Exercitation </a:t>
            </a:r>
            <a:r>
              <a:rPr lang="en-US" err="1"/>
              <a:t>commodo</a:t>
            </a:r>
            <a:r>
              <a:rPr lang="en-US"/>
              <a:t> nisi magna </a:t>
            </a:r>
            <a:r>
              <a:rPr lang="en-US" err="1"/>
              <a:t>aute</a:t>
            </a:r>
            <a:r>
              <a:rPr lang="en-US"/>
              <a:t> </a:t>
            </a:r>
            <a:r>
              <a:rPr lang="en-US" err="1"/>
              <a:t>voluptate</a:t>
            </a:r>
            <a:r>
              <a:rPr lang="en-US"/>
              <a:t> </a:t>
            </a:r>
            <a:r>
              <a:rPr lang="en-US" err="1"/>
              <a:t>aute</a:t>
            </a:r>
            <a:r>
              <a:rPr lang="en-US"/>
              <a:t> </a:t>
            </a:r>
            <a:r>
              <a:rPr lang="en-US" err="1"/>
              <a:t>officia</a:t>
            </a:r>
            <a:r>
              <a:rPr lang="en-US"/>
              <a:t> </a:t>
            </a:r>
            <a:r>
              <a:rPr lang="en-US" err="1"/>
              <a:t>proident</a:t>
            </a:r>
            <a:r>
              <a:rPr lang="en-US"/>
              <a:t> </a:t>
            </a:r>
            <a:r>
              <a:rPr lang="en-US" err="1"/>
              <a:t>elit</a:t>
            </a:r>
            <a:r>
              <a:rPr lang="en-US"/>
              <a:t> </a:t>
            </a:r>
            <a:r>
              <a:rPr lang="en-US" err="1"/>
              <a:t>nulla</a:t>
            </a:r>
            <a:r>
              <a:rPr lang="en-US"/>
              <a:t> sunt culpa ex anim. Sint </a:t>
            </a:r>
            <a:r>
              <a:rPr lang="en-US" err="1"/>
              <a:t>aute</a:t>
            </a:r>
            <a:r>
              <a:rPr lang="en-US"/>
              <a:t> dolore </a:t>
            </a:r>
            <a:r>
              <a:rPr lang="en-US" err="1"/>
              <a:t>fugiat</a:t>
            </a:r>
            <a:r>
              <a:rPr lang="en-US"/>
              <a:t> </a:t>
            </a:r>
            <a:r>
              <a:rPr lang="en-US" err="1"/>
              <a:t>commodo</a:t>
            </a:r>
            <a:r>
              <a:rPr lang="en-US"/>
              <a:t> sunt </a:t>
            </a:r>
            <a:r>
              <a:rPr lang="en-US" err="1"/>
              <a:t>cillum</a:t>
            </a:r>
            <a:r>
              <a:rPr lang="en-US"/>
              <a:t>. Minim </a:t>
            </a:r>
            <a:r>
              <a:rPr lang="en-US" err="1"/>
              <a:t>laborum</a:t>
            </a:r>
            <a:r>
              <a:rPr lang="en-US"/>
              <a:t> nisi id </a:t>
            </a:r>
            <a:r>
              <a:rPr lang="en-US" err="1"/>
              <a:t>aliqua</a:t>
            </a:r>
            <a:r>
              <a:rPr lang="en-US"/>
              <a:t> </a:t>
            </a:r>
            <a:r>
              <a:rPr lang="en-US" err="1"/>
              <a:t>proident</a:t>
            </a:r>
            <a:r>
              <a:rPr lang="en-US"/>
              <a:t> Lorem </a:t>
            </a:r>
            <a:r>
              <a:rPr lang="en-US" err="1"/>
              <a:t>consequat</a:t>
            </a:r>
            <a:r>
              <a:rPr lang="en-US"/>
              <a:t>. </a:t>
            </a:r>
            <a:r>
              <a:rPr lang="en-US" err="1"/>
              <a:t>Commodo</a:t>
            </a:r>
            <a:r>
              <a:rPr lang="en-US"/>
              <a:t> </a:t>
            </a:r>
            <a:r>
              <a:rPr lang="en-US" err="1"/>
              <a:t>mollit</a:t>
            </a:r>
            <a:r>
              <a:rPr lang="en-US"/>
              <a:t> </a:t>
            </a:r>
            <a:r>
              <a:rPr lang="en-US" err="1"/>
              <a:t>aliquip</a:t>
            </a:r>
            <a:r>
              <a:rPr lang="en-US"/>
              <a:t> </a:t>
            </a:r>
            <a:r>
              <a:rPr lang="en-US" err="1"/>
              <a:t>elit</a:t>
            </a:r>
            <a:r>
              <a:rPr lang="en-US"/>
              <a:t> nisi </a:t>
            </a:r>
            <a:r>
              <a:rPr lang="en-US" err="1"/>
              <a:t>incididunt</a:t>
            </a:r>
            <a:r>
              <a:rPr lang="en-US"/>
              <a:t> </a:t>
            </a:r>
            <a:r>
              <a:rPr lang="en-US" err="1"/>
              <a:t>proident</a:t>
            </a:r>
            <a:r>
              <a:rPr lang="en-US"/>
              <a:t> </a:t>
            </a:r>
            <a:r>
              <a:rPr lang="en-US" err="1"/>
              <a:t>proident</a:t>
            </a:r>
            <a:r>
              <a:rPr lang="en-US"/>
              <a:t> </a:t>
            </a:r>
            <a:r>
              <a:rPr lang="en-US" err="1"/>
              <a:t>adipisicing</a:t>
            </a:r>
            <a:r>
              <a:rPr lang="en-US"/>
              <a:t>. </a:t>
            </a:r>
            <a:r>
              <a:rPr lang="en-US" err="1"/>
              <a:t>Pariatur</a:t>
            </a:r>
            <a:r>
              <a:rPr lang="en-US"/>
              <a:t> </a:t>
            </a:r>
            <a:r>
              <a:rPr lang="en-US" err="1"/>
              <a:t>velit</a:t>
            </a:r>
            <a:r>
              <a:rPr lang="en-US"/>
              <a:t> </a:t>
            </a:r>
            <a:r>
              <a:rPr lang="en-US" err="1"/>
              <a:t>cillum</a:t>
            </a:r>
            <a:r>
              <a:rPr lang="en-US"/>
              <a:t> </a:t>
            </a:r>
            <a:r>
              <a:rPr lang="en-US" err="1"/>
              <a:t>laborum</a:t>
            </a:r>
            <a:r>
              <a:rPr lang="en-US"/>
              <a:t> </a:t>
            </a:r>
            <a:r>
              <a:rPr lang="en-US" err="1"/>
              <a:t>veniam</a:t>
            </a:r>
            <a:r>
              <a:rPr lang="en-US"/>
              <a:t> </a:t>
            </a:r>
            <a:r>
              <a:rPr lang="en-US" err="1"/>
              <a:t>eiusmod</a:t>
            </a:r>
            <a:r>
              <a:rPr lang="en-US"/>
              <a:t>.</a:t>
            </a:r>
          </a:p>
        </p:txBody>
      </p:sp>
      <p:sp>
        <p:nvSpPr>
          <p:cNvPr id="13" name="Oval 12">
            <a:extLst>
              <a:ext uri="{FF2B5EF4-FFF2-40B4-BE49-F238E27FC236}">
                <a16:creationId xmlns:a16="http://schemas.microsoft.com/office/drawing/2014/main" id="{AA3CC27A-417A-7046-0152-000AFCE624EA}"/>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14" name="Slide Number Placeholder 5">
            <a:extLst>
              <a:ext uri="{FF2B5EF4-FFF2-40B4-BE49-F238E27FC236}">
                <a16:creationId xmlns:a16="http://schemas.microsoft.com/office/drawing/2014/main" id="{63F99CB5-BD8A-CBE2-0D18-32C5BA74302B}"/>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202947401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17_Title Slid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B698A79-6B88-2085-04BF-EE81AC44CBC7}"/>
              </a:ext>
            </a:extLst>
          </p:cNvPr>
          <p:cNvSpPr>
            <a:spLocks noGrp="1"/>
          </p:cNvSpPr>
          <p:nvPr>
            <p:ph type="title" hasCustomPrompt="1"/>
          </p:nvPr>
        </p:nvSpPr>
        <p:spPr>
          <a:xfrm>
            <a:off x="729341" y="666750"/>
            <a:ext cx="5059679" cy="1495794"/>
          </a:xfrm>
          <a:noFill/>
        </p:spPr>
        <p:txBody>
          <a:bodyPr wrap="square" lIns="0" tIns="0" rIns="0" bIns="0">
            <a:spAutoFit/>
          </a:bodyPr>
          <a:lstStyle>
            <a:lvl1pPr>
              <a:defRPr lang="en-US" sz="10800" b="1" spc="-75" dirty="0">
                <a:solidFill>
                  <a:schemeClr val="accent1"/>
                </a:solidFill>
                <a:latin typeface="Manrope" pitchFamily="2" charset="0"/>
                <a:ea typeface="Inter SemiBold" panose="02000503000000020004" pitchFamily="2" charset="0"/>
                <a:cs typeface="+mn-cs"/>
              </a:defRPr>
            </a:lvl1pPr>
          </a:lstStyle>
          <a:p>
            <a:pPr algn="l" fontAlgn="base">
              <a:lnSpc>
                <a:spcPct val="90000"/>
              </a:lnSpc>
            </a:pPr>
            <a:r>
              <a:rPr lang="en-US" sz="10800" b="1" spc="-75">
                <a:solidFill>
                  <a:schemeClr val="accent1"/>
                </a:solidFill>
                <a:latin typeface="Manrope" pitchFamily="2" charset="0"/>
                <a:ea typeface="Inter SemiBold" panose="02000503000000020004" pitchFamily="2" charset="0"/>
              </a:rPr>
              <a:t>Title</a:t>
            </a:r>
            <a:endParaRPr lang="en-US" sz="10800" b="1" spc="-75">
              <a:solidFill>
                <a:schemeClr val="accent1"/>
              </a:solidFill>
              <a:effectLst/>
              <a:latin typeface="Manrope" pitchFamily="2" charset="0"/>
              <a:ea typeface="Inter SemiBold" panose="02000503000000020004" pitchFamily="2" charset="0"/>
            </a:endParaRPr>
          </a:p>
        </p:txBody>
      </p:sp>
      <p:sp>
        <p:nvSpPr>
          <p:cNvPr id="6" name="TextBox 5">
            <a:extLst>
              <a:ext uri="{FF2B5EF4-FFF2-40B4-BE49-F238E27FC236}">
                <a16:creationId xmlns:a16="http://schemas.microsoft.com/office/drawing/2014/main" id="{E78F0AF8-5023-CF45-2133-4D3C562CC719}"/>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7" name="Picture 6">
            <a:extLst>
              <a:ext uri="{FF2B5EF4-FFF2-40B4-BE49-F238E27FC236}">
                <a16:creationId xmlns:a16="http://schemas.microsoft.com/office/drawing/2014/main" id="{95EDFCFC-6086-A110-84D6-E2411BD58068}"/>
              </a:ext>
            </a:extLst>
          </p:cNvPr>
          <p:cNvPicPr>
            <a:picLocks noChangeAspect="1"/>
          </p:cNvPicPr>
          <p:nvPr userDrawn="1"/>
        </p:nvPicPr>
        <p:blipFill>
          <a:blip r:embed="rId2"/>
          <a:stretch>
            <a:fillRect/>
          </a:stretch>
        </p:blipFill>
        <p:spPr>
          <a:xfrm>
            <a:off x="685801" y="9632303"/>
            <a:ext cx="2840108" cy="280694"/>
          </a:xfrm>
          <a:prstGeom prst="rect">
            <a:avLst/>
          </a:prstGeom>
        </p:spPr>
      </p:pic>
      <p:cxnSp>
        <p:nvCxnSpPr>
          <p:cNvPr id="18" name="Straight Connector 17">
            <a:extLst>
              <a:ext uri="{FF2B5EF4-FFF2-40B4-BE49-F238E27FC236}">
                <a16:creationId xmlns:a16="http://schemas.microsoft.com/office/drawing/2014/main" id="{A8D48D76-3E7D-85FB-301A-9A769D6D8D4D}"/>
              </a:ext>
            </a:extLst>
          </p:cNvPr>
          <p:cNvCxnSpPr>
            <a:cxnSpLocks/>
          </p:cNvCxnSpPr>
          <p:nvPr userDrawn="1"/>
        </p:nvCxnSpPr>
        <p:spPr>
          <a:xfrm>
            <a:off x="628654" y="4473192"/>
            <a:ext cx="5429249"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975CE80-746A-173E-6059-183927C9858A}"/>
              </a:ext>
            </a:extLst>
          </p:cNvPr>
          <p:cNvCxnSpPr>
            <a:cxnSpLocks/>
          </p:cNvCxnSpPr>
          <p:nvPr userDrawn="1"/>
        </p:nvCxnSpPr>
        <p:spPr>
          <a:xfrm>
            <a:off x="6415091" y="4473192"/>
            <a:ext cx="5429249"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DAF4DB-2638-C865-2084-9BFAA0D69885}"/>
              </a:ext>
            </a:extLst>
          </p:cNvPr>
          <p:cNvCxnSpPr>
            <a:cxnSpLocks/>
          </p:cNvCxnSpPr>
          <p:nvPr userDrawn="1"/>
        </p:nvCxnSpPr>
        <p:spPr>
          <a:xfrm>
            <a:off x="12201526" y="4473192"/>
            <a:ext cx="5429249"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Text Placeholder 3">
            <a:extLst>
              <a:ext uri="{FF2B5EF4-FFF2-40B4-BE49-F238E27FC236}">
                <a16:creationId xmlns:a16="http://schemas.microsoft.com/office/drawing/2014/main" id="{9DF967D9-E394-FB81-A2E0-C75609D4F916}"/>
              </a:ext>
            </a:extLst>
          </p:cNvPr>
          <p:cNvSpPr>
            <a:spLocks noGrp="1"/>
          </p:cNvSpPr>
          <p:nvPr>
            <p:ph type="body" sz="quarter" idx="26" hasCustomPrompt="1"/>
          </p:nvPr>
        </p:nvSpPr>
        <p:spPr>
          <a:xfrm>
            <a:off x="6400804" y="685802"/>
            <a:ext cx="10724195" cy="2986086"/>
          </a:xfrm>
          <a:noFill/>
        </p:spPr>
        <p:txBody>
          <a:bodyPr wrap="square" lIns="0" tIns="0" rIns="0" bIns="0" numCol="1">
            <a:noAutofit/>
          </a:bodyPr>
          <a:lstStyle>
            <a:lvl1pPr marL="0" indent="0">
              <a:buNone/>
              <a:defRPr lang="en-US" sz="2700" dirty="0" smtClean="0">
                <a:effectLst/>
                <a:latin typeface="Manrope" pitchFamily="2" charset="0"/>
                <a:ea typeface="Inter SemiBold" panose="02000503000000020004" pitchFamily="2" charset="0"/>
              </a:defRPr>
            </a:lvl1pPr>
          </a:lstStyle>
          <a:p>
            <a:pPr marL="0" lvl="0" fontAlgn="base">
              <a:lnSpc>
                <a:spcPct val="145000"/>
              </a:lnSpc>
              <a:spcBef>
                <a:spcPts val="3000"/>
              </a:spcBef>
            </a:pPr>
            <a:r>
              <a:rPr lang="en-US"/>
              <a:t>Exercitation </a:t>
            </a:r>
            <a:r>
              <a:rPr lang="en-US" err="1"/>
              <a:t>commodo</a:t>
            </a:r>
            <a:r>
              <a:rPr lang="en-US"/>
              <a:t> nisi magna </a:t>
            </a:r>
            <a:r>
              <a:rPr lang="en-US" err="1"/>
              <a:t>aute</a:t>
            </a:r>
            <a:r>
              <a:rPr lang="en-US"/>
              <a:t> </a:t>
            </a:r>
            <a:r>
              <a:rPr lang="en-US" err="1"/>
              <a:t>voluptate</a:t>
            </a:r>
            <a:r>
              <a:rPr lang="en-US"/>
              <a:t> </a:t>
            </a:r>
            <a:r>
              <a:rPr lang="en-US" err="1"/>
              <a:t>aute</a:t>
            </a:r>
            <a:r>
              <a:rPr lang="en-US"/>
              <a:t> </a:t>
            </a:r>
            <a:r>
              <a:rPr lang="en-US" err="1"/>
              <a:t>officia</a:t>
            </a:r>
            <a:r>
              <a:rPr lang="en-US"/>
              <a:t> </a:t>
            </a:r>
            <a:r>
              <a:rPr lang="en-US" err="1"/>
              <a:t>proident</a:t>
            </a:r>
            <a:r>
              <a:rPr lang="en-US"/>
              <a:t> </a:t>
            </a:r>
            <a:r>
              <a:rPr lang="en-US" err="1"/>
              <a:t>elit</a:t>
            </a:r>
            <a:r>
              <a:rPr lang="en-US"/>
              <a:t> </a:t>
            </a:r>
            <a:r>
              <a:rPr lang="en-US" err="1"/>
              <a:t>nulla</a:t>
            </a:r>
            <a:r>
              <a:rPr lang="en-US"/>
              <a:t> sunt culpa ex anim. Sint </a:t>
            </a:r>
            <a:r>
              <a:rPr lang="en-US" err="1"/>
              <a:t>aute</a:t>
            </a:r>
            <a:r>
              <a:rPr lang="en-US"/>
              <a:t> dolore </a:t>
            </a:r>
            <a:r>
              <a:rPr lang="en-US" err="1"/>
              <a:t>fugiat</a:t>
            </a:r>
            <a:r>
              <a:rPr lang="en-US"/>
              <a:t> </a:t>
            </a:r>
            <a:r>
              <a:rPr lang="en-US" err="1"/>
              <a:t>commodo</a:t>
            </a:r>
            <a:r>
              <a:rPr lang="en-US"/>
              <a:t> sunt </a:t>
            </a:r>
            <a:r>
              <a:rPr lang="en-US" err="1"/>
              <a:t>cillum</a:t>
            </a:r>
            <a:r>
              <a:rPr lang="en-US"/>
              <a:t>. Minim </a:t>
            </a:r>
            <a:r>
              <a:rPr lang="en-US" err="1"/>
              <a:t>laborum</a:t>
            </a:r>
            <a:r>
              <a:rPr lang="en-US"/>
              <a:t> nisi id </a:t>
            </a:r>
            <a:r>
              <a:rPr lang="en-US" err="1"/>
              <a:t>aliqua</a:t>
            </a:r>
            <a:r>
              <a:rPr lang="en-US"/>
              <a:t> </a:t>
            </a:r>
            <a:r>
              <a:rPr lang="en-US" err="1"/>
              <a:t>proident</a:t>
            </a:r>
            <a:r>
              <a:rPr lang="en-US"/>
              <a:t> Lorem </a:t>
            </a:r>
            <a:r>
              <a:rPr lang="en-US" err="1"/>
              <a:t>consequat</a:t>
            </a:r>
            <a:r>
              <a:rPr lang="en-US"/>
              <a:t>. </a:t>
            </a:r>
            <a:r>
              <a:rPr lang="en-US" err="1"/>
              <a:t>Commodo</a:t>
            </a:r>
            <a:r>
              <a:rPr lang="en-US"/>
              <a:t> </a:t>
            </a:r>
            <a:r>
              <a:rPr lang="en-US" err="1"/>
              <a:t>mollit</a:t>
            </a:r>
            <a:r>
              <a:rPr lang="en-US"/>
              <a:t> </a:t>
            </a:r>
            <a:r>
              <a:rPr lang="en-US" err="1"/>
              <a:t>aliquip</a:t>
            </a:r>
            <a:r>
              <a:rPr lang="en-US"/>
              <a:t> </a:t>
            </a:r>
            <a:r>
              <a:rPr lang="en-US" err="1"/>
              <a:t>elit</a:t>
            </a:r>
            <a:r>
              <a:rPr lang="en-US"/>
              <a:t> nisi </a:t>
            </a:r>
            <a:r>
              <a:rPr lang="en-US" err="1"/>
              <a:t>incididunt</a:t>
            </a:r>
            <a:r>
              <a:rPr lang="en-US"/>
              <a:t> </a:t>
            </a:r>
            <a:r>
              <a:rPr lang="en-US" err="1"/>
              <a:t>proident</a:t>
            </a:r>
            <a:r>
              <a:rPr lang="en-US"/>
              <a:t> </a:t>
            </a:r>
            <a:r>
              <a:rPr lang="en-US" err="1"/>
              <a:t>proident</a:t>
            </a:r>
            <a:r>
              <a:rPr lang="en-US"/>
              <a:t> </a:t>
            </a:r>
            <a:r>
              <a:rPr lang="en-US" err="1"/>
              <a:t>adipisicing</a:t>
            </a:r>
            <a:r>
              <a:rPr lang="en-US"/>
              <a:t>. </a:t>
            </a:r>
            <a:r>
              <a:rPr lang="en-US" err="1"/>
              <a:t>Pariatur</a:t>
            </a:r>
            <a:r>
              <a:rPr lang="en-US"/>
              <a:t> </a:t>
            </a:r>
            <a:r>
              <a:rPr lang="en-US" err="1"/>
              <a:t>velit</a:t>
            </a:r>
            <a:r>
              <a:rPr lang="en-US"/>
              <a:t> </a:t>
            </a:r>
            <a:r>
              <a:rPr lang="en-US" err="1"/>
              <a:t>cillum</a:t>
            </a:r>
            <a:r>
              <a:rPr lang="en-US"/>
              <a:t> </a:t>
            </a:r>
            <a:r>
              <a:rPr lang="en-US" err="1"/>
              <a:t>laborum</a:t>
            </a:r>
            <a:r>
              <a:rPr lang="en-US"/>
              <a:t> </a:t>
            </a:r>
            <a:r>
              <a:rPr lang="en-US" err="1"/>
              <a:t>veniam</a:t>
            </a:r>
            <a:r>
              <a:rPr lang="en-US"/>
              <a:t> </a:t>
            </a:r>
            <a:r>
              <a:rPr lang="en-US" err="1"/>
              <a:t>eiusmod</a:t>
            </a:r>
            <a:r>
              <a:rPr lang="en-US"/>
              <a:t>.</a:t>
            </a:r>
          </a:p>
        </p:txBody>
      </p:sp>
      <p:sp>
        <p:nvSpPr>
          <p:cNvPr id="24" name="Text Placeholder 3">
            <a:extLst>
              <a:ext uri="{FF2B5EF4-FFF2-40B4-BE49-F238E27FC236}">
                <a16:creationId xmlns:a16="http://schemas.microsoft.com/office/drawing/2014/main" id="{B7ECF9CA-7B41-DC2A-3B27-1A0BA4DAD88C}"/>
              </a:ext>
            </a:extLst>
          </p:cNvPr>
          <p:cNvSpPr>
            <a:spLocks noGrp="1"/>
          </p:cNvSpPr>
          <p:nvPr>
            <p:ph type="body" sz="quarter" idx="23" hasCustomPrompt="1"/>
          </p:nvPr>
        </p:nvSpPr>
        <p:spPr>
          <a:xfrm>
            <a:off x="628654" y="4814988"/>
            <a:ext cx="5429243" cy="1311489"/>
          </a:xfrm>
          <a:noFill/>
        </p:spPr>
        <p:txBody>
          <a:bodyPr wrap="square" lIns="0" tIns="0" rIns="0" bIns="0" numCol="1" anchor="ctr" anchorCtr="0">
            <a:noAutofit/>
          </a:bodyPr>
          <a:lstStyle>
            <a:lvl1pPr marL="0" indent="0" algn="l" fontAlgn="base">
              <a:lnSpc>
                <a:spcPct val="114000"/>
              </a:lnSpc>
              <a:spcBef>
                <a:spcPts val="3000"/>
              </a:spcBef>
              <a:buNone/>
              <a:defRPr lang="en-US" sz="2700" b="1" i="0" dirty="0" smtClean="0">
                <a:effectLst/>
                <a:latin typeface="Manrope" pitchFamily="2" charset="0"/>
                <a:ea typeface="Inter SemiBold" panose="02000503000000020004" pitchFamily="2" charset="0"/>
              </a:defRPr>
            </a:lvl1pPr>
          </a:lstStyle>
          <a:p>
            <a:pPr algn="l" fontAlgn="base">
              <a:lnSpc>
                <a:spcPct val="114000"/>
              </a:lnSpc>
              <a:spcBef>
                <a:spcPts val="2000"/>
              </a:spcBef>
            </a:pPr>
            <a:r>
              <a:rPr lang="en-US" b="1" i="0">
                <a:effectLst/>
                <a:latin typeface="Manrope" pitchFamily="2" charset="0"/>
                <a:ea typeface="Inter SemiBold" panose="02000503000000020004" pitchFamily="2" charset="0"/>
              </a:rPr>
              <a:t>Et </a:t>
            </a:r>
            <a:r>
              <a:rPr lang="en-US" b="1" i="0" err="1">
                <a:effectLst/>
                <a:latin typeface="Manrope" pitchFamily="2" charset="0"/>
                <a:ea typeface="Inter SemiBold" panose="02000503000000020004" pitchFamily="2" charset="0"/>
              </a:rPr>
              <a:t>sint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est</a:t>
            </a:r>
            <a:r>
              <a:rPr lang="en-US" b="1" i="0">
                <a:effectLst/>
                <a:latin typeface="Manrope" pitchFamily="2" charset="0"/>
                <a:ea typeface="Inter SemiBold" panose="02000503000000020004" pitchFamily="2" charset="0"/>
              </a:rPr>
              <a:t> ipsum </a:t>
            </a:r>
            <a:r>
              <a:rPr lang="en-US" b="1" i="0" err="1">
                <a:effectLst/>
                <a:latin typeface="Manrope" pitchFamily="2" charset="0"/>
                <a:ea typeface="Inter SemiBold" panose="02000503000000020004" pitchFamily="2" charset="0"/>
              </a:rPr>
              <a:t>aute</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est</a:t>
            </a:r>
            <a:r>
              <a:rPr lang="en-US" b="1" i="0">
                <a:effectLst/>
                <a:latin typeface="Manrope" pitchFamily="2" charset="0"/>
                <a:ea typeface="Inter SemiBold" panose="02000503000000020004" pitchFamily="2" charset="0"/>
              </a:rPr>
              <a:t> ad dolor. Lorem exercitation culpa </a:t>
            </a:r>
            <a:r>
              <a:rPr lang="en-US" b="1" i="0" err="1">
                <a:effectLst/>
                <a:latin typeface="Manrope" pitchFamily="2" charset="0"/>
                <a:ea typeface="Inter SemiBold" panose="02000503000000020004" pitchFamily="2" charset="0"/>
              </a:rPr>
              <a:t>mollit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velit</a:t>
            </a:r>
            <a:r>
              <a:rPr lang="en-US" b="1" i="0">
                <a:effectLst/>
                <a:latin typeface="Manrope" pitchFamily="2" charset="0"/>
                <a:ea typeface="Inter SemiBold" panose="02000503000000020004" pitchFamily="2" charset="0"/>
              </a:rPr>
              <a:t>.</a:t>
            </a:r>
          </a:p>
        </p:txBody>
      </p:sp>
      <p:sp>
        <p:nvSpPr>
          <p:cNvPr id="25" name="Text Placeholder 3">
            <a:extLst>
              <a:ext uri="{FF2B5EF4-FFF2-40B4-BE49-F238E27FC236}">
                <a16:creationId xmlns:a16="http://schemas.microsoft.com/office/drawing/2014/main" id="{1ECDEA19-71BE-14C8-E9F1-71739F4F60EF}"/>
              </a:ext>
            </a:extLst>
          </p:cNvPr>
          <p:cNvSpPr>
            <a:spLocks noGrp="1"/>
          </p:cNvSpPr>
          <p:nvPr>
            <p:ph type="body" sz="quarter" idx="24" hasCustomPrompt="1"/>
          </p:nvPr>
        </p:nvSpPr>
        <p:spPr>
          <a:xfrm>
            <a:off x="6415094" y="4814988"/>
            <a:ext cx="5429243" cy="1311489"/>
          </a:xfrm>
          <a:noFill/>
        </p:spPr>
        <p:txBody>
          <a:bodyPr wrap="square" lIns="0" tIns="0" rIns="0" bIns="0" numCol="1" anchor="ctr" anchorCtr="0">
            <a:noAutofit/>
          </a:bodyPr>
          <a:lstStyle>
            <a:lvl1pPr marL="0" indent="0" algn="l" fontAlgn="base">
              <a:lnSpc>
                <a:spcPct val="114000"/>
              </a:lnSpc>
              <a:spcBef>
                <a:spcPts val="3000"/>
              </a:spcBef>
              <a:buNone/>
              <a:defRPr lang="en-US" sz="2700" b="1" i="0" dirty="0" smtClean="0">
                <a:effectLst/>
                <a:latin typeface="Manrope" pitchFamily="2" charset="0"/>
                <a:ea typeface="Inter SemiBold" panose="02000503000000020004" pitchFamily="2" charset="0"/>
              </a:defRPr>
            </a:lvl1pPr>
          </a:lstStyle>
          <a:p>
            <a:pPr algn="l" fontAlgn="base">
              <a:lnSpc>
                <a:spcPct val="114000"/>
              </a:lnSpc>
              <a:spcBef>
                <a:spcPts val="2000"/>
              </a:spcBef>
            </a:pPr>
            <a:r>
              <a:rPr lang="en-US" b="1" i="0">
                <a:effectLst/>
                <a:latin typeface="Manrope" pitchFamily="2" charset="0"/>
                <a:ea typeface="Inter SemiBold" panose="02000503000000020004" pitchFamily="2" charset="0"/>
              </a:rPr>
              <a:t>Nisi </a:t>
            </a:r>
            <a:r>
              <a:rPr lang="en-US" b="1" i="0" err="1">
                <a:effectLst/>
                <a:latin typeface="Manrope" pitchFamily="2" charset="0"/>
                <a:ea typeface="Inter SemiBold" panose="02000503000000020004" pitchFamily="2" charset="0"/>
              </a:rPr>
              <a:t>occaecat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fugiat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eiusmod</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Nulla</a:t>
            </a:r>
            <a:r>
              <a:rPr lang="en-US" b="1" i="0">
                <a:effectLst/>
                <a:latin typeface="Manrope" pitchFamily="2" charset="0"/>
                <a:ea typeface="Inter SemiBold" panose="02000503000000020004" pitchFamily="2" charset="0"/>
              </a:rPr>
              <a:t> non id do dolor </a:t>
            </a:r>
            <a:r>
              <a:rPr lang="en-US" b="1" i="0" err="1">
                <a:effectLst/>
                <a:latin typeface="Manrope" pitchFamily="2" charset="0"/>
                <a:ea typeface="Inter SemiBold" panose="02000503000000020004" pitchFamily="2" charset="0"/>
              </a:rPr>
              <a:t>proident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commodo</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eu</a:t>
            </a:r>
            <a:r>
              <a:rPr lang="en-US" b="1" i="0">
                <a:effectLst/>
                <a:latin typeface="Manrope" pitchFamily="2" charset="0"/>
                <a:ea typeface="Inter SemiBold" panose="02000503000000020004" pitchFamily="2" charset="0"/>
              </a:rPr>
              <a:t>.</a:t>
            </a:r>
          </a:p>
        </p:txBody>
      </p:sp>
      <p:sp>
        <p:nvSpPr>
          <p:cNvPr id="26" name="Text Placeholder 3">
            <a:extLst>
              <a:ext uri="{FF2B5EF4-FFF2-40B4-BE49-F238E27FC236}">
                <a16:creationId xmlns:a16="http://schemas.microsoft.com/office/drawing/2014/main" id="{09E5C14D-60CF-6BEC-7E02-439CC1481432}"/>
              </a:ext>
            </a:extLst>
          </p:cNvPr>
          <p:cNvSpPr>
            <a:spLocks noGrp="1"/>
          </p:cNvSpPr>
          <p:nvPr>
            <p:ph type="body" sz="quarter" idx="25" hasCustomPrompt="1"/>
          </p:nvPr>
        </p:nvSpPr>
        <p:spPr>
          <a:xfrm>
            <a:off x="12201531" y="4814988"/>
            <a:ext cx="5429243" cy="1311489"/>
          </a:xfrm>
          <a:noFill/>
        </p:spPr>
        <p:txBody>
          <a:bodyPr wrap="square" lIns="0" tIns="0" rIns="0" bIns="0" numCol="1" anchor="ctr" anchorCtr="0">
            <a:noAutofit/>
          </a:bodyPr>
          <a:lstStyle>
            <a:lvl1pPr marL="0" indent="0" algn="l" fontAlgn="base">
              <a:lnSpc>
                <a:spcPct val="114000"/>
              </a:lnSpc>
              <a:spcBef>
                <a:spcPts val="3000"/>
              </a:spcBef>
              <a:buNone/>
              <a:defRPr lang="en-US" sz="2700" b="1" i="0" dirty="0" smtClean="0">
                <a:effectLst/>
                <a:latin typeface="Manrope" pitchFamily="2" charset="0"/>
                <a:ea typeface="Inter SemiBold" panose="02000503000000020004" pitchFamily="2" charset="0"/>
              </a:defRPr>
            </a:lvl1pPr>
          </a:lstStyle>
          <a:p>
            <a:pPr algn="l" fontAlgn="base">
              <a:lnSpc>
                <a:spcPct val="114000"/>
              </a:lnSpc>
              <a:spcBef>
                <a:spcPts val="2000"/>
              </a:spcBef>
            </a:pPr>
            <a:r>
              <a:rPr lang="en-US" b="1" i="0" err="1">
                <a:effectLst/>
                <a:latin typeface="Manrope" pitchFamily="2" charset="0"/>
                <a:ea typeface="Inter SemiBold" panose="02000503000000020004" pitchFamily="2" charset="0"/>
              </a:rPr>
              <a:t>Amet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incididunt</a:t>
            </a:r>
            <a:r>
              <a:rPr lang="en-US" b="1" i="0">
                <a:effectLst/>
                <a:latin typeface="Manrope" pitchFamily="2" charset="0"/>
                <a:ea typeface="Inter SemiBold" panose="02000503000000020004" pitchFamily="2" charset="0"/>
              </a:rPr>
              <a:t> magna </a:t>
            </a:r>
            <a:r>
              <a:rPr lang="en-US" b="1" i="0" err="1">
                <a:effectLst/>
                <a:latin typeface="Manrope" pitchFamily="2" charset="0"/>
                <a:ea typeface="Inter SemiBold" panose="02000503000000020004" pitchFamily="2" charset="0"/>
              </a:rPr>
              <a:t>velit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eiusmod</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commodo</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Nulla</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aute</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velit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occaecat</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eiusmod</a:t>
            </a:r>
            <a:r>
              <a:rPr lang="en-US" b="1" i="0">
                <a:effectLst/>
                <a:latin typeface="Manrope" pitchFamily="2" charset="0"/>
                <a:ea typeface="Inter SemiBold" panose="02000503000000020004" pitchFamily="2" charset="0"/>
              </a:rPr>
              <a:t> </a:t>
            </a:r>
            <a:r>
              <a:rPr lang="en-US" b="1" i="0" err="1">
                <a:effectLst/>
                <a:latin typeface="Manrope" pitchFamily="2" charset="0"/>
                <a:ea typeface="Inter SemiBold" panose="02000503000000020004" pitchFamily="2" charset="0"/>
              </a:rPr>
              <a:t>ut.</a:t>
            </a:r>
            <a:endParaRPr lang="en-US" b="1" i="0">
              <a:effectLst/>
              <a:latin typeface="Manrope" pitchFamily="2" charset="0"/>
              <a:ea typeface="Inter SemiBold" panose="02000503000000020004" pitchFamily="2" charset="0"/>
            </a:endParaRPr>
          </a:p>
        </p:txBody>
      </p:sp>
      <p:pic>
        <p:nvPicPr>
          <p:cNvPr id="2" name="Picture Placeholder 3">
            <a:extLst>
              <a:ext uri="{FF2B5EF4-FFF2-40B4-BE49-F238E27FC236}">
                <a16:creationId xmlns:a16="http://schemas.microsoft.com/office/drawing/2014/main" id="{A2DCEE77-5A10-231E-57A4-F9E3745A999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t="21179" r="40625" b="53128"/>
          <a:stretch/>
        </p:blipFill>
        <p:spPr>
          <a:xfrm>
            <a:off x="657227" y="6615114"/>
            <a:ext cx="5429250" cy="2643186"/>
          </a:xfrm>
          <a:prstGeom prst="rect">
            <a:avLst/>
          </a:prstGeom>
        </p:spPr>
      </p:pic>
      <p:pic>
        <p:nvPicPr>
          <p:cNvPr id="3" name="Picture Placeholder 6">
            <a:extLst>
              <a:ext uri="{FF2B5EF4-FFF2-40B4-BE49-F238E27FC236}">
                <a16:creationId xmlns:a16="http://schemas.microsoft.com/office/drawing/2014/main" id="{6A3851D3-8165-FBA1-01F1-447056F9AA92}"/>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t="46382" r="40810" b="28004"/>
          <a:stretch/>
        </p:blipFill>
        <p:spPr>
          <a:xfrm>
            <a:off x="6429375" y="6615114"/>
            <a:ext cx="5429250" cy="2643186"/>
          </a:xfrm>
          <a:prstGeom prst="rect">
            <a:avLst/>
          </a:prstGeom>
        </p:spPr>
      </p:pic>
      <p:pic>
        <p:nvPicPr>
          <p:cNvPr id="4" name="Picture Placeholder 9">
            <a:extLst>
              <a:ext uri="{FF2B5EF4-FFF2-40B4-BE49-F238E27FC236}">
                <a16:creationId xmlns:a16="http://schemas.microsoft.com/office/drawing/2014/main" id="{4745201E-BDBC-350A-F744-2CBB571D1202}"/>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1641" t="10973" r="38983" b="63333"/>
          <a:stretch/>
        </p:blipFill>
        <p:spPr>
          <a:xfrm>
            <a:off x="12201524" y="6615114"/>
            <a:ext cx="5429250" cy="2643186"/>
          </a:xfrm>
          <a:prstGeom prst="rect">
            <a:avLst/>
          </a:prstGeom>
        </p:spPr>
      </p:pic>
      <p:sp>
        <p:nvSpPr>
          <p:cNvPr id="5" name="Oval 4">
            <a:extLst>
              <a:ext uri="{FF2B5EF4-FFF2-40B4-BE49-F238E27FC236}">
                <a16:creationId xmlns:a16="http://schemas.microsoft.com/office/drawing/2014/main" id="{ECBFBED6-7825-F01C-751A-565C6CD7A9E6}"/>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
        <p:nvSpPr>
          <p:cNvPr id="8" name="Slide Number Placeholder 5">
            <a:extLst>
              <a:ext uri="{FF2B5EF4-FFF2-40B4-BE49-F238E27FC236}">
                <a16:creationId xmlns:a16="http://schemas.microsoft.com/office/drawing/2014/main" id="{4F272013-4921-2E00-F485-FAF7374044BA}"/>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solidFill>
                  <a:schemeClr val="tx1"/>
                </a:solidFill>
                <a:latin typeface="+mj-lt"/>
              </a:rPr>
              <a:pPr/>
              <a:t>‹#›</a:t>
            </a:fld>
            <a:endParaRPr lang="en-US" sz="1350" b="0">
              <a:solidFill>
                <a:schemeClr val="tx1"/>
              </a:solidFill>
              <a:latin typeface="+mj-lt"/>
            </a:endParaRPr>
          </a:p>
        </p:txBody>
      </p:sp>
    </p:spTree>
    <p:extLst>
      <p:ext uri="{BB962C8B-B14F-4D97-AF65-F5344CB8AC3E}">
        <p14:creationId xmlns:p14="http://schemas.microsoft.com/office/powerpoint/2010/main" val="123151323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7E62184-AFF7-EB4F-E373-ACB0C99FE71B}"/>
              </a:ext>
            </a:extLst>
          </p:cNvPr>
          <p:cNvSpPr>
            <a:spLocks noGrp="1"/>
          </p:cNvSpPr>
          <p:nvPr>
            <p:ph type="body" sz="quarter" idx="27" hasCustomPrompt="1"/>
          </p:nvPr>
        </p:nvSpPr>
        <p:spPr>
          <a:xfrm>
            <a:off x="685800" y="1316223"/>
            <a:ext cx="4953000" cy="1736520"/>
          </a:xfrm>
          <a:noFill/>
        </p:spPr>
        <p:txBody>
          <a:bodyPr wrap="square" lIns="0" tIns="0" rIns="0" bIns="0" numCol="1">
            <a:noAutofit/>
          </a:bodyPr>
          <a:lstStyle>
            <a:lvl1pPr marL="0" indent="0">
              <a:buNone/>
              <a:defRPr lang="en-US" sz="4800" b="1" i="0" kern="1200" dirty="0" smtClean="0">
                <a:solidFill>
                  <a:schemeClr val="tx1"/>
                </a:solidFill>
                <a:effectLst/>
                <a:latin typeface="Manrope" pitchFamily="2" charset="0"/>
                <a:ea typeface="Inter ExtraBold" panose="02000503000000020004" pitchFamily="2" charset="0"/>
                <a:cs typeface="+mn-cs"/>
              </a:defRPr>
            </a:lvl1pPr>
          </a:lstStyle>
          <a:p>
            <a:pPr marL="0" marR="0" lvl="0" indent="0" algn="l" defTabSz="1371600" rtl="0" eaLnBrk="1" fontAlgn="base" latinLnBrk="0" hangingPunct="1">
              <a:lnSpc>
                <a:spcPct val="114000"/>
              </a:lnSpc>
              <a:spcBef>
                <a:spcPts val="450"/>
              </a:spcBef>
              <a:spcAft>
                <a:spcPts val="0"/>
              </a:spcAft>
              <a:buClrTx/>
              <a:buSzTx/>
              <a:buFontTx/>
              <a:buNone/>
              <a:tabLst/>
              <a:defRPr/>
            </a:pPr>
            <a:r>
              <a:rPr lang="en-US" sz="4800" i="0" err="1">
                <a:effectLst/>
                <a:latin typeface="+mj-lt"/>
                <a:ea typeface="Inter ExtraBold" panose="02000503000000020004" pitchFamily="2" charset="0"/>
              </a:rPr>
              <a:t>Excepteur</a:t>
            </a:r>
            <a:r>
              <a:rPr lang="en-US" sz="4800" i="0">
                <a:effectLst/>
                <a:latin typeface="+mj-lt"/>
                <a:ea typeface="Inter ExtraBold" panose="02000503000000020004" pitchFamily="2" charset="0"/>
              </a:rPr>
              <a:t> </a:t>
            </a:r>
            <a:r>
              <a:rPr lang="en-US" sz="4800" i="0" err="1">
                <a:effectLst/>
                <a:latin typeface="+mj-lt"/>
                <a:ea typeface="Inter ExtraBold" panose="02000503000000020004" pitchFamily="2" charset="0"/>
              </a:rPr>
              <a:t>velit</a:t>
            </a:r>
            <a:br>
              <a:rPr lang="en-US" sz="4800" i="0">
                <a:effectLst/>
                <a:latin typeface="+mj-lt"/>
                <a:ea typeface="Inter ExtraBold" panose="02000503000000020004" pitchFamily="2" charset="0"/>
              </a:rPr>
            </a:br>
            <a:r>
              <a:rPr lang="en-US" sz="4800" i="0" err="1">
                <a:effectLst/>
                <a:latin typeface="+mj-lt"/>
                <a:ea typeface="Inter ExtraBold" panose="02000503000000020004" pitchFamily="2" charset="0"/>
              </a:rPr>
              <a:t>fugiat</a:t>
            </a:r>
            <a:r>
              <a:rPr lang="en-US" sz="4800" i="0">
                <a:effectLst/>
                <a:latin typeface="+mj-lt"/>
                <a:ea typeface="Inter ExtraBold" panose="02000503000000020004" pitchFamily="2" charset="0"/>
              </a:rPr>
              <a:t> </a:t>
            </a:r>
            <a:r>
              <a:rPr lang="en-US" sz="4800" i="0" err="1">
                <a:effectLst/>
                <a:latin typeface="+mj-lt"/>
                <a:ea typeface="Inter ExtraBold" panose="02000503000000020004" pitchFamily="2" charset="0"/>
              </a:rPr>
              <a:t>tempor</a:t>
            </a:r>
            <a:endParaRPr lang="en-US" sz="4800" i="0">
              <a:effectLst/>
              <a:latin typeface="+mj-lt"/>
              <a:ea typeface="Inter ExtraBold" panose="02000503000000020004" pitchFamily="2" charset="0"/>
            </a:endParaRPr>
          </a:p>
        </p:txBody>
      </p:sp>
      <p:sp>
        <p:nvSpPr>
          <p:cNvPr id="4" name="TextBox 3">
            <a:extLst>
              <a:ext uri="{FF2B5EF4-FFF2-40B4-BE49-F238E27FC236}">
                <a16:creationId xmlns:a16="http://schemas.microsoft.com/office/drawing/2014/main" id="{26A7DD7C-84A1-9B40-4BCE-D41A1261182D}"/>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902555D8-28AA-F91D-C922-ECA9351DEC10}"/>
              </a:ext>
            </a:extLst>
          </p:cNvPr>
          <p:cNvPicPr>
            <a:picLocks noChangeAspect="1"/>
          </p:cNvPicPr>
          <p:nvPr userDrawn="1"/>
        </p:nvPicPr>
        <p:blipFill>
          <a:blip r:embed="rId2"/>
          <a:stretch>
            <a:fillRect/>
          </a:stretch>
        </p:blipFill>
        <p:spPr>
          <a:xfrm>
            <a:off x="685801" y="9632303"/>
            <a:ext cx="2840108" cy="280694"/>
          </a:xfrm>
          <a:prstGeom prst="rect">
            <a:avLst/>
          </a:prstGeom>
        </p:spPr>
      </p:pic>
      <p:pic>
        <p:nvPicPr>
          <p:cNvPr id="2" name="Picture Placeholder 3">
            <a:extLst>
              <a:ext uri="{FF2B5EF4-FFF2-40B4-BE49-F238E27FC236}">
                <a16:creationId xmlns:a16="http://schemas.microsoft.com/office/drawing/2014/main" id="{8E28A2FC-202B-3755-AC2B-5A4A13AD7A2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t="17681" r="40726" b="36301"/>
          <a:stretch/>
        </p:blipFill>
        <p:spPr>
          <a:xfrm>
            <a:off x="6533641" y="685801"/>
            <a:ext cx="10839962" cy="2366942"/>
          </a:xfrm>
          <a:prstGeom prst="rect">
            <a:avLst/>
          </a:prstGeom>
        </p:spPr>
      </p:pic>
      <p:pic>
        <p:nvPicPr>
          <p:cNvPr id="3" name="Picture Placeholder 18">
            <a:extLst>
              <a:ext uri="{FF2B5EF4-FFF2-40B4-BE49-F238E27FC236}">
                <a16:creationId xmlns:a16="http://schemas.microsoft.com/office/drawing/2014/main" id="{DF7E504F-485B-AB64-FD50-95CA2F48D406}"/>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5726" t="33982" r="5000" b="20000"/>
          <a:stretch/>
        </p:blipFill>
        <p:spPr>
          <a:xfrm>
            <a:off x="6533641" y="3617129"/>
            <a:ext cx="10839962" cy="2366942"/>
          </a:xfrm>
          <a:prstGeom prst="rect">
            <a:avLst/>
          </a:prstGeom>
        </p:spPr>
      </p:pic>
      <p:pic>
        <p:nvPicPr>
          <p:cNvPr id="7" name="Picture Placeholder 3">
            <a:extLst>
              <a:ext uri="{FF2B5EF4-FFF2-40B4-BE49-F238E27FC236}">
                <a16:creationId xmlns:a16="http://schemas.microsoft.com/office/drawing/2014/main" id="{ADF96294-0EAA-7A54-FD9F-798222D26D61}"/>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3642" t="53913" r="17084" b="69"/>
          <a:stretch/>
        </p:blipFill>
        <p:spPr>
          <a:xfrm>
            <a:off x="6533641" y="6544918"/>
            <a:ext cx="10839962" cy="2366942"/>
          </a:xfrm>
          <a:prstGeom prst="rect">
            <a:avLst/>
          </a:prstGeom>
        </p:spPr>
      </p:pic>
      <p:sp>
        <p:nvSpPr>
          <p:cNvPr id="13" name="Text Placeholder 3">
            <a:extLst>
              <a:ext uri="{FF2B5EF4-FFF2-40B4-BE49-F238E27FC236}">
                <a16:creationId xmlns:a16="http://schemas.microsoft.com/office/drawing/2014/main" id="{3AD4B5FD-F851-DF5F-1A47-C44F4B302AB4}"/>
              </a:ext>
            </a:extLst>
          </p:cNvPr>
          <p:cNvSpPr>
            <a:spLocks noGrp="1"/>
          </p:cNvSpPr>
          <p:nvPr>
            <p:ph type="body" sz="quarter" idx="26" hasCustomPrompt="1"/>
          </p:nvPr>
        </p:nvSpPr>
        <p:spPr>
          <a:xfrm>
            <a:off x="685800" y="651228"/>
            <a:ext cx="4953000" cy="606462"/>
          </a:xfrm>
          <a:noFill/>
        </p:spPr>
        <p:txBody>
          <a:bodyPr wrap="square" lIns="0" tIns="0" rIns="0" bIns="0" numCol="1" anchor="b" anchorCtr="0">
            <a:noAutofit/>
          </a:bodyPr>
          <a:lstStyle>
            <a:lvl1pPr marL="0" indent="0">
              <a:buNone/>
              <a:defRPr kumimoji="0" lang="en-US" sz="2100" b="1" i="0" u="none" strike="noStrike" kern="1200" cap="all" spc="0" normalizeH="0" baseline="0" dirty="0" smtClean="0">
                <a:ln>
                  <a:noFill/>
                </a:ln>
                <a:solidFill>
                  <a:schemeClr val="accent1"/>
                </a:solidFill>
                <a:effectLst/>
                <a:uLnTx/>
                <a:uFillTx/>
                <a:latin typeface="Manrope" pitchFamily="2" charset="0"/>
                <a:ea typeface="Inter SemiBold" panose="02000503000000020004" pitchFamily="2" charset="0"/>
                <a:cs typeface="+mn-cs"/>
              </a:defRPr>
            </a:lvl1pPr>
          </a:lstStyle>
          <a:p>
            <a:pPr marL="0" marR="0" lvl="0" indent="0" algn="l" defTabSz="1371600" rtl="0" eaLnBrk="1" fontAlgn="base"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a:ln>
                  <a:noFill/>
                </a:ln>
                <a:solidFill>
                  <a:schemeClr val="accent1"/>
                </a:solidFill>
                <a:effectLst/>
                <a:uLnTx/>
                <a:uFillTx/>
                <a:latin typeface="Manrope" pitchFamily="2" charset="0"/>
                <a:ea typeface="Inter SemiBold" panose="02000503000000020004" pitchFamily="2" charset="0"/>
              </a:rPr>
              <a:t>PARIATUR ANIM</a:t>
            </a:r>
          </a:p>
        </p:txBody>
      </p:sp>
      <p:sp>
        <p:nvSpPr>
          <p:cNvPr id="15" name="Text Placeholder 3">
            <a:extLst>
              <a:ext uri="{FF2B5EF4-FFF2-40B4-BE49-F238E27FC236}">
                <a16:creationId xmlns:a16="http://schemas.microsoft.com/office/drawing/2014/main" id="{5D2266C8-5495-3CD0-D47B-BE08D0363FAB}"/>
              </a:ext>
            </a:extLst>
          </p:cNvPr>
          <p:cNvSpPr>
            <a:spLocks noGrp="1"/>
          </p:cNvSpPr>
          <p:nvPr>
            <p:ph type="body" sz="quarter" idx="28" hasCustomPrompt="1"/>
          </p:nvPr>
        </p:nvSpPr>
        <p:spPr>
          <a:xfrm>
            <a:off x="685800" y="4282124"/>
            <a:ext cx="4953000" cy="1701948"/>
          </a:xfrm>
          <a:noFill/>
        </p:spPr>
        <p:txBody>
          <a:bodyPr wrap="square" lIns="0" tIns="0" rIns="0" bIns="0" numCol="1">
            <a:noAutofit/>
          </a:bodyPr>
          <a:lstStyle>
            <a:lvl1pPr marL="0" indent="0">
              <a:buNone/>
              <a:defRPr lang="en-US" sz="4800" b="1" i="0" kern="1200" dirty="0" smtClean="0">
                <a:solidFill>
                  <a:schemeClr val="tx1"/>
                </a:solidFill>
                <a:effectLst/>
                <a:latin typeface="Manrope" pitchFamily="2" charset="0"/>
                <a:ea typeface="Inter ExtraBold" panose="02000503000000020004" pitchFamily="2" charset="0"/>
                <a:cs typeface="+mn-cs"/>
              </a:defRPr>
            </a:lvl1pPr>
          </a:lstStyle>
          <a:p>
            <a:pPr marL="0" marR="0" lvl="0" indent="0" algn="l" defTabSz="1371600" rtl="0" eaLnBrk="1" fontAlgn="base" latinLnBrk="0" hangingPunct="1">
              <a:lnSpc>
                <a:spcPct val="114000"/>
              </a:lnSpc>
              <a:spcBef>
                <a:spcPts val="450"/>
              </a:spcBef>
              <a:spcAft>
                <a:spcPts val="0"/>
              </a:spcAft>
              <a:buClrTx/>
              <a:buSzTx/>
              <a:buFontTx/>
              <a:buNone/>
              <a:tabLst/>
              <a:defRPr/>
            </a:pPr>
            <a:r>
              <a:rPr lang="en-US" sz="4800" i="0" err="1">
                <a:effectLst/>
                <a:latin typeface="+mj-lt"/>
                <a:ea typeface="Inter ExtraBold" panose="02000503000000020004" pitchFamily="2" charset="0"/>
              </a:rPr>
              <a:t>Excepteur</a:t>
            </a:r>
            <a:r>
              <a:rPr lang="en-US" sz="4800" i="0">
                <a:effectLst/>
                <a:latin typeface="+mj-lt"/>
                <a:ea typeface="Inter ExtraBold" panose="02000503000000020004" pitchFamily="2" charset="0"/>
              </a:rPr>
              <a:t> </a:t>
            </a:r>
            <a:r>
              <a:rPr lang="en-US" sz="4800" i="0" err="1">
                <a:effectLst/>
                <a:latin typeface="+mj-lt"/>
                <a:ea typeface="Inter ExtraBold" panose="02000503000000020004" pitchFamily="2" charset="0"/>
              </a:rPr>
              <a:t>velit</a:t>
            </a:r>
            <a:br>
              <a:rPr lang="en-US" sz="4800" i="0">
                <a:effectLst/>
                <a:latin typeface="+mj-lt"/>
                <a:ea typeface="Inter ExtraBold" panose="02000503000000020004" pitchFamily="2" charset="0"/>
              </a:rPr>
            </a:br>
            <a:r>
              <a:rPr lang="en-US" sz="4800" i="0" err="1">
                <a:effectLst/>
                <a:latin typeface="+mj-lt"/>
                <a:ea typeface="Inter ExtraBold" panose="02000503000000020004" pitchFamily="2" charset="0"/>
              </a:rPr>
              <a:t>fugiat</a:t>
            </a:r>
            <a:r>
              <a:rPr lang="en-US" sz="4800" i="0">
                <a:effectLst/>
                <a:latin typeface="+mj-lt"/>
                <a:ea typeface="Inter ExtraBold" panose="02000503000000020004" pitchFamily="2" charset="0"/>
              </a:rPr>
              <a:t> </a:t>
            </a:r>
            <a:r>
              <a:rPr lang="en-US" sz="4800" i="0" err="1">
                <a:effectLst/>
                <a:latin typeface="+mj-lt"/>
                <a:ea typeface="Inter ExtraBold" panose="02000503000000020004" pitchFamily="2" charset="0"/>
              </a:rPr>
              <a:t>tempor</a:t>
            </a:r>
            <a:endParaRPr lang="en-US" sz="4800" i="0">
              <a:effectLst/>
              <a:latin typeface="+mj-lt"/>
              <a:ea typeface="Inter ExtraBold" panose="02000503000000020004" pitchFamily="2" charset="0"/>
            </a:endParaRPr>
          </a:p>
        </p:txBody>
      </p:sp>
      <p:sp>
        <p:nvSpPr>
          <p:cNvPr id="16" name="Text Placeholder 3">
            <a:extLst>
              <a:ext uri="{FF2B5EF4-FFF2-40B4-BE49-F238E27FC236}">
                <a16:creationId xmlns:a16="http://schemas.microsoft.com/office/drawing/2014/main" id="{452788CC-CBC2-16B9-ADAC-2E148DE6E452}"/>
              </a:ext>
            </a:extLst>
          </p:cNvPr>
          <p:cNvSpPr>
            <a:spLocks noGrp="1"/>
          </p:cNvSpPr>
          <p:nvPr>
            <p:ph type="body" sz="quarter" idx="29" hasCustomPrompt="1"/>
          </p:nvPr>
        </p:nvSpPr>
        <p:spPr>
          <a:xfrm>
            <a:off x="685800" y="3617129"/>
            <a:ext cx="4953000" cy="606462"/>
          </a:xfrm>
          <a:noFill/>
        </p:spPr>
        <p:txBody>
          <a:bodyPr wrap="square" lIns="0" tIns="0" rIns="0" bIns="0" numCol="1" anchor="b" anchorCtr="0">
            <a:noAutofit/>
          </a:bodyPr>
          <a:lstStyle>
            <a:lvl1pPr marL="0" indent="0">
              <a:buNone/>
              <a:defRPr kumimoji="0" lang="en-US" sz="2100" b="1" i="0" u="none" strike="noStrike" kern="1200" cap="all" spc="0" normalizeH="0" baseline="0" dirty="0" smtClean="0">
                <a:ln>
                  <a:noFill/>
                </a:ln>
                <a:solidFill>
                  <a:schemeClr val="accent1"/>
                </a:solidFill>
                <a:effectLst/>
                <a:uLnTx/>
                <a:uFillTx/>
                <a:latin typeface="Manrope" pitchFamily="2" charset="0"/>
                <a:ea typeface="Inter SemiBold" panose="02000503000000020004" pitchFamily="2" charset="0"/>
                <a:cs typeface="+mn-cs"/>
              </a:defRPr>
            </a:lvl1pPr>
          </a:lstStyle>
          <a:p>
            <a:pPr marL="0" marR="0" lvl="0" indent="0" algn="l" defTabSz="1371600" rtl="0" eaLnBrk="1" fontAlgn="base"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a:ln>
                  <a:noFill/>
                </a:ln>
                <a:solidFill>
                  <a:schemeClr val="accent1"/>
                </a:solidFill>
                <a:effectLst/>
                <a:uLnTx/>
                <a:uFillTx/>
                <a:latin typeface="Manrope" pitchFamily="2" charset="0"/>
                <a:ea typeface="Inter SemiBold" panose="02000503000000020004" pitchFamily="2" charset="0"/>
              </a:rPr>
              <a:t>ALIQUIP MOLLIT</a:t>
            </a:r>
          </a:p>
        </p:txBody>
      </p:sp>
      <p:sp>
        <p:nvSpPr>
          <p:cNvPr id="17" name="Text Placeholder 3">
            <a:extLst>
              <a:ext uri="{FF2B5EF4-FFF2-40B4-BE49-F238E27FC236}">
                <a16:creationId xmlns:a16="http://schemas.microsoft.com/office/drawing/2014/main" id="{877A1EF4-65F3-2864-0C5F-48DD60EFD458}"/>
              </a:ext>
            </a:extLst>
          </p:cNvPr>
          <p:cNvSpPr>
            <a:spLocks noGrp="1"/>
          </p:cNvSpPr>
          <p:nvPr>
            <p:ph type="body" sz="quarter" idx="30" hasCustomPrompt="1"/>
          </p:nvPr>
        </p:nvSpPr>
        <p:spPr>
          <a:xfrm>
            <a:off x="685800" y="7209911"/>
            <a:ext cx="4953000" cy="1701948"/>
          </a:xfrm>
          <a:noFill/>
        </p:spPr>
        <p:txBody>
          <a:bodyPr wrap="square" lIns="0" tIns="0" rIns="0" bIns="0" numCol="1">
            <a:noAutofit/>
          </a:bodyPr>
          <a:lstStyle>
            <a:lvl1pPr marL="0" indent="0">
              <a:buNone/>
              <a:defRPr lang="en-US" sz="4800" b="1" i="0" kern="1200" dirty="0" smtClean="0">
                <a:solidFill>
                  <a:schemeClr val="tx1"/>
                </a:solidFill>
                <a:effectLst/>
                <a:latin typeface="Manrope" pitchFamily="2" charset="0"/>
                <a:ea typeface="Inter ExtraBold" panose="02000503000000020004" pitchFamily="2" charset="0"/>
                <a:cs typeface="+mn-cs"/>
              </a:defRPr>
            </a:lvl1pPr>
          </a:lstStyle>
          <a:p>
            <a:pPr marL="0" marR="0" lvl="0" indent="0" algn="l" defTabSz="1371600" rtl="0" eaLnBrk="1" fontAlgn="base" latinLnBrk="0" hangingPunct="1">
              <a:lnSpc>
                <a:spcPct val="114000"/>
              </a:lnSpc>
              <a:spcBef>
                <a:spcPts val="450"/>
              </a:spcBef>
              <a:spcAft>
                <a:spcPts val="0"/>
              </a:spcAft>
              <a:buClrTx/>
              <a:buSzTx/>
              <a:buFontTx/>
              <a:buNone/>
              <a:tabLst/>
              <a:defRPr/>
            </a:pPr>
            <a:r>
              <a:rPr lang="en-US" sz="4800" i="0" err="1">
                <a:effectLst/>
                <a:latin typeface="+mj-lt"/>
                <a:ea typeface="Inter ExtraBold" panose="02000503000000020004" pitchFamily="2" charset="0"/>
              </a:rPr>
              <a:t>Excepteur</a:t>
            </a:r>
            <a:r>
              <a:rPr lang="en-US" sz="4800" i="0">
                <a:effectLst/>
                <a:latin typeface="+mj-lt"/>
                <a:ea typeface="Inter ExtraBold" panose="02000503000000020004" pitchFamily="2" charset="0"/>
              </a:rPr>
              <a:t> </a:t>
            </a:r>
            <a:r>
              <a:rPr lang="en-US" sz="4800" i="0" err="1">
                <a:effectLst/>
                <a:latin typeface="+mj-lt"/>
                <a:ea typeface="Inter ExtraBold" panose="02000503000000020004" pitchFamily="2" charset="0"/>
              </a:rPr>
              <a:t>velit</a:t>
            </a:r>
            <a:br>
              <a:rPr lang="en-US" sz="4800" i="0">
                <a:effectLst/>
                <a:latin typeface="+mj-lt"/>
                <a:ea typeface="Inter ExtraBold" panose="02000503000000020004" pitchFamily="2" charset="0"/>
              </a:rPr>
            </a:br>
            <a:r>
              <a:rPr lang="en-US" sz="4800" i="0" err="1">
                <a:effectLst/>
                <a:latin typeface="+mj-lt"/>
                <a:ea typeface="Inter ExtraBold" panose="02000503000000020004" pitchFamily="2" charset="0"/>
              </a:rPr>
              <a:t>fugiat</a:t>
            </a:r>
            <a:r>
              <a:rPr lang="en-US" sz="4800" i="0">
                <a:effectLst/>
                <a:latin typeface="+mj-lt"/>
                <a:ea typeface="Inter ExtraBold" panose="02000503000000020004" pitchFamily="2" charset="0"/>
              </a:rPr>
              <a:t> </a:t>
            </a:r>
            <a:r>
              <a:rPr lang="en-US" sz="4800" i="0" err="1">
                <a:effectLst/>
                <a:latin typeface="+mj-lt"/>
                <a:ea typeface="Inter ExtraBold" panose="02000503000000020004" pitchFamily="2" charset="0"/>
              </a:rPr>
              <a:t>tempor</a:t>
            </a:r>
            <a:endParaRPr lang="en-US" sz="4800" i="0">
              <a:effectLst/>
              <a:latin typeface="+mj-lt"/>
              <a:ea typeface="Inter ExtraBold" panose="02000503000000020004" pitchFamily="2" charset="0"/>
            </a:endParaRPr>
          </a:p>
        </p:txBody>
      </p:sp>
      <p:sp>
        <p:nvSpPr>
          <p:cNvPr id="18" name="Text Placeholder 3">
            <a:extLst>
              <a:ext uri="{FF2B5EF4-FFF2-40B4-BE49-F238E27FC236}">
                <a16:creationId xmlns:a16="http://schemas.microsoft.com/office/drawing/2014/main" id="{7FFE9616-768A-7264-E534-9A23FF6712BA}"/>
              </a:ext>
            </a:extLst>
          </p:cNvPr>
          <p:cNvSpPr>
            <a:spLocks noGrp="1"/>
          </p:cNvSpPr>
          <p:nvPr>
            <p:ph type="body" sz="quarter" idx="31" hasCustomPrompt="1"/>
          </p:nvPr>
        </p:nvSpPr>
        <p:spPr>
          <a:xfrm>
            <a:off x="685800" y="6544916"/>
            <a:ext cx="4953000" cy="606462"/>
          </a:xfrm>
          <a:noFill/>
        </p:spPr>
        <p:txBody>
          <a:bodyPr wrap="square" lIns="0" tIns="0" rIns="0" bIns="0" numCol="1" anchor="b" anchorCtr="0">
            <a:noAutofit/>
          </a:bodyPr>
          <a:lstStyle>
            <a:lvl1pPr marL="0" indent="0">
              <a:buNone/>
              <a:defRPr kumimoji="0" lang="en-US" sz="2100" b="1" i="0" u="none" strike="noStrike" kern="1200" cap="all" spc="0" normalizeH="0" baseline="0" dirty="0" smtClean="0">
                <a:ln>
                  <a:noFill/>
                </a:ln>
                <a:solidFill>
                  <a:schemeClr val="accent1"/>
                </a:solidFill>
                <a:effectLst/>
                <a:uLnTx/>
                <a:uFillTx/>
                <a:latin typeface="Manrope" pitchFamily="2" charset="0"/>
                <a:ea typeface="Inter SemiBold" panose="02000503000000020004" pitchFamily="2" charset="0"/>
                <a:cs typeface="+mn-cs"/>
              </a:defRPr>
            </a:lvl1pPr>
          </a:lstStyle>
          <a:p>
            <a:pPr marL="0" marR="0" lvl="0" indent="0" algn="l" defTabSz="1371600" rtl="0" eaLnBrk="1" fontAlgn="base"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a:ln>
                  <a:noFill/>
                </a:ln>
                <a:solidFill>
                  <a:schemeClr val="accent1"/>
                </a:solidFill>
                <a:effectLst/>
                <a:uLnTx/>
                <a:uFillTx/>
                <a:latin typeface="Manrope" pitchFamily="2" charset="0"/>
                <a:ea typeface="Inter SemiBold" panose="02000503000000020004" pitchFamily="2" charset="0"/>
              </a:rPr>
              <a:t>BASS </a:t>
            </a:r>
            <a:r>
              <a:rPr lang="en-US" sz="2100" b="1">
                <a:solidFill>
                  <a:schemeClr val="accent1"/>
                </a:solidFill>
                <a:latin typeface="Manrope" pitchFamily="2" charset="0"/>
                <a:ea typeface="Inter SemiBold" panose="02000503000000020004" pitchFamily="2" charset="0"/>
              </a:rPr>
              <a:t>REZZ</a:t>
            </a:r>
            <a:endParaRPr kumimoji="0" lang="en-US" sz="2100" b="1" i="0" u="none" strike="noStrike" kern="1200" cap="none" spc="0" normalizeH="0" baseline="0" noProof="0">
              <a:ln>
                <a:noFill/>
              </a:ln>
              <a:solidFill>
                <a:schemeClr val="accent1"/>
              </a:solidFill>
              <a:effectLst/>
              <a:uLnTx/>
              <a:uFillTx/>
              <a:latin typeface="Manrope" pitchFamily="2" charset="0"/>
              <a:ea typeface="Inter SemiBold" panose="02000503000000020004" pitchFamily="2" charset="0"/>
            </a:endParaRPr>
          </a:p>
        </p:txBody>
      </p:sp>
      <p:cxnSp>
        <p:nvCxnSpPr>
          <p:cNvPr id="40" name="Straight Connector 39">
            <a:extLst>
              <a:ext uri="{FF2B5EF4-FFF2-40B4-BE49-F238E27FC236}">
                <a16:creationId xmlns:a16="http://schemas.microsoft.com/office/drawing/2014/main" id="{4E6AB456-0BD3-AF77-DC21-73723964D2C9}"/>
              </a:ext>
            </a:extLst>
          </p:cNvPr>
          <p:cNvCxnSpPr>
            <a:cxnSpLocks/>
          </p:cNvCxnSpPr>
          <p:nvPr userDrawn="1"/>
        </p:nvCxnSpPr>
        <p:spPr>
          <a:xfrm>
            <a:off x="685801" y="3334935"/>
            <a:ext cx="16673948" cy="0"/>
          </a:xfrm>
          <a:prstGeom prst="line">
            <a:avLst/>
          </a:prstGeom>
          <a:ln w="12700">
            <a:solidFill>
              <a:srgbClr val="DDD3D3"/>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CB7581F-965A-D891-73F6-FA39043DCE09}"/>
              </a:ext>
            </a:extLst>
          </p:cNvPr>
          <p:cNvCxnSpPr>
            <a:cxnSpLocks/>
          </p:cNvCxnSpPr>
          <p:nvPr userDrawn="1"/>
        </p:nvCxnSpPr>
        <p:spPr>
          <a:xfrm>
            <a:off x="685801" y="6266263"/>
            <a:ext cx="16673948" cy="0"/>
          </a:xfrm>
          <a:prstGeom prst="line">
            <a:avLst/>
          </a:prstGeom>
          <a:ln w="12700">
            <a:solidFill>
              <a:srgbClr val="DDD3D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54959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18_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6533641" y="685801"/>
            <a:ext cx="10839962" cy="2366942"/>
          </a:xfrm>
          <a:solidFill>
            <a:schemeClr val="accent6">
              <a:lumMod val="95000"/>
            </a:schemeClr>
          </a:solidFill>
        </p:spPr>
        <p:txBody>
          <a:bodyPr tIns="182880" numCol="1">
            <a:normAutofit/>
          </a:bodyPr>
          <a:lstStyle>
            <a:lvl1pPr marL="0" indent="0" algn="ctr">
              <a:buNone/>
              <a:defRPr sz="1800"/>
            </a:lvl1pPr>
          </a:lstStyle>
          <a:p>
            <a:r>
              <a:rPr lang="en-US"/>
              <a:t>Click icon to add picture</a:t>
            </a:r>
          </a:p>
        </p:txBody>
      </p:sp>
      <p:sp>
        <p:nvSpPr>
          <p:cNvPr id="6" name="Picture Placeholder 9">
            <a:extLst>
              <a:ext uri="{FF2B5EF4-FFF2-40B4-BE49-F238E27FC236}">
                <a16:creationId xmlns:a16="http://schemas.microsoft.com/office/drawing/2014/main" id="{2444908A-64A8-108F-AF6E-C6485EE9D9D6}"/>
              </a:ext>
            </a:extLst>
          </p:cNvPr>
          <p:cNvSpPr>
            <a:spLocks noGrp="1"/>
          </p:cNvSpPr>
          <p:nvPr>
            <p:ph type="pic" sz="quarter" idx="14"/>
          </p:nvPr>
        </p:nvSpPr>
        <p:spPr>
          <a:xfrm>
            <a:off x="6533641" y="3617129"/>
            <a:ext cx="10839962" cy="2366942"/>
          </a:xfrm>
          <a:solidFill>
            <a:schemeClr val="accent6">
              <a:lumMod val="95000"/>
            </a:schemeClr>
          </a:solidFill>
        </p:spPr>
        <p:txBody>
          <a:bodyPr tIns="182880" numCol="1">
            <a:normAutofit/>
          </a:bodyPr>
          <a:lstStyle>
            <a:lvl1pPr marL="0" indent="0" algn="ctr">
              <a:buNone/>
              <a:defRPr sz="1800"/>
            </a:lvl1pPr>
          </a:lstStyle>
          <a:p>
            <a:r>
              <a:rPr lang="en-US"/>
              <a:t>Click icon to add picture</a:t>
            </a:r>
          </a:p>
        </p:txBody>
      </p:sp>
      <p:sp>
        <p:nvSpPr>
          <p:cNvPr id="8" name="Picture Placeholder 9">
            <a:extLst>
              <a:ext uri="{FF2B5EF4-FFF2-40B4-BE49-F238E27FC236}">
                <a16:creationId xmlns:a16="http://schemas.microsoft.com/office/drawing/2014/main" id="{43B8ACD3-FEC3-2ADE-B2D9-86B0873B4D77}"/>
              </a:ext>
            </a:extLst>
          </p:cNvPr>
          <p:cNvSpPr>
            <a:spLocks noGrp="1"/>
          </p:cNvSpPr>
          <p:nvPr>
            <p:ph type="pic" sz="quarter" idx="15"/>
          </p:nvPr>
        </p:nvSpPr>
        <p:spPr>
          <a:xfrm>
            <a:off x="6533641" y="6548459"/>
            <a:ext cx="10839962" cy="2366942"/>
          </a:xfrm>
          <a:solidFill>
            <a:schemeClr val="accent6">
              <a:lumMod val="95000"/>
            </a:schemeClr>
          </a:solidFill>
        </p:spPr>
        <p:txBody>
          <a:bodyPr tIns="182880" numCol="1">
            <a:normAutofit/>
          </a:bodyPr>
          <a:lstStyle>
            <a:lvl1pPr marL="0" indent="0" algn="ctr">
              <a:buNone/>
              <a:defRPr sz="1800"/>
            </a:lvl1pPr>
          </a:lstStyle>
          <a:p>
            <a:r>
              <a:rPr lang="en-US"/>
              <a:t>Click icon to add picture</a:t>
            </a:r>
          </a:p>
        </p:txBody>
      </p:sp>
      <p:sp>
        <p:nvSpPr>
          <p:cNvPr id="4" name="TextBox 3">
            <a:extLst>
              <a:ext uri="{FF2B5EF4-FFF2-40B4-BE49-F238E27FC236}">
                <a16:creationId xmlns:a16="http://schemas.microsoft.com/office/drawing/2014/main" id="{26A7DD7C-84A1-9B40-4BCE-D41A1261182D}"/>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902555D8-28AA-F91D-C922-ECA9351DEC10}"/>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2" name="Text Placeholder 3">
            <a:extLst>
              <a:ext uri="{FF2B5EF4-FFF2-40B4-BE49-F238E27FC236}">
                <a16:creationId xmlns:a16="http://schemas.microsoft.com/office/drawing/2014/main" id="{F2BF72E2-3551-81C7-FA6B-A5B20B7B5222}"/>
              </a:ext>
            </a:extLst>
          </p:cNvPr>
          <p:cNvSpPr>
            <a:spLocks noGrp="1"/>
          </p:cNvSpPr>
          <p:nvPr>
            <p:ph type="body" sz="quarter" idx="27" hasCustomPrompt="1"/>
          </p:nvPr>
        </p:nvSpPr>
        <p:spPr>
          <a:xfrm>
            <a:off x="685800" y="1316223"/>
            <a:ext cx="4953000" cy="1736520"/>
          </a:xfrm>
          <a:noFill/>
        </p:spPr>
        <p:txBody>
          <a:bodyPr wrap="square" lIns="0" tIns="0" rIns="0" bIns="0" numCol="1">
            <a:noAutofit/>
          </a:bodyPr>
          <a:lstStyle>
            <a:lvl1pPr marL="0" indent="0">
              <a:buNone/>
              <a:defRPr lang="en-US" sz="4800" i="0" kern="1200" dirty="0" smtClean="0">
                <a:solidFill>
                  <a:schemeClr val="tx1"/>
                </a:solidFill>
                <a:effectLst/>
                <a:latin typeface="+mj-lt"/>
                <a:ea typeface="Inter ExtraBold" panose="02000503000000020004" pitchFamily="2" charset="0"/>
                <a:cs typeface="+mn-cs"/>
              </a:defRPr>
            </a:lvl1pPr>
          </a:lstStyle>
          <a:p>
            <a:pPr marL="0" marR="0" lvl="0" indent="0" algn="l" defTabSz="1371600" rtl="0" eaLnBrk="1" fontAlgn="base" latinLnBrk="0" hangingPunct="1">
              <a:lnSpc>
                <a:spcPct val="114000"/>
              </a:lnSpc>
              <a:spcBef>
                <a:spcPts val="450"/>
              </a:spcBef>
              <a:spcAft>
                <a:spcPts val="0"/>
              </a:spcAft>
              <a:buClrTx/>
              <a:buSzTx/>
              <a:buFontTx/>
              <a:buNone/>
              <a:tabLst/>
              <a:defRPr/>
            </a:pPr>
            <a:r>
              <a:rPr lang="en-US"/>
              <a:t>Text</a:t>
            </a:r>
          </a:p>
        </p:txBody>
      </p:sp>
      <p:sp>
        <p:nvSpPr>
          <p:cNvPr id="3" name="Text Placeholder 3">
            <a:extLst>
              <a:ext uri="{FF2B5EF4-FFF2-40B4-BE49-F238E27FC236}">
                <a16:creationId xmlns:a16="http://schemas.microsoft.com/office/drawing/2014/main" id="{AF285167-5C59-8AF4-697D-6C008BE0E206}"/>
              </a:ext>
            </a:extLst>
          </p:cNvPr>
          <p:cNvSpPr>
            <a:spLocks noGrp="1"/>
          </p:cNvSpPr>
          <p:nvPr>
            <p:ph type="body" sz="quarter" idx="26" hasCustomPrompt="1"/>
          </p:nvPr>
        </p:nvSpPr>
        <p:spPr>
          <a:xfrm>
            <a:off x="685800" y="651228"/>
            <a:ext cx="4953000" cy="606462"/>
          </a:xfrm>
          <a:noFill/>
        </p:spPr>
        <p:txBody>
          <a:bodyPr wrap="square" lIns="0" tIns="0" rIns="0" bIns="0" numCol="1" anchor="b" anchorCtr="0">
            <a:noAutofit/>
          </a:bodyPr>
          <a:lstStyle>
            <a:lvl1pPr marL="0" indent="0">
              <a:buNone/>
              <a:defRPr kumimoji="0" lang="en-US" sz="2100" b="1" i="0" u="none" strike="noStrike" kern="1200" cap="all" spc="0" normalizeH="0" baseline="0" dirty="0" smtClean="0">
                <a:ln>
                  <a:noFill/>
                </a:ln>
                <a:solidFill>
                  <a:schemeClr val="accent1"/>
                </a:solidFill>
                <a:effectLst/>
                <a:uLnTx/>
                <a:uFillTx/>
                <a:latin typeface="Manrope" pitchFamily="2" charset="0"/>
                <a:ea typeface="Inter SemiBold" panose="02000503000000020004" pitchFamily="2" charset="0"/>
                <a:cs typeface="+mn-cs"/>
              </a:defRPr>
            </a:lvl1pPr>
          </a:lstStyle>
          <a:p>
            <a:pPr marL="0" marR="0" lvl="0" indent="0" algn="l" defTabSz="1371600" rtl="0" eaLnBrk="1" fontAlgn="base" latinLnBrk="0" hangingPunct="1">
              <a:lnSpc>
                <a:spcPct val="100000"/>
              </a:lnSpc>
              <a:spcBef>
                <a:spcPts val="450"/>
              </a:spcBef>
              <a:spcAft>
                <a:spcPts val="0"/>
              </a:spcAft>
              <a:buClrTx/>
              <a:buSzTx/>
              <a:buFontTx/>
              <a:buNone/>
              <a:tabLst/>
              <a:defRPr/>
            </a:pPr>
            <a:r>
              <a:rPr lang="en-US"/>
              <a:t>heading</a:t>
            </a:r>
          </a:p>
        </p:txBody>
      </p:sp>
      <p:sp>
        <p:nvSpPr>
          <p:cNvPr id="7" name="Text Placeholder 3">
            <a:extLst>
              <a:ext uri="{FF2B5EF4-FFF2-40B4-BE49-F238E27FC236}">
                <a16:creationId xmlns:a16="http://schemas.microsoft.com/office/drawing/2014/main" id="{B822090B-0B27-2235-983F-DE64720055C3}"/>
              </a:ext>
            </a:extLst>
          </p:cNvPr>
          <p:cNvSpPr>
            <a:spLocks noGrp="1"/>
          </p:cNvSpPr>
          <p:nvPr>
            <p:ph type="body" sz="quarter" idx="28" hasCustomPrompt="1"/>
          </p:nvPr>
        </p:nvSpPr>
        <p:spPr>
          <a:xfrm>
            <a:off x="685800" y="4282124"/>
            <a:ext cx="4953000" cy="1701948"/>
          </a:xfrm>
          <a:noFill/>
        </p:spPr>
        <p:txBody>
          <a:bodyPr wrap="square" lIns="0" tIns="0" rIns="0" bIns="0" numCol="1">
            <a:noAutofit/>
          </a:bodyPr>
          <a:lstStyle>
            <a:lvl1pPr marL="0" indent="0">
              <a:buNone/>
              <a:defRPr lang="en-US" sz="4800" i="0" kern="1200" dirty="0" smtClean="0">
                <a:solidFill>
                  <a:schemeClr val="tx1"/>
                </a:solidFill>
                <a:effectLst/>
                <a:latin typeface="+mj-lt"/>
                <a:ea typeface="Inter ExtraBold" panose="02000503000000020004" pitchFamily="2" charset="0"/>
                <a:cs typeface="+mn-cs"/>
              </a:defRPr>
            </a:lvl1pPr>
          </a:lstStyle>
          <a:p>
            <a:pPr marL="0" marR="0" lvl="0" indent="0" algn="l" defTabSz="1371600" rtl="0" eaLnBrk="1" fontAlgn="base" latinLnBrk="0" hangingPunct="1">
              <a:lnSpc>
                <a:spcPct val="114000"/>
              </a:lnSpc>
              <a:spcBef>
                <a:spcPts val="450"/>
              </a:spcBef>
              <a:spcAft>
                <a:spcPts val="0"/>
              </a:spcAft>
              <a:buClrTx/>
              <a:buSzTx/>
              <a:buFontTx/>
              <a:buNone/>
              <a:tabLst/>
              <a:defRPr/>
            </a:pPr>
            <a:r>
              <a:rPr lang="en-US"/>
              <a:t>Text</a:t>
            </a:r>
          </a:p>
        </p:txBody>
      </p:sp>
      <p:sp>
        <p:nvSpPr>
          <p:cNvPr id="9" name="Text Placeholder 3">
            <a:extLst>
              <a:ext uri="{FF2B5EF4-FFF2-40B4-BE49-F238E27FC236}">
                <a16:creationId xmlns:a16="http://schemas.microsoft.com/office/drawing/2014/main" id="{8D96FCB4-DFAC-F6EE-34D4-586EF2BD3F77}"/>
              </a:ext>
            </a:extLst>
          </p:cNvPr>
          <p:cNvSpPr>
            <a:spLocks noGrp="1"/>
          </p:cNvSpPr>
          <p:nvPr>
            <p:ph type="body" sz="quarter" idx="29" hasCustomPrompt="1"/>
          </p:nvPr>
        </p:nvSpPr>
        <p:spPr>
          <a:xfrm>
            <a:off x="685800" y="3617129"/>
            <a:ext cx="4953000" cy="606462"/>
          </a:xfrm>
          <a:noFill/>
        </p:spPr>
        <p:txBody>
          <a:bodyPr wrap="square" lIns="0" tIns="0" rIns="0" bIns="0" numCol="1" anchor="b" anchorCtr="0">
            <a:noAutofit/>
          </a:bodyPr>
          <a:lstStyle>
            <a:lvl1pPr marL="0" indent="0">
              <a:buNone/>
              <a:defRPr kumimoji="0" lang="en-US" sz="2100" b="1" i="0" u="none" strike="noStrike" kern="1200" cap="all" spc="0" normalizeH="0" baseline="0" dirty="0" smtClean="0">
                <a:ln>
                  <a:noFill/>
                </a:ln>
                <a:solidFill>
                  <a:schemeClr val="accent1"/>
                </a:solidFill>
                <a:effectLst/>
                <a:uLnTx/>
                <a:uFillTx/>
                <a:latin typeface="Manrope" pitchFamily="2" charset="0"/>
                <a:ea typeface="Inter SemiBold" panose="02000503000000020004" pitchFamily="2" charset="0"/>
                <a:cs typeface="+mn-cs"/>
              </a:defRPr>
            </a:lvl1pPr>
          </a:lstStyle>
          <a:p>
            <a:pPr marL="0" marR="0" lvl="0" indent="0" algn="l" defTabSz="1371600" rtl="0" eaLnBrk="1" fontAlgn="base" latinLnBrk="0" hangingPunct="1">
              <a:lnSpc>
                <a:spcPct val="100000"/>
              </a:lnSpc>
              <a:spcBef>
                <a:spcPts val="450"/>
              </a:spcBef>
              <a:spcAft>
                <a:spcPts val="0"/>
              </a:spcAft>
              <a:buClrTx/>
              <a:buSzTx/>
              <a:buFontTx/>
              <a:buNone/>
              <a:tabLst/>
              <a:defRPr/>
            </a:pPr>
            <a:r>
              <a:rPr lang="en-US"/>
              <a:t>heading</a:t>
            </a:r>
          </a:p>
        </p:txBody>
      </p:sp>
      <p:sp>
        <p:nvSpPr>
          <p:cNvPr id="10" name="Text Placeholder 3">
            <a:extLst>
              <a:ext uri="{FF2B5EF4-FFF2-40B4-BE49-F238E27FC236}">
                <a16:creationId xmlns:a16="http://schemas.microsoft.com/office/drawing/2014/main" id="{EF1ECF3D-0C16-03BD-A634-FE4A6A5180A3}"/>
              </a:ext>
            </a:extLst>
          </p:cNvPr>
          <p:cNvSpPr>
            <a:spLocks noGrp="1"/>
          </p:cNvSpPr>
          <p:nvPr>
            <p:ph type="body" sz="quarter" idx="30" hasCustomPrompt="1"/>
          </p:nvPr>
        </p:nvSpPr>
        <p:spPr>
          <a:xfrm>
            <a:off x="685800" y="7209911"/>
            <a:ext cx="4953000" cy="1701948"/>
          </a:xfrm>
          <a:noFill/>
        </p:spPr>
        <p:txBody>
          <a:bodyPr wrap="square" lIns="0" tIns="0" rIns="0" bIns="0" numCol="1">
            <a:noAutofit/>
          </a:bodyPr>
          <a:lstStyle>
            <a:lvl1pPr marL="0" indent="0">
              <a:buNone/>
              <a:defRPr lang="en-US" sz="4800" i="0" kern="1200" dirty="0" smtClean="0">
                <a:solidFill>
                  <a:schemeClr val="tx1"/>
                </a:solidFill>
                <a:effectLst/>
                <a:latin typeface="+mj-lt"/>
                <a:ea typeface="Inter ExtraBold" panose="02000503000000020004" pitchFamily="2" charset="0"/>
                <a:cs typeface="+mn-cs"/>
              </a:defRPr>
            </a:lvl1pPr>
          </a:lstStyle>
          <a:p>
            <a:pPr marL="0" marR="0" lvl="0" indent="0" algn="l" defTabSz="1371600" rtl="0" eaLnBrk="1" fontAlgn="base" latinLnBrk="0" hangingPunct="1">
              <a:lnSpc>
                <a:spcPct val="114000"/>
              </a:lnSpc>
              <a:spcBef>
                <a:spcPts val="450"/>
              </a:spcBef>
              <a:spcAft>
                <a:spcPts val="0"/>
              </a:spcAft>
              <a:buClrTx/>
              <a:buSzTx/>
              <a:buFontTx/>
              <a:buNone/>
              <a:tabLst/>
              <a:defRPr/>
            </a:pPr>
            <a:r>
              <a:rPr lang="en-US"/>
              <a:t>Text</a:t>
            </a:r>
          </a:p>
        </p:txBody>
      </p:sp>
      <p:sp>
        <p:nvSpPr>
          <p:cNvPr id="12" name="Text Placeholder 3">
            <a:extLst>
              <a:ext uri="{FF2B5EF4-FFF2-40B4-BE49-F238E27FC236}">
                <a16:creationId xmlns:a16="http://schemas.microsoft.com/office/drawing/2014/main" id="{98AB7996-F4FA-872B-E2F2-6598D25A33F1}"/>
              </a:ext>
            </a:extLst>
          </p:cNvPr>
          <p:cNvSpPr>
            <a:spLocks noGrp="1"/>
          </p:cNvSpPr>
          <p:nvPr>
            <p:ph type="body" sz="quarter" idx="31" hasCustomPrompt="1"/>
          </p:nvPr>
        </p:nvSpPr>
        <p:spPr>
          <a:xfrm>
            <a:off x="685800" y="6544916"/>
            <a:ext cx="4953000" cy="606462"/>
          </a:xfrm>
          <a:noFill/>
        </p:spPr>
        <p:txBody>
          <a:bodyPr wrap="square" lIns="0" tIns="0" rIns="0" bIns="0" numCol="1" anchor="b" anchorCtr="0">
            <a:noAutofit/>
          </a:bodyPr>
          <a:lstStyle>
            <a:lvl1pPr marL="0" indent="0">
              <a:buNone/>
              <a:defRPr kumimoji="0" lang="en-US" sz="2100" b="1" i="0" u="none" strike="noStrike" kern="1200" cap="all" spc="0" normalizeH="0" baseline="0" dirty="0" smtClean="0">
                <a:ln>
                  <a:noFill/>
                </a:ln>
                <a:solidFill>
                  <a:schemeClr val="accent1"/>
                </a:solidFill>
                <a:effectLst/>
                <a:uLnTx/>
                <a:uFillTx/>
                <a:latin typeface="Manrope" pitchFamily="2" charset="0"/>
                <a:ea typeface="Inter SemiBold" panose="02000503000000020004" pitchFamily="2" charset="0"/>
                <a:cs typeface="+mn-cs"/>
              </a:defRPr>
            </a:lvl1pPr>
          </a:lstStyle>
          <a:p>
            <a:pPr marL="0" marR="0" lvl="0" indent="0" algn="l" defTabSz="1371600" rtl="0" eaLnBrk="1" fontAlgn="base" latinLnBrk="0" hangingPunct="1">
              <a:lnSpc>
                <a:spcPct val="100000"/>
              </a:lnSpc>
              <a:spcBef>
                <a:spcPts val="450"/>
              </a:spcBef>
              <a:spcAft>
                <a:spcPts val="0"/>
              </a:spcAft>
              <a:buClrTx/>
              <a:buSzTx/>
              <a:buFontTx/>
              <a:buNone/>
              <a:tabLst/>
              <a:defRPr/>
            </a:pPr>
            <a:r>
              <a:rPr lang="en-US"/>
              <a:t>heading</a:t>
            </a:r>
          </a:p>
        </p:txBody>
      </p:sp>
      <p:cxnSp>
        <p:nvCxnSpPr>
          <p:cNvPr id="13" name="Straight Connector 12">
            <a:extLst>
              <a:ext uri="{FF2B5EF4-FFF2-40B4-BE49-F238E27FC236}">
                <a16:creationId xmlns:a16="http://schemas.microsoft.com/office/drawing/2014/main" id="{C374E372-9E66-90F5-67B2-87E9E6EAAB9F}"/>
              </a:ext>
            </a:extLst>
          </p:cNvPr>
          <p:cNvCxnSpPr>
            <a:cxnSpLocks/>
          </p:cNvCxnSpPr>
          <p:nvPr userDrawn="1"/>
        </p:nvCxnSpPr>
        <p:spPr>
          <a:xfrm>
            <a:off x="685801" y="3334935"/>
            <a:ext cx="16673948" cy="0"/>
          </a:xfrm>
          <a:prstGeom prst="line">
            <a:avLst/>
          </a:prstGeom>
          <a:ln w="12700">
            <a:solidFill>
              <a:srgbClr val="DDD3D3"/>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C1C6A3-8755-36A1-6AE6-8CE44DCA10B2}"/>
              </a:ext>
            </a:extLst>
          </p:cNvPr>
          <p:cNvCxnSpPr>
            <a:cxnSpLocks/>
          </p:cNvCxnSpPr>
          <p:nvPr userDrawn="1"/>
        </p:nvCxnSpPr>
        <p:spPr>
          <a:xfrm>
            <a:off x="685801" y="6266263"/>
            <a:ext cx="16673948" cy="0"/>
          </a:xfrm>
          <a:prstGeom prst="line">
            <a:avLst/>
          </a:prstGeom>
          <a:ln w="12700">
            <a:solidFill>
              <a:srgbClr val="DDD3D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9886492"/>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7_Quad_Images">
    <p:bg>
      <p:bgPr>
        <a:solidFill>
          <a:schemeClr val="bg1"/>
        </a:solidFill>
        <a:effectLst/>
      </p:bgPr>
    </p:bg>
    <p:spTree>
      <p:nvGrpSpPr>
        <p:cNvPr id="1" name=""/>
        <p:cNvGrpSpPr/>
        <p:nvPr/>
      </p:nvGrpSpPr>
      <p:grpSpPr>
        <a:xfrm>
          <a:off x="0" y="0"/>
          <a:ext cx="0" cy="0"/>
          <a:chOff x="0" y="0"/>
          <a:chExt cx="0" cy="0"/>
        </a:xfrm>
      </p:grpSpPr>
      <p:cxnSp>
        <p:nvCxnSpPr>
          <p:cNvPr id="4" name="Google Shape;844;p58">
            <a:extLst>
              <a:ext uri="{FF2B5EF4-FFF2-40B4-BE49-F238E27FC236}">
                <a16:creationId xmlns:a16="http://schemas.microsoft.com/office/drawing/2014/main" id="{D17ADBF9-90FF-18B2-0C4F-8E22FC38F1B3}"/>
              </a:ext>
            </a:extLst>
          </p:cNvPr>
          <p:cNvCxnSpPr/>
          <p:nvPr userDrawn="1"/>
        </p:nvCxnSpPr>
        <p:spPr>
          <a:xfrm>
            <a:off x="15950" y="3461630"/>
            <a:ext cx="18272051" cy="4089"/>
          </a:xfrm>
          <a:prstGeom prst="straightConnector1">
            <a:avLst/>
          </a:prstGeom>
          <a:noFill/>
          <a:ln w="190500" cap="flat" cmpd="sng">
            <a:solidFill>
              <a:srgbClr val="44546A">
                <a:alpha val="49410"/>
              </a:srgbClr>
            </a:solidFill>
            <a:prstDash val="solid"/>
            <a:round/>
            <a:headEnd type="none" w="sm" len="sm"/>
            <a:tailEnd type="none" w="sm" len="sm"/>
          </a:ln>
        </p:spPr>
      </p:cxnSp>
      <p:sp>
        <p:nvSpPr>
          <p:cNvPr id="3" name="Picture Placeholder 2">
            <a:extLst>
              <a:ext uri="{FF2B5EF4-FFF2-40B4-BE49-F238E27FC236}">
                <a16:creationId xmlns:a16="http://schemas.microsoft.com/office/drawing/2014/main" id="{DF9F4F48-97DF-13C5-02CF-88C3BE791E68}"/>
              </a:ext>
            </a:extLst>
          </p:cNvPr>
          <p:cNvSpPr>
            <a:spLocks noGrp="1"/>
          </p:cNvSpPr>
          <p:nvPr>
            <p:ph type="pic" sz="quarter" idx="10"/>
          </p:nvPr>
        </p:nvSpPr>
        <p:spPr>
          <a:xfrm>
            <a:off x="14953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0" name="Picture Placeholder 2">
            <a:extLst>
              <a:ext uri="{FF2B5EF4-FFF2-40B4-BE49-F238E27FC236}">
                <a16:creationId xmlns:a16="http://schemas.microsoft.com/office/drawing/2014/main" id="{D230014B-78F5-6C41-23EA-37C93CA32123}"/>
              </a:ext>
            </a:extLst>
          </p:cNvPr>
          <p:cNvSpPr>
            <a:spLocks noGrp="1"/>
          </p:cNvSpPr>
          <p:nvPr>
            <p:ph type="pic" sz="quarter" idx="15"/>
          </p:nvPr>
        </p:nvSpPr>
        <p:spPr>
          <a:xfrm>
            <a:off x="55720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1" name="Picture Placeholder 2">
            <a:extLst>
              <a:ext uri="{FF2B5EF4-FFF2-40B4-BE49-F238E27FC236}">
                <a16:creationId xmlns:a16="http://schemas.microsoft.com/office/drawing/2014/main" id="{B77C46F0-1079-6A34-91B3-FBF01AB63E69}"/>
              </a:ext>
            </a:extLst>
          </p:cNvPr>
          <p:cNvSpPr>
            <a:spLocks noGrp="1"/>
          </p:cNvSpPr>
          <p:nvPr>
            <p:ph type="pic" sz="quarter" idx="16"/>
          </p:nvPr>
        </p:nvSpPr>
        <p:spPr>
          <a:xfrm>
            <a:off x="96487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2" name="Picture Placeholder 2">
            <a:extLst>
              <a:ext uri="{FF2B5EF4-FFF2-40B4-BE49-F238E27FC236}">
                <a16:creationId xmlns:a16="http://schemas.microsoft.com/office/drawing/2014/main" id="{092DDA08-FEC2-EFCB-B1F4-496F031FFC13}"/>
              </a:ext>
            </a:extLst>
          </p:cNvPr>
          <p:cNvSpPr>
            <a:spLocks noGrp="1"/>
          </p:cNvSpPr>
          <p:nvPr>
            <p:ph type="pic" sz="quarter" idx="17"/>
          </p:nvPr>
        </p:nvSpPr>
        <p:spPr>
          <a:xfrm>
            <a:off x="137254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4" name="Text Placeholder 3">
            <a:extLst>
              <a:ext uri="{FF2B5EF4-FFF2-40B4-BE49-F238E27FC236}">
                <a16:creationId xmlns:a16="http://schemas.microsoft.com/office/drawing/2014/main" id="{AA005744-3CB1-82D9-B348-F34792F23DEE}"/>
              </a:ext>
            </a:extLst>
          </p:cNvPr>
          <p:cNvSpPr>
            <a:spLocks noGrp="1"/>
          </p:cNvSpPr>
          <p:nvPr>
            <p:ph type="body" sz="quarter" idx="28" hasCustomPrompt="1"/>
          </p:nvPr>
        </p:nvSpPr>
        <p:spPr>
          <a:xfrm>
            <a:off x="12378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26" name="Text Placeholder 3">
            <a:extLst>
              <a:ext uri="{FF2B5EF4-FFF2-40B4-BE49-F238E27FC236}">
                <a16:creationId xmlns:a16="http://schemas.microsoft.com/office/drawing/2014/main" id="{BE2A1B7E-2D42-33A4-738B-13933DD251D4}"/>
              </a:ext>
            </a:extLst>
          </p:cNvPr>
          <p:cNvSpPr>
            <a:spLocks noGrp="1"/>
          </p:cNvSpPr>
          <p:nvPr>
            <p:ph type="body" sz="quarter" idx="29"/>
          </p:nvPr>
        </p:nvSpPr>
        <p:spPr>
          <a:xfrm>
            <a:off x="1237860" y="6278698"/>
            <a:ext cx="3600840" cy="2141402"/>
          </a:xfrm>
        </p:spPr>
        <p:txBody>
          <a:bodyPr vert="horz" wrap="square" lIns="0" tIns="0" rIns="0" bIns="0" numCol="1" spcCol="914400" rtlCol="0">
            <a:noAutofit/>
          </a:bodyPr>
          <a:lstStyle>
            <a:lvl1pPr marL="0" indent="0" algn="ctr">
              <a:buNone/>
              <a:defRPr lang="en-US" sz="2400" dirty="0" smtClean="0">
                <a:latin typeface="Manrope" pitchFamily="2" charset="0"/>
              </a:defRPr>
            </a:lvl1pPr>
          </a:lstStyle>
          <a:p>
            <a:pPr marL="435770" lvl="0" indent="-435770" algn="ctr"/>
            <a:r>
              <a:rPr lang="en-US"/>
              <a:t>Click to edit Master text styles</a:t>
            </a:r>
          </a:p>
        </p:txBody>
      </p:sp>
      <p:sp>
        <p:nvSpPr>
          <p:cNvPr id="27" name="Text Placeholder 3">
            <a:extLst>
              <a:ext uri="{FF2B5EF4-FFF2-40B4-BE49-F238E27FC236}">
                <a16:creationId xmlns:a16="http://schemas.microsoft.com/office/drawing/2014/main" id="{4C6179BB-0B82-0B93-9747-2D43C0FE0DA2}"/>
              </a:ext>
            </a:extLst>
          </p:cNvPr>
          <p:cNvSpPr>
            <a:spLocks noGrp="1"/>
          </p:cNvSpPr>
          <p:nvPr>
            <p:ph type="body" sz="quarter" idx="30" hasCustomPrompt="1"/>
          </p:nvPr>
        </p:nvSpPr>
        <p:spPr>
          <a:xfrm>
            <a:off x="53145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28" name="Text Placeholder 3">
            <a:extLst>
              <a:ext uri="{FF2B5EF4-FFF2-40B4-BE49-F238E27FC236}">
                <a16:creationId xmlns:a16="http://schemas.microsoft.com/office/drawing/2014/main" id="{AE759043-F2CB-F351-8C97-F77173FB287E}"/>
              </a:ext>
            </a:extLst>
          </p:cNvPr>
          <p:cNvSpPr>
            <a:spLocks noGrp="1"/>
          </p:cNvSpPr>
          <p:nvPr>
            <p:ph type="body" sz="quarter" idx="31"/>
          </p:nvPr>
        </p:nvSpPr>
        <p:spPr>
          <a:xfrm>
            <a:off x="5314560" y="6278698"/>
            <a:ext cx="3600840" cy="2141402"/>
          </a:xfrm>
        </p:spPr>
        <p:txBody>
          <a:bodyPr vert="horz" wrap="square" lIns="0" tIns="0" rIns="0" bIns="0" numCol="1" spcCol="914400" rtlCol="0">
            <a:noAutofit/>
          </a:bodyPr>
          <a:lstStyle>
            <a:lvl1pPr marL="0" indent="0" algn="ctr">
              <a:buNone/>
              <a:defRPr lang="en-US" sz="2400" dirty="0" smtClean="0">
                <a:latin typeface="Manrope" pitchFamily="2" charset="0"/>
              </a:defRPr>
            </a:lvl1pPr>
          </a:lstStyle>
          <a:p>
            <a:pPr marL="435770" lvl="0" indent="-435770" algn="ctr"/>
            <a:r>
              <a:rPr lang="en-US"/>
              <a:t>Click to edit Master text styles</a:t>
            </a:r>
          </a:p>
        </p:txBody>
      </p:sp>
      <p:sp>
        <p:nvSpPr>
          <p:cNvPr id="29" name="Text Placeholder 3">
            <a:extLst>
              <a:ext uri="{FF2B5EF4-FFF2-40B4-BE49-F238E27FC236}">
                <a16:creationId xmlns:a16="http://schemas.microsoft.com/office/drawing/2014/main" id="{A802416B-9C5D-9818-6374-0C3732CA53BF}"/>
              </a:ext>
            </a:extLst>
          </p:cNvPr>
          <p:cNvSpPr>
            <a:spLocks noGrp="1"/>
          </p:cNvSpPr>
          <p:nvPr>
            <p:ph type="body" sz="quarter" idx="32" hasCustomPrompt="1"/>
          </p:nvPr>
        </p:nvSpPr>
        <p:spPr>
          <a:xfrm>
            <a:off x="93912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30" name="Text Placeholder 3">
            <a:extLst>
              <a:ext uri="{FF2B5EF4-FFF2-40B4-BE49-F238E27FC236}">
                <a16:creationId xmlns:a16="http://schemas.microsoft.com/office/drawing/2014/main" id="{E8F60126-708E-8A05-2862-D6795CE7533B}"/>
              </a:ext>
            </a:extLst>
          </p:cNvPr>
          <p:cNvSpPr>
            <a:spLocks noGrp="1"/>
          </p:cNvSpPr>
          <p:nvPr>
            <p:ph type="body" sz="quarter" idx="33"/>
          </p:nvPr>
        </p:nvSpPr>
        <p:spPr>
          <a:xfrm>
            <a:off x="9391260" y="6278698"/>
            <a:ext cx="3600840" cy="2141402"/>
          </a:xfrm>
        </p:spPr>
        <p:txBody>
          <a:bodyPr vert="horz" wrap="square" lIns="0" tIns="0" rIns="0" bIns="0" numCol="1" spcCol="914400" rtlCol="0">
            <a:noAutofit/>
          </a:bodyPr>
          <a:lstStyle>
            <a:lvl1pPr marL="0" indent="0" algn="ctr">
              <a:buNone/>
              <a:defRPr lang="en-US" sz="2400" dirty="0" smtClean="0">
                <a:latin typeface="Manrope" pitchFamily="2" charset="0"/>
              </a:defRPr>
            </a:lvl1pPr>
          </a:lstStyle>
          <a:p>
            <a:pPr marL="435770" lvl="0" indent="-435770" algn="ctr"/>
            <a:r>
              <a:rPr lang="en-US"/>
              <a:t>Click to edit Master text styles</a:t>
            </a:r>
          </a:p>
        </p:txBody>
      </p:sp>
      <p:sp>
        <p:nvSpPr>
          <p:cNvPr id="31" name="Text Placeholder 3">
            <a:extLst>
              <a:ext uri="{FF2B5EF4-FFF2-40B4-BE49-F238E27FC236}">
                <a16:creationId xmlns:a16="http://schemas.microsoft.com/office/drawing/2014/main" id="{2F72561B-E33E-8A1C-9D7C-074A8F7BBB99}"/>
              </a:ext>
            </a:extLst>
          </p:cNvPr>
          <p:cNvSpPr>
            <a:spLocks noGrp="1"/>
          </p:cNvSpPr>
          <p:nvPr>
            <p:ph type="body" sz="quarter" idx="34" hasCustomPrompt="1"/>
          </p:nvPr>
        </p:nvSpPr>
        <p:spPr>
          <a:xfrm>
            <a:off x="134679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32" name="Text Placeholder 3">
            <a:extLst>
              <a:ext uri="{FF2B5EF4-FFF2-40B4-BE49-F238E27FC236}">
                <a16:creationId xmlns:a16="http://schemas.microsoft.com/office/drawing/2014/main" id="{CAF4BA55-24EC-E27F-BC3E-698CD5C938B8}"/>
              </a:ext>
            </a:extLst>
          </p:cNvPr>
          <p:cNvSpPr>
            <a:spLocks noGrp="1"/>
          </p:cNvSpPr>
          <p:nvPr>
            <p:ph type="body" sz="quarter" idx="35"/>
          </p:nvPr>
        </p:nvSpPr>
        <p:spPr>
          <a:xfrm>
            <a:off x="13467960" y="6278698"/>
            <a:ext cx="3600840" cy="2141402"/>
          </a:xfrm>
        </p:spPr>
        <p:txBody>
          <a:bodyPr vert="horz" wrap="square" lIns="0" tIns="0" rIns="0" bIns="0" numCol="1" spcCol="914400" rtlCol="0">
            <a:noAutofit/>
          </a:bodyPr>
          <a:lstStyle>
            <a:lvl1pPr marL="0" indent="0" algn="ctr">
              <a:buNone/>
              <a:defRPr lang="en-US" sz="2400" dirty="0" smtClean="0">
                <a:latin typeface="Manrope" pitchFamily="2" charset="0"/>
              </a:defRPr>
            </a:lvl1pPr>
          </a:lstStyle>
          <a:p>
            <a:pPr marL="435770" lvl="0" indent="-435770" algn="ctr"/>
            <a:r>
              <a:rPr lang="en-US"/>
              <a:t>Click to edit Master text styles</a:t>
            </a:r>
          </a:p>
        </p:txBody>
      </p:sp>
      <p:sp>
        <p:nvSpPr>
          <p:cNvPr id="33" name="TextBox 32">
            <a:extLst>
              <a:ext uri="{FF2B5EF4-FFF2-40B4-BE49-F238E27FC236}">
                <a16:creationId xmlns:a16="http://schemas.microsoft.com/office/drawing/2014/main" id="{D1109642-C095-37EF-68C1-9CB307952DBE}"/>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34" name="Picture 33">
            <a:extLst>
              <a:ext uri="{FF2B5EF4-FFF2-40B4-BE49-F238E27FC236}">
                <a16:creationId xmlns:a16="http://schemas.microsoft.com/office/drawing/2014/main" id="{B38DBD2F-DDBD-EFAB-D78E-559744EF1D28}"/>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2" name="Slide Number Placeholder 5">
            <a:extLst>
              <a:ext uri="{FF2B5EF4-FFF2-40B4-BE49-F238E27FC236}">
                <a16:creationId xmlns:a16="http://schemas.microsoft.com/office/drawing/2014/main" id="{4F179914-E049-F227-F9B6-BCF47CE804B6}"/>
              </a:ext>
            </a:extLst>
          </p:cNvPr>
          <p:cNvSpPr txBox="1">
            <a:spLocks/>
          </p:cNvSpPr>
          <p:nvPr userDrawn="1"/>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C7F52D-7F78-436C-A61E-2B8A7FA976E7}" type="slidenum">
              <a:rPr lang="en-US" sz="1350" b="0" smtClean="0">
                <a:latin typeface="+mj-lt"/>
              </a:rPr>
              <a:pPr/>
              <a:t>‹#›</a:t>
            </a:fld>
            <a:endParaRPr lang="en-US" sz="1350" b="0">
              <a:latin typeface="+mj-lt"/>
            </a:endParaRPr>
          </a:p>
        </p:txBody>
      </p:sp>
      <p:sp>
        <p:nvSpPr>
          <p:cNvPr id="5" name="Oval 4">
            <a:extLst>
              <a:ext uri="{FF2B5EF4-FFF2-40B4-BE49-F238E27FC236}">
                <a16:creationId xmlns:a16="http://schemas.microsoft.com/office/drawing/2014/main" id="{191C8E80-7769-5D51-E70F-802E473C1656}"/>
              </a:ext>
            </a:extLst>
          </p:cNvPr>
          <p:cNvSpPr/>
          <p:nvPr userDrawn="1"/>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1"/>
              </a:solidFill>
            </a:endParaRPr>
          </a:p>
        </p:txBody>
      </p:sp>
    </p:spTree>
    <p:extLst>
      <p:ext uri="{BB962C8B-B14F-4D97-AF65-F5344CB8AC3E}">
        <p14:creationId xmlns:p14="http://schemas.microsoft.com/office/powerpoint/2010/main" val="283658645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8_Quad_Images">
    <p:bg>
      <p:bgPr>
        <a:solidFill>
          <a:schemeClr val="tx1"/>
        </a:solidFill>
        <a:effectLst/>
      </p:bgPr>
    </p:bg>
    <p:spTree>
      <p:nvGrpSpPr>
        <p:cNvPr id="1" name=""/>
        <p:cNvGrpSpPr/>
        <p:nvPr/>
      </p:nvGrpSpPr>
      <p:grpSpPr>
        <a:xfrm>
          <a:off x="0" y="0"/>
          <a:ext cx="0" cy="0"/>
          <a:chOff x="0" y="0"/>
          <a:chExt cx="0" cy="0"/>
        </a:xfrm>
      </p:grpSpPr>
      <p:cxnSp>
        <p:nvCxnSpPr>
          <p:cNvPr id="9" name="Google Shape;844;p58">
            <a:extLst>
              <a:ext uri="{FF2B5EF4-FFF2-40B4-BE49-F238E27FC236}">
                <a16:creationId xmlns:a16="http://schemas.microsoft.com/office/drawing/2014/main" id="{8D96EB40-F6E8-A03B-C05D-F9D0222C68ED}"/>
              </a:ext>
            </a:extLst>
          </p:cNvPr>
          <p:cNvCxnSpPr>
            <a:cxnSpLocks/>
          </p:cNvCxnSpPr>
          <p:nvPr userDrawn="1"/>
        </p:nvCxnSpPr>
        <p:spPr>
          <a:xfrm>
            <a:off x="0" y="3461630"/>
            <a:ext cx="18288000" cy="0"/>
          </a:xfrm>
          <a:prstGeom prst="straightConnector1">
            <a:avLst/>
          </a:prstGeom>
          <a:noFill/>
          <a:ln w="190500" cap="flat" cmpd="sng">
            <a:solidFill>
              <a:srgbClr val="44546A">
                <a:alpha val="49410"/>
              </a:srgbClr>
            </a:solidFill>
            <a:prstDash val="solid"/>
            <a:round/>
            <a:headEnd type="none" w="sm" len="sm"/>
            <a:tailEnd type="none" w="sm" len="sm"/>
          </a:ln>
        </p:spPr>
      </p:cxnSp>
      <p:sp>
        <p:nvSpPr>
          <p:cNvPr id="3" name="Picture Placeholder 2">
            <a:extLst>
              <a:ext uri="{FF2B5EF4-FFF2-40B4-BE49-F238E27FC236}">
                <a16:creationId xmlns:a16="http://schemas.microsoft.com/office/drawing/2014/main" id="{DF9F4F48-97DF-13C5-02CF-88C3BE791E68}"/>
              </a:ext>
            </a:extLst>
          </p:cNvPr>
          <p:cNvSpPr>
            <a:spLocks noGrp="1"/>
          </p:cNvSpPr>
          <p:nvPr>
            <p:ph type="pic" sz="quarter" idx="10"/>
          </p:nvPr>
        </p:nvSpPr>
        <p:spPr>
          <a:xfrm>
            <a:off x="14953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0" name="Picture Placeholder 2">
            <a:extLst>
              <a:ext uri="{FF2B5EF4-FFF2-40B4-BE49-F238E27FC236}">
                <a16:creationId xmlns:a16="http://schemas.microsoft.com/office/drawing/2014/main" id="{D230014B-78F5-6C41-23EA-37C93CA32123}"/>
              </a:ext>
            </a:extLst>
          </p:cNvPr>
          <p:cNvSpPr>
            <a:spLocks noGrp="1"/>
          </p:cNvSpPr>
          <p:nvPr>
            <p:ph type="pic" sz="quarter" idx="15"/>
          </p:nvPr>
        </p:nvSpPr>
        <p:spPr>
          <a:xfrm>
            <a:off x="55720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1" name="Picture Placeholder 2">
            <a:extLst>
              <a:ext uri="{FF2B5EF4-FFF2-40B4-BE49-F238E27FC236}">
                <a16:creationId xmlns:a16="http://schemas.microsoft.com/office/drawing/2014/main" id="{B77C46F0-1079-6A34-91B3-FBF01AB63E69}"/>
              </a:ext>
            </a:extLst>
          </p:cNvPr>
          <p:cNvSpPr>
            <a:spLocks noGrp="1"/>
          </p:cNvSpPr>
          <p:nvPr>
            <p:ph type="pic" sz="quarter" idx="16"/>
          </p:nvPr>
        </p:nvSpPr>
        <p:spPr>
          <a:xfrm>
            <a:off x="96487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2" name="Picture Placeholder 2">
            <a:extLst>
              <a:ext uri="{FF2B5EF4-FFF2-40B4-BE49-F238E27FC236}">
                <a16:creationId xmlns:a16="http://schemas.microsoft.com/office/drawing/2014/main" id="{092DDA08-FEC2-EFCB-B1F4-496F031FFC13}"/>
              </a:ext>
            </a:extLst>
          </p:cNvPr>
          <p:cNvSpPr>
            <a:spLocks noGrp="1"/>
          </p:cNvSpPr>
          <p:nvPr>
            <p:ph type="pic" sz="quarter" idx="17"/>
          </p:nvPr>
        </p:nvSpPr>
        <p:spPr>
          <a:xfrm>
            <a:off x="13725434" y="1918684"/>
            <a:ext cx="3085895" cy="3085895"/>
          </a:xfrm>
          <a:prstGeom prst="ellipse">
            <a:avLst/>
          </a:prstGeom>
          <a:solidFill>
            <a:schemeClr val="accent6">
              <a:lumMod val="95000"/>
            </a:schemeClr>
          </a:solidFill>
        </p:spPr>
        <p:txBody>
          <a:bodyPr numCol="1">
            <a:normAutofit/>
          </a:bodyPr>
          <a:lstStyle>
            <a:lvl1pPr marL="0" indent="0" algn="ctr">
              <a:buNone/>
              <a:defRPr sz="1800"/>
            </a:lvl1pPr>
          </a:lstStyle>
          <a:p>
            <a:r>
              <a:rPr lang="en-US"/>
              <a:t>Click icon to add picture</a:t>
            </a:r>
          </a:p>
        </p:txBody>
      </p:sp>
      <p:sp>
        <p:nvSpPr>
          <p:cNvPr id="24" name="Text Placeholder 3">
            <a:extLst>
              <a:ext uri="{FF2B5EF4-FFF2-40B4-BE49-F238E27FC236}">
                <a16:creationId xmlns:a16="http://schemas.microsoft.com/office/drawing/2014/main" id="{AA005744-3CB1-82D9-B348-F34792F23DEE}"/>
              </a:ext>
            </a:extLst>
          </p:cNvPr>
          <p:cNvSpPr>
            <a:spLocks noGrp="1"/>
          </p:cNvSpPr>
          <p:nvPr>
            <p:ph type="body" sz="quarter" idx="28" hasCustomPrompt="1"/>
          </p:nvPr>
        </p:nvSpPr>
        <p:spPr>
          <a:xfrm>
            <a:off x="12378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26" name="Text Placeholder 3">
            <a:extLst>
              <a:ext uri="{FF2B5EF4-FFF2-40B4-BE49-F238E27FC236}">
                <a16:creationId xmlns:a16="http://schemas.microsoft.com/office/drawing/2014/main" id="{BE2A1B7E-2D42-33A4-738B-13933DD251D4}"/>
              </a:ext>
            </a:extLst>
          </p:cNvPr>
          <p:cNvSpPr>
            <a:spLocks noGrp="1"/>
          </p:cNvSpPr>
          <p:nvPr>
            <p:ph type="body" sz="quarter" idx="29"/>
          </p:nvPr>
        </p:nvSpPr>
        <p:spPr>
          <a:xfrm>
            <a:off x="1237860" y="6278698"/>
            <a:ext cx="3600840" cy="2141402"/>
          </a:xfrm>
        </p:spPr>
        <p:txBody>
          <a:bodyPr vert="horz" wrap="square" lIns="0" tIns="0" rIns="0" bIns="0" numCol="1" spcCol="914400" rtlCol="0">
            <a:noAutofit/>
          </a:bodyPr>
          <a:lstStyle>
            <a:lvl1pPr marL="0" indent="0" algn="ctr">
              <a:buNone/>
              <a:defRPr lang="en-US" sz="2400" dirty="0" smtClean="0">
                <a:solidFill>
                  <a:schemeClr val="accent6"/>
                </a:solidFill>
                <a:latin typeface="Manrope" pitchFamily="2" charset="0"/>
              </a:defRPr>
            </a:lvl1pPr>
          </a:lstStyle>
          <a:p>
            <a:pPr marL="435770" lvl="0" indent="-435770" algn="ctr"/>
            <a:r>
              <a:rPr lang="en-US"/>
              <a:t>Click to edit Master text styles</a:t>
            </a:r>
          </a:p>
        </p:txBody>
      </p:sp>
      <p:sp>
        <p:nvSpPr>
          <p:cNvPr id="27" name="Text Placeholder 3">
            <a:extLst>
              <a:ext uri="{FF2B5EF4-FFF2-40B4-BE49-F238E27FC236}">
                <a16:creationId xmlns:a16="http://schemas.microsoft.com/office/drawing/2014/main" id="{4C6179BB-0B82-0B93-9747-2D43C0FE0DA2}"/>
              </a:ext>
            </a:extLst>
          </p:cNvPr>
          <p:cNvSpPr>
            <a:spLocks noGrp="1"/>
          </p:cNvSpPr>
          <p:nvPr>
            <p:ph type="body" sz="quarter" idx="30" hasCustomPrompt="1"/>
          </p:nvPr>
        </p:nvSpPr>
        <p:spPr>
          <a:xfrm>
            <a:off x="53145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28" name="Text Placeholder 3">
            <a:extLst>
              <a:ext uri="{FF2B5EF4-FFF2-40B4-BE49-F238E27FC236}">
                <a16:creationId xmlns:a16="http://schemas.microsoft.com/office/drawing/2014/main" id="{AE759043-F2CB-F351-8C97-F77173FB287E}"/>
              </a:ext>
            </a:extLst>
          </p:cNvPr>
          <p:cNvSpPr>
            <a:spLocks noGrp="1"/>
          </p:cNvSpPr>
          <p:nvPr>
            <p:ph type="body" sz="quarter" idx="31"/>
          </p:nvPr>
        </p:nvSpPr>
        <p:spPr>
          <a:xfrm>
            <a:off x="5314560" y="6278698"/>
            <a:ext cx="3600840" cy="2141402"/>
          </a:xfrm>
        </p:spPr>
        <p:txBody>
          <a:bodyPr vert="horz" wrap="square" lIns="0" tIns="0" rIns="0" bIns="0" numCol="1" spcCol="914400" rtlCol="0">
            <a:noAutofit/>
          </a:bodyPr>
          <a:lstStyle>
            <a:lvl1pPr marL="0" indent="0" algn="ctr">
              <a:buNone/>
              <a:defRPr lang="en-US" sz="2400" dirty="0" smtClean="0">
                <a:solidFill>
                  <a:schemeClr val="accent6"/>
                </a:solidFill>
                <a:latin typeface="Manrope" pitchFamily="2" charset="0"/>
              </a:defRPr>
            </a:lvl1pPr>
          </a:lstStyle>
          <a:p>
            <a:pPr marL="435770" lvl="0" indent="-435770" algn="ctr"/>
            <a:r>
              <a:rPr lang="en-US"/>
              <a:t>Click to edit Master text styles</a:t>
            </a:r>
          </a:p>
        </p:txBody>
      </p:sp>
      <p:sp>
        <p:nvSpPr>
          <p:cNvPr id="29" name="Text Placeholder 3">
            <a:extLst>
              <a:ext uri="{FF2B5EF4-FFF2-40B4-BE49-F238E27FC236}">
                <a16:creationId xmlns:a16="http://schemas.microsoft.com/office/drawing/2014/main" id="{A802416B-9C5D-9818-6374-0C3732CA53BF}"/>
              </a:ext>
            </a:extLst>
          </p:cNvPr>
          <p:cNvSpPr>
            <a:spLocks noGrp="1"/>
          </p:cNvSpPr>
          <p:nvPr>
            <p:ph type="body" sz="quarter" idx="32" hasCustomPrompt="1"/>
          </p:nvPr>
        </p:nvSpPr>
        <p:spPr>
          <a:xfrm>
            <a:off x="93912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30" name="Text Placeholder 3">
            <a:extLst>
              <a:ext uri="{FF2B5EF4-FFF2-40B4-BE49-F238E27FC236}">
                <a16:creationId xmlns:a16="http://schemas.microsoft.com/office/drawing/2014/main" id="{E8F60126-708E-8A05-2862-D6795CE7533B}"/>
              </a:ext>
            </a:extLst>
          </p:cNvPr>
          <p:cNvSpPr>
            <a:spLocks noGrp="1"/>
          </p:cNvSpPr>
          <p:nvPr>
            <p:ph type="body" sz="quarter" idx="33"/>
          </p:nvPr>
        </p:nvSpPr>
        <p:spPr>
          <a:xfrm>
            <a:off x="9391260" y="6278698"/>
            <a:ext cx="3600840" cy="2141402"/>
          </a:xfrm>
        </p:spPr>
        <p:txBody>
          <a:bodyPr vert="horz" wrap="square" lIns="0" tIns="0" rIns="0" bIns="0" numCol="1" spcCol="914400" rtlCol="0">
            <a:noAutofit/>
          </a:bodyPr>
          <a:lstStyle>
            <a:lvl1pPr marL="0" indent="0" algn="ctr">
              <a:buNone/>
              <a:defRPr lang="en-US" sz="2400" dirty="0" smtClean="0">
                <a:solidFill>
                  <a:schemeClr val="accent6"/>
                </a:solidFill>
                <a:latin typeface="Manrope" pitchFamily="2" charset="0"/>
              </a:defRPr>
            </a:lvl1pPr>
          </a:lstStyle>
          <a:p>
            <a:pPr marL="435770" lvl="0" indent="-435770" algn="ctr"/>
            <a:r>
              <a:rPr lang="en-US"/>
              <a:t>Click to edit Master text styles</a:t>
            </a:r>
          </a:p>
        </p:txBody>
      </p:sp>
      <p:sp>
        <p:nvSpPr>
          <p:cNvPr id="31" name="Text Placeholder 3">
            <a:extLst>
              <a:ext uri="{FF2B5EF4-FFF2-40B4-BE49-F238E27FC236}">
                <a16:creationId xmlns:a16="http://schemas.microsoft.com/office/drawing/2014/main" id="{2F72561B-E33E-8A1C-9D7C-074A8F7BBB99}"/>
              </a:ext>
            </a:extLst>
          </p:cNvPr>
          <p:cNvSpPr>
            <a:spLocks noGrp="1"/>
          </p:cNvSpPr>
          <p:nvPr>
            <p:ph type="body" sz="quarter" idx="34" hasCustomPrompt="1"/>
          </p:nvPr>
        </p:nvSpPr>
        <p:spPr>
          <a:xfrm>
            <a:off x="13467960" y="5507183"/>
            <a:ext cx="3600840" cy="553357"/>
          </a:xfrm>
        </p:spPr>
        <p:txBody>
          <a:bodyPr vert="horz" wrap="square" lIns="0" tIns="0" rIns="0" bIns="0" numCol="1" spcCol="914400" rtlCol="0">
            <a:spAutoFit/>
          </a:bodyPr>
          <a:lstStyle>
            <a:lvl1pPr marL="0" indent="0" algn="ctr">
              <a:buNone/>
              <a:defRPr lang="en-US" sz="3300" b="0" i="0" dirty="0" smtClean="0">
                <a:solidFill>
                  <a:schemeClr val="accent1"/>
                </a:solidFill>
                <a:latin typeface="Manrope" pitchFamily="2" charset="0"/>
              </a:defRPr>
            </a:lvl1pPr>
          </a:lstStyle>
          <a:p>
            <a:pPr marL="435770" lvl="0" indent="-435770" algn="ctr"/>
            <a:r>
              <a:rPr lang="en-US"/>
              <a:t>Text</a:t>
            </a:r>
          </a:p>
        </p:txBody>
      </p:sp>
      <p:sp>
        <p:nvSpPr>
          <p:cNvPr id="32" name="Text Placeholder 3">
            <a:extLst>
              <a:ext uri="{FF2B5EF4-FFF2-40B4-BE49-F238E27FC236}">
                <a16:creationId xmlns:a16="http://schemas.microsoft.com/office/drawing/2014/main" id="{CAF4BA55-24EC-E27F-BC3E-698CD5C938B8}"/>
              </a:ext>
            </a:extLst>
          </p:cNvPr>
          <p:cNvSpPr>
            <a:spLocks noGrp="1"/>
          </p:cNvSpPr>
          <p:nvPr>
            <p:ph type="body" sz="quarter" idx="35"/>
          </p:nvPr>
        </p:nvSpPr>
        <p:spPr>
          <a:xfrm>
            <a:off x="13467960" y="6278698"/>
            <a:ext cx="3600840" cy="2141402"/>
          </a:xfrm>
        </p:spPr>
        <p:txBody>
          <a:bodyPr vert="horz" wrap="square" lIns="0" tIns="0" rIns="0" bIns="0" numCol="1" spcCol="914400" rtlCol="0">
            <a:noAutofit/>
          </a:bodyPr>
          <a:lstStyle>
            <a:lvl1pPr marL="0" indent="0" algn="ctr">
              <a:buNone/>
              <a:defRPr lang="en-US" sz="2400" dirty="0" smtClean="0">
                <a:solidFill>
                  <a:schemeClr val="accent6"/>
                </a:solidFill>
                <a:latin typeface="Manrope" pitchFamily="2" charset="0"/>
              </a:defRPr>
            </a:lvl1pPr>
          </a:lstStyle>
          <a:p>
            <a:pPr marL="435770" lvl="0" indent="-435770" algn="ctr"/>
            <a:r>
              <a:rPr lang="en-US"/>
              <a:t>Click to edit Master text styles</a:t>
            </a:r>
          </a:p>
        </p:txBody>
      </p:sp>
      <p:sp>
        <p:nvSpPr>
          <p:cNvPr id="6" name="TextBox 5">
            <a:extLst>
              <a:ext uri="{FF2B5EF4-FFF2-40B4-BE49-F238E27FC236}">
                <a16:creationId xmlns:a16="http://schemas.microsoft.com/office/drawing/2014/main" id="{2E4E583B-2BD5-C802-A17A-FF8DECE3985D}"/>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bg2"/>
                </a:solidFill>
                <a:effectLst/>
                <a:latin typeface="+mj-lt"/>
                <a:ea typeface="Inter SemiBold" panose="02000503000000020004" pitchFamily="2" charset="0"/>
                <a:cs typeface="Arial" panose="020B0604020202020204" pitchFamily="34" charset="0"/>
              </a:rPr>
              <a:t>CONFIDENTIAL. NOT FOR REPRODUCTION.</a:t>
            </a:r>
          </a:p>
        </p:txBody>
      </p:sp>
      <p:pic>
        <p:nvPicPr>
          <p:cNvPr id="10" name="Picture 9">
            <a:extLst>
              <a:ext uri="{FF2B5EF4-FFF2-40B4-BE49-F238E27FC236}">
                <a16:creationId xmlns:a16="http://schemas.microsoft.com/office/drawing/2014/main" id="{EEA20D4D-F47B-0885-0BD5-24E6472D7765}"/>
              </a:ext>
            </a:extLst>
          </p:cNvPr>
          <p:cNvPicPr>
            <a:picLocks noChangeAspect="1"/>
          </p:cNvPicPr>
          <p:nvPr userDrawn="1"/>
        </p:nvPicPr>
        <p:blipFill>
          <a:blip r:embed="rId2"/>
          <a:stretch>
            <a:fillRect/>
          </a:stretch>
        </p:blipFill>
        <p:spPr>
          <a:xfrm>
            <a:off x="685800" y="9632303"/>
            <a:ext cx="2840109" cy="280694"/>
          </a:xfrm>
          <a:prstGeom prst="rect">
            <a:avLst/>
          </a:prstGeom>
        </p:spPr>
      </p:pic>
    </p:spTree>
    <p:extLst>
      <p:ext uri="{BB962C8B-B14F-4D97-AF65-F5344CB8AC3E}">
        <p14:creationId xmlns:p14="http://schemas.microsoft.com/office/powerpoint/2010/main" val="159383029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cSld name="1_Blank">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B1D217-73A8-B7E6-C48B-2821523CEE20}"/>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F91C6EE4-605A-120B-85E1-6576CCD7B01E}"/>
              </a:ext>
            </a:extLst>
          </p:cNvPr>
          <p:cNvPicPr>
            <a:picLocks noChangeAspect="1"/>
          </p:cNvPicPr>
          <p:nvPr userDrawn="1"/>
        </p:nvPicPr>
        <p:blipFill>
          <a:blip r:embed="rId2"/>
          <a:stretch>
            <a:fillRect/>
          </a:stretch>
        </p:blipFill>
        <p:spPr>
          <a:xfrm>
            <a:off x="685801" y="9632303"/>
            <a:ext cx="2840108" cy="280694"/>
          </a:xfrm>
          <a:prstGeom prst="rect">
            <a:avLst/>
          </a:prstGeom>
        </p:spPr>
      </p:pic>
    </p:spTree>
    <p:extLst>
      <p:ext uri="{BB962C8B-B14F-4D97-AF65-F5344CB8AC3E}">
        <p14:creationId xmlns:p14="http://schemas.microsoft.com/office/powerpoint/2010/main" val="291003476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CD323C-449A-57A1-DBC6-E216D3442A19}"/>
              </a:ext>
            </a:extLst>
          </p:cNvPr>
          <p:cNvSpPr/>
          <p:nvPr userDrawn="1"/>
        </p:nvSpPr>
        <p:spPr>
          <a:xfrm>
            <a:off x="0" y="-15948"/>
            <a:ext cx="18288000" cy="583727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 name="Rectangle 2">
            <a:extLst>
              <a:ext uri="{FF2B5EF4-FFF2-40B4-BE49-F238E27FC236}">
                <a16:creationId xmlns:a16="http://schemas.microsoft.com/office/drawing/2014/main" id="{FA812FB1-C83F-E910-48D8-879F82B88BAB}"/>
              </a:ext>
            </a:extLst>
          </p:cNvPr>
          <p:cNvSpPr/>
          <p:nvPr userDrawn="1"/>
        </p:nvSpPr>
        <p:spPr>
          <a:xfrm>
            <a:off x="0" y="4449726"/>
            <a:ext cx="18288000" cy="5837274"/>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pic>
        <p:nvPicPr>
          <p:cNvPr id="6" name="Picture 5" descr="A bus driving on a street&#10;&#10;Description automatically generated">
            <a:extLst>
              <a:ext uri="{FF2B5EF4-FFF2-40B4-BE49-F238E27FC236}">
                <a16:creationId xmlns:a16="http://schemas.microsoft.com/office/drawing/2014/main" id="{9B74AFB2-DA85-961D-3E23-0E3A570EBEA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0313" t="31264" r="30455" b="30606"/>
          <a:stretch/>
        </p:blipFill>
        <p:spPr>
          <a:xfrm>
            <a:off x="730654" y="2588936"/>
            <a:ext cx="3826520" cy="3719031"/>
          </a:xfrm>
          <a:prstGeom prst="rect">
            <a:avLst/>
          </a:prstGeom>
        </p:spPr>
      </p:pic>
      <p:pic>
        <p:nvPicPr>
          <p:cNvPr id="7" name="Picture 6">
            <a:extLst>
              <a:ext uri="{FF2B5EF4-FFF2-40B4-BE49-F238E27FC236}">
                <a16:creationId xmlns:a16="http://schemas.microsoft.com/office/drawing/2014/main" id="{972149B5-5577-EE83-8AF5-2F80EE01276F}"/>
              </a:ext>
            </a:extLst>
          </p:cNvPr>
          <p:cNvPicPr>
            <a:picLocks noChangeAspect="1"/>
          </p:cNvPicPr>
          <p:nvPr userDrawn="1"/>
        </p:nvPicPr>
        <p:blipFill>
          <a:blip r:embed="rId3">
            <a:extLst>
              <a:ext uri="{28A0092B-C50C-407E-A947-70E740481C1C}">
                <a14:useLocalDpi xmlns:a14="http://schemas.microsoft.com/office/drawing/2010/main" val="0"/>
              </a:ext>
            </a:extLst>
          </a:blip>
          <a:srcRect t="1405" b="1405"/>
          <a:stretch/>
        </p:blipFill>
        <p:spPr>
          <a:xfrm>
            <a:off x="5066981" y="2588936"/>
            <a:ext cx="3826520" cy="3719031"/>
          </a:xfrm>
          <a:prstGeom prst="rect">
            <a:avLst/>
          </a:prstGeom>
        </p:spPr>
      </p:pic>
      <p:pic>
        <p:nvPicPr>
          <p:cNvPr id="8" name="Picture 7">
            <a:extLst>
              <a:ext uri="{FF2B5EF4-FFF2-40B4-BE49-F238E27FC236}">
                <a16:creationId xmlns:a16="http://schemas.microsoft.com/office/drawing/2014/main" id="{C2A43F25-8A6F-D0B6-FF07-0D6C4E1D56FB}"/>
              </a:ext>
            </a:extLst>
          </p:cNvPr>
          <p:cNvPicPr>
            <a:picLocks noChangeAspect="1"/>
          </p:cNvPicPr>
          <p:nvPr userDrawn="1"/>
        </p:nvPicPr>
        <p:blipFill>
          <a:blip r:embed="rId4">
            <a:extLst>
              <a:ext uri="{28A0092B-C50C-407E-A947-70E740481C1C}">
                <a14:useLocalDpi xmlns:a14="http://schemas.microsoft.com/office/drawing/2010/main" val="0"/>
              </a:ext>
            </a:extLst>
          </a:blip>
          <a:srcRect t="1405" b="1405"/>
          <a:stretch/>
        </p:blipFill>
        <p:spPr>
          <a:xfrm>
            <a:off x="9403309" y="2588936"/>
            <a:ext cx="3826520" cy="3719031"/>
          </a:xfrm>
          <a:prstGeom prst="rect">
            <a:avLst/>
          </a:prstGeom>
        </p:spPr>
      </p:pic>
      <p:pic>
        <p:nvPicPr>
          <p:cNvPr id="9" name="Picture 8">
            <a:extLst>
              <a:ext uri="{FF2B5EF4-FFF2-40B4-BE49-F238E27FC236}">
                <a16:creationId xmlns:a16="http://schemas.microsoft.com/office/drawing/2014/main" id="{9537801E-E3E2-C737-7B79-9A6058A60283}"/>
              </a:ext>
            </a:extLst>
          </p:cNvPr>
          <p:cNvPicPr>
            <a:picLocks noChangeAspect="1"/>
          </p:cNvPicPr>
          <p:nvPr userDrawn="1"/>
        </p:nvPicPr>
        <p:blipFill>
          <a:blip r:embed="rId5">
            <a:extLst>
              <a:ext uri="{28A0092B-C50C-407E-A947-70E740481C1C}">
                <a14:useLocalDpi xmlns:a14="http://schemas.microsoft.com/office/drawing/2010/main" val="0"/>
              </a:ext>
            </a:extLst>
          </a:blip>
          <a:srcRect t="1405" b="1405"/>
          <a:stretch/>
        </p:blipFill>
        <p:spPr>
          <a:xfrm>
            <a:off x="13739638" y="2588936"/>
            <a:ext cx="3826520" cy="3719031"/>
          </a:xfrm>
          <a:prstGeom prst="rect">
            <a:avLst/>
          </a:prstGeom>
        </p:spPr>
      </p:pic>
      <p:sp>
        <p:nvSpPr>
          <p:cNvPr id="14" name="TextBox 13">
            <a:extLst>
              <a:ext uri="{FF2B5EF4-FFF2-40B4-BE49-F238E27FC236}">
                <a16:creationId xmlns:a16="http://schemas.microsoft.com/office/drawing/2014/main" id="{EC2F98CA-2D39-1E2C-8DFE-DD4653C433BA}"/>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solidFill>
                  <a:schemeClr val="bg2"/>
                </a:solidFill>
                <a:effectLst/>
                <a:latin typeface="+mj-lt"/>
                <a:ea typeface="Inter SemiBold" panose="02000503000000020004" pitchFamily="2" charset="0"/>
                <a:cs typeface="Arial" panose="020B0604020202020204" pitchFamily="34" charset="0"/>
              </a:rPr>
              <a:t>CONFIDENTIAL. NOT FOR REPRODUCTION.</a:t>
            </a:r>
          </a:p>
        </p:txBody>
      </p:sp>
      <p:pic>
        <p:nvPicPr>
          <p:cNvPr id="15" name="Picture 14">
            <a:extLst>
              <a:ext uri="{FF2B5EF4-FFF2-40B4-BE49-F238E27FC236}">
                <a16:creationId xmlns:a16="http://schemas.microsoft.com/office/drawing/2014/main" id="{FF05F71C-378C-1A92-ECEB-8EE41F47B95A}"/>
              </a:ext>
            </a:extLst>
          </p:cNvPr>
          <p:cNvPicPr>
            <a:picLocks noChangeAspect="1"/>
          </p:cNvPicPr>
          <p:nvPr userDrawn="1"/>
        </p:nvPicPr>
        <p:blipFill>
          <a:blip r:embed="rId6"/>
          <a:stretch>
            <a:fillRect/>
          </a:stretch>
        </p:blipFill>
        <p:spPr>
          <a:xfrm>
            <a:off x="685800" y="9632303"/>
            <a:ext cx="2840109" cy="280694"/>
          </a:xfrm>
          <a:prstGeom prst="rect">
            <a:avLst/>
          </a:prstGeom>
        </p:spPr>
      </p:pic>
      <p:sp>
        <p:nvSpPr>
          <p:cNvPr id="16" name="Text Placeholder 3">
            <a:extLst>
              <a:ext uri="{FF2B5EF4-FFF2-40B4-BE49-F238E27FC236}">
                <a16:creationId xmlns:a16="http://schemas.microsoft.com/office/drawing/2014/main" id="{30B3B74B-E6DC-9418-3E13-7134610E7E0F}"/>
              </a:ext>
            </a:extLst>
          </p:cNvPr>
          <p:cNvSpPr>
            <a:spLocks noGrp="1"/>
          </p:cNvSpPr>
          <p:nvPr>
            <p:ph type="body" sz="quarter" idx="28" hasCustomPrompt="1"/>
          </p:nvPr>
        </p:nvSpPr>
        <p:spPr>
          <a:xfrm>
            <a:off x="730654" y="6538837"/>
            <a:ext cx="3826520" cy="553421"/>
          </a:xfrm>
        </p:spPr>
        <p:txBody>
          <a:bodyPr vert="horz" wrap="square" lIns="0" tIns="0" rIns="0" bIns="0" numCol="1" spcCol="914400" rtlCol="0">
            <a:spAutoFit/>
          </a:bodyPr>
          <a:lstStyle>
            <a:lvl1pPr>
              <a:defRPr lang="en-US" sz="3300" dirty="0" smtClean="0">
                <a:solidFill>
                  <a:schemeClr val="accent1"/>
                </a:solidFill>
                <a:latin typeface="+mj-lt"/>
              </a:defRPr>
            </a:lvl1pPr>
          </a:lstStyle>
          <a:p>
            <a:pPr marL="0" lvl="0" indent="0" algn="ctr">
              <a:buNone/>
            </a:pPr>
            <a:r>
              <a:rPr lang="en-US"/>
              <a:t>Text</a:t>
            </a:r>
          </a:p>
        </p:txBody>
      </p:sp>
      <p:sp>
        <p:nvSpPr>
          <p:cNvPr id="20" name="Text Placeholder 19">
            <a:extLst>
              <a:ext uri="{FF2B5EF4-FFF2-40B4-BE49-F238E27FC236}">
                <a16:creationId xmlns:a16="http://schemas.microsoft.com/office/drawing/2014/main" id="{DB28BF59-7AAE-15D6-062F-6EA41EEC7903}"/>
              </a:ext>
            </a:extLst>
          </p:cNvPr>
          <p:cNvSpPr>
            <a:spLocks noGrp="1"/>
          </p:cNvSpPr>
          <p:nvPr>
            <p:ph type="body" sz="quarter" idx="29"/>
          </p:nvPr>
        </p:nvSpPr>
        <p:spPr>
          <a:xfrm>
            <a:off x="730654" y="7200900"/>
            <a:ext cx="3826520" cy="1809750"/>
          </a:xfrm>
        </p:spPr>
        <p:txBody>
          <a:bodyPr numCol="1">
            <a:noAutofit/>
          </a:bodyPr>
          <a:lstStyle>
            <a:lvl1pPr marL="0" indent="0">
              <a:buNone/>
              <a:defRPr sz="2400">
                <a:solidFill>
                  <a:schemeClr val="accent6"/>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23" name="Text Placeholder 3">
            <a:extLst>
              <a:ext uri="{FF2B5EF4-FFF2-40B4-BE49-F238E27FC236}">
                <a16:creationId xmlns:a16="http://schemas.microsoft.com/office/drawing/2014/main" id="{87708B65-A0BE-3CF2-F8D5-2217D875D37F}"/>
              </a:ext>
            </a:extLst>
          </p:cNvPr>
          <p:cNvSpPr>
            <a:spLocks noGrp="1"/>
          </p:cNvSpPr>
          <p:nvPr>
            <p:ph type="body" sz="quarter" idx="30" hasCustomPrompt="1"/>
          </p:nvPr>
        </p:nvSpPr>
        <p:spPr>
          <a:xfrm>
            <a:off x="5066981" y="6538837"/>
            <a:ext cx="3826520" cy="553421"/>
          </a:xfrm>
        </p:spPr>
        <p:txBody>
          <a:bodyPr vert="horz" wrap="square" lIns="0" tIns="0" rIns="0" bIns="0" numCol="1" spcCol="914400" rtlCol="0">
            <a:spAutoFit/>
          </a:bodyPr>
          <a:lstStyle>
            <a:lvl1pPr>
              <a:defRPr lang="en-US" sz="3300" dirty="0" smtClean="0">
                <a:solidFill>
                  <a:schemeClr val="accent1"/>
                </a:solidFill>
                <a:latin typeface="+mj-lt"/>
              </a:defRPr>
            </a:lvl1pPr>
          </a:lstStyle>
          <a:p>
            <a:pPr marL="0" lvl="0" indent="0" algn="ctr">
              <a:buNone/>
            </a:pPr>
            <a:r>
              <a:rPr lang="en-US"/>
              <a:t>Text</a:t>
            </a:r>
          </a:p>
        </p:txBody>
      </p:sp>
      <p:sp>
        <p:nvSpPr>
          <p:cNvPr id="24" name="Text Placeholder 19">
            <a:extLst>
              <a:ext uri="{FF2B5EF4-FFF2-40B4-BE49-F238E27FC236}">
                <a16:creationId xmlns:a16="http://schemas.microsoft.com/office/drawing/2014/main" id="{C28A5BDD-C720-707B-A53F-D70A5F7796A8}"/>
              </a:ext>
            </a:extLst>
          </p:cNvPr>
          <p:cNvSpPr>
            <a:spLocks noGrp="1"/>
          </p:cNvSpPr>
          <p:nvPr>
            <p:ph type="body" sz="quarter" idx="31"/>
          </p:nvPr>
        </p:nvSpPr>
        <p:spPr>
          <a:xfrm>
            <a:off x="5066981" y="7200900"/>
            <a:ext cx="3826520" cy="1809750"/>
          </a:xfrm>
        </p:spPr>
        <p:txBody>
          <a:bodyPr numCol="1">
            <a:noAutofit/>
          </a:bodyPr>
          <a:lstStyle>
            <a:lvl1pPr marL="0" indent="0">
              <a:buNone/>
              <a:defRPr sz="2400">
                <a:solidFill>
                  <a:schemeClr val="accent6"/>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25" name="Text Placeholder 3">
            <a:extLst>
              <a:ext uri="{FF2B5EF4-FFF2-40B4-BE49-F238E27FC236}">
                <a16:creationId xmlns:a16="http://schemas.microsoft.com/office/drawing/2014/main" id="{EE61EC13-09E5-AA87-50D0-F5239421AF29}"/>
              </a:ext>
            </a:extLst>
          </p:cNvPr>
          <p:cNvSpPr>
            <a:spLocks noGrp="1"/>
          </p:cNvSpPr>
          <p:nvPr>
            <p:ph type="body" sz="quarter" idx="32" hasCustomPrompt="1"/>
          </p:nvPr>
        </p:nvSpPr>
        <p:spPr>
          <a:xfrm>
            <a:off x="9403309" y="6538837"/>
            <a:ext cx="3826520" cy="553421"/>
          </a:xfrm>
        </p:spPr>
        <p:txBody>
          <a:bodyPr vert="horz" wrap="square" lIns="0" tIns="0" rIns="0" bIns="0" numCol="1" spcCol="914400" rtlCol="0">
            <a:spAutoFit/>
          </a:bodyPr>
          <a:lstStyle>
            <a:lvl1pPr>
              <a:defRPr lang="en-US" sz="3300" dirty="0" smtClean="0">
                <a:solidFill>
                  <a:schemeClr val="accent1"/>
                </a:solidFill>
                <a:latin typeface="+mj-lt"/>
              </a:defRPr>
            </a:lvl1pPr>
          </a:lstStyle>
          <a:p>
            <a:pPr marL="0" lvl="0" indent="0" algn="ctr">
              <a:buNone/>
            </a:pPr>
            <a:r>
              <a:rPr lang="en-US"/>
              <a:t>Text</a:t>
            </a:r>
          </a:p>
        </p:txBody>
      </p:sp>
      <p:sp>
        <p:nvSpPr>
          <p:cNvPr id="26" name="Text Placeholder 19">
            <a:extLst>
              <a:ext uri="{FF2B5EF4-FFF2-40B4-BE49-F238E27FC236}">
                <a16:creationId xmlns:a16="http://schemas.microsoft.com/office/drawing/2014/main" id="{ABEB4F3B-4434-E2FA-C848-B27FA4824EFE}"/>
              </a:ext>
            </a:extLst>
          </p:cNvPr>
          <p:cNvSpPr>
            <a:spLocks noGrp="1"/>
          </p:cNvSpPr>
          <p:nvPr>
            <p:ph type="body" sz="quarter" idx="33"/>
          </p:nvPr>
        </p:nvSpPr>
        <p:spPr>
          <a:xfrm>
            <a:off x="9403309" y="7200900"/>
            <a:ext cx="3826520" cy="1809750"/>
          </a:xfrm>
        </p:spPr>
        <p:txBody>
          <a:bodyPr numCol="1">
            <a:noAutofit/>
          </a:bodyPr>
          <a:lstStyle>
            <a:lvl1pPr marL="0" indent="0">
              <a:buNone/>
              <a:defRPr sz="2400">
                <a:solidFill>
                  <a:schemeClr val="accent6"/>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27" name="Text Placeholder 3">
            <a:extLst>
              <a:ext uri="{FF2B5EF4-FFF2-40B4-BE49-F238E27FC236}">
                <a16:creationId xmlns:a16="http://schemas.microsoft.com/office/drawing/2014/main" id="{6273E461-B987-8A45-F66B-7ECE5BE2B11A}"/>
              </a:ext>
            </a:extLst>
          </p:cNvPr>
          <p:cNvSpPr>
            <a:spLocks noGrp="1"/>
          </p:cNvSpPr>
          <p:nvPr>
            <p:ph type="body" sz="quarter" idx="34" hasCustomPrompt="1"/>
          </p:nvPr>
        </p:nvSpPr>
        <p:spPr>
          <a:xfrm>
            <a:off x="13730828" y="6538837"/>
            <a:ext cx="3826520" cy="553421"/>
          </a:xfrm>
        </p:spPr>
        <p:txBody>
          <a:bodyPr vert="horz" wrap="square" lIns="0" tIns="0" rIns="0" bIns="0" numCol="1" spcCol="914400" rtlCol="0">
            <a:spAutoFit/>
          </a:bodyPr>
          <a:lstStyle>
            <a:lvl1pPr>
              <a:defRPr lang="en-US" sz="3300" dirty="0" smtClean="0">
                <a:solidFill>
                  <a:schemeClr val="accent1"/>
                </a:solidFill>
                <a:latin typeface="+mj-lt"/>
              </a:defRPr>
            </a:lvl1pPr>
          </a:lstStyle>
          <a:p>
            <a:pPr marL="0" lvl="0" indent="0" algn="ctr">
              <a:buNone/>
            </a:pPr>
            <a:r>
              <a:rPr lang="en-US"/>
              <a:t>Text</a:t>
            </a:r>
          </a:p>
        </p:txBody>
      </p:sp>
      <p:sp>
        <p:nvSpPr>
          <p:cNvPr id="28" name="Text Placeholder 19">
            <a:extLst>
              <a:ext uri="{FF2B5EF4-FFF2-40B4-BE49-F238E27FC236}">
                <a16:creationId xmlns:a16="http://schemas.microsoft.com/office/drawing/2014/main" id="{A2D836C4-758A-3FCB-5A25-0152BCBA12C0}"/>
              </a:ext>
            </a:extLst>
          </p:cNvPr>
          <p:cNvSpPr>
            <a:spLocks noGrp="1"/>
          </p:cNvSpPr>
          <p:nvPr>
            <p:ph type="body" sz="quarter" idx="35"/>
          </p:nvPr>
        </p:nvSpPr>
        <p:spPr>
          <a:xfrm>
            <a:off x="13730828" y="7200900"/>
            <a:ext cx="3826520" cy="1809750"/>
          </a:xfrm>
        </p:spPr>
        <p:txBody>
          <a:bodyPr numCol="1">
            <a:noAutofit/>
          </a:bodyPr>
          <a:lstStyle>
            <a:lvl1pPr marL="0" indent="0">
              <a:buNone/>
              <a:defRPr sz="2400">
                <a:solidFill>
                  <a:schemeClr val="accent6"/>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29" name="Title 8">
            <a:extLst>
              <a:ext uri="{FF2B5EF4-FFF2-40B4-BE49-F238E27FC236}">
                <a16:creationId xmlns:a16="http://schemas.microsoft.com/office/drawing/2014/main" id="{E11B1565-ABC0-218E-1627-3D898D7F7A6E}"/>
              </a:ext>
            </a:extLst>
          </p:cNvPr>
          <p:cNvSpPr>
            <a:spLocks noGrp="1"/>
          </p:cNvSpPr>
          <p:nvPr>
            <p:ph type="title" hasCustomPrompt="1"/>
          </p:nvPr>
        </p:nvSpPr>
        <p:spPr>
          <a:xfrm>
            <a:off x="685802" y="1028703"/>
            <a:ext cx="16916400" cy="1107996"/>
          </a:xfrm>
        </p:spPr>
        <p:txBody>
          <a:bodyPr wrap="square" lIns="0" tIns="0" rIns="0" bIns="0">
            <a:spAutoFit/>
          </a:bodyPr>
          <a:lstStyle>
            <a:lvl1pPr>
              <a:lnSpc>
                <a:spcPct val="100000"/>
              </a:lnSpc>
              <a:defRPr sz="7200" b="0" i="0">
                <a:solidFill>
                  <a:schemeClr val="accent6"/>
                </a:solidFill>
                <a:latin typeface="+mj-lt"/>
              </a:defRPr>
            </a:lvl1pPr>
          </a:lstStyle>
          <a:p>
            <a:r>
              <a:rPr lang="en-US"/>
              <a:t>Click to edit the slide title</a:t>
            </a:r>
          </a:p>
        </p:txBody>
      </p:sp>
    </p:spTree>
    <p:extLst>
      <p:ext uri="{BB962C8B-B14F-4D97-AF65-F5344CB8AC3E}">
        <p14:creationId xmlns:p14="http://schemas.microsoft.com/office/powerpoint/2010/main" val="2639237547"/>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6_Blank">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5F69A9B-0687-8EDC-84F3-5D7D86F8E5C0}"/>
              </a:ext>
            </a:extLst>
          </p:cNvPr>
          <p:cNvGrpSpPr/>
          <p:nvPr userDrawn="1"/>
        </p:nvGrpSpPr>
        <p:grpSpPr>
          <a:xfrm flipV="1">
            <a:off x="0" y="-15948"/>
            <a:ext cx="18288000" cy="10302948"/>
            <a:chOff x="0" y="-10632"/>
            <a:chExt cx="12192000" cy="6868632"/>
          </a:xfrm>
        </p:grpSpPr>
        <p:sp>
          <p:nvSpPr>
            <p:cNvPr id="2" name="Rectangle 1">
              <a:extLst>
                <a:ext uri="{FF2B5EF4-FFF2-40B4-BE49-F238E27FC236}">
                  <a16:creationId xmlns:a16="http://schemas.microsoft.com/office/drawing/2014/main" id="{29CD323C-449A-57A1-DBC6-E216D3442A19}"/>
                </a:ext>
              </a:extLst>
            </p:cNvPr>
            <p:cNvSpPr/>
            <p:nvPr userDrawn="1"/>
          </p:nvSpPr>
          <p:spPr>
            <a:xfrm>
              <a:off x="0" y="-10632"/>
              <a:ext cx="12192000" cy="389151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 name="Rectangle 2">
              <a:extLst>
                <a:ext uri="{FF2B5EF4-FFF2-40B4-BE49-F238E27FC236}">
                  <a16:creationId xmlns:a16="http://schemas.microsoft.com/office/drawing/2014/main" id="{FA812FB1-C83F-E910-48D8-879F82B88BAB}"/>
                </a:ext>
              </a:extLst>
            </p:cNvPr>
            <p:cNvSpPr/>
            <p:nvPr userDrawn="1"/>
          </p:nvSpPr>
          <p:spPr>
            <a:xfrm>
              <a:off x="0" y="2966484"/>
              <a:ext cx="12192000" cy="3891516"/>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pic>
        <p:nvPicPr>
          <p:cNvPr id="6" name="Picture 5" descr="A bus driving on a street&#10;&#10;Description automatically generated">
            <a:extLst>
              <a:ext uri="{FF2B5EF4-FFF2-40B4-BE49-F238E27FC236}">
                <a16:creationId xmlns:a16="http://schemas.microsoft.com/office/drawing/2014/main" id="{9B74AFB2-DA85-961D-3E23-0E3A570EBEA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0313" t="31264" r="30455" b="30606"/>
          <a:stretch/>
        </p:blipFill>
        <p:spPr>
          <a:xfrm>
            <a:off x="730654" y="2588936"/>
            <a:ext cx="3826520" cy="3719031"/>
          </a:xfrm>
          <a:prstGeom prst="rect">
            <a:avLst/>
          </a:prstGeom>
        </p:spPr>
      </p:pic>
      <p:pic>
        <p:nvPicPr>
          <p:cNvPr id="7" name="Picture 6">
            <a:extLst>
              <a:ext uri="{FF2B5EF4-FFF2-40B4-BE49-F238E27FC236}">
                <a16:creationId xmlns:a16="http://schemas.microsoft.com/office/drawing/2014/main" id="{972149B5-5577-EE83-8AF5-2F80EE01276F}"/>
              </a:ext>
            </a:extLst>
          </p:cNvPr>
          <p:cNvPicPr>
            <a:picLocks noChangeAspect="1"/>
          </p:cNvPicPr>
          <p:nvPr userDrawn="1"/>
        </p:nvPicPr>
        <p:blipFill>
          <a:blip r:embed="rId3">
            <a:extLst>
              <a:ext uri="{28A0092B-C50C-407E-A947-70E740481C1C}">
                <a14:useLocalDpi xmlns:a14="http://schemas.microsoft.com/office/drawing/2010/main" val="0"/>
              </a:ext>
            </a:extLst>
          </a:blip>
          <a:srcRect t="1405" b="1405"/>
          <a:stretch/>
        </p:blipFill>
        <p:spPr>
          <a:xfrm>
            <a:off x="5066981" y="2588936"/>
            <a:ext cx="3826520" cy="3719031"/>
          </a:xfrm>
          <a:prstGeom prst="rect">
            <a:avLst/>
          </a:prstGeom>
        </p:spPr>
      </p:pic>
      <p:pic>
        <p:nvPicPr>
          <p:cNvPr id="8" name="Picture 7">
            <a:extLst>
              <a:ext uri="{FF2B5EF4-FFF2-40B4-BE49-F238E27FC236}">
                <a16:creationId xmlns:a16="http://schemas.microsoft.com/office/drawing/2014/main" id="{C2A43F25-8A6F-D0B6-FF07-0D6C4E1D56FB}"/>
              </a:ext>
            </a:extLst>
          </p:cNvPr>
          <p:cNvPicPr>
            <a:picLocks noChangeAspect="1"/>
          </p:cNvPicPr>
          <p:nvPr userDrawn="1"/>
        </p:nvPicPr>
        <p:blipFill>
          <a:blip r:embed="rId4">
            <a:extLst>
              <a:ext uri="{28A0092B-C50C-407E-A947-70E740481C1C}">
                <a14:useLocalDpi xmlns:a14="http://schemas.microsoft.com/office/drawing/2010/main" val="0"/>
              </a:ext>
            </a:extLst>
          </a:blip>
          <a:srcRect t="1405" b="1405"/>
          <a:stretch/>
        </p:blipFill>
        <p:spPr>
          <a:xfrm>
            <a:off x="9403309" y="2588936"/>
            <a:ext cx="3826520" cy="3719031"/>
          </a:xfrm>
          <a:prstGeom prst="rect">
            <a:avLst/>
          </a:prstGeom>
        </p:spPr>
      </p:pic>
      <p:pic>
        <p:nvPicPr>
          <p:cNvPr id="9" name="Picture 8">
            <a:extLst>
              <a:ext uri="{FF2B5EF4-FFF2-40B4-BE49-F238E27FC236}">
                <a16:creationId xmlns:a16="http://schemas.microsoft.com/office/drawing/2014/main" id="{9537801E-E3E2-C737-7B79-9A6058A60283}"/>
              </a:ext>
            </a:extLst>
          </p:cNvPr>
          <p:cNvPicPr>
            <a:picLocks noChangeAspect="1"/>
          </p:cNvPicPr>
          <p:nvPr userDrawn="1"/>
        </p:nvPicPr>
        <p:blipFill>
          <a:blip r:embed="rId5">
            <a:extLst>
              <a:ext uri="{28A0092B-C50C-407E-A947-70E740481C1C}">
                <a14:useLocalDpi xmlns:a14="http://schemas.microsoft.com/office/drawing/2010/main" val="0"/>
              </a:ext>
            </a:extLst>
          </a:blip>
          <a:srcRect t="1405" b="1405"/>
          <a:stretch/>
        </p:blipFill>
        <p:spPr>
          <a:xfrm>
            <a:off x="13739638" y="2588936"/>
            <a:ext cx="3826520" cy="3719031"/>
          </a:xfrm>
          <a:prstGeom prst="rect">
            <a:avLst/>
          </a:prstGeom>
        </p:spPr>
      </p:pic>
      <p:sp>
        <p:nvSpPr>
          <p:cNvPr id="16" name="Text Placeholder 3">
            <a:extLst>
              <a:ext uri="{FF2B5EF4-FFF2-40B4-BE49-F238E27FC236}">
                <a16:creationId xmlns:a16="http://schemas.microsoft.com/office/drawing/2014/main" id="{30B3B74B-E6DC-9418-3E13-7134610E7E0F}"/>
              </a:ext>
            </a:extLst>
          </p:cNvPr>
          <p:cNvSpPr>
            <a:spLocks noGrp="1"/>
          </p:cNvSpPr>
          <p:nvPr>
            <p:ph type="body" sz="quarter" idx="28" hasCustomPrompt="1"/>
          </p:nvPr>
        </p:nvSpPr>
        <p:spPr>
          <a:xfrm>
            <a:off x="730654" y="6538837"/>
            <a:ext cx="3826520" cy="553421"/>
          </a:xfrm>
        </p:spPr>
        <p:txBody>
          <a:bodyPr vert="horz" wrap="square" lIns="0" tIns="0" rIns="0" bIns="0" numCol="1" spcCol="914400" rtlCol="0">
            <a:spAutoFit/>
          </a:bodyPr>
          <a:lstStyle>
            <a:lvl1pPr algn="l">
              <a:defRPr lang="en-US" sz="3300" dirty="0" smtClean="0">
                <a:solidFill>
                  <a:schemeClr val="tx1"/>
                </a:solidFill>
                <a:latin typeface="+mj-lt"/>
              </a:defRPr>
            </a:lvl1pPr>
          </a:lstStyle>
          <a:p>
            <a:pPr marL="0" lvl="0" indent="0" algn="ctr">
              <a:buNone/>
            </a:pPr>
            <a:r>
              <a:rPr lang="en-US"/>
              <a:t>Text</a:t>
            </a:r>
          </a:p>
        </p:txBody>
      </p:sp>
      <p:sp>
        <p:nvSpPr>
          <p:cNvPr id="20" name="Text Placeholder 19">
            <a:extLst>
              <a:ext uri="{FF2B5EF4-FFF2-40B4-BE49-F238E27FC236}">
                <a16:creationId xmlns:a16="http://schemas.microsoft.com/office/drawing/2014/main" id="{DB28BF59-7AAE-15D6-062F-6EA41EEC7903}"/>
              </a:ext>
            </a:extLst>
          </p:cNvPr>
          <p:cNvSpPr>
            <a:spLocks noGrp="1"/>
          </p:cNvSpPr>
          <p:nvPr>
            <p:ph type="body" sz="quarter" idx="29"/>
          </p:nvPr>
        </p:nvSpPr>
        <p:spPr>
          <a:xfrm>
            <a:off x="730654" y="7200900"/>
            <a:ext cx="3826520" cy="1809750"/>
          </a:xfrm>
        </p:spPr>
        <p:txBody>
          <a:bodyPr numCol="1">
            <a:noAutofit/>
          </a:bodyPr>
          <a:lstStyle>
            <a:lvl1pPr marL="0" indent="0">
              <a:buNone/>
              <a:defRPr sz="2400">
                <a:solidFill>
                  <a:schemeClr val="tx1"/>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23" name="Text Placeholder 3">
            <a:extLst>
              <a:ext uri="{FF2B5EF4-FFF2-40B4-BE49-F238E27FC236}">
                <a16:creationId xmlns:a16="http://schemas.microsoft.com/office/drawing/2014/main" id="{87708B65-A0BE-3CF2-F8D5-2217D875D37F}"/>
              </a:ext>
            </a:extLst>
          </p:cNvPr>
          <p:cNvSpPr>
            <a:spLocks noGrp="1"/>
          </p:cNvSpPr>
          <p:nvPr>
            <p:ph type="body" sz="quarter" idx="30" hasCustomPrompt="1"/>
          </p:nvPr>
        </p:nvSpPr>
        <p:spPr>
          <a:xfrm>
            <a:off x="5066981" y="6538837"/>
            <a:ext cx="3826520" cy="553421"/>
          </a:xfrm>
        </p:spPr>
        <p:txBody>
          <a:bodyPr vert="horz" wrap="square" lIns="0" tIns="0" rIns="0" bIns="0" numCol="1" spcCol="914400" rtlCol="0">
            <a:spAutoFit/>
          </a:bodyPr>
          <a:lstStyle>
            <a:lvl1pPr algn="l">
              <a:defRPr lang="en-US" sz="3300" dirty="0" smtClean="0">
                <a:solidFill>
                  <a:schemeClr val="tx1"/>
                </a:solidFill>
                <a:latin typeface="+mj-lt"/>
              </a:defRPr>
            </a:lvl1pPr>
          </a:lstStyle>
          <a:p>
            <a:pPr marL="0" lvl="0" indent="0" algn="ctr">
              <a:buNone/>
            </a:pPr>
            <a:r>
              <a:rPr lang="en-US"/>
              <a:t>Text</a:t>
            </a:r>
          </a:p>
        </p:txBody>
      </p:sp>
      <p:sp>
        <p:nvSpPr>
          <p:cNvPr id="24" name="Text Placeholder 19">
            <a:extLst>
              <a:ext uri="{FF2B5EF4-FFF2-40B4-BE49-F238E27FC236}">
                <a16:creationId xmlns:a16="http://schemas.microsoft.com/office/drawing/2014/main" id="{C28A5BDD-C720-707B-A53F-D70A5F7796A8}"/>
              </a:ext>
            </a:extLst>
          </p:cNvPr>
          <p:cNvSpPr>
            <a:spLocks noGrp="1"/>
          </p:cNvSpPr>
          <p:nvPr>
            <p:ph type="body" sz="quarter" idx="31"/>
          </p:nvPr>
        </p:nvSpPr>
        <p:spPr>
          <a:xfrm>
            <a:off x="5066981" y="7200900"/>
            <a:ext cx="3826520" cy="1809750"/>
          </a:xfrm>
        </p:spPr>
        <p:txBody>
          <a:bodyPr numCol="1">
            <a:noAutofit/>
          </a:bodyPr>
          <a:lstStyle>
            <a:lvl1pPr marL="0" indent="0">
              <a:buNone/>
              <a:defRPr sz="2400">
                <a:solidFill>
                  <a:schemeClr val="tx1"/>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25" name="Text Placeholder 3">
            <a:extLst>
              <a:ext uri="{FF2B5EF4-FFF2-40B4-BE49-F238E27FC236}">
                <a16:creationId xmlns:a16="http://schemas.microsoft.com/office/drawing/2014/main" id="{EE61EC13-09E5-AA87-50D0-F5239421AF29}"/>
              </a:ext>
            </a:extLst>
          </p:cNvPr>
          <p:cNvSpPr>
            <a:spLocks noGrp="1"/>
          </p:cNvSpPr>
          <p:nvPr>
            <p:ph type="body" sz="quarter" idx="32" hasCustomPrompt="1"/>
          </p:nvPr>
        </p:nvSpPr>
        <p:spPr>
          <a:xfrm>
            <a:off x="9403309" y="6538837"/>
            <a:ext cx="3826520" cy="553421"/>
          </a:xfrm>
        </p:spPr>
        <p:txBody>
          <a:bodyPr vert="horz" wrap="square" lIns="0" tIns="0" rIns="0" bIns="0" numCol="1" spcCol="914400" rtlCol="0">
            <a:spAutoFit/>
          </a:bodyPr>
          <a:lstStyle>
            <a:lvl1pPr algn="l">
              <a:defRPr lang="en-US" sz="3300" dirty="0" smtClean="0">
                <a:solidFill>
                  <a:schemeClr val="tx1"/>
                </a:solidFill>
                <a:latin typeface="+mj-lt"/>
              </a:defRPr>
            </a:lvl1pPr>
          </a:lstStyle>
          <a:p>
            <a:pPr marL="0" lvl="0" indent="0" algn="ctr">
              <a:buNone/>
            </a:pPr>
            <a:r>
              <a:rPr lang="en-US"/>
              <a:t>Text</a:t>
            </a:r>
          </a:p>
        </p:txBody>
      </p:sp>
      <p:sp>
        <p:nvSpPr>
          <p:cNvPr id="26" name="Text Placeholder 19">
            <a:extLst>
              <a:ext uri="{FF2B5EF4-FFF2-40B4-BE49-F238E27FC236}">
                <a16:creationId xmlns:a16="http://schemas.microsoft.com/office/drawing/2014/main" id="{ABEB4F3B-4434-E2FA-C848-B27FA4824EFE}"/>
              </a:ext>
            </a:extLst>
          </p:cNvPr>
          <p:cNvSpPr>
            <a:spLocks noGrp="1"/>
          </p:cNvSpPr>
          <p:nvPr>
            <p:ph type="body" sz="quarter" idx="33"/>
          </p:nvPr>
        </p:nvSpPr>
        <p:spPr>
          <a:xfrm>
            <a:off x="9403309" y="7200900"/>
            <a:ext cx="3826520" cy="1809750"/>
          </a:xfrm>
        </p:spPr>
        <p:txBody>
          <a:bodyPr numCol="1">
            <a:noAutofit/>
          </a:bodyPr>
          <a:lstStyle>
            <a:lvl1pPr marL="0" indent="0">
              <a:buNone/>
              <a:defRPr sz="2400">
                <a:solidFill>
                  <a:schemeClr val="tx1"/>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27" name="Text Placeholder 3">
            <a:extLst>
              <a:ext uri="{FF2B5EF4-FFF2-40B4-BE49-F238E27FC236}">
                <a16:creationId xmlns:a16="http://schemas.microsoft.com/office/drawing/2014/main" id="{6273E461-B987-8A45-F66B-7ECE5BE2B11A}"/>
              </a:ext>
            </a:extLst>
          </p:cNvPr>
          <p:cNvSpPr>
            <a:spLocks noGrp="1"/>
          </p:cNvSpPr>
          <p:nvPr>
            <p:ph type="body" sz="quarter" idx="34" hasCustomPrompt="1"/>
          </p:nvPr>
        </p:nvSpPr>
        <p:spPr>
          <a:xfrm>
            <a:off x="13730828" y="6538837"/>
            <a:ext cx="3826520" cy="553421"/>
          </a:xfrm>
        </p:spPr>
        <p:txBody>
          <a:bodyPr vert="horz" wrap="square" lIns="0" tIns="0" rIns="0" bIns="0" numCol="1" spcCol="914400" rtlCol="0">
            <a:spAutoFit/>
          </a:bodyPr>
          <a:lstStyle>
            <a:lvl1pPr algn="l">
              <a:defRPr lang="en-US" sz="3300" dirty="0" smtClean="0">
                <a:solidFill>
                  <a:schemeClr val="tx1"/>
                </a:solidFill>
                <a:latin typeface="+mj-lt"/>
              </a:defRPr>
            </a:lvl1pPr>
          </a:lstStyle>
          <a:p>
            <a:pPr marL="0" lvl="0" indent="0" algn="ctr">
              <a:buNone/>
            </a:pPr>
            <a:r>
              <a:rPr lang="en-US"/>
              <a:t>Text</a:t>
            </a:r>
          </a:p>
        </p:txBody>
      </p:sp>
      <p:sp>
        <p:nvSpPr>
          <p:cNvPr id="28" name="Text Placeholder 19">
            <a:extLst>
              <a:ext uri="{FF2B5EF4-FFF2-40B4-BE49-F238E27FC236}">
                <a16:creationId xmlns:a16="http://schemas.microsoft.com/office/drawing/2014/main" id="{A2D836C4-758A-3FCB-5A25-0152BCBA12C0}"/>
              </a:ext>
            </a:extLst>
          </p:cNvPr>
          <p:cNvSpPr>
            <a:spLocks noGrp="1"/>
          </p:cNvSpPr>
          <p:nvPr>
            <p:ph type="body" sz="quarter" idx="35"/>
          </p:nvPr>
        </p:nvSpPr>
        <p:spPr>
          <a:xfrm>
            <a:off x="13730828" y="7200900"/>
            <a:ext cx="3826520" cy="1809750"/>
          </a:xfrm>
        </p:spPr>
        <p:txBody>
          <a:bodyPr numCol="1">
            <a:noAutofit/>
          </a:bodyPr>
          <a:lstStyle>
            <a:lvl1pPr marL="0" indent="0">
              <a:buNone/>
              <a:defRPr sz="2400">
                <a:solidFill>
                  <a:schemeClr val="tx1"/>
                </a:solidFill>
              </a:defRPr>
            </a:lvl1pPr>
            <a:lvl2pPr marL="685800" indent="0">
              <a:buNone/>
              <a:defRPr sz="2400">
                <a:solidFill>
                  <a:schemeClr val="accent6"/>
                </a:solidFill>
              </a:defRPr>
            </a:lvl2pPr>
            <a:lvl3pPr marL="1371600" indent="0">
              <a:buNone/>
              <a:defRPr sz="2400">
                <a:solidFill>
                  <a:schemeClr val="accent6"/>
                </a:solidFill>
              </a:defRPr>
            </a:lvl3pPr>
            <a:lvl4pPr marL="2057400" indent="0">
              <a:buNone/>
              <a:defRPr sz="2400">
                <a:solidFill>
                  <a:schemeClr val="accent6"/>
                </a:solidFill>
              </a:defRPr>
            </a:lvl4pPr>
            <a:lvl5pPr marL="2743200" indent="0">
              <a:buNone/>
              <a:defRPr sz="2400">
                <a:solidFill>
                  <a:schemeClr val="accent6"/>
                </a:solidFill>
              </a:defRPr>
            </a:lvl5pPr>
          </a:lstStyle>
          <a:p>
            <a:pPr lvl="0"/>
            <a:r>
              <a:rPr lang="en-US"/>
              <a:t>Click to edit Master text styles</a:t>
            </a:r>
          </a:p>
        </p:txBody>
      </p:sp>
      <p:sp>
        <p:nvSpPr>
          <p:cNvPr id="5" name="Title 8">
            <a:extLst>
              <a:ext uri="{FF2B5EF4-FFF2-40B4-BE49-F238E27FC236}">
                <a16:creationId xmlns:a16="http://schemas.microsoft.com/office/drawing/2014/main" id="{641E36F2-460D-7B71-CE47-3EE1EFDAC633}"/>
              </a:ext>
            </a:extLst>
          </p:cNvPr>
          <p:cNvSpPr>
            <a:spLocks noGrp="1"/>
          </p:cNvSpPr>
          <p:nvPr>
            <p:ph type="title" hasCustomPrompt="1"/>
          </p:nvPr>
        </p:nvSpPr>
        <p:spPr>
          <a:xfrm>
            <a:off x="685802" y="1028703"/>
            <a:ext cx="16916400" cy="1107996"/>
          </a:xfrm>
        </p:spPr>
        <p:txBody>
          <a:bodyPr wrap="square" lIns="0" tIns="0" rIns="0" bIns="0">
            <a:spAutoFit/>
          </a:bodyPr>
          <a:lstStyle>
            <a:lvl1pPr>
              <a:lnSpc>
                <a:spcPct val="100000"/>
              </a:lnSpc>
              <a:defRPr sz="7200" b="0" i="0">
                <a:solidFill>
                  <a:schemeClr val="accent6"/>
                </a:solidFill>
                <a:latin typeface="+mj-lt"/>
              </a:defRPr>
            </a:lvl1pPr>
          </a:lstStyle>
          <a:p>
            <a:r>
              <a:rPr lang="en-US"/>
              <a:t>Click to edit the slide title</a:t>
            </a:r>
          </a:p>
        </p:txBody>
      </p:sp>
      <p:sp>
        <p:nvSpPr>
          <p:cNvPr id="10" name="TextBox 9">
            <a:extLst>
              <a:ext uri="{FF2B5EF4-FFF2-40B4-BE49-F238E27FC236}">
                <a16:creationId xmlns:a16="http://schemas.microsoft.com/office/drawing/2014/main" id="{52DE6B36-0A99-789D-4F40-1B0FB285BAB0}"/>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a:effectLst/>
                <a:latin typeface="+mj-lt"/>
                <a:ea typeface="Inter SemiBold" panose="02000503000000020004" pitchFamily="2" charset="0"/>
                <a:cs typeface="Arial" panose="020B0604020202020204" pitchFamily="34" charset="0"/>
              </a:rPr>
              <a:t>CONFIDENTIAL. NOT FOR REPRODUCTION.</a:t>
            </a:r>
          </a:p>
        </p:txBody>
      </p:sp>
      <p:pic>
        <p:nvPicPr>
          <p:cNvPr id="11" name="Picture 10">
            <a:extLst>
              <a:ext uri="{FF2B5EF4-FFF2-40B4-BE49-F238E27FC236}">
                <a16:creationId xmlns:a16="http://schemas.microsoft.com/office/drawing/2014/main" id="{ED9FF31D-5FAB-46C9-A017-0E383114C9CE}"/>
              </a:ext>
            </a:extLst>
          </p:cNvPr>
          <p:cNvPicPr>
            <a:picLocks noChangeAspect="1"/>
          </p:cNvPicPr>
          <p:nvPr userDrawn="1"/>
        </p:nvPicPr>
        <p:blipFill>
          <a:blip r:embed="rId6"/>
          <a:stretch>
            <a:fillRect/>
          </a:stretch>
        </p:blipFill>
        <p:spPr>
          <a:xfrm>
            <a:off x="685801" y="9627416"/>
            <a:ext cx="2840108" cy="280694"/>
          </a:xfrm>
          <a:prstGeom prst="rect">
            <a:avLst/>
          </a:prstGeom>
        </p:spPr>
      </p:pic>
    </p:spTree>
    <p:extLst>
      <p:ext uri="{BB962C8B-B14F-4D97-AF65-F5344CB8AC3E}">
        <p14:creationId xmlns:p14="http://schemas.microsoft.com/office/powerpoint/2010/main" val="420979040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userDrawn="1">
  <p:cSld name="16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780E-8974-398A-ADC7-FD805D08D7A6}"/>
              </a:ext>
            </a:extLst>
          </p:cNvPr>
          <p:cNvSpPr>
            <a:spLocks noGrp="1"/>
          </p:cNvSpPr>
          <p:nvPr>
            <p:ph type="title" hasCustomPrompt="1"/>
          </p:nvPr>
        </p:nvSpPr>
        <p:spPr>
          <a:xfrm>
            <a:off x="729341" y="5148128"/>
            <a:ext cx="16383002" cy="2105192"/>
          </a:xfrm>
          <a:noFill/>
        </p:spPr>
        <p:txBody>
          <a:bodyPr wrap="square" lIns="0" tIns="0" rIns="0" bIns="0">
            <a:spAutoFit/>
          </a:bodyPr>
          <a:lstStyle>
            <a:lvl1pPr>
              <a:defRPr lang="en-US" sz="14400" b="1" i="0" dirty="0">
                <a:solidFill>
                  <a:schemeClr val="accent1"/>
                </a:solidFill>
                <a:effectLst/>
                <a:latin typeface="Manrope" pitchFamily="2" charset="0"/>
                <a:ea typeface="Inter SemiBold" panose="02000503000000020004" pitchFamily="2" charset="0"/>
                <a:cs typeface="+mn-cs"/>
              </a:defRPr>
            </a:lvl1pPr>
          </a:lstStyle>
          <a:p>
            <a:pPr marL="0" lvl="0" fontAlgn="base"/>
            <a:r>
              <a:rPr lang="en-US"/>
              <a:t>A big statement.</a:t>
            </a:r>
          </a:p>
        </p:txBody>
      </p:sp>
      <p:sp>
        <p:nvSpPr>
          <p:cNvPr id="11" name="Picture Placeholder 9">
            <a:extLst>
              <a:ext uri="{FF2B5EF4-FFF2-40B4-BE49-F238E27FC236}">
                <a16:creationId xmlns:a16="http://schemas.microsoft.com/office/drawing/2014/main" id="{710C6D8C-865C-0DE4-B242-8BED1FE8F8BF}"/>
              </a:ext>
            </a:extLst>
          </p:cNvPr>
          <p:cNvSpPr>
            <a:spLocks noGrp="1"/>
          </p:cNvSpPr>
          <p:nvPr>
            <p:ph type="pic" sz="quarter" idx="13"/>
          </p:nvPr>
        </p:nvSpPr>
        <p:spPr>
          <a:xfrm>
            <a:off x="0" y="-1"/>
            <a:ext cx="18288000" cy="4300538"/>
          </a:xfrm>
          <a:solidFill>
            <a:schemeClr val="accent6">
              <a:lumMod val="95000"/>
            </a:schemeClr>
          </a:solidFill>
        </p:spPr>
        <p:txBody>
          <a:bodyPr/>
          <a:lstStyle/>
          <a:p>
            <a:r>
              <a:rPr lang="en-US"/>
              <a:t>Click icon to add picture</a:t>
            </a:r>
          </a:p>
        </p:txBody>
      </p:sp>
      <p:sp>
        <p:nvSpPr>
          <p:cNvPr id="4" name="TextBox 3">
            <a:extLst>
              <a:ext uri="{FF2B5EF4-FFF2-40B4-BE49-F238E27FC236}">
                <a16:creationId xmlns:a16="http://schemas.microsoft.com/office/drawing/2014/main" id="{3060CDFA-C29B-CD4D-7D9B-4B3907E3C311}"/>
              </a:ext>
            </a:extLst>
          </p:cNvPr>
          <p:cNvSpPr txBox="1"/>
          <p:nvPr userDrawn="1"/>
        </p:nvSpPr>
        <p:spPr>
          <a:xfrm>
            <a:off x="9144000" y="9258300"/>
            <a:ext cx="8458200" cy="1028700"/>
          </a:xfrm>
          <a:prstGeom prst="rect">
            <a:avLst/>
          </a:prstGeom>
          <a:noFill/>
        </p:spPr>
        <p:txBody>
          <a:bodyPr wrap="square" lIns="0" tIns="0" rIns="0" bIns="0" anchor="ctr" anchorCtr="0">
            <a:normAutofit/>
          </a:bodyPr>
          <a:lstStyle/>
          <a:p>
            <a:pPr algn="r" fontAlgn="base">
              <a:lnSpc>
                <a:spcPct val="120000"/>
              </a:lnSpc>
              <a:spcBef>
                <a:spcPts val="3000"/>
              </a:spcBef>
            </a:pPr>
            <a:r>
              <a:rPr lang="en-US" sz="1350" b="0" i="0">
                <a:solidFill>
                  <a:schemeClr val="tx1"/>
                </a:solidFill>
                <a:effectLst/>
                <a:latin typeface="+mj-lt"/>
                <a:ea typeface="Inter SemiBold" panose="02000503000000020004" pitchFamily="2" charset="0"/>
                <a:cs typeface="Arial" panose="020B0604020202020204" pitchFamily="34" charset="0"/>
              </a:rPr>
              <a:t>CONFIDENTIAL. NOT FOR REPRODUCTION.</a:t>
            </a:r>
          </a:p>
        </p:txBody>
      </p:sp>
      <p:pic>
        <p:nvPicPr>
          <p:cNvPr id="5" name="Picture 4">
            <a:extLst>
              <a:ext uri="{FF2B5EF4-FFF2-40B4-BE49-F238E27FC236}">
                <a16:creationId xmlns:a16="http://schemas.microsoft.com/office/drawing/2014/main" id="{ED390776-3FC2-249E-4312-AF708C9CBB3E}"/>
              </a:ext>
            </a:extLst>
          </p:cNvPr>
          <p:cNvPicPr>
            <a:picLocks noChangeAspect="1"/>
          </p:cNvPicPr>
          <p:nvPr userDrawn="1"/>
        </p:nvPicPr>
        <p:blipFill>
          <a:blip r:embed="rId2"/>
          <a:stretch>
            <a:fillRect/>
          </a:stretch>
        </p:blipFill>
        <p:spPr>
          <a:xfrm>
            <a:off x="685801" y="9632303"/>
            <a:ext cx="2840108" cy="280694"/>
          </a:xfrm>
          <a:prstGeom prst="rect">
            <a:avLst/>
          </a:prstGeom>
        </p:spPr>
      </p:pic>
      <p:sp>
        <p:nvSpPr>
          <p:cNvPr id="3" name="Text Placeholder 3">
            <a:extLst>
              <a:ext uri="{FF2B5EF4-FFF2-40B4-BE49-F238E27FC236}">
                <a16:creationId xmlns:a16="http://schemas.microsoft.com/office/drawing/2014/main" id="{089C2DC4-F916-0E1F-B159-581D007CAE56}"/>
              </a:ext>
            </a:extLst>
          </p:cNvPr>
          <p:cNvSpPr>
            <a:spLocks noGrp="1"/>
          </p:cNvSpPr>
          <p:nvPr>
            <p:ph type="body" sz="quarter" idx="14"/>
          </p:nvPr>
        </p:nvSpPr>
        <p:spPr>
          <a:xfrm>
            <a:off x="729341" y="7218243"/>
            <a:ext cx="16383000" cy="666016"/>
          </a:xfrm>
          <a:noFill/>
        </p:spPr>
        <p:txBody>
          <a:bodyPr wrap="square" lIns="0" tIns="0" rIns="0" bIns="0" numCol="1" anchor="t" anchorCtr="0">
            <a:spAutoFit/>
          </a:bodyPr>
          <a:lstStyle>
            <a:lvl1pPr marL="0" indent="0">
              <a:buNone/>
              <a:defRPr lang="en-US" sz="3600" i="0" smtClean="0">
                <a:effectLst/>
                <a:latin typeface="Manrope" pitchFamily="2" charset="0"/>
                <a:ea typeface="Inter SemiBold" panose="02000503000000020004" pitchFamily="2" charset="0"/>
              </a:defRPr>
            </a:lvl1pPr>
          </a:lstStyle>
          <a:p>
            <a:pPr marL="0" lvl="0" fontAlgn="base">
              <a:lnSpc>
                <a:spcPct val="135000"/>
              </a:lnSpc>
              <a:spcBef>
                <a:spcPts val="3000"/>
              </a:spcBef>
            </a:pPr>
            <a:r>
              <a:rPr lang="en-US"/>
              <a:t>Click to edit Master text styles</a:t>
            </a:r>
          </a:p>
        </p:txBody>
      </p:sp>
    </p:spTree>
    <p:extLst>
      <p:ext uri="{BB962C8B-B14F-4D97-AF65-F5344CB8AC3E}">
        <p14:creationId xmlns:p14="http://schemas.microsoft.com/office/powerpoint/2010/main" val="2190913205"/>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B5310-EA5A-B05C-8F80-BF7354C5E229}"/>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p>
        </p:txBody>
      </p:sp>
      <p:sp>
        <p:nvSpPr>
          <p:cNvPr id="3" name="Subtitle 2">
            <a:extLst>
              <a:ext uri="{FF2B5EF4-FFF2-40B4-BE49-F238E27FC236}">
                <a16:creationId xmlns:a16="http://schemas.microsoft.com/office/drawing/2014/main" id="{F40A3CB0-A07F-AD8E-0484-22428BE89DEA}"/>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p>
        </p:txBody>
      </p:sp>
      <p:sp>
        <p:nvSpPr>
          <p:cNvPr id="4" name="Date Placeholder 3">
            <a:extLst>
              <a:ext uri="{FF2B5EF4-FFF2-40B4-BE49-F238E27FC236}">
                <a16:creationId xmlns:a16="http://schemas.microsoft.com/office/drawing/2014/main" id="{FF319F77-8A7F-7698-BF1D-BA0C881CC93A}"/>
              </a:ext>
            </a:extLst>
          </p:cNvPr>
          <p:cNvSpPr>
            <a:spLocks noGrp="1"/>
          </p:cNvSpPr>
          <p:nvPr>
            <p:ph type="dt" sz="half" idx="10"/>
          </p:nvPr>
        </p:nvSpPr>
        <p:spPr/>
        <p:txBody>
          <a:bodyPr/>
          <a:lstStyle/>
          <a:p>
            <a:fld id="{51CBE7A5-6854-4AF1-914D-5E3DCA986AB4}" type="datetimeFigureOut">
              <a:rPr lang="en-US" smtClean="0"/>
              <a:t>6/18/2026</a:t>
            </a:fld>
            <a:endParaRPr lang="en-US"/>
          </a:p>
        </p:txBody>
      </p:sp>
      <p:sp>
        <p:nvSpPr>
          <p:cNvPr id="5" name="Footer Placeholder 4">
            <a:extLst>
              <a:ext uri="{FF2B5EF4-FFF2-40B4-BE49-F238E27FC236}">
                <a16:creationId xmlns:a16="http://schemas.microsoft.com/office/drawing/2014/main" id="{0B2AC76F-5FFD-D127-3027-5577B9387B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C6C2F4-29E6-767A-868E-1E90E990229D}"/>
              </a:ext>
            </a:extLst>
          </p:cNvPr>
          <p:cNvSpPr>
            <a:spLocks noGrp="1"/>
          </p:cNvSpPr>
          <p:nvPr>
            <p:ph type="sldNum" sz="quarter" idx="12"/>
          </p:nvPr>
        </p:nvSpPr>
        <p:spPr/>
        <p:txBody>
          <a:bodyPr/>
          <a:lstStyle/>
          <a:p>
            <a:fld id="{4146E0F4-070A-4A30-A902-C46286F22A13}" type="slidenum">
              <a:rPr lang="en-US" smtClean="0"/>
              <a:t>‹#›</a:t>
            </a:fld>
            <a:endParaRPr lang="en-US"/>
          </a:p>
        </p:txBody>
      </p:sp>
    </p:spTree>
    <p:extLst>
      <p:ext uri="{BB962C8B-B14F-4D97-AF65-F5344CB8AC3E}">
        <p14:creationId xmlns:p14="http://schemas.microsoft.com/office/powerpoint/2010/main" val="2724726287"/>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8" name="Title Placeholder 1">
            <a:extLst>
              <a:ext uri="{FF2B5EF4-FFF2-40B4-BE49-F238E27FC236}">
                <a16:creationId xmlns:a16="http://schemas.microsoft.com/office/drawing/2014/main" id="{537348F7-87DE-4C76-F774-56EBB90220CD}"/>
              </a:ext>
            </a:extLst>
          </p:cNvPr>
          <p:cNvSpPr>
            <a:spLocks noGrp="1"/>
          </p:cNvSpPr>
          <p:nvPr>
            <p:ph type="title"/>
          </p:nvPr>
        </p:nvSpPr>
        <p:spPr>
          <a:xfrm>
            <a:off x="685800" y="823425"/>
            <a:ext cx="16512873" cy="1237272"/>
          </a:xfrm>
          <a:prstGeom prst="rect">
            <a:avLst/>
          </a:prstGeom>
        </p:spPr>
        <p:txBody>
          <a:bodyPr vert="horz" lIns="91440" tIns="45720" rIns="91440" bIns="45720" rtlCol="0" anchor="t">
            <a:noAutofit/>
          </a:bodyPr>
          <a:lstStyle>
            <a:lvl1pPr>
              <a:defRPr>
                <a:solidFill>
                  <a:schemeClr val="accent1"/>
                </a:solidFill>
              </a:defRPr>
            </a:lvl1pPr>
          </a:lstStyle>
          <a:p>
            <a:r>
              <a:rPr lang="en-US"/>
              <a:t>Click to edit Master title style</a:t>
            </a:r>
          </a:p>
        </p:txBody>
      </p:sp>
      <p:sp>
        <p:nvSpPr>
          <p:cNvPr id="9" name="Text Placeholder 2">
            <a:extLst>
              <a:ext uri="{FF2B5EF4-FFF2-40B4-BE49-F238E27FC236}">
                <a16:creationId xmlns:a16="http://schemas.microsoft.com/office/drawing/2014/main" id="{B7AA774D-CFDF-0FEC-9F8E-D02801294AB6}"/>
              </a:ext>
            </a:extLst>
          </p:cNvPr>
          <p:cNvSpPr>
            <a:spLocks noGrp="1"/>
          </p:cNvSpPr>
          <p:nvPr>
            <p:ph idx="1"/>
          </p:nvPr>
        </p:nvSpPr>
        <p:spPr>
          <a:xfrm>
            <a:off x="685801" y="2738438"/>
            <a:ext cx="16512872" cy="6527007"/>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8397455"/>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57F7-6B9F-35EB-DE8F-D309C559898A}"/>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223070119"/>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1.0 Title Slide - Blue Map">
  <p:cSld name="1.0 Title Slide - Blue Map">
    <p:bg>
      <p:bgPr>
        <a:blipFill>
          <a:blip r:embed="rId2">
            <a:alphaModFix/>
          </a:blip>
          <a:stretch>
            <a:fillRect/>
          </a:stretch>
        </a:blipFill>
        <a:effectLst/>
      </p:bgPr>
    </p:bg>
    <p:spTree>
      <p:nvGrpSpPr>
        <p:cNvPr id="1" name="Shape 65"/>
        <p:cNvGrpSpPr/>
        <p:nvPr/>
      </p:nvGrpSpPr>
      <p:grpSpPr>
        <a:xfrm>
          <a:off x="0" y="0"/>
          <a:ext cx="0" cy="0"/>
          <a:chOff x="0" y="0"/>
          <a:chExt cx="0" cy="0"/>
        </a:xfrm>
      </p:grpSpPr>
      <p:sp>
        <p:nvSpPr>
          <p:cNvPr id="66" name="Google Shape;66;p16"/>
          <p:cNvSpPr txBox="1">
            <a:spLocks noGrp="1"/>
          </p:cNvSpPr>
          <p:nvPr>
            <p:ph type="title"/>
          </p:nvPr>
        </p:nvSpPr>
        <p:spPr>
          <a:xfrm>
            <a:off x="5332800" y="3035808"/>
            <a:ext cx="76224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2pPr>
            <a:lvl3pPr lvl="2"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3pPr>
            <a:lvl4pPr lvl="3"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4pPr>
            <a:lvl5pPr lvl="4"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5pPr>
            <a:lvl6pPr lvl="5"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6pPr>
            <a:lvl7pPr lvl="6"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7pPr>
            <a:lvl8pPr lvl="7"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8pPr>
            <a:lvl9pPr lvl="8"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9pPr>
          </a:lstStyle>
          <a:p>
            <a:endParaRPr/>
          </a:p>
        </p:txBody>
      </p:sp>
      <p:sp>
        <p:nvSpPr>
          <p:cNvPr id="67" name="Google Shape;67;p16"/>
          <p:cNvSpPr txBox="1">
            <a:spLocks noGrp="1"/>
          </p:cNvSpPr>
          <p:nvPr>
            <p:ph type="subTitle" idx="1"/>
          </p:nvPr>
        </p:nvSpPr>
        <p:spPr>
          <a:xfrm>
            <a:off x="5332800" y="5566750"/>
            <a:ext cx="7622400" cy="1786800"/>
          </a:xfrm>
          <a:prstGeom prst="rect">
            <a:avLst/>
          </a:prstGeom>
        </p:spPr>
        <p:txBody>
          <a:bodyPr spcFirstLastPara="1" wrap="square" lIns="0" tIns="0" rIns="0" bIns="0" anchor="t" anchorCtr="0">
            <a:noAutofit/>
          </a:bodyPr>
          <a:lstStyle>
            <a:lvl1pPr lvl="0" algn="ctr">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68" name="Google Shape;68;p16"/>
          <p:cNvSpPr txBox="1">
            <a:spLocks noGrp="1"/>
          </p:cNvSpPr>
          <p:nvPr>
            <p:ph type="body" idx="2"/>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pic>
        <p:nvPicPr>
          <p:cNvPr id="69" name="Google Shape;69;p16"/>
          <p:cNvPicPr preferRelativeResize="0"/>
          <p:nvPr/>
        </p:nvPicPr>
        <p:blipFill>
          <a:blip r:embed="rId3">
            <a:alphaModFix/>
          </a:blip>
          <a:stretch>
            <a:fillRect/>
          </a:stretch>
        </p:blipFill>
        <p:spPr>
          <a:xfrm>
            <a:off x="914400" y="914404"/>
            <a:ext cx="1440296" cy="661800"/>
          </a:xfrm>
          <a:prstGeom prst="rect">
            <a:avLst/>
          </a:prstGeom>
          <a:noFill/>
          <a:ln>
            <a:noFill/>
          </a:ln>
        </p:spPr>
      </p:pic>
    </p:spTree>
    <p:extLst>
      <p:ext uri="{BB962C8B-B14F-4D97-AF65-F5344CB8AC3E}">
        <p14:creationId xmlns:p14="http://schemas.microsoft.com/office/powerpoint/2010/main" val="1477782643"/>
      </p:ext>
    </p:extLst>
  </p:cSld>
  <p:clrMapOvr>
    <a:masterClrMapping/>
  </p:clrMapOvr>
  <p:extLst>
    <p:ext uri="{DCECCB84-F9BA-43D5-87BE-67443E8EF086}">
      <p15:sldGuideLst xmlns:p15="http://schemas.microsoft.com/office/powerpoint/2012/main">
        <p15:guide id="1" orient="horz" pos="1551">
          <p15:clr>
            <a:srgbClr val="FA7B17"/>
          </p15:clr>
        </p15:guide>
        <p15:guide id="2" pos="3816">
          <p15:clr>
            <a:srgbClr val="FA7B17"/>
          </p15:clr>
        </p15:guide>
        <p15:guide id="3" pos="1930">
          <p15:clr>
            <a:srgbClr val="FA7B17"/>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1.1 Title Slide - Photo">
  <p:cSld name="1.1 Title Slide - Photo">
    <p:spTree>
      <p:nvGrpSpPr>
        <p:cNvPr id="1" name="Shape 70"/>
        <p:cNvGrpSpPr/>
        <p:nvPr/>
      </p:nvGrpSpPr>
      <p:grpSpPr>
        <a:xfrm>
          <a:off x="0" y="0"/>
          <a:ext cx="0" cy="0"/>
          <a:chOff x="0" y="0"/>
          <a:chExt cx="0" cy="0"/>
        </a:xfrm>
      </p:grpSpPr>
      <p:pic>
        <p:nvPicPr>
          <p:cNvPr id="71" name="Google Shape;71;p17"/>
          <p:cNvPicPr preferRelativeResize="0"/>
          <p:nvPr/>
        </p:nvPicPr>
        <p:blipFill rotWithShape="1">
          <a:blip r:embed="rId2">
            <a:alphaModFix/>
          </a:blip>
          <a:srcRect l="45545" r="3275"/>
          <a:stretch/>
        </p:blipFill>
        <p:spPr>
          <a:xfrm>
            <a:off x="8928200" y="51"/>
            <a:ext cx="9359800" cy="10286998"/>
          </a:xfrm>
          <a:prstGeom prst="rect">
            <a:avLst/>
          </a:prstGeom>
          <a:noFill/>
          <a:ln>
            <a:noFill/>
          </a:ln>
        </p:spPr>
      </p:pic>
      <p:sp>
        <p:nvSpPr>
          <p:cNvPr id="72" name="Google Shape;72;p17"/>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73" name="Google Shape;73;p17"/>
          <p:cNvSpPr txBox="1">
            <a:spLocks noGrp="1"/>
          </p:cNvSpPr>
          <p:nvPr>
            <p:ph type="title"/>
          </p:nvPr>
        </p:nvSpPr>
        <p:spPr>
          <a:xfrm>
            <a:off x="914400" y="2415350"/>
            <a:ext cx="68532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74" name="Google Shape;74;p17"/>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75" name="Google Shape;75;p17"/>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76" name="Google Shape;76;p17"/>
          <p:cNvSpPr>
            <a:spLocks noGrp="1"/>
          </p:cNvSpPr>
          <p:nvPr>
            <p:ph type="pic" idx="3"/>
          </p:nvPr>
        </p:nvSpPr>
        <p:spPr>
          <a:xfrm>
            <a:off x="9991050" y="2529950"/>
            <a:ext cx="5437800" cy="5437800"/>
          </a:xfrm>
          <a:prstGeom prst="ellipse">
            <a:avLst/>
          </a:prstGeom>
          <a:noFill/>
          <a:ln>
            <a:noFill/>
          </a:ln>
        </p:spPr>
      </p:sp>
    </p:spTree>
    <p:extLst>
      <p:ext uri="{BB962C8B-B14F-4D97-AF65-F5344CB8AC3E}">
        <p14:creationId xmlns:p14="http://schemas.microsoft.com/office/powerpoint/2010/main" val="374947237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1.2 Title Slide - Partner lockup - Via Blue">
  <p:cSld name="1.2 Title Slide - Partner lockup - Via Blue">
    <p:bg>
      <p:bgPr>
        <a:blipFill>
          <a:blip r:embed="rId2">
            <a:alphaModFix/>
          </a:blip>
          <a:stretch>
            <a:fillRect/>
          </a:stretch>
        </a:blipFill>
        <a:effectLst/>
      </p:bgPr>
    </p:bg>
    <p:spTree>
      <p:nvGrpSpPr>
        <p:cNvPr id="1" name="Shape 77"/>
        <p:cNvGrpSpPr/>
        <p:nvPr/>
      </p:nvGrpSpPr>
      <p:grpSpPr>
        <a:xfrm>
          <a:off x="0" y="0"/>
          <a:ext cx="0" cy="0"/>
          <a:chOff x="0" y="0"/>
          <a:chExt cx="0" cy="0"/>
        </a:xfrm>
      </p:grpSpPr>
      <p:sp>
        <p:nvSpPr>
          <p:cNvPr id="78" name="Google Shape;78;p18"/>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79" name="Google Shape;79;p18"/>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80" name="Google Shape;80;p18"/>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81" name="Google Shape;81;p18"/>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82" name="Google Shape;82;p18"/>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83" name="Google Shape;83;p18"/>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218122343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1.2b Title Slide - Partner lockup - Remix Blue">
  <p:cSld name="1.2b Title Slide - Partner lockup - Remix Blue">
    <p:bg>
      <p:bgPr>
        <a:blipFill>
          <a:blip r:embed="rId2">
            <a:alphaModFix/>
          </a:blip>
          <a:stretch>
            <a:fillRect/>
          </a:stretch>
        </a:blipFill>
        <a:effectLst/>
      </p:bgPr>
    </p:bg>
    <p:spTree>
      <p:nvGrpSpPr>
        <p:cNvPr id="1" name="Shape 84"/>
        <p:cNvGrpSpPr/>
        <p:nvPr/>
      </p:nvGrpSpPr>
      <p:grpSpPr>
        <a:xfrm>
          <a:off x="0" y="0"/>
          <a:ext cx="0" cy="0"/>
          <a:chOff x="0" y="0"/>
          <a:chExt cx="0" cy="0"/>
        </a:xfrm>
      </p:grpSpPr>
      <p:sp>
        <p:nvSpPr>
          <p:cNvPr id="85" name="Google Shape;85;p19"/>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86" name="Google Shape;86;p19"/>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87" name="Google Shape;87;p19"/>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88" name="Google Shape;88;p19"/>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89" name="Google Shape;89;p19"/>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90" name="Google Shape;90;p19"/>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29945938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1.2c Title Slide - Partner lockup - Dark Blue">
  <p:cSld name="1.2c Title Slide - Partner lockup - Dark Blue">
    <p:bg>
      <p:bgPr>
        <a:blipFill>
          <a:blip r:embed="rId2">
            <a:alphaModFix/>
          </a:blip>
          <a:stretch>
            <a:fillRect/>
          </a:stretch>
        </a:blipFill>
        <a:effectLst/>
      </p:bgPr>
    </p:bg>
    <p:spTree>
      <p:nvGrpSpPr>
        <p:cNvPr id="1" name="Shape 91"/>
        <p:cNvGrpSpPr/>
        <p:nvPr/>
      </p:nvGrpSpPr>
      <p:grpSpPr>
        <a:xfrm>
          <a:off x="0" y="0"/>
          <a:ext cx="0" cy="0"/>
          <a:chOff x="0" y="0"/>
          <a:chExt cx="0" cy="0"/>
        </a:xfrm>
      </p:grpSpPr>
      <p:sp>
        <p:nvSpPr>
          <p:cNvPr id="92" name="Google Shape;92;p20"/>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93" name="Google Shape;93;p20"/>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94" name="Google Shape;94;p20"/>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95" name="Google Shape;95;p20"/>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96" name="Google Shape;96;p20"/>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97" name="Google Shape;97;p20"/>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2465671800"/>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2.0 Agenda - Intros Via Blue">
  <p:cSld name="2.0 Agenda - Intros Via Blue">
    <p:bg>
      <p:bgPr>
        <a:blipFill>
          <a:blip r:embed="rId2">
            <a:alphaModFix/>
          </a:blip>
          <a:stretch>
            <a:fillRect/>
          </a:stretch>
        </a:blipFill>
        <a:effectLst/>
      </p:bgPr>
    </p:bg>
    <p:spTree>
      <p:nvGrpSpPr>
        <p:cNvPr id="1" name="Shape 98"/>
        <p:cNvGrpSpPr/>
        <p:nvPr/>
      </p:nvGrpSpPr>
      <p:grpSpPr>
        <a:xfrm>
          <a:off x="0" y="0"/>
          <a:ext cx="0" cy="0"/>
          <a:chOff x="0" y="0"/>
          <a:chExt cx="0" cy="0"/>
        </a:xfrm>
      </p:grpSpPr>
      <p:sp>
        <p:nvSpPr>
          <p:cNvPr id="99" name="Google Shape;99;p2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00" name="Google Shape;100;p2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01" name="Google Shape;101;p2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02" name="Google Shape;102;p2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03" name="Google Shape;103;p2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04" name="Google Shape;104;p21"/>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287479314"/>
      </p:ext>
    </p:extLst>
  </p:cSld>
  <p:clrMapOvr>
    <a:masterClrMapping/>
  </p:clrMapOvr>
  <p:extLst>
    <p:ext uri="{DCECCB84-F9BA-43D5-87BE-67443E8EF086}">
      <p15:sldGuideLst xmlns:p15="http://schemas.microsoft.com/office/powerpoint/2012/main">
        <p15:guide id="1" orient="horz" pos="3053">
          <p15:clr>
            <a:srgbClr val="FA7B17"/>
          </p15:clr>
        </p15:guide>
        <p15:guide id="2" pos="3414">
          <p15:clr>
            <a:srgbClr val="FA7B17"/>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2.0b Agenda - Intros Remix Blue">
  <p:cSld name="2.0b Agenda - Intros Remix Blue">
    <p:bg>
      <p:bgPr>
        <a:blipFill>
          <a:blip r:embed="rId2">
            <a:alphaModFix/>
          </a:blip>
          <a:stretch>
            <a:fillRect/>
          </a:stretch>
        </a:blipFill>
        <a:effectLst/>
      </p:bgPr>
    </p:bg>
    <p:spTree>
      <p:nvGrpSpPr>
        <p:cNvPr id="1" name="Shape 105"/>
        <p:cNvGrpSpPr/>
        <p:nvPr/>
      </p:nvGrpSpPr>
      <p:grpSpPr>
        <a:xfrm>
          <a:off x="0" y="0"/>
          <a:ext cx="0" cy="0"/>
          <a:chOff x="0" y="0"/>
          <a:chExt cx="0" cy="0"/>
        </a:xfrm>
      </p:grpSpPr>
      <p:sp>
        <p:nvSpPr>
          <p:cNvPr id="106" name="Google Shape;106;p2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07" name="Google Shape;107;p2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08" name="Google Shape;108;p2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09" name="Google Shape;109;p2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10" name="Google Shape;110;p2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11" name="Google Shape;111;p22"/>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479013743"/>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2.0c Agenda - Intros Dark Blue">
  <p:cSld name="2.0c Agenda - Intros Dark Blue">
    <p:bg>
      <p:bgPr>
        <a:blipFill>
          <a:blip r:embed="rId2">
            <a:alphaModFix/>
          </a:blip>
          <a:stretch>
            <a:fillRect/>
          </a:stretch>
        </a:blipFill>
        <a:effectLst/>
      </p:bgPr>
    </p:bg>
    <p:spTree>
      <p:nvGrpSpPr>
        <p:cNvPr id="1" name="Shape 112"/>
        <p:cNvGrpSpPr/>
        <p:nvPr/>
      </p:nvGrpSpPr>
      <p:grpSpPr>
        <a:xfrm>
          <a:off x="0" y="0"/>
          <a:ext cx="0" cy="0"/>
          <a:chOff x="0" y="0"/>
          <a:chExt cx="0" cy="0"/>
        </a:xfrm>
      </p:grpSpPr>
      <p:sp>
        <p:nvSpPr>
          <p:cNvPr id="113" name="Google Shape;113;p2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14" name="Google Shape;114;p2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5" name="Google Shape;115;p2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6" name="Google Shape;116;p2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17" name="Google Shape;117;p2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18" name="Google Shape;118;p23"/>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616393183"/>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2.0d Agenda - Intros Aqua">
  <p:cSld name="2.0d Agenda - Intros Aqua">
    <p:bg>
      <p:bgPr>
        <a:blipFill>
          <a:blip r:embed="rId2">
            <a:alphaModFix/>
          </a:blip>
          <a:stretch>
            <a:fillRect/>
          </a:stretch>
        </a:blipFill>
        <a:effectLst/>
      </p:bgPr>
    </p:bg>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21" name="Google Shape;121;p2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2" name="Google Shape;122;p2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3" name="Google Shape;123;p2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4" name="Google Shape;124;p2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25" name="Google Shape;125;p24"/>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426008962"/>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3.0 Eyebrow only">
  <p:cSld name="3.0 Eyebrow only">
    <p:bg>
      <p:bgPr>
        <a:solidFill>
          <a:schemeClr val="lt1"/>
        </a:solidFill>
        <a:effectLst/>
      </p:bgPr>
    </p:bg>
    <p:spTree>
      <p:nvGrpSpPr>
        <p:cNvPr id="1" name="Shape 126"/>
        <p:cNvGrpSpPr/>
        <p:nvPr/>
      </p:nvGrpSpPr>
      <p:grpSpPr>
        <a:xfrm>
          <a:off x="0" y="0"/>
          <a:ext cx="0" cy="0"/>
          <a:chOff x="0" y="0"/>
          <a:chExt cx="0" cy="0"/>
        </a:xfrm>
      </p:grpSpPr>
      <p:sp>
        <p:nvSpPr>
          <p:cNvPr id="127" name="Google Shape;127;p2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8" name="Google Shape;128;p2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9" name="Google Shape;129;p2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0" name="Google Shape;130;p2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9179673"/>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matchingName="3.1 Eyebrow only - Map Corner">
  <p:cSld name="3.1 Eyebrow only - Map Corner">
    <p:bg>
      <p:bgPr>
        <a:blipFill>
          <a:blip r:embed="rId2">
            <a:alphaModFix/>
          </a:blip>
          <a:stretch>
            <a:fillRect/>
          </a:stretch>
        </a:blipFill>
        <a:effectLst/>
      </p:bgPr>
    </p:bg>
    <p:spTree>
      <p:nvGrpSpPr>
        <p:cNvPr id="1" name="Shape 131"/>
        <p:cNvGrpSpPr/>
        <p:nvPr/>
      </p:nvGrpSpPr>
      <p:grpSpPr>
        <a:xfrm>
          <a:off x="0" y="0"/>
          <a:ext cx="0" cy="0"/>
          <a:chOff x="0" y="0"/>
          <a:chExt cx="0" cy="0"/>
        </a:xfrm>
      </p:grpSpPr>
      <p:sp>
        <p:nvSpPr>
          <p:cNvPr id="132" name="Google Shape;132;p2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33" name="Google Shape;133;p2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4" name="Google Shape;134;p2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35" name="Google Shape;135;p2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8065536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matchingName="3.0 Text Slide - White">
  <p:cSld name="3.0 Text Slide - White">
    <p:bg>
      <p:bgPr>
        <a:solidFill>
          <a:schemeClr val="lt1"/>
        </a:solidFill>
        <a:effectLst/>
      </p:bgPr>
    </p:bg>
    <p:spTree>
      <p:nvGrpSpPr>
        <p:cNvPr id="1" name="Shape 136"/>
        <p:cNvGrpSpPr/>
        <p:nvPr/>
      </p:nvGrpSpPr>
      <p:grpSpPr>
        <a:xfrm>
          <a:off x="0" y="0"/>
          <a:ext cx="0" cy="0"/>
          <a:chOff x="0" y="0"/>
          <a:chExt cx="0" cy="0"/>
        </a:xfrm>
      </p:grpSpPr>
      <p:sp>
        <p:nvSpPr>
          <p:cNvPr id="137" name="Google Shape;137;p2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38" name="Google Shape;138;p27"/>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39" name="Google Shape;139;p27"/>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40" name="Google Shape;140;p2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1" name="Google Shape;141;p2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2" name="Google Shape;142;p2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7060472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3.0 Small Text Slide - White">
  <p:cSld name="3.0 Small Text Slide - White">
    <p:bg>
      <p:bgPr>
        <a:solidFill>
          <a:schemeClr val="lt1"/>
        </a:solidFill>
        <a:effectLst/>
      </p:bgPr>
    </p:bg>
    <p:spTree>
      <p:nvGrpSpPr>
        <p:cNvPr id="1" name="Shape 143"/>
        <p:cNvGrpSpPr/>
        <p:nvPr/>
      </p:nvGrpSpPr>
      <p:grpSpPr>
        <a:xfrm>
          <a:off x="0" y="0"/>
          <a:ext cx="0" cy="0"/>
          <a:chOff x="0" y="0"/>
          <a:chExt cx="0" cy="0"/>
        </a:xfrm>
      </p:grpSpPr>
      <p:sp>
        <p:nvSpPr>
          <p:cNvPr id="144" name="Google Shape;144;p2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45" name="Google Shape;145;p28"/>
          <p:cNvSpPr txBox="1">
            <a:spLocks noGrp="1"/>
          </p:cNvSpPr>
          <p:nvPr>
            <p:ph type="body" idx="1"/>
          </p:nvPr>
        </p:nvSpPr>
        <p:spPr>
          <a:xfrm>
            <a:off x="914400" y="3146500"/>
            <a:ext cx="6139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146" name="Google Shape;146;p28"/>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47" name="Google Shape;147;p2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8" name="Google Shape;148;p2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9" name="Google Shape;149;p2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5677521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3.0 Eyebrow + Headline - White">
  <p:cSld name="3.0 Eyebrow + Headline - White">
    <p:bg>
      <p:bgPr>
        <a:solidFill>
          <a:schemeClr val="lt1"/>
        </a:solidFill>
        <a:effectLst/>
      </p:bgPr>
    </p:bg>
    <p:spTree>
      <p:nvGrpSpPr>
        <p:cNvPr id="1" name="Shape 150"/>
        <p:cNvGrpSpPr/>
        <p:nvPr/>
      </p:nvGrpSpPr>
      <p:grpSpPr>
        <a:xfrm>
          <a:off x="0" y="0"/>
          <a:ext cx="0" cy="0"/>
          <a:chOff x="0" y="0"/>
          <a:chExt cx="0" cy="0"/>
        </a:xfrm>
      </p:grpSpPr>
      <p:sp>
        <p:nvSpPr>
          <p:cNvPr id="151" name="Google Shape;151;p2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52" name="Google Shape;152;p2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53" name="Google Shape;153;p2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4" name="Google Shape;154;p2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55" name="Google Shape;155;p2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2560341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3.1 Text Slide - White - Map Corner">
  <p:cSld name="3.1 Text Slide - White - Map Corner">
    <p:bg>
      <p:bgPr>
        <a:blipFill>
          <a:blip r:embed="rId2">
            <a:alphaModFix/>
          </a:blip>
          <a:stretch>
            <a:fillRect/>
          </a:stretch>
        </a:blipFill>
        <a:effectLst/>
      </p:bgPr>
    </p:bg>
    <p:spTree>
      <p:nvGrpSpPr>
        <p:cNvPr id="1" name="Shape 156"/>
        <p:cNvGrpSpPr/>
        <p:nvPr/>
      </p:nvGrpSpPr>
      <p:grpSpPr>
        <a:xfrm>
          <a:off x="0" y="0"/>
          <a:ext cx="0" cy="0"/>
          <a:chOff x="0" y="0"/>
          <a:chExt cx="0" cy="0"/>
        </a:xfrm>
      </p:grpSpPr>
      <p:sp>
        <p:nvSpPr>
          <p:cNvPr id="157" name="Google Shape;157;p3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58" name="Google Shape;158;p30"/>
          <p:cNvSpPr txBox="1">
            <a:spLocks noGrp="1"/>
          </p:cNvSpPr>
          <p:nvPr>
            <p:ph type="body" idx="1"/>
          </p:nvPr>
        </p:nvSpPr>
        <p:spPr>
          <a:xfrm>
            <a:off x="914400" y="3146500"/>
            <a:ext cx="45246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solidFill>
                  <a:schemeClr val="dk1"/>
                </a:solidFill>
                <a:highlight>
                  <a:srgbClr val="FFFFFF"/>
                </a:highlight>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59" name="Google Shape;159;p30"/>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0" name="Google Shape;160;p3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1" name="Google Shape;161;p3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62" name="Google Shape;162;p3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6381889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3.1 Small Text Slide - White - Map Corner">
  <p:cSld name="3.1 Small Text Slide - White - Map Corner">
    <p:bg>
      <p:bgPr>
        <a:blipFill>
          <a:blip r:embed="rId2">
            <a:alphaModFix/>
          </a:blip>
          <a:stretch>
            <a:fillRect/>
          </a:stretch>
        </a:blipFill>
        <a:effectLst/>
      </p:bgPr>
    </p:bg>
    <p:spTree>
      <p:nvGrpSpPr>
        <p:cNvPr id="1" name="Shape 163"/>
        <p:cNvGrpSpPr/>
        <p:nvPr/>
      </p:nvGrpSpPr>
      <p:grpSpPr>
        <a:xfrm>
          <a:off x="0" y="0"/>
          <a:ext cx="0" cy="0"/>
          <a:chOff x="0" y="0"/>
          <a:chExt cx="0" cy="0"/>
        </a:xfrm>
      </p:grpSpPr>
      <p:sp>
        <p:nvSpPr>
          <p:cNvPr id="164" name="Google Shape;164;p3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65" name="Google Shape;165;p31"/>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166" name="Google Shape;166;p31"/>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7" name="Google Shape;167;p3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8" name="Google Shape;168;p3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69" name="Google Shape;169;p3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2193295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3.1 Headline + Eyebrow - White - Map Corner">
  <p:cSld name="3.1 Headline + Eyebrow - White - Map Corner">
    <p:bg>
      <p:bgPr>
        <a:blipFill>
          <a:blip r:embed="rId2">
            <a:alphaModFix/>
          </a:blip>
          <a:stretch>
            <a:fillRect/>
          </a:stretch>
        </a:blipFill>
        <a:effectLst/>
      </p:bgPr>
    </p:bg>
    <p:spTree>
      <p:nvGrpSpPr>
        <p:cNvPr id="1" name="Shape 170"/>
        <p:cNvGrpSpPr/>
        <p:nvPr/>
      </p:nvGrpSpPr>
      <p:grpSpPr>
        <a:xfrm>
          <a:off x="0" y="0"/>
          <a:ext cx="0" cy="0"/>
          <a:chOff x="0" y="0"/>
          <a:chExt cx="0" cy="0"/>
        </a:xfrm>
      </p:grpSpPr>
      <p:sp>
        <p:nvSpPr>
          <p:cNvPr id="171" name="Google Shape;171;p3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72" name="Google Shape;172;p3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73" name="Google Shape;173;p3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4" name="Google Shape;174;p3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5" name="Google Shape;175;p3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04550871"/>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3.0_Text Left - Image Block Right">
  <p:cSld name="3.0_Text Left - Image Block Right">
    <p:bg>
      <p:bgPr>
        <a:solidFill>
          <a:schemeClr val="lt1"/>
        </a:solidFill>
        <a:effectLst/>
      </p:bgPr>
    </p:bg>
    <p:spTree>
      <p:nvGrpSpPr>
        <p:cNvPr id="1" name="Shape 176"/>
        <p:cNvGrpSpPr/>
        <p:nvPr/>
      </p:nvGrpSpPr>
      <p:grpSpPr>
        <a:xfrm>
          <a:off x="0" y="0"/>
          <a:ext cx="0" cy="0"/>
          <a:chOff x="0" y="0"/>
          <a:chExt cx="0" cy="0"/>
        </a:xfrm>
      </p:grpSpPr>
      <p:sp>
        <p:nvSpPr>
          <p:cNvPr id="177" name="Google Shape;177;p33"/>
          <p:cNvSpPr>
            <a:spLocks noGrp="1"/>
          </p:cNvSpPr>
          <p:nvPr>
            <p:ph type="pic" idx="2"/>
          </p:nvPr>
        </p:nvSpPr>
        <p:spPr>
          <a:xfrm>
            <a:off x="9144000" y="-133500"/>
            <a:ext cx="9322800" cy="10554000"/>
          </a:xfrm>
          <a:prstGeom prst="rect">
            <a:avLst/>
          </a:prstGeom>
          <a:noFill/>
          <a:ln>
            <a:noFill/>
          </a:ln>
        </p:spPr>
      </p:sp>
      <p:sp>
        <p:nvSpPr>
          <p:cNvPr id="178" name="Google Shape;178;p33"/>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500"/>
              <a:buFont typeface="Open Sans SemiBold"/>
              <a:buNone/>
            </a:pPr>
            <a:fld id="{00000000-1234-1234-1234-123412341234}" type="slidenum">
              <a:rPr lang="en" sz="10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500"/>
                <a:buFont typeface="Open Sans SemiBold"/>
                <a:buNone/>
              </a:pPr>
              <a:t>‹#›</a:t>
            </a:fld>
            <a:endParaRPr sz="1000" b="0" i="0">
              <a:solidFill>
                <a:schemeClr val="lt1"/>
              </a:solidFill>
              <a:latin typeface="Open Sans SemiBold"/>
              <a:ea typeface="Open Sans SemiBold"/>
              <a:cs typeface="Open Sans SemiBold"/>
              <a:sym typeface="Open Sans SemiBold"/>
            </a:endParaRPr>
          </a:p>
        </p:txBody>
      </p:sp>
      <p:sp>
        <p:nvSpPr>
          <p:cNvPr id="179" name="Google Shape;179;p3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0" name="Google Shape;180;p3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1" name="Google Shape;181;p3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82" name="Google Shape;182;p3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83" name="Google Shape;183;p33"/>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84" name="Google Shape;184;p33"/>
          <p:cNvSpPr txBox="1">
            <a:spLocks noGrp="1"/>
          </p:cNvSpPr>
          <p:nvPr>
            <p:ph type="body" idx="3"/>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965040568"/>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3.1 Corner Texture Section Slide-Via Blue">
  <p:cSld name="3.1 Corner Texture Section Slide-Via Blue">
    <p:bg>
      <p:bgPr>
        <a:blipFill>
          <a:blip r:embed="rId2">
            <a:alphaModFix/>
          </a:blip>
          <a:stretch>
            <a:fillRect/>
          </a:stretch>
        </a:blipFill>
        <a:effectLst/>
      </p:bgPr>
    </p:bg>
    <p:spTree>
      <p:nvGrpSpPr>
        <p:cNvPr id="1" name="Shape 185"/>
        <p:cNvGrpSpPr/>
        <p:nvPr/>
      </p:nvGrpSpPr>
      <p:grpSpPr>
        <a:xfrm>
          <a:off x="0" y="0"/>
          <a:ext cx="0" cy="0"/>
          <a:chOff x="0" y="0"/>
          <a:chExt cx="0" cy="0"/>
        </a:xfrm>
      </p:grpSpPr>
      <p:sp>
        <p:nvSpPr>
          <p:cNvPr id="186" name="Google Shape;186;p34"/>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187" name="Google Shape;187;p3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88" name="Google Shape;188;p3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89" name="Google Shape;189;p3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0" name="Google Shape;190;p3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25083978"/>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3.1b Corner Texture Section Slide-Remix Blue">
  <p:cSld name="3.1b Corner Texture Section Slide-Remix Blue">
    <p:bg>
      <p:bgPr>
        <a:blipFill>
          <a:blip r:embed="rId2">
            <a:alphaModFix/>
          </a:blip>
          <a:stretch>
            <a:fillRect/>
          </a:stretch>
        </a:blipFill>
        <a:effectLst/>
      </p:bgPr>
    </p:bg>
    <p:spTree>
      <p:nvGrpSpPr>
        <p:cNvPr id="1" name="Shape 191"/>
        <p:cNvGrpSpPr/>
        <p:nvPr/>
      </p:nvGrpSpPr>
      <p:grpSpPr>
        <a:xfrm>
          <a:off x="0" y="0"/>
          <a:ext cx="0" cy="0"/>
          <a:chOff x="0" y="0"/>
          <a:chExt cx="0" cy="0"/>
        </a:xfrm>
      </p:grpSpPr>
      <p:sp>
        <p:nvSpPr>
          <p:cNvPr id="192" name="Google Shape;192;p35"/>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193" name="Google Shape;193;p3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94" name="Google Shape;194;p3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95" name="Google Shape;195;p3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6" name="Google Shape;196;p3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2106417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3.1c Corner Texture Section Slide-Dark Blue">
  <p:cSld name="3.1c Corner Texture Section Slide-Dark Blue">
    <p:bg>
      <p:bgPr>
        <a:blipFill>
          <a:blip r:embed="rId2">
            <a:alphaModFix/>
          </a:blip>
          <a:stretch>
            <a:fillRect/>
          </a:stretch>
        </a:blipFill>
        <a:effectLst/>
      </p:bgPr>
    </p:bg>
    <p:spTree>
      <p:nvGrpSpPr>
        <p:cNvPr id="1" name="Shape 197"/>
        <p:cNvGrpSpPr/>
        <p:nvPr/>
      </p:nvGrpSpPr>
      <p:grpSpPr>
        <a:xfrm>
          <a:off x="0" y="0"/>
          <a:ext cx="0" cy="0"/>
          <a:chOff x="0" y="0"/>
          <a:chExt cx="0" cy="0"/>
        </a:xfrm>
      </p:grpSpPr>
      <p:sp>
        <p:nvSpPr>
          <p:cNvPr id="198" name="Google Shape;198;p36"/>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199" name="Google Shape;199;p3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00" name="Google Shape;200;p3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201" name="Google Shape;201;p3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2" name="Google Shape;202;p3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44665161"/>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3.1d Corner Section Section Slide-Pale Blue">
  <p:cSld name="3.1d Corner Section Section Slide-Pale Blue">
    <p:bg>
      <p:bgPr>
        <a:blipFill>
          <a:blip r:embed="rId2">
            <a:alphaModFix/>
          </a:blip>
          <a:stretch>
            <a:fillRect/>
          </a:stretch>
        </a:blipFill>
        <a:effectLst/>
      </p:bgPr>
    </p:bg>
    <p:spTree>
      <p:nvGrpSpPr>
        <p:cNvPr id="1" name="Shape 203"/>
        <p:cNvGrpSpPr/>
        <p:nvPr/>
      </p:nvGrpSpPr>
      <p:grpSpPr>
        <a:xfrm>
          <a:off x="0" y="0"/>
          <a:ext cx="0" cy="0"/>
          <a:chOff x="0" y="0"/>
          <a:chExt cx="0" cy="0"/>
        </a:xfrm>
      </p:grpSpPr>
      <p:sp>
        <p:nvSpPr>
          <p:cNvPr id="204" name="Google Shape;204;p37"/>
          <p:cNvSpPr txBox="1">
            <a:spLocks noGrp="1"/>
          </p:cNvSpPr>
          <p:nvPr>
            <p:ph type="title"/>
          </p:nvPr>
        </p:nvSpPr>
        <p:spPr>
          <a:xfrm>
            <a:off x="5200200" y="2956900"/>
            <a:ext cx="7887600" cy="2158200"/>
          </a:xfrm>
          <a:prstGeom prst="rect">
            <a:avLst/>
          </a:prstGeom>
        </p:spPr>
        <p:txBody>
          <a:bodyPr spcFirstLastPara="1" wrap="square" lIns="0" tIns="0" rIns="0" bIns="0" anchor="b" anchorCtr="0">
            <a:noAutofit/>
          </a:bodyPr>
          <a:lstStyle>
            <a:lvl1pPr lvl="0" algn="ctr">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205" name="Google Shape;205;p3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06" name="Google Shape;206;p3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7" name="Google Shape;207;p3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8" name="Google Shape;208;p3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7119860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3.0 Blank - White">
  <p:cSld name="3.0 Blank - White">
    <p:bg>
      <p:bgPr>
        <a:solidFill>
          <a:srgbClr val="FFFFFF"/>
        </a:solidFill>
        <a:effectLst/>
      </p:bgPr>
    </p:bg>
    <p:spTree>
      <p:nvGrpSpPr>
        <p:cNvPr id="1" name="Shape 209"/>
        <p:cNvGrpSpPr/>
        <p:nvPr/>
      </p:nvGrpSpPr>
      <p:grpSpPr>
        <a:xfrm>
          <a:off x="0" y="0"/>
          <a:ext cx="0" cy="0"/>
          <a:chOff x="0" y="0"/>
          <a:chExt cx="0" cy="0"/>
        </a:xfrm>
      </p:grpSpPr>
      <p:sp>
        <p:nvSpPr>
          <p:cNvPr id="210" name="Google Shape;210;p3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1" name="Google Shape;211;p3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12" name="Google Shape;212;p3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92138240"/>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3.1 Blank - White Map Corner">
  <p:cSld name="3.1 Blank - White Map Corner">
    <p:bg>
      <p:bgPr>
        <a:blipFill>
          <a:blip r:embed="rId2">
            <a:alphaModFix/>
          </a:blip>
          <a:stretch>
            <a:fillRect/>
          </a:stretch>
        </a:blipFill>
        <a:effectLst/>
      </p:bgPr>
    </p:bg>
    <p:spTree>
      <p:nvGrpSpPr>
        <p:cNvPr id="1" name="Shape 213"/>
        <p:cNvGrpSpPr/>
        <p:nvPr/>
      </p:nvGrpSpPr>
      <p:grpSpPr>
        <a:xfrm>
          <a:off x="0" y="0"/>
          <a:ext cx="0" cy="0"/>
          <a:chOff x="0" y="0"/>
          <a:chExt cx="0" cy="0"/>
        </a:xfrm>
      </p:grpSpPr>
      <p:sp>
        <p:nvSpPr>
          <p:cNvPr id="214" name="Google Shape;214;p3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5" name="Google Shape;215;p3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16" name="Google Shape;216;p3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67807315"/>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3.2 Blank - White - map">
  <p:cSld name="3.2 Blank - White - map">
    <p:bg>
      <p:bgPr>
        <a:blipFill>
          <a:blip r:embed="rId2">
            <a:alphaModFix/>
          </a:blip>
          <a:stretch>
            <a:fillRect/>
          </a:stretch>
        </a:blipFill>
        <a:effectLst/>
      </p:bgPr>
    </p:bg>
    <p:spTree>
      <p:nvGrpSpPr>
        <p:cNvPr id="1" name="Shape 217"/>
        <p:cNvGrpSpPr/>
        <p:nvPr/>
      </p:nvGrpSpPr>
      <p:grpSpPr>
        <a:xfrm>
          <a:off x="0" y="0"/>
          <a:ext cx="0" cy="0"/>
          <a:chOff x="0" y="0"/>
          <a:chExt cx="0" cy="0"/>
        </a:xfrm>
      </p:grpSpPr>
      <p:sp>
        <p:nvSpPr>
          <p:cNvPr id="218" name="Google Shape;218;p4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9" name="Google Shape;219;p4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0" name="Google Shape;220;p4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9733503"/>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3.0 Blank - Blue">
  <p:cSld name="3.0 Blank - Blue">
    <p:bg>
      <p:bgPr>
        <a:solidFill>
          <a:schemeClr val="accent1"/>
        </a:solidFill>
        <a:effectLst/>
      </p:bgPr>
    </p:bg>
    <p:spTree>
      <p:nvGrpSpPr>
        <p:cNvPr id="1" name="Shape 221"/>
        <p:cNvGrpSpPr/>
        <p:nvPr/>
      </p:nvGrpSpPr>
      <p:grpSpPr>
        <a:xfrm>
          <a:off x="0" y="0"/>
          <a:ext cx="0" cy="0"/>
          <a:chOff x="0" y="0"/>
          <a:chExt cx="0" cy="0"/>
        </a:xfrm>
      </p:grpSpPr>
      <p:sp>
        <p:nvSpPr>
          <p:cNvPr id="222" name="Google Shape;222;p4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3" name="Google Shape;223;p4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24" name="Google Shape;224;p4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695932"/>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3.1 Blank - Blue Map Corner">
  <p:cSld name="3.1 Blank - Blue Map Corner">
    <p:bg>
      <p:bgPr>
        <a:blipFill>
          <a:blip r:embed="rId2">
            <a:alphaModFix/>
          </a:blip>
          <a:stretch>
            <a:fillRect/>
          </a:stretch>
        </a:blipFill>
        <a:effectLst/>
      </p:bgPr>
    </p:bg>
    <p:spTree>
      <p:nvGrpSpPr>
        <p:cNvPr id="1" name="Shape 225"/>
        <p:cNvGrpSpPr/>
        <p:nvPr/>
      </p:nvGrpSpPr>
      <p:grpSpPr>
        <a:xfrm>
          <a:off x="0" y="0"/>
          <a:ext cx="0" cy="0"/>
          <a:chOff x="0" y="0"/>
          <a:chExt cx="0" cy="0"/>
        </a:xfrm>
      </p:grpSpPr>
      <p:sp>
        <p:nvSpPr>
          <p:cNvPr id="226" name="Google Shape;226;p4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7" name="Google Shape;227;p4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8" name="Google Shape;228;p4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38356719"/>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3.2 Blank - Blue Map">
  <p:cSld name="3.2 Blank - Blue Map">
    <p:bg>
      <p:bgPr>
        <a:blipFill>
          <a:blip r:embed="rId2">
            <a:alphaModFix/>
          </a:blip>
          <a:stretch>
            <a:fillRect/>
          </a:stretch>
        </a:blipFill>
        <a:effectLst/>
      </p:bgPr>
    </p:bg>
    <p:spTree>
      <p:nvGrpSpPr>
        <p:cNvPr id="1" name="Shape 229"/>
        <p:cNvGrpSpPr/>
        <p:nvPr/>
      </p:nvGrpSpPr>
      <p:grpSpPr>
        <a:xfrm>
          <a:off x="0" y="0"/>
          <a:ext cx="0" cy="0"/>
          <a:chOff x="0" y="0"/>
          <a:chExt cx="0" cy="0"/>
        </a:xfrm>
      </p:grpSpPr>
      <p:sp>
        <p:nvSpPr>
          <p:cNvPr id="230" name="Google Shape;230;p4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1" name="Google Shape;231;p4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32" name="Google Shape;232;p4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82527566"/>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3.0 Blank - Remix Blue">
  <p:cSld name="3.0 Blank - Remix Blue">
    <p:bg>
      <p:bgPr>
        <a:solidFill>
          <a:schemeClr val="accent3"/>
        </a:solidFill>
        <a:effectLst/>
      </p:bgPr>
    </p:bg>
    <p:spTree>
      <p:nvGrpSpPr>
        <p:cNvPr id="1" name="Shape 233"/>
        <p:cNvGrpSpPr/>
        <p:nvPr/>
      </p:nvGrpSpPr>
      <p:grpSpPr>
        <a:xfrm>
          <a:off x="0" y="0"/>
          <a:ext cx="0" cy="0"/>
          <a:chOff x="0" y="0"/>
          <a:chExt cx="0" cy="0"/>
        </a:xfrm>
      </p:grpSpPr>
      <p:sp>
        <p:nvSpPr>
          <p:cNvPr id="234" name="Google Shape;234;p4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5" name="Google Shape;235;p4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6" name="Google Shape;236;p4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02200556"/>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3.1 Blank - Remix Blue Map Corner">
  <p:cSld name="3.1 Blank - Remix Blue Map Corner">
    <p:bg>
      <p:bgPr>
        <a:blipFill>
          <a:blip r:embed="rId2">
            <a:alphaModFix/>
          </a:blip>
          <a:stretch>
            <a:fillRect/>
          </a:stretch>
        </a:blipFill>
        <a:effectLst/>
      </p:bgPr>
    </p:bg>
    <p:spTree>
      <p:nvGrpSpPr>
        <p:cNvPr id="1" name="Shape 237"/>
        <p:cNvGrpSpPr/>
        <p:nvPr/>
      </p:nvGrpSpPr>
      <p:grpSpPr>
        <a:xfrm>
          <a:off x="0" y="0"/>
          <a:ext cx="0" cy="0"/>
          <a:chOff x="0" y="0"/>
          <a:chExt cx="0" cy="0"/>
        </a:xfrm>
      </p:grpSpPr>
      <p:sp>
        <p:nvSpPr>
          <p:cNvPr id="238" name="Google Shape;238;p4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9" name="Google Shape;239;p4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0" name="Google Shape;240;p4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059958326"/>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3.2 Blank - Remix Blue Map">
  <p:cSld name="3.2 Blank - Remix Blue Map">
    <p:bg>
      <p:bgPr>
        <a:blipFill>
          <a:blip r:embed="rId2">
            <a:alphaModFix/>
          </a:blip>
          <a:stretch>
            <a:fillRect/>
          </a:stretch>
        </a:blipFill>
        <a:effectLst/>
      </p:bgPr>
    </p:bg>
    <p:spTree>
      <p:nvGrpSpPr>
        <p:cNvPr id="1" name="Shape 241"/>
        <p:cNvGrpSpPr/>
        <p:nvPr/>
      </p:nvGrpSpPr>
      <p:grpSpPr>
        <a:xfrm>
          <a:off x="0" y="0"/>
          <a:ext cx="0" cy="0"/>
          <a:chOff x="0" y="0"/>
          <a:chExt cx="0" cy="0"/>
        </a:xfrm>
      </p:grpSpPr>
      <p:sp>
        <p:nvSpPr>
          <p:cNvPr id="242" name="Google Shape;242;p4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3" name="Google Shape;243;p4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4" name="Google Shape;244;p4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86895087"/>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3.0 Blank - Dark Blue">
  <p:cSld name="3.0 Blank - Dark Blue">
    <p:bg>
      <p:bgPr>
        <a:solidFill>
          <a:schemeClr val="dk2"/>
        </a:solidFill>
        <a:effectLst/>
      </p:bgPr>
    </p:bg>
    <p:spTree>
      <p:nvGrpSpPr>
        <p:cNvPr id="1" name="Shape 245"/>
        <p:cNvGrpSpPr/>
        <p:nvPr/>
      </p:nvGrpSpPr>
      <p:grpSpPr>
        <a:xfrm>
          <a:off x="0" y="0"/>
          <a:ext cx="0" cy="0"/>
          <a:chOff x="0" y="0"/>
          <a:chExt cx="0" cy="0"/>
        </a:xfrm>
      </p:grpSpPr>
      <p:sp>
        <p:nvSpPr>
          <p:cNvPr id="246" name="Google Shape;246;p4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7" name="Google Shape;247;p4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48" name="Google Shape;248;p4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54041834"/>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3.1 Blank - Dark Blue Map Corner">
  <p:cSld name="3.1 Blank - Dark Blue Map Corner">
    <p:bg>
      <p:bgPr>
        <a:blipFill>
          <a:blip r:embed="rId2">
            <a:alphaModFix/>
          </a:blip>
          <a:stretch>
            <a:fillRect/>
          </a:stretch>
        </a:blipFill>
        <a:effectLst/>
      </p:bgPr>
    </p:bg>
    <p:spTree>
      <p:nvGrpSpPr>
        <p:cNvPr id="1" name="Shape 249"/>
        <p:cNvGrpSpPr/>
        <p:nvPr/>
      </p:nvGrpSpPr>
      <p:grpSpPr>
        <a:xfrm>
          <a:off x="0" y="0"/>
          <a:ext cx="0" cy="0"/>
          <a:chOff x="0" y="0"/>
          <a:chExt cx="0" cy="0"/>
        </a:xfrm>
      </p:grpSpPr>
      <p:sp>
        <p:nvSpPr>
          <p:cNvPr id="250" name="Google Shape;250;p4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51" name="Google Shape;251;p4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52" name="Google Shape;252;p4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4267629"/>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1.3b Title Slide - Circle Right - Remix Blue">
  <p:cSld name="1.3b Title Slide - Circle Right - Remix Blue">
    <p:bg>
      <p:bgPr>
        <a:blipFill>
          <a:blip r:embed="rId2">
            <a:alphaModFix/>
          </a:blip>
          <a:stretch>
            <a:fillRect/>
          </a:stretch>
        </a:blipFill>
        <a:effectLst/>
      </p:bgPr>
    </p:bg>
    <p:spTree>
      <p:nvGrpSpPr>
        <p:cNvPr id="1" name="Shape 253"/>
        <p:cNvGrpSpPr/>
        <p:nvPr/>
      </p:nvGrpSpPr>
      <p:grpSpPr>
        <a:xfrm>
          <a:off x="0" y="0"/>
          <a:ext cx="0" cy="0"/>
          <a:chOff x="0" y="0"/>
          <a:chExt cx="0" cy="0"/>
        </a:xfrm>
      </p:grpSpPr>
      <p:sp>
        <p:nvSpPr>
          <p:cNvPr id="254" name="Google Shape;254;p49"/>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55" name="Google Shape;255;p49"/>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56" name="Google Shape;256;p49"/>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57" name="Google Shape;257;p49"/>
          <p:cNvSpPr txBox="1">
            <a:spLocks noGrp="1"/>
          </p:cNvSpPr>
          <p:nvPr>
            <p:ph type="subTitle" idx="2"/>
          </p:nvPr>
        </p:nvSpPr>
        <p:spPr>
          <a:xfrm>
            <a:off x="914400" y="5485500"/>
            <a:ext cx="62472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2440818611"/>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1.3 Title Slide - Circle Right - Via Blue">
  <p:cSld name="1.3 Title Slide - Circle Right - Via Blue">
    <p:bg>
      <p:bgPr>
        <a:blipFill>
          <a:blip r:embed="rId2">
            <a:alphaModFix/>
          </a:blip>
          <a:stretch>
            <a:fillRect/>
          </a:stretch>
        </a:blipFill>
        <a:effectLst/>
      </p:bgPr>
    </p:bg>
    <p:spTree>
      <p:nvGrpSpPr>
        <p:cNvPr id="1" name="Shape 258"/>
        <p:cNvGrpSpPr/>
        <p:nvPr/>
      </p:nvGrpSpPr>
      <p:grpSpPr>
        <a:xfrm>
          <a:off x="0" y="0"/>
          <a:ext cx="0" cy="0"/>
          <a:chOff x="0" y="0"/>
          <a:chExt cx="0" cy="0"/>
        </a:xfrm>
      </p:grpSpPr>
      <p:sp>
        <p:nvSpPr>
          <p:cNvPr id="259" name="Google Shape;259;p50"/>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60" name="Google Shape;260;p50"/>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61" name="Google Shape;261;p50"/>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62" name="Google Shape;262;p50"/>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570349850"/>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1.3c Title Slide - Circle Right - Dark Blue">
  <p:cSld name="1.3c Title Slide - Circle Right - Dark Blue">
    <p:bg>
      <p:bgPr>
        <a:blipFill>
          <a:blip r:embed="rId2">
            <a:alphaModFix/>
          </a:blip>
          <a:stretch>
            <a:fillRect/>
          </a:stretch>
        </a:blipFill>
        <a:effectLst/>
      </p:bgPr>
    </p:bg>
    <p:spTree>
      <p:nvGrpSpPr>
        <p:cNvPr id="1" name="Shape 263"/>
        <p:cNvGrpSpPr/>
        <p:nvPr/>
      </p:nvGrpSpPr>
      <p:grpSpPr>
        <a:xfrm>
          <a:off x="0" y="0"/>
          <a:ext cx="0" cy="0"/>
          <a:chOff x="0" y="0"/>
          <a:chExt cx="0" cy="0"/>
        </a:xfrm>
      </p:grpSpPr>
      <p:sp>
        <p:nvSpPr>
          <p:cNvPr id="264" name="Google Shape;264;p51"/>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65" name="Google Shape;265;p51"/>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66" name="Google Shape;266;p51"/>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67" name="Google Shape;267;p51"/>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3441017501"/>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4.3 Angled 1:2">
  <p:cSld name="4.3 Angled 1:2">
    <p:bg>
      <p:bgPr>
        <a:solidFill>
          <a:srgbClr val="FFFFFF"/>
        </a:solidFill>
        <a:effectLst/>
      </p:bgPr>
    </p:bg>
    <p:spTree>
      <p:nvGrpSpPr>
        <p:cNvPr id="1" name="Shape 268"/>
        <p:cNvGrpSpPr/>
        <p:nvPr/>
      </p:nvGrpSpPr>
      <p:grpSpPr>
        <a:xfrm>
          <a:off x="0" y="0"/>
          <a:ext cx="0" cy="0"/>
          <a:chOff x="0" y="0"/>
          <a:chExt cx="0" cy="0"/>
        </a:xfrm>
      </p:grpSpPr>
      <p:sp>
        <p:nvSpPr>
          <p:cNvPr id="269" name="Google Shape;269;p52"/>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dk2"/>
          </a:solidFill>
          <a:ln>
            <a:noFill/>
          </a:ln>
        </p:spPr>
      </p:sp>
      <p:sp>
        <p:nvSpPr>
          <p:cNvPr id="270" name="Google Shape;270;p5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71" name="Google Shape;271;p5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72" name="Google Shape;272;p5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73" name="Google Shape;273;p5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74" name="Google Shape;274;p5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80075310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matchingName="4.3 Angled 1:1">
  <p:cSld name="4.3 Angled 1:1">
    <p:bg>
      <p:bgPr>
        <a:solidFill>
          <a:srgbClr val="FFFFFF"/>
        </a:solidFill>
        <a:effectLst/>
      </p:bgPr>
    </p:bg>
    <p:spTree>
      <p:nvGrpSpPr>
        <p:cNvPr id="1" name="Shape 275"/>
        <p:cNvGrpSpPr/>
        <p:nvPr/>
      </p:nvGrpSpPr>
      <p:grpSpPr>
        <a:xfrm>
          <a:off x="0" y="0"/>
          <a:ext cx="0" cy="0"/>
          <a:chOff x="0" y="0"/>
          <a:chExt cx="0" cy="0"/>
        </a:xfrm>
      </p:grpSpPr>
      <p:sp>
        <p:nvSpPr>
          <p:cNvPr id="276" name="Google Shape;276;p53"/>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dk2"/>
          </a:solidFill>
          <a:ln>
            <a:noFill/>
          </a:ln>
        </p:spPr>
      </p:sp>
      <p:sp>
        <p:nvSpPr>
          <p:cNvPr id="277" name="Google Shape;277;p5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78" name="Google Shape;278;p5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79" name="Google Shape;279;p5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80" name="Google Shape;280;p5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81" name="Google Shape;281;p5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511115357"/>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4.3 Angled 2:1">
  <p:cSld name="4.3 Angled 2:1">
    <p:bg>
      <p:bgPr>
        <a:solidFill>
          <a:srgbClr val="FFFFFF"/>
        </a:solidFill>
        <a:effectLst/>
      </p:bgPr>
    </p:bg>
    <p:spTree>
      <p:nvGrpSpPr>
        <p:cNvPr id="1" name="Shape 282"/>
        <p:cNvGrpSpPr/>
        <p:nvPr/>
      </p:nvGrpSpPr>
      <p:grpSpPr>
        <a:xfrm>
          <a:off x="0" y="0"/>
          <a:ext cx="0" cy="0"/>
          <a:chOff x="0" y="0"/>
          <a:chExt cx="0" cy="0"/>
        </a:xfrm>
      </p:grpSpPr>
      <p:sp>
        <p:nvSpPr>
          <p:cNvPr id="283" name="Google Shape;283;p54"/>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sp>
        <p:nvSpPr>
          <p:cNvPr id="284" name="Google Shape;284;p5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85" name="Google Shape;285;p5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86" name="Google Shape;286;p5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87" name="Google Shape;287;p5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88" name="Google Shape;288;p5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989552565"/>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4.0 Angled 1:2">
  <p:cSld name="4.0 Angled 1:2">
    <p:bg>
      <p:bgPr>
        <a:solidFill>
          <a:srgbClr val="FFFFFF"/>
        </a:solidFill>
        <a:effectLst/>
      </p:bgPr>
    </p:bg>
    <p:spTree>
      <p:nvGrpSpPr>
        <p:cNvPr id="1" name="Shape 289"/>
        <p:cNvGrpSpPr/>
        <p:nvPr/>
      </p:nvGrpSpPr>
      <p:grpSpPr>
        <a:xfrm>
          <a:off x="0" y="0"/>
          <a:ext cx="0" cy="0"/>
          <a:chOff x="0" y="0"/>
          <a:chExt cx="0" cy="0"/>
        </a:xfrm>
      </p:grpSpPr>
      <p:sp>
        <p:nvSpPr>
          <p:cNvPr id="290" name="Google Shape;290;p55"/>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1"/>
          </a:solidFill>
          <a:ln>
            <a:noFill/>
          </a:ln>
        </p:spPr>
      </p:sp>
      <p:sp>
        <p:nvSpPr>
          <p:cNvPr id="291" name="Google Shape;291;p5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92" name="Google Shape;292;p5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93" name="Google Shape;293;p5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94" name="Google Shape;294;p5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95" name="Google Shape;295;p5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68488950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4.0 Angled 1:1">
  <p:cSld name="4.0 Angled 1:1">
    <p:bg>
      <p:bgPr>
        <a:solidFill>
          <a:srgbClr val="FFFFFF"/>
        </a:solidFill>
        <a:effectLst/>
      </p:bgPr>
    </p:bg>
    <p:spTree>
      <p:nvGrpSpPr>
        <p:cNvPr id="1" name="Shape 296"/>
        <p:cNvGrpSpPr/>
        <p:nvPr/>
      </p:nvGrpSpPr>
      <p:grpSpPr>
        <a:xfrm>
          <a:off x="0" y="0"/>
          <a:ext cx="0" cy="0"/>
          <a:chOff x="0" y="0"/>
          <a:chExt cx="0" cy="0"/>
        </a:xfrm>
      </p:grpSpPr>
      <p:sp>
        <p:nvSpPr>
          <p:cNvPr id="297" name="Google Shape;297;p56"/>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1"/>
          </a:solidFill>
          <a:ln>
            <a:noFill/>
          </a:ln>
        </p:spPr>
      </p:sp>
      <p:sp>
        <p:nvSpPr>
          <p:cNvPr id="298" name="Google Shape;298;p5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99" name="Google Shape;299;p5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00" name="Google Shape;300;p5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01" name="Google Shape;301;p5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02" name="Google Shape;302;p5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696844122"/>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4.0 Angled 2:1">
  <p:cSld name="4.0 Angled 2:1">
    <p:bg>
      <p:bgPr>
        <a:solidFill>
          <a:srgbClr val="FFFFFF"/>
        </a:solidFill>
        <a:effectLst/>
      </p:bgPr>
    </p:bg>
    <p:spTree>
      <p:nvGrpSpPr>
        <p:cNvPr id="1" name="Shape 303"/>
        <p:cNvGrpSpPr/>
        <p:nvPr/>
      </p:nvGrpSpPr>
      <p:grpSpPr>
        <a:xfrm>
          <a:off x="0" y="0"/>
          <a:ext cx="0" cy="0"/>
          <a:chOff x="0" y="0"/>
          <a:chExt cx="0" cy="0"/>
        </a:xfrm>
      </p:grpSpPr>
      <p:sp>
        <p:nvSpPr>
          <p:cNvPr id="304" name="Google Shape;304;p57"/>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1"/>
          </a:solidFill>
          <a:ln>
            <a:noFill/>
          </a:ln>
        </p:spPr>
      </p:sp>
      <p:sp>
        <p:nvSpPr>
          <p:cNvPr id="305" name="Google Shape;305;p5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06" name="Google Shape;306;p5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07" name="Google Shape;307;p5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08" name="Google Shape;308;p5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09" name="Google Shape;309;p5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431160183"/>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4.1 Angled 1:2">
  <p:cSld name="4.1 Angled 1:2">
    <p:bg>
      <p:bgPr>
        <a:solidFill>
          <a:srgbClr val="FFFFFF"/>
        </a:solidFill>
        <a:effectLst/>
      </p:bgPr>
    </p:bg>
    <p:spTree>
      <p:nvGrpSpPr>
        <p:cNvPr id="1" name="Shape 310"/>
        <p:cNvGrpSpPr/>
        <p:nvPr/>
      </p:nvGrpSpPr>
      <p:grpSpPr>
        <a:xfrm>
          <a:off x="0" y="0"/>
          <a:ext cx="0" cy="0"/>
          <a:chOff x="0" y="0"/>
          <a:chExt cx="0" cy="0"/>
        </a:xfrm>
      </p:grpSpPr>
      <p:sp>
        <p:nvSpPr>
          <p:cNvPr id="311" name="Google Shape;311;p58"/>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3"/>
          </a:solidFill>
          <a:ln>
            <a:noFill/>
          </a:ln>
        </p:spPr>
      </p:sp>
      <p:sp>
        <p:nvSpPr>
          <p:cNvPr id="312" name="Google Shape;312;p5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13" name="Google Shape;313;p5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14" name="Google Shape;314;p5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15" name="Google Shape;315;p5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16" name="Google Shape;316;p5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660229235"/>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matchingName="4.1 Angled 1:1">
  <p:cSld name="4.1 Angled 1:1">
    <p:bg>
      <p:bgPr>
        <a:solidFill>
          <a:srgbClr val="FFFFFF"/>
        </a:solidFill>
        <a:effectLst/>
      </p:bgPr>
    </p:bg>
    <p:spTree>
      <p:nvGrpSpPr>
        <p:cNvPr id="1" name="Shape 317"/>
        <p:cNvGrpSpPr/>
        <p:nvPr/>
      </p:nvGrpSpPr>
      <p:grpSpPr>
        <a:xfrm>
          <a:off x="0" y="0"/>
          <a:ext cx="0" cy="0"/>
          <a:chOff x="0" y="0"/>
          <a:chExt cx="0" cy="0"/>
        </a:xfrm>
      </p:grpSpPr>
      <p:sp>
        <p:nvSpPr>
          <p:cNvPr id="318" name="Google Shape;318;p59"/>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3"/>
          </a:solidFill>
          <a:ln>
            <a:noFill/>
          </a:ln>
        </p:spPr>
      </p:sp>
      <p:sp>
        <p:nvSpPr>
          <p:cNvPr id="319" name="Google Shape;319;p5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20" name="Google Shape;320;p5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21" name="Google Shape;321;p5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22" name="Google Shape;322;p5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23" name="Google Shape;323;p5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903264071"/>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4.1 Angled 2:1">
  <p:cSld name="4.1 Angled 2:1">
    <p:bg>
      <p:bgPr>
        <a:solidFill>
          <a:srgbClr val="FFFFFF"/>
        </a:solidFill>
        <a:effectLst/>
      </p:bgPr>
    </p:bg>
    <p:spTree>
      <p:nvGrpSpPr>
        <p:cNvPr id="1" name="Shape 324"/>
        <p:cNvGrpSpPr/>
        <p:nvPr/>
      </p:nvGrpSpPr>
      <p:grpSpPr>
        <a:xfrm>
          <a:off x="0" y="0"/>
          <a:ext cx="0" cy="0"/>
          <a:chOff x="0" y="0"/>
          <a:chExt cx="0" cy="0"/>
        </a:xfrm>
      </p:grpSpPr>
      <p:sp>
        <p:nvSpPr>
          <p:cNvPr id="325" name="Google Shape;325;p60"/>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3"/>
          </a:solidFill>
          <a:ln>
            <a:noFill/>
          </a:ln>
        </p:spPr>
      </p:sp>
      <p:sp>
        <p:nvSpPr>
          <p:cNvPr id="326" name="Google Shape;326;p6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27" name="Google Shape;327;p6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28" name="Google Shape;328;p6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29" name="Google Shape;329;p6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30" name="Google Shape;330;p6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646108248"/>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4.3 Angled 1:2">
  <p:cSld name="1_4.3 Angled 1:2">
    <p:bg>
      <p:bgPr>
        <a:solidFill>
          <a:srgbClr val="FFFFFF"/>
        </a:solidFill>
        <a:effectLst/>
      </p:bgPr>
    </p:bg>
    <p:spTree>
      <p:nvGrpSpPr>
        <p:cNvPr id="1" name="Shape 331"/>
        <p:cNvGrpSpPr/>
        <p:nvPr/>
      </p:nvGrpSpPr>
      <p:grpSpPr>
        <a:xfrm>
          <a:off x="0" y="0"/>
          <a:ext cx="0" cy="0"/>
          <a:chOff x="0" y="0"/>
          <a:chExt cx="0" cy="0"/>
        </a:xfrm>
      </p:grpSpPr>
      <p:sp>
        <p:nvSpPr>
          <p:cNvPr id="332" name="Google Shape;332;p61"/>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rgbClr val="DDF7FF"/>
          </a:solidFill>
          <a:ln>
            <a:noFill/>
          </a:ln>
        </p:spPr>
      </p:sp>
      <p:sp>
        <p:nvSpPr>
          <p:cNvPr id="333" name="Google Shape;333;p6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34" name="Google Shape;334;p6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35" name="Google Shape;335;p6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36" name="Google Shape;336;p6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37" name="Google Shape;337;p6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251623960"/>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4.3 Angled 1:1">
  <p:cSld name="1_4.3 Angled 1:1">
    <p:bg>
      <p:bgPr>
        <a:solidFill>
          <a:srgbClr val="FFFFFF"/>
        </a:solidFill>
        <a:effectLst/>
      </p:bgPr>
    </p:bg>
    <p:spTree>
      <p:nvGrpSpPr>
        <p:cNvPr id="1" name="Shape 338"/>
        <p:cNvGrpSpPr/>
        <p:nvPr/>
      </p:nvGrpSpPr>
      <p:grpSpPr>
        <a:xfrm>
          <a:off x="0" y="0"/>
          <a:ext cx="0" cy="0"/>
          <a:chOff x="0" y="0"/>
          <a:chExt cx="0" cy="0"/>
        </a:xfrm>
      </p:grpSpPr>
      <p:sp>
        <p:nvSpPr>
          <p:cNvPr id="339" name="Google Shape;339;p62"/>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rgbClr val="DDF7FF"/>
          </a:solidFill>
          <a:ln>
            <a:noFill/>
          </a:ln>
        </p:spPr>
      </p:sp>
      <p:sp>
        <p:nvSpPr>
          <p:cNvPr id="340" name="Google Shape;340;p6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41" name="Google Shape;341;p6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42" name="Google Shape;342;p6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43" name="Google Shape;343;p6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44" name="Google Shape;344;p6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377781074"/>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4.3 Angled 2:1">
  <p:cSld name="1_4.3 Angled 2:1">
    <p:bg>
      <p:bgPr>
        <a:solidFill>
          <a:srgbClr val="FFFFFF"/>
        </a:solidFill>
        <a:effectLst/>
      </p:bgPr>
    </p:bg>
    <p:spTree>
      <p:nvGrpSpPr>
        <p:cNvPr id="1" name="Shape 345"/>
        <p:cNvGrpSpPr/>
        <p:nvPr/>
      </p:nvGrpSpPr>
      <p:grpSpPr>
        <a:xfrm>
          <a:off x="0" y="0"/>
          <a:ext cx="0" cy="0"/>
          <a:chOff x="0" y="0"/>
          <a:chExt cx="0" cy="0"/>
        </a:xfrm>
      </p:grpSpPr>
      <p:sp>
        <p:nvSpPr>
          <p:cNvPr id="346" name="Google Shape;346;p63"/>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rgbClr val="DDF7FF"/>
          </a:solidFill>
          <a:ln>
            <a:noFill/>
          </a:ln>
        </p:spPr>
      </p:sp>
      <p:sp>
        <p:nvSpPr>
          <p:cNvPr id="347" name="Google Shape;347;p6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48" name="Google Shape;348;p6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49" name="Google Shape;349;p6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50" name="Google Shape;350;p6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51" name="Google Shape;351;p6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62979990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4.4 Angled 1:2">
  <p:cSld name="4.4 Angled 1:2">
    <p:bg>
      <p:bgPr>
        <a:solidFill>
          <a:srgbClr val="FFFFFF"/>
        </a:solidFill>
        <a:effectLst/>
      </p:bgPr>
    </p:bg>
    <p:spTree>
      <p:nvGrpSpPr>
        <p:cNvPr id="1" name="Shape 352"/>
        <p:cNvGrpSpPr/>
        <p:nvPr/>
      </p:nvGrpSpPr>
      <p:grpSpPr>
        <a:xfrm>
          <a:off x="0" y="0"/>
          <a:ext cx="0" cy="0"/>
          <a:chOff x="0" y="0"/>
          <a:chExt cx="0" cy="0"/>
        </a:xfrm>
      </p:grpSpPr>
      <p:sp>
        <p:nvSpPr>
          <p:cNvPr id="353" name="Google Shape;353;p64"/>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4"/>
          </a:solidFill>
          <a:ln>
            <a:noFill/>
          </a:ln>
        </p:spPr>
      </p:sp>
      <p:sp>
        <p:nvSpPr>
          <p:cNvPr id="354" name="Google Shape;354;p6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55" name="Google Shape;355;p6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56" name="Google Shape;356;p6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57" name="Google Shape;357;p6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58" name="Google Shape;358;p6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858199518"/>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4.4 Angled 1:1">
  <p:cSld name="4.4 Angled 1:1">
    <p:bg>
      <p:bgPr>
        <a:solidFill>
          <a:srgbClr val="FFFFFF"/>
        </a:solidFill>
        <a:effectLst/>
      </p:bgPr>
    </p:bg>
    <p:spTree>
      <p:nvGrpSpPr>
        <p:cNvPr id="1" name="Shape 359"/>
        <p:cNvGrpSpPr/>
        <p:nvPr/>
      </p:nvGrpSpPr>
      <p:grpSpPr>
        <a:xfrm>
          <a:off x="0" y="0"/>
          <a:ext cx="0" cy="0"/>
          <a:chOff x="0" y="0"/>
          <a:chExt cx="0" cy="0"/>
        </a:xfrm>
      </p:grpSpPr>
      <p:sp>
        <p:nvSpPr>
          <p:cNvPr id="360" name="Google Shape;360;p65"/>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4"/>
          </a:solidFill>
          <a:ln>
            <a:noFill/>
          </a:ln>
        </p:spPr>
      </p:sp>
      <p:sp>
        <p:nvSpPr>
          <p:cNvPr id="361" name="Google Shape;361;p6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62" name="Google Shape;362;p6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63" name="Google Shape;363;p6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64" name="Google Shape;364;p6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65" name="Google Shape;365;p6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610323400"/>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4.4 Angled 2:1">
  <p:cSld name="4.4 Angled 2:1">
    <p:bg>
      <p:bgPr>
        <a:solidFill>
          <a:srgbClr val="FFFFFF"/>
        </a:solidFill>
        <a:effectLst/>
      </p:bgPr>
    </p:bg>
    <p:spTree>
      <p:nvGrpSpPr>
        <p:cNvPr id="1" name="Shape 366"/>
        <p:cNvGrpSpPr/>
        <p:nvPr/>
      </p:nvGrpSpPr>
      <p:grpSpPr>
        <a:xfrm>
          <a:off x="0" y="0"/>
          <a:ext cx="0" cy="0"/>
          <a:chOff x="0" y="0"/>
          <a:chExt cx="0" cy="0"/>
        </a:xfrm>
      </p:grpSpPr>
      <p:sp>
        <p:nvSpPr>
          <p:cNvPr id="367" name="Google Shape;367;p66"/>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4"/>
          </a:solidFill>
          <a:ln>
            <a:noFill/>
          </a:ln>
        </p:spPr>
      </p:sp>
      <p:sp>
        <p:nvSpPr>
          <p:cNvPr id="368" name="Google Shape;368;p6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69" name="Google Shape;369;p6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370" name="Google Shape;370;p6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71" name="Google Shape;371;p6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72" name="Google Shape;372;p6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351574109"/>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Illustration - Headline + Eyebrow">
  <p:cSld name="Illustration - Headline + Eyebrow">
    <p:bg>
      <p:bgPr>
        <a:blipFill>
          <a:blip r:embed="rId2">
            <a:alphaModFix/>
          </a:blip>
          <a:stretch>
            <a:fillRect/>
          </a:stretch>
        </a:blipFill>
        <a:effectLst/>
      </p:bgPr>
    </p:bg>
    <p:spTree>
      <p:nvGrpSpPr>
        <p:cNvPr id="1" name="Shape 373"/>
        <p:cNvGrpSpPr/>
        <p:nvPr/>
      </p:nvGrpSpPr>
      <p:grpSpPr>
        <a:xfrm>
          <a:off x="0" y="0"/>
          <a:ext cx="0" cy="0"/>
          <a:chOff x="0" y="0"/>
          <a:chExt cx="0" cy="0"/>
        </a:xfrm>
      </p:grpSpPr>
      <p:sp>
        <p:nvSpPr>
          <p:cNvPr id="374" name="Google Shape;374;p6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75" name="Google Shape;375;p6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376" name="Google Shape;376;p6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377" name="Google Shape;377;p6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78" name="Google Shape;378;p6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696559559"/>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Illustration - blank">
  <p:cSld name="Illustration - blank">
    <p:bg>
      <p:bgPr>
        <a:blipFill>
          <a:blip r:embed="rId2">
            <a:alphaModFix/>
          </a:blip>
          <a:stretch>
            <a:fillRect/>
          </a:stretch>
        </a:blipFill>
        <a:effectLst/>
      </p:bgPr>
    </p:bg>
    <p:spTree>
      <p:nvGrpSpPr>
        <p:cNvPr id="1" name="Shape 379"/>
        <p:cNvGrpSpPr/>
        <p:nvPr/>
      </p:nvGrpSpPr>
      <p:grpSpPr>
        <a:xfrm>
          <a:off x="0" y="0"/>
          <a:ext cx="0" cy="0"/>
          <a:chOff x="0" y="0"/>
          <a:chExt cx="0" cy="0"/>
        </a:xfrm>
      </p:grpSpPr>
      <p:sp>
        <p:nvSpPr>
          <p:cNvPr id="380" name="Google Shape;380;p6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81" name="Google Shape;381;p6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382" name="Google Shape;382;p6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1293430"/>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Illustration 2 - Headline + Eyebrow">
  <p:cSld name="Illustration 2 - Headline + Eyebrow">
    <p:bg>
      <p:bgPr>
        <a:blipFill>
          <a:blip r:embed="rId2">
            <a:alphaModFix/>
          </a:blip>
          <a:stretch>
            <a:fillRect/>
          </a:stretch>
        </a:blipFill>
        <a:effectLst/>
      </p:bgPr>
    </p:bg>
    <p:spTree>
      <p:nvGrpSpPr>
        <p:cNvPr id="1" name="Shape 383"/>
        <p:cNvGrpSpPr/>
        <p:nvPr/>
      </p:nvGrpSpPr>
      <p:grpSpPr>
        <a:xfrm>
          <a:off x="0" y="0"/>
          <a:ext cx="0" cy="0"/>
          <a:chOff x="0" y="0"/>
          <a:chExt cx="0" cy="0"/>
        </a:xfrm>
      </p:grpSpPr>
      <p:sp>
        <p:nvSpPr>
          <p:cNvPr id="384" name="Google Shape;384;p6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85" name="Google Shape;385;p6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386" name="Google Shape;386;p6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387" name="Google Shape;387;p6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88" name="Google Shape;388;p6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40669504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Illustration 2 - Blank">
  <p:cSld name="Illustration 2 - Blank">
    <p:bg>
      <p:bgPr>
        <a:blipFill>
          <a:blip r:embed="rId2">
            <a:alphaModFix/>
          </a:blip>
          <a:stretch>
            <a:fillRect/>
          </a:stretch>
        </a:blipFill>
        <a:effectLst/>
      </p:bgPr>
    </p:bg>
    <p:spTree>
      <p:nvGrpSpPr>
        <p:cNvPr id="1" name="Shape 389"/>
        <p:cNvGrpSpPr/>
        <p:nvPr/>
      </p:nvGrpSpPr>
      <p:grpSpPr>
        <a:xfrm>
          <a:off x="0" y="0"/>
          <a:ext cx="0" cy="0"/>
          <a:chOff x="0" y="0"/>
          <a:chExt cx="0" cy="0"/>
        </a:xfrm>
      </p:grpSpPr>
      <p:sp>
        <p:nvSpPr>
          <p:cNvPr id="390" name="Google Shape;390;p7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91" name="Google Shape;391;p7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392" name="Google Shape;392;p7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8902310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Illustration 3 - Headline + Eyebrow">
  <p:cSld name="Illustration 3 - Headline + Eyebrow">
    <p:bg>
      <p:bgPr>
        <a:blipFill>
          <a:blip r:embed="rId2">
            <a:alphaModFix/>
          </a:blip>
          <a:stretch>
            <a:fillRect/>
          </a:stretch>
        </a:blipFill>
        <a:effectLst/>
      </p:bgPr>
    </p:bg>
    <p:spTree>
      <p:nvGrpSpPr>
        <p:cNvPr id="1" name="Shape 393"/>
        <p:cNvGrpSpPr/>
        <p:nvPr/>
      </p:nvGrpSpPr>
      <p:grpSpPr>
        <a:xfrm>
          <a:off x="0" y="0"/>
          <a:ext cx="0" cy="0"/>
          <a:chOff x="0" y="0"/>
          <a:chExt cx="0" cy="0"/>
        </a:xfrm>
      </p:grpSpPr>
      <p:sp>
        <p:nvSpPr>
          <p:cNvPr id="394" name="Google Shape;394;p7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395" name="Google Shape;395;p7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396" name="Google Shape;396;p7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397" name="Google Shape;397;p7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398" name="Google Shape;398;p7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203482086"/>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Illustration 3 - Blank">
  <p:cSld name="Illustration 3 - Blank">
    <p:bg>
      <p:bgPr>
        <a:blipFill>
          <a:blip r:embed="rId2">
            <a:alphaModFix/>
          </a:blip>
          <a:stretch>
            <a:fillRect/>
          </a:stretch>
        </a:blipFill>
        <a:effectLst/>
      </p:bgPr>
    </p:bg>
    <p:spTree>
      <p:nvGrpSpPr>
        <p:cNvPr id="1" name="Shape 399"/>
        <p:cNvGrpSpPr/>
        <p:nvPr/>
      </p:nvGrpSpPr>
      <p:grpSpPr>
        <a:xfrm>
          <a:off x="0" y="0"/>
          <a:ext cx="0" cy="0"/>
          <a:chOff x="0" y="0"/>
          <a:chExt cx="0" cy="0"/>
        </a:xfrm>
      </p:grpSpPr>
      <p:sp>
        <p:nvSpPr>
          <p:cNvPr id="400" name="Google Shape;400;p7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401" name="Google Shape;401;p7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402" name="Google Shape;402;p7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56902916"/>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Full Screen Image">
  <p:cSld name="Full Screen Image">
    <p:spTree>
      <p:nvGrpSpPr>
        <p:cNvPr id="1" name="Shape 403"/>
        <p:cNvGrpSpPr/>
        <p:nvPr/>
      </p:nvGrpSpPr>
      <p:grpSpPr>
        <a:xfrm>
          <a:off x="0" y="0"/>
          <a:ext cx="0" cy="0"/>
          <a:chOff x="0" y="0"/>
          <a:chExt cx="0" cy="0"/>
        </a:xfrm>
      </p:grpSpPr>
      <p:sp>
        <p:nvSpPr>
          <p:cNvPr id="404" name="Google Shape;404;p73"/>
          <p:cNvSpPr>
            <a:spLocks noGrp="1"/>
          </p:cNvSpPr>
          <p:nvPr>
            <p:ph type="pic" idx="2"/>
          </p:nvPr>
        </p:nvSpPr>
        <p:spPr>
          <a:xfrm>
            <a:off x="0" y="0"/>
            <a:ext cx="18288000" cy="10287000"/>
          </a:xfrm>
          <a:prstGeom prst="rect">
            <a:avLst/>
          </a:prstGeom>
          <a:noFill/>
          <a:ln>
            <a:noFill/>
          </a:ln>
        </p:spPr>
        <p:txBody>
          <a:bodyPr spcFirstLastPara="1" wrap="square" lIns="68575" tIns="34275" rIns="68575" bIns="34275" anchor="t" anchorCtr="0">
            <a:noAutofit/>
          </a:bodyPr>
          <a:lstStyle>
            <a:lvl1pPr marR="0" lvl="0" algn="l">
              <a:lnSpc>
                <a:spcPct val="90000"/>
              </a:lnSpc>
              <a:spcBef>
                <a:spcPts val="1600"/>
              </a:spcBef>
              <a:spcAft>
                <a:spcPts val="0"/>
              </a:spcAft>
              <a:buClr>
                <a:schemeClr val="dk1"/>
              </a:buClr>
              <a:buSzPts val="2100"/>
              <a:buFont typeface="Arial"/>
              <a:buChar char="•"/>
              <a:defRPr sz="4200" b="0" i="0" u="none" strike="noStrike" cap="none">
                <a:solidFill>
                  <a:schemeClr val="dk1"/>
                </a:solidFill>
                <a:latin typeface="Trebuchet MS"/>
                <a:ea typeface="Trebuchet MS"/>
                <a:cs typeface="Trebuchet MS"/>
                <a:sym typeface="Trebuchet MS"/>
              </a:defRPr>
            </a:lvl1pPr>
            <a:lvl2pPr marR="0" lvl="1"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R="0" lvl="4"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R="0" lvl="5"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R="0" lvl="6"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R="0" lvl="7"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R="0" lvl="8"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Tree>
    <p:extLst>
      <p:ext uri="{BB962C8B-B14F-4D97-AF65-F5344CB8AC3E}">
        <p14:creationId xmlns:p14="http://schemas.microsoft.com/office/powerpoint/2010/main" val="2290219781"/>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Text Left - Standard">
  <p:cSld name="Text Left - Standard">
    <p:bg>
      <p:bgPr>
        <a:solidFill>
          <a:schemeClr val="lt1"/>
        </a:solidFill>
        <a:effectLst/>
      </p:bgPr>
    </p:bg>
    <p:spTree>
      <p:nvGrpSpPr>
        <p:cNvPr id="1" name="Shape 405"/>
        <p:cNvGrpSpPr/>
        <p:nvPr/>
      </p:nvGrpSpPr>
      <p:grpSpPr>
        <a:xfrm>
          <a:off x="0" y="0"/>
          <a:ext cx="0" cy="0"/>
          <a:chOff x="0" y="0"/>
          <a:chExt cx="0" cy="0"/>
        </a:xfrm>
      </p:grpSpPr>
      <p:sp>
        <p:nvSpPr>
          <p:cNvPr id="406" name="Google Shape;406;p74"/>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07" name="Google Shape;407;p74"/>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08" name="Google Shape;408;p74"/>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09" name="Google Shape;409;p74"/>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10" name="Google Shape;410;p74"/>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11" name="Google Shape;411;p74"/>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2050818878"/>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03_Text Left - Standard">
  <p:cSld name="03_Text Left - Standard">
    <p:bg>
      <p:bgPr>
        <a:solidFill>
          <a:schemeClr val="lt1"/>
        </a:solidFill>
        <a:effectLst/>
      </p:bgPr>
    </p:bg>
    <p:spTree>
      <p:nvGrpSpPr>
        <p:cNvPr id="1" name="Shape 412"/>
        <p:cNvGrpSpPr/>
        <p:nvPr/>
      </p:nvGrpSpPr>
      <p:grpSpPr>
        <a:xfrm>
          <a:off x="0" y="0"/>
          <a:ext cx="0" cy="0"/>
          <a:chOff x="0" y="0"/>
          <a:chExt cx="0" cy="0"/>
        </a:xfrm>
      </p:grpSpPr>
      <p:sp>
        <p:nvSpPr>
          <p:cNvPr id="413" name="Google Shape;413;p75"/>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14" name="Google Shape;414;p75"/>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15" name="Google Shape;415;p75"/>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16" name="Google Shape;416;p75"/>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17" name="Google Shape;417;p75"/>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18" name="Google Shape;418;p75"/>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2475490305"/>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03_Text Left - Standard 1">
  <p:cSld name="03_Text Left - Standard 1">
    <p:bg>
      <p:bgPr>
        <a:solidFill>
          <a:schemeClr val="lt1"/>
        </a:solidFill>
        <a:effectLst/>
      </p:bgPr>
    </p:bg>
    <p:spTree>
      <p:nvGrpSpPr>
        <p:cNvPr id="1" name="Shape 419"/>
        <p:cNvGrpSpPr/>
        <p:nvPr/>
      </p:nvGrpSpPr>
      <p:grpSpPr>
        <a:xfrm>
          <a:off x="0" y="0"/>
          <a:ext cx="0" cy="0"/>
          <a:chOff x="0" y="0"/>
          <a:chExt cx="0" cy="0"/>
        </a:xfrm>
      </p:grpSpPr>
      <p:sp>
        <p:nvSpPr>
          <p:cNvPr id="420" name="Google Shape;420;p76"/>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21" name="Google Shape;421;p76"/>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22" name="Google Shape;422;p76"/>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23" name="Google Shape;423;p76"/>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24" name="Google Shape;424;p76"/>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25" name="Google Shape;425;p76"/>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38208615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05a_Text Left - Block Right 02">
  <p:cSld name="05a_Text Left - Block Right 02">
    <p:bg>
      <p:bgPr>
        <a:solidFill>
          <a:schemeClr val="lt1"/>
        </a:solidFill>
        <a:effectLst/>
      </p:bgPr>
    </p:bg>
    <p:spTree>
      <p:nvGrpSpPr>
        <p:cNvPr id="1" name="Shape 426"/>
        <p:cNvGrpSpPr/>
        <p:nvPr/>
      </p:nvGrpSpPr>
      <p:grpSpPr>
        <a:xfrm>
          <a:off x="0" y="0"/>
          <a:ext cx="0" cy="0"/>
          <a:chOff x="0" y="0"/>
          <a:chExt cx="0" cy="0"/>
        </a:xfrm>
      </p:grpSpPr>
      <p:sp>
        <p:nvSpPr>
          <p:cNvPr id="427" name="Google Shape;427;p77"/>
          <p:cNvSpPr txBox="1"/>
          <p:nvPr/>
        </p:nvSpPr>
        <p:spPr>
          <a:xfrm>
            <a:off x="9141450" y="0"/>
            <a:ext cx="9144000" cy="10287000"/>
          </a:xfrm>
          <a:prstGeom prst="rect">
            <a:avLst/>
          </a:prstGeom>
          <a:solidFill>
            <a:schemeClr val="accent2"/>
          </a:solidFill>
          <a:ln>
            <a:noFill/>
          </a:ln>
        </p:spPr>
        <p:txBody>
          <a:bodyPr spcFirstLastPara="1" wrap="square" lIns="365750" tIns="365750" rIns="0" bIns="0" anchor="t" anchorCtr="0">
            <a:noAutofit/>
          </a:bodyPr>
          <a:lstStyle/>
          <a:p>
            <a:pPr marL="0" marR="0" lvl="0" indent="0" algn="l" rtl="0">
              <a:lnSpc>
                <a:spcPct val="115000"/>
              </a:lnSpc>
              <a:spcBef>
                <a:spcPts val="0"/>
              </a:spcBef>
              <a:spcAft>
                <a:spcPts val="0"/>
              </a:spcAft>
              <a:buClr>
                <a:schemeClr val="dk1"/>
              </a:buClr>
              <a:buSzPts val="1800"/>
              <a:buFont typeface="Trebuchet MS"/>
              <a:buNone/>
            </a:pPr>
            <a:endParaRPr sz="3600">
              <a:solidFill>
                <a:srgbClr val="666666"/>
              </a:solidFill>
              <a:latin typeface="Open Sans"/>
              <a:ea typeface="Open Sans"/>
              <a:cs typeface="Open Sans"/>
              <a:sym typeface="Open Sans"/>
            </a:endParaRPr>
          </a:p>
        </p:txBody>
      </p:sp>
      <p:sp>
        <p:nvSpPr>
          <p:cNvPr id="428" name="Google Shape;428;p77"/>
          <p:cNvSpPr txBox="1">
            <a:spLocks noGrp="1"/>
          </p:cNvSpPr>
          <p:nvPr>
            <p:ph type="body" idx="1"/>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29" name="Google Shape;429;p77"/>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30" name="Google Shape;430;p77"/>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800"/>
              <a:buFont typeface="Open Sans SemiBold"/>
              <a:buNone/>
            </a:pPr>
            <a:fld id="{00000000-1234-1234-1234-123412341234}" type="slidenum">
              <a:rPr lang="en" sz="16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800"/>
                <a:buFont typeface="Open Sans SemiBold"/>
                <a:buNone/>
              </a:pPr>
              <a:t>‹#›</a:t>
            </a:fld>
            <a:endParaRPr sz="1600" b="0" i="0">
              <a:solidFill>
                <a:schemeClr val="lt1"/>
              </a:solidFill>
              <a:latin typeface="Open Sans SemiBold"/>
              <a:ea typeface="Open Sans SemiBold"/>
              <a:cs typeface="Open Sans SemiBold"/>
              <a:sym typeface="Open Sans SemiBold"/>
            </a:endParaRPr>
          </a:p>
        </p:txBody>
      </p:sp>
      <p:sp>
        <p:nvSpPr>
          <p:cNvPr id="431" name="Google Shape;431;p77"/>
          <p:cNvSpPr txBox="1">
            <a:spLocks noGrp="1"/>
          </p:cNvSpPr>
          <p:nvPr>
            <p:ph type="body" idx="3"/>
          </p:nvPr>
        </p:nvSpPr>
        <p:spPr>
          <a:xfrm>
            <a:off x="666136" y="3632756"/>
            <a:ext cx="70806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32" name="Google Shape;432;p77"/>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33" name="Google Shape;433;p77"/>
          <p:cNvPicPr preferRelativeResize="0"/>
          <p:nvPr/>
        </p:nvPicPr>
        <p:blipFill rotWithShape="1">
          <a:blip r:embed="rId2">
            <a:alphaModFix/>
          </a:blip>
          <a:srcRect/>
          <a:stretch/>
        </p:blipFill>
        <p:spPr>
          <a:xfrm>
            <a:off x="16817967" y="9420628"/>
            <a:ext cx="1113186" cy="512064"/>
          </a:xfrm>
          <a:prstGeom prst="rect">
            <a:avLst/>
          </a:prstGeom>
          <a:noFill/>
          <a:ln>
            <a:noFill/>
          </a:ln>
        </p:spPr>
      </p:pic>
    </p:spTree>
    <p:extLst>
      <p:ext uri="{BB962C8B-B14F-4D97-AF65-F5344CB8AC3E}">
        <p14:creationId xmlns:p14="http://schemas.microsoft.com/office/powerpoint/2010/main" val="2700409369"/>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03_Text Left - Standard 2">
  <p:cSld name="03_Text Left - Standard 2">
    <p:bg>
      <p:bgPr>
        <a:solidFill>
          <a:schemeClr val="lt1"/>
        </a:solidFill>
        <a:effectLst/>
      </p:bgPr>
    </p:bg>
    <p:spTree>
      <p:nvGrpSpPr>
        <p:cNvPr id="1" name="Shape 434"/>
        <p:cNvGrpSpPr/>
        <p:nvPr/>
      </p:nvGrpSpPr>
      <p:grpSpPr>
        <a:xfrm>
          <a:off x="0" y="0"/>
          <a:ext cx="0" cy="0"/>
          <a:chOff x="0" y="0"/>
          <a:chExt cx="0" cy="0"/>
        </a:xfrm>
      </p:grpSpPr>
      <p:sp>
        <p:nvSpPr>
          <p:cNvPr id="435" name="Google Shape;435;p78"/>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36" name="Google Shape;436;p78"/>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37" name="Google Shape;437;p78"/>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38" name="Google Shape;438;p78"/>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39" name="Google Shape;439;p78"/>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40" name="Google Shape;440;p78"/>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814125527"/>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Blank w/ Titles 1 1">
  <p:cSld name="Blank w/ Titles 1 1">
    <p:spTree>
      <p:nvGrpSpPr>
        <p:cNvPr id="1" name="Shape 441"/>
        <p:cNvGrpSpPr/>
        <p:nvPr/>
      </p:nvGrpSpPr>
      <p:grpSpPr>
        <a:xfrm>
          <a:off x="0" y="0"/>
          <a:ext cx="0" cy="0"/>
          <a:chOff x="0" y="0"/>
          <a:chExt cx="0" cy="0"/>
        </a:xfrm>
      </p:grpSpPr>
      <p:sp>
        <p:nvSpPr>
          <p:cNvPr id="442" name="Google Shape;442;p79"/>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4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pic>
        <p:nvPicPr>
          <p:cNvPr id="443" name="Google Shape;443;p79"/>
          <p:cNvPicPr preferRelativeResize="0"/>
          <p:nvPr/>
        </p:nvPicPr>
        <p:blipFill rotWithShape="1">
          <a:blip r:embed="rId2">
            <a:alphaModFix/>
          </a:blip>
          <a:srcRect/>
          <a:stretch/>
        </p:blipFill>
        <p:spPr>
          <a:xfrm>
            <a:off x="16818010" y="9420651"/>
            <a:ext cx="1097240" cy="504750"/>
          </a:xfrm>
          <a:prstGeom prst="rect">
            <a:avLst/>
          </a:prstGeom>
          <a:noFill/>
          <a:ln>
            <a:noFill/>
          </a:ln>
        </p:spPr>
      </p:pic>
      <p:sp>
        <p:nvSpPr>
          <p:cNvPr id="444" name="Google Shape;444;p79"/>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6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6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45" name="Google Shape;445;p79"/>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dk2"/>
              </a:buClr>
              <a:buSzPts val="11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446" name="Google Shape;446;p79"/>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4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3622911959"/>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Blank w/ Titles 8">
  <p:cSld name="Blank w/ Titles 8">
    <p:spTree>
      <p:nvGrpSpPr>
        <p:cNvPr id="1" name="Shape 447"/>
        <p:cNvGrpSpPr/>
        <p:nvPr/>
      </p:nvGrpSpPr>
      <p:grpSpPr>
        <a:xfrm>
          <a:off x="0" y="0"/>
          <a:ext cx="0" cy="0"/>
          <a:chOff x="0" y="0"/>
          <a:chExt cx="0" cy="0"/>
        </a:xfrm>
      </p:grpSpPr>
      <p:sp>
        <p:nvSpPr>
          <p:cNvPr id="448" name="Google Shape;448;p80"/>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449" name="Google Shape;449;p80"/>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450" name="Google Shape;450;p80"/>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51" name="Google Shape;451;p80"/>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52" name="Google Shape;452;p80"/>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3566712356"/>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Blank w/ Titles 2">
  <p:cSld name="Blank w/ Titles 2">
    <p:spTree>
      <p:nvGrpSpPr>
        <p:cNvPr id="1" name="Shape 453"/>
        <p:cNvGrpSpPr/>
        <p:nvPr/>
      </p:nvGrpSpPr>
      <p:grpSpPr>
        <a:xfrm>
          <a:off x="0" y="0"/>
          <a:ext cx="0" cy="0"/>
          <a:chOff x="0" y="0"/>
          <a:chExt cx="0" cy="0"/>
        </a:xfrm>
      </p:grpSpPr>
      <p:sp>
        <p:nvSpPr>
          <p:cNvPr id="454" name="Google Shape;454;p81"/>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455" name="Google Shape;455;p81"/>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456" name="Google Shape;456;p81"/>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57" name="Google Shape;457;p81"/>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58" name="Google Shape;458;p81"/>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3380631082"/>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Text Left - Standard 1">
  <p:cSld name="Text Left - Standard 1">
    <p:bg>
      <p:bgPr>
        <a:solidFill>
          <a:schemeClr val="lt1"/>
        </a:solidFill>
        <a:effectLst/>
      </p:bgPr>
    </p:bg>
    <p:spTree>
      <p:nvGrpSpPr>
        <p:cNvPr id="1" name="Shape 459"/>
        <p:cNvGrpSpPr/>
        <p:nvPr/>
      </p:nvGrpSpPr>
      <p:grpSpPr>
        <a:xfrm>
          <a:off x="0" y="0"/>
          <a:ext cx="0" cy="0"/>
          <a:chOff x="0" y="0"/>
          <a:chExt cx="0" cy="0"/>
        </a:xfrm>
      </p:grpSpPr>
      <p:sp>
        <p:nvSpPr>
          <p:cNvPr id="460" name="Google Shape;460;p82"/>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61" name="Google Shape;461;p82"/>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62" name="Google Shape;462;p82"/>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63" name="Google Shape;463;p82"/>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64" name="Google Shape;464;p82"/>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65" name="Google Shape;465;p82"/>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2350868188"/>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Blank w/ Titles 6">
  <p:cSld name="Blank w/ Titles 6">
    <p:spTree>
      <p:nvGrpSpPr>
        <p:cNvPr id="1" name="Shape 466"/>
        <p:cNvGrpSpPr/>
        <p:nvPr/>
      </p:nvGrpSpPr>
      <p:grpSpPr>
        <a:xfrm>
          <a:off x="0" y="0"/>
          <a:ext cx="0" cy="0"/>
          <a:chOff x="0" y="0"/>
          <a:chExt cx="0" cy="0"/>
        </a:xfrm>
      </p:grpSpPr>
      <p:sp>
        <p:nvSpPr>
          <p:cNvPr id="467" name="Google Shape;467;p83"/>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468" name="Google Shape;468;p83"/>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469" name="Google Shape;469;p83"/>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70" name="Google Shape;470;p83"/>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71" name="Google Shape;471;p83"/>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25285926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matchingName="3.1 Headline + Eyebrow - White - Map Corner 1">
  <p:cSld name="3.1 Headline + Eyebrow - White - Map Corner 1">
    <p:bg>
      <p:bgPr>
        <a:blipFill>
          <a:blip r:embed="rId2">
            <a:alphaModFix/>
          </a:blip>
          <a:stretch>
            <a:fillRect/>
          </a:stretch>
        </a:blipFill>
        <a:effectLst/>
      </p:bgPr>
    </p:bg>
    <p:spTree>
      <p:nvGrpSpPr>
        <p:cNvPr id="1" name="Shape 472"/>
        <p:cNvGrpSpPr/>
        <p:nvPr/>
      </p:nvGrpSpPr>
      <p:grpSpPr>
        <a:xfrm>
          <a:off x="0" y="0"/>
          <a:ext cx="0" cy="0"/>
          <a:chOff x="0" y="0"/>
          <a:chExt cx="0" cy="0"/>
        </a:xfrm>
      </p:grpSpPr>
      <p:sp>
        <p:nvSpPr>
          <p:cNvPr id="473" name="Google Shape;473;p84"/>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lgn="l">
              <a:lnSpc>
                <a:spcPct val="100000"/>
              </a:lnSpc>
              <a:spcBef>
                <a:spcPts val="0"/>
              </a:spcBef>
              <a:spcAft>
                <a:spcPts val="0"/>
              </a:spcAft>
              <a:buSzPts val="2400"/>
              <a:buFont typeface="Inter"/>
              <a:buNone/>
              <a:defRPr sz="4800">
                <a:latin typeface="Inter"/>
                <a:ea typeface="Inter"/>
                <a:cs typeface="Inter"/>
                <a:sym typeface="Inter"/>
              </a:defRPr>
            </a:lvl2pPr>
            <a:lvl3pPr lvl="2" algn="l">
              <a:lnSpc>
                <a:spcPct val="100000"/>
              </a:lnSpc>
              <a:spcBef>
                <a:spcPts val="0"/>
              </a:spcBef>
              <a:spcAft>
                <a:spcPts val="0"/>
              </a:spcAft>
              <a:buSzPts val="2400"/>
              <a:buFont typeface="Inter"/>
              <a:buNone/>
              <a:defRPr sz="4800">
                <a:latin typeface="Inter"/>
                <a:ea typeface="Inter"/>
                <a:cs typeface="Inter"/>
                <a:sym typeface="Inter"/>
              </a:defRPr>
            </a:lvl3pPr>
            <a:lvl4pPr lvl="3" algn="l">
              <a:lnSpc>
                <a:spcPct val="100000"/>
              </a:lnSpc>
              <a:spcBef>
                <a:spcPts val="0"/>
              </a:spcBef>
              <a:spcAft>
                <a:spcPts val="0"/>
              </a:spcAft>
              <a:buSzPts val="2400"/>
              <a:buFont typeface="Inter"/>
              <a:buNone/>
              <a:defRPr sz="4800">
                <a:latin typeface="Inter"/>
                <a:ea typeface="Inter"/>
                <a:cs typeface="Inter"/>
                <a:sym typeface="Inter"/>
              </a:defRPr>
            </a:lvl4pPr>
            <a:lvl5pPr lvl="4" algn="l">
              <a:lnSpc>
                <a:spcPct val="100000"/>
              </a:lnSpc>
              <a:spcBef>
                <a:spcPts val="0"/>
              </a:spcBef>
              <a:spcAft>
                <a:spcPts val="0"/>
              </a:spcAft>
              <a:buSzPts val="2400"/>
              <a:buFont typeface="Inter"/>
              <a:buNone/>
              <a:defRPr sz="4800">
                <a:latin typeface="Inter"/>
                <a:ea typeface="Inter"/>
                <a:cs typeface="Inter"/>
                <a:sym typeface="Inter"/>
              </a:defRPr>
            </a:lvl5pPr>
            <a:lvl6pPr lvl="5" algn="l">
              <a:lnSpc>
                <a:spcPct val="100000"/>
              </a:lnSpc>
              <a:spcBef>
                <a:spcPts val="0"/>
              </a:spcBef>
              <a:spcAft>
                <a:spcPts val="0"/>
              </a:spcAft>
              <a:buSzPts val="2400"/>
              <a:buFont typeface="Inter"/>
              <a:buNone/>
              <a:defRPr sz="4800">
                <a:latin typeface="Inter"/>
                <a:ea typeface="Inter"/>
                <a:cs typeface="Inter"/>
                <a:sym typeface="Inter"/>
              </a:defRPr>
            </a:lvl6pPr>
            <a:lvl7pPr lvl="6" algn="l">
              <a:lnSpc>
                <a:spcPct val="100000"/>
              </a:lnSpc>
              <a:spcBef>
                <a:spcPts val="0"/>
              </a:spcBef>
              <a:spcAft>
                <a:spcPts val="0"/>
              </a:spcAft>
              <a:buSzPts val="2400"/>
              <a:buFont typeface="Inter"/>
              <a:buNone/>
              <a:defRPr sz="4800">
                <a:latin typeface="Inter"/>
                <a:ea typeface="Inter"/>
                <a:cs typeface="Inter"/>
                <a:sym typeface="Inter"/>
              </a:defRPr>
            </a:lvl7pPr>
            <a:lvl8pPr lvl="7" algn="l">
              <a:lnSpc>
                <a:spcPct val="100000"/>
              </a:lnSpc>
              <a:spcBef>
                <a:spcPts val="0"/>
              </a:spcBef>
              <a:spcAft>
                <a:spcPts val="0"/>
              </a:spcAft>
              <a:buSzPts val="2400"/>
              <a:buFont typeface="Inter"/>
              <a:buNone/>
              <a:defRPr sz="4800">
                <a:latin typeface="Inter"/>
                <a:ea typeface="Inter"/>
                <a:cs typeface="Inter"/>
                <a:sym typeface="Inter"/>
              </a:defRPr>
            </a:lvl8pPr>
            <a:lvl9pPr lvl="8" algn="l">
              <a:lnSpc>
                <a:spcPct val="100000"/>
              </a:lnSpc>
              <a:spcBef>
                <a:spcPts val="0"/>
              </a:spcBef>
              <a:spcAft>
                <a:spcPts val="0"/>
              </a:spcAft>
              <a:buSzPts val="2400"/>
              <a:buFont typeface="Inter"/>
              <a:buNone/>
              <a:defRPr sz="4800">
                <a:latin typeface="Inter"/>
                <a:ea typeface="Inter"/>
                <a:cs typeface="Inter"/>
                <a:sym typeface="Inter"/>
              </a:defRPr>
            </a:lvl9pPr>
          </a:lstStyle>
          <a:p>
            <a:endParaRPr/>
          </a:p>
        </p:txBody>
      </p:sp>
      <p:sp>
        <p:nvSpPr>
          <p:cNvPr id="474" name="Google Shape;474;p84"/>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lvl="0" indent="-584200" algn="l">
              <a:lnSpc>
                <a:spcPct val="115000"/>
              </a:lnSpc>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lgn="l">
              <a:lnSpc>
                <a:spcPct val="115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475" name="Google Shape;475;p8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7F7F7F"/>
              </a:buClr>
              <a:buSzPts val="5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476" name="Google Shape;476;p8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477" name="Google Shape;477;p8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marL="0" marR="0" lvl="0"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1pPr>
            <a:lvl2pPr marL="0" marR="0" lvl="1"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2pPr>
            <a:lvl3pPr marL="0" marR="0" lvl="2"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3pPr>
            <a:lvl4pPr marL="0" marR="0" lvl="3"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4pPr>
            <a:lvl5pPr marL="0" marR="0" lvl="4"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5pPr>
            <a:lvl6pPr marL="0" marR="0" lvl="5"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6pPr>
            <a:lvl7pPr marL="0" marR="0" lvl="6"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7pPr>
            <a:lvl8pPr marL="0" marR="0" lvl="7"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8pPr>
            <a:lvl9pPr marL="0" marR="0" lvl="8"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4534930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78"/>
        <p:cNvGrpSpPr/>
        <p:nvPr/>
      </p:nvGrpSpPr>
      <p:grpSpPr>
        <a:xfrm>
          <a:off x="0" y="0"/>
          <a:ext cx="0" cy="0"/>
          <a:chOff x="0" y="0"/>
          <a:chExt cx="0" cy="0"/>
        </a:xfrm>
      </p:grpSpPr>
      <p:sp>
        <p:nvSpPr>
          <p:cNvPr id="479" name="Google Shape;479;p85"/>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2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42348912"/>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matchingName="03_Text Left - Standard 3">
  <p:cSld name="03_Text Left - Standard 3">
    <p:bg>
      <p:bgPr>
        <a:solidFill>
          <a:schemeClr val="lt1"/>
        </a:solidFill>
        <a:effectLst/>
      </p:bgPr>
    </p:bg>
    <p:spTree>
      <p:nvGrpSpPr>
        <p:cNvPr id="1" name="Shape 480"/>
        <p:cNvGrpSpPr/>
        <p:nvPr/>
      </p:nvGrpSpPr>
      <p:grpSpPr>
        <a:xfrm>
          <a:off x="0" y="0"/>
          <a:ext cx="0" cy="0"/>
          <a:chOff x="0" y="0"/>
          <a:chExt cx="0" cy="0"/>
        </a:xfrm>
      </p:grpSpPr>
      <p:sp>
        <p:nvSpPr>
          <p:cNvPr id="481" name="Google Shape;481;p86"/>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10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10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10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10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10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10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10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10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82" name="Google Shape;482;p86"/>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83" name="Google Shape;483;p86"/>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84" name="Google Shape;484;p86"/>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85" name="Google Shape;485;p86"/>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86" name="Google Shape;486;p86"/>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629594043"/>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matchingName="Text Left - Standard 2">
  <p:cSld name="Text Left - Standard 2">
    <p:bg>
      <p:bgPr>
        <a:solidFill>
          <a:schemeClr val="lt1"/>
        </a:solidFill>
        <a:effectLst/>
      </p:bgPr>
    </p:bg>
    <p:spTree>
      <p:nvGrpSpPr>
        <p:cNvPr id="1" name="Shape 487"/>
        <p:cNvGrpSpPr/>
        <p:nvPr/>
      </p:nvGrpSpPr>
      <p:grpSpPr>
        <a:xfrm>
          <a:off x="0" y="0"/>
          <a:ext cx="0" cy="0"/>
          <a:chOff x="0" y="0"/>
          <a:chExt cx="0" cy="0"/>
        </a:xfrm>
      </p:grpSpPr>
      <p:sp>
        <p:nvSpPr>
          <p:cNvPr id="488" name="Google Shape;488;p87"/>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89" name="Google Shape;489;p87"/>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90" name="Google Shape;490;p87"/>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91" name="Google Shape;491;p87"/>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492" name="Google Shape;492;p87"/>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93" name="Google Shape;493;p87"/>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275293928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matchingName="Text Left - Standard 3">
  <p:cSld name="Text Left - Standard 3">
    <p:bg>
      <p:bgPr>
        <a:solidFill>
          <a:schemeClr val="lt1"/>
        </a:solidFill>
        <a:effectLst/>
      </p:bgPr>
    </p:bg>
    <p:spTree>
      <p:nvGrpSpPr>
        <p:cNvPr id="1" name="Shape 494"/>
        <p:cNvGrpSpPr/>
        <p:nvPr/>
      </p:nvGrpSpPr>
      <p:grpSpPr>
        <a:xfrm>
          <a:off x="0" y="0"/>
          <a:ext cx="0" cy="0"/>
          <a:chOff x="0" y="0"/>
          <a:chExt cx="0" cy="0"/>
        </a:xfrm>
      </p:grpSpPr>
      <p:sp>
        <p:nvSpPr>
          <p:cNvPr id="495" name="Google Shape;495;p88"/>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96" name="Google Shape;496;p88"/>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97" name="Google Shape;497;p88"/>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498" name="Google Shape;498;p88"/>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499" name="Google Shape;499;p88"/>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1730134063"/>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matchingName="Text Left - Standard 4">
  <p:cSld name="Text Left - Standard 4">
    <p:bg>
      <p:bgPr>
        <a:solidFill>
          <a:schemeClr val="lt1"/>
        </a:solidFill>
        <a:effectLst/>
      </p:bgPr>
    </p:bg>
    <p:spTree>
      <p:nvGrpSpPr>
        <p:cNvPr id="1" name="Shape 500"/>
        <p:cNvGrpSpPr/>
        <p:nvPr/>
      </p:nvGrpSpPr>
      <p:grpSpPr>
        <a:xfrm>
          <a:off x="0" y="0"/>
          <a:ext cx="0" cy="0"/>
          <a:chOff x="0" y="0"/>
          <a:chExt cx="0" cy="0"/>
        </a:xfrm>
      </p:grpSpPr>
      <p:sp>
        <p:nvSpPr>
          <p:cNvPr id="501" name="Google Shape;501;p89"/>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02" name="Google Shape;502;p89"/>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03" name="Google Shape;503;p89"/>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04" name="Google Shape;504;p89"/>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505" name="Google Shape;505;p89"/>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506" name="Google Shape;506;p89"/>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2517808490"/>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2.1 Agenda Slide with Intros">
  <p:cSld name="2.1 Agenda Slide with Intros">
    <p:bg>
      <p:bgPr>
        <a:solidFill>
          <a:schemeClr val="lt1"/>
        </a:solidFill>
        <a:effectLst/>
      </p:bgPr>
    </p:bg>
    <p:spTree>
      <p:nvGrpSpPr>
        <p:cNvPr id="1" name="Shape 507"/>
        <p:cNvGrpSpPr/>
        <p:nvPr/>
      </p:nvGrpSpPr>
      <p:grpSpPr>
        <a:xfrm>
          <a:off x="0" y="0"/>
          <a:ext cx="0" cy="0"/>
          <a:chOff x="0" y="0"/>
          <a:chExt cx="0" cy="0"/>
        </a:xfrm>
      </p:grpSpPr>
      <p:sp>
        <p:nvSpPr>
          <p:cNvPr id="508" name="Google Shape;508;p90"/>
          <p:cNvSpPr txBox="1"/>
          <p:nvPr/>
        </p:nvSpPr>
        <p:spPr>
          <a:xfrm>
            <a:off x="12943200" y="9466300"/>
            <a:ext cx="4430400" cy="504600"/>
          </a:xfrm>
          <a:prstGeom prst="rect">
            <a:avLst/>
          </a:prstGeom>
          <a:noFill/>
          <a:ln>
            <a:noFill/>
          </a:ln>
        </p:spPr>
        <p:txBody>
          <a:bodyPr spcFirstLastPara="1" wrap="square" lIns="0" tIns="0" rIns="0" bIns="0" anchor="b" anchorCtr="0">
            <a:noAutofit/>
          </a:bodyPr>
          <a:lstStyle/>
          <a:p>
            <a:pPr marL="0" marR="0" lvl="0" indent="0" algn="r" rtl="0">
              <a:spcBef>
                <a:spcPts val="0"/>
              </a:spcBef>
              <a:spcAft>
                <a:spcPts val="0"/>
              </a:spcAft>
              <a:buClr>
                <a:srgbClr val="7F7F7F"/>
              </a:buClr>
              <a:buSzPts val="500"/>
              <a:buFont typeface="Open Sans"/>
              <a:buNone/>
            </a:pPr>
            <a:r>
              <a:rPr lang="en" sz="1000" b="1" i="0">
                <a:solidFill>
                  <a:srgbClr val="7F7F7F"/>
                </a:solidFill>
                <a:latin typeface="Inter"/>
                <a:ea typeface="Inter"/>
                <a:cs typeface="Inter"/>
                <a:sym typeface="Inter"/>
              </a:rPr>
              <a:t>Via. Proprietary &amp; Confidentia</a:t>
            </a:r>
            <a:r>
              <a:rPr lang="en" sz="1000" b="1">
                <a:solidFill>
                  <a:srgbClr val="7F7F7F"/>
                </a:solidFill>
                <a:latin typeface="Inter"/>
                <a:ea typeface="Inter"/>
                <a:cs typeface="Inter"/>
                <a:sym typeface="Inter"/>
              </a:rPr>
              <a:t>l       </a:t>
            </a:r>
            <a:r>
              <a:rPr lang="en" sz="1000" b="1" i="0">
                <a:solidFill>
                  <a:srgbClr val="7F7F7F"/>
                </a:solidFill>
                <a:latin typeface="Inter"/>
                <a:ea typeface="Inter"/>
                <a:cs typeface="Inter"/>
                <a:sym typeface="Inter"/>
              </a:rPr>
              <a:t> </a:t>
            </a:r>
            <a:r>
              <a:rPr lang="en" sz="1600" b="1" i="0">
                <a:solidFill>
                  <a:srgbClr val="7F7F7F"/>
                </a:solidFill>
                <a:latin typeface="Inter"/>
                <a:ea typeface="Inter"/>
                <a:cs typeface="Inter"/>
                <a:sym typeface="Inter"/>
              </a:rPr>
              <a:t> </a:t>
            </a:r>
            <a:fld id="{00000000-1234-1234-1234-123412341234}" type="slidenum">
              <a:rPr lang="en" sz="1600">
                <a:solidFill>
                  <a:srgbClr val="7F7F7F"/>
                </a:solidFill>
                <a:latin typeface="Open Sans SemiBold"/>
                <a:ea typeface="Open Sans SemiBold"/>
                <a:cs typeface="Open Sans SemiBold"/>
                <a:sym typeface="Open Sans SemiBold"/>
              </a:rPr>
              <a:pPr marL="0" marR="0" lvl="0" indent="0" algn="r" rtl="0">
                <a:spcBef>
                  <a:spcPts val="0"/>
                </a:spcBef>
                <a:spcAft>
                  <a:spcPts val="0"/>
                </a:spcAft>
                <a:buClr>
                  <a:srgbClr val="7F7F7F"/>
                </a:buClr>
                <a:buSzPts val="500"/>
                <a:buFont typeface="Open Sans"/>
                <a:buNone/>
              </a:pPr>
              <a:t>‹#›</a:t>
            </a:fld>
            <a:endParaRPr sz="1600" b="1">
              <a:solidFill>
                <a:srgbClr val="7F7F7F"/>
              </a:solidFill>
              <a:latin typeface="Inter"/>
              <a:ea typeface="Inter"/>
              <a:cs typeface="Inter"/>
              <a:sym typeface="Inter"/>
            </a:endParaRPr>
          </a:p>
          <a:p>
            <a:pPr marL="0" marR="0" lvl="0" indent="0" algn="r" rtl="0">
              <a:spcBef>
                <a:spcPts val="0"/>
              </a:spcBef>
              <a:spcAft>
                <a:spcPts val="0"/>
              </a:spcAft>
              <a:buClr>
                <a:srgbClr val="7F7F7F"/>
              </a:buClr>
              <a:buSzPts val="500"/>
              <a:buFont typeface="Open Sans"/>
              <a:buNone/>
            </a:pPr>
            <a:endParaRPr sz="1000" b="1">
              <a:solidFill>
                <a:srgbClr val="7F7F7F"/>
              </a:solidFill>
              <a:latin typeface="Inter"/>
              <a:ea typeface="Inter"/>
              <a:cs typeface="Inter"/>
              <a:sym typeface="Inter"/>
            </a:endParaRPr>
          </a:p>
        </p:txBody>
      </p:sp>
      <p:pic>
        <p:nvPicPr>
          <p:cNvPr id="509" name="Google Shape;509;p90"/>
          <p:cNvPicPr preferRelativeResize="0"/>
          <p:nvPr/>
        </p:nvPicPr>
        <p:blipFill>
          <a:blip r:embed="rId2">
            <a:alphaModFix/>
          </a:blip>
          <a:stretch>
            <a:fillRect/>
          </a:stretch>
        </p:blipFill>
        <p:spPr>
          <a:xfrm>
            <a:off x="870130" y="9468947"/>
            <a:ext cx="1097240" cy="504750"/>
          </a:xfrm>
          <a:prstGeom prst="rect">
            <a:avLst/>
          </a:prstGeom>
          <a:noFill/>
          <a:ln>
            <a:noFill/>
          </a:ln>
        </p:spPr>
      </p:pic>
      <p:sp>
        <p:nvSpPr>
          <p:cNvPr id="510" name="Google Shape;510;p9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a:buChar char="●"/>
              <a:defRPr sz="2000" b="1">
                <a:solidFill>
                  <a:schemeClr val="dk1"/>
                </a:solidFill>
                <a:latin typeface="Inter"/>
                <a:ea typeface="Inter"/>
                <a:cs typeface="Inter"/>
                <a:sym typeface="Inter"/>
              </a:defRPr>
            </a:lvl1pPr>
            <a:lvl2pPr marL="1828800" lvl="1"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2pPr>
            <a:lvl3pPr marL="2743200" lvl="2"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3pPr>
            <a:lvl4pPr marL="3657600" lvl="3"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4pPr>
            <a:lvl5pPr marL="4572000" lvl="4"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5pPr>
            <a:lvl6pPr marL="5486400" lvl="5"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6pPr>
            <a:lvl7pPr marL="6400800" lvl="6"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7pPr>
            <a:lvl8pPr marL="7315200" lvl="7"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8pPr>
            <a:lvl9pPr marL="8229600" lvl="8"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9pPr>
          </a:lstStyle>
          <a:p>
            <a:endParaRPr/>
          </a:p>
        </p:txBody>
      </p:sp>
      <p:sp>
        <p:nvSpPr>
          <p:cNvPr id="511" name="Google Shape;511;p9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512" name="Google Shape;512;p90"/>
          <p:cNvSpPr txBox="1">
            <a:spLocks noGrp="1"/>
          </p:cNvSpPr>
          <p:nvPr>
            <p:ph type="body" idx="2"/>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Tree>
    <p:extLst>
      <p:ext uri="{BB962C8B-B14F-4D97-AF65-F5344CB8AC3E}">
        <p14:creationId xmlns:p14="http://schemas.microsoft.com/office/powerpoint/2010/main" val="4029884441"/>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rgbClr val="FFFFFF"/>
        </a:solidFill>
        <a:effectLst/>
      </p:bgPr>
    </p:bg>
    <p:spTree>
      <p:nvGrpSpPr>
        <p:cNvPr id="1" name="Shape 513"/>
        <p:cNvGrpSpPr/>
        <p:nvPr/>
      </p:nvGrpSpPr>
      <p:grpSpPr>
        <a:xfrm>
          <a:off x="0" y="0"/>
          <a:ext cx="0" cy="0"/>
          <a:chOff x="0" y="0"/>
          <a:chExt cx="0" cy="0"/>
        </a:xfrm>
      </p:grpSpPr>
      <p:sp>
        <p:nvSpPr>
          <p:cNvPr id="514" name="Google Shape;514;p91"/>
          <p:cNvSpPr txBox="1">
            <a:spLocks noGrp="1"/>
          </p:cNvSpPr>
          <p:nvPr>
            <p:ph type="title"/>
          </p:nvPr>
        </p:nvSpPr>
        <p:spPr>
          <a:xfrm>
            <a:off x="682850" y="900300"/>
            <a:ext cx="13033200" cy="8181600"/>
          </a:xfrm>
          <a:prstGeom prst="rect">
            <a:avLst/>
          </a:prstGeom>
        </p:spPr>
        <p:txBody>
          <a:bodyPr spcFirstLastPara="1" wrap="square" lIns="0" tIns="0" rIns="0" bIns="0" anchor="ctr" anchorCtr="0">
            <a:noAutofit/>
          </a:bodyPr>
          <a:lstStyle>
            <a:lvl1pPr lvl="0">
              <a:spcBef>
                <a:spcPts val="0"/>
              </a:spcBef>
              <a:spcAft>
                <a:spcPts val="0"/>
              </a:spcAft>
              <a:buSzPts val="3600"/>
              <a:buFont typeface="Inter Medium"/>
              <a:buNone/>
              <a:defRPr sz="7200">
                <a:latin typeface="Inter Medium"/>
                <a:ea typeface="Inter Medium"/>
                <a:cs typeface="Inter Medium"/>
                <a:sym typeface="Inter Medium"/>
              </a:defRPr>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515" name="Google Shape;515;p91"/>
          <p:cNvSpPr txBox="1"/>
          <p:nvPr/>
        </p:nvSpPr>
        <p:spPr>
          <a:xfrm>
            <a:off x="1447800" y="9596450"/>
            <a:ext cx="1669200" cy="137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i="0">
                <a:solidFill>
                  <a:srgbClr val="7F7F7F"/>
                </a:solidFill>
                <a:latin typeface="Inter"/>
                <a:ea typeface="Inter"/>
                <a:cs typeface="Inter"/>
                <a:sym typeface="Inter"/>
              </a:rPr>
              <a:t>Proprietary &amp; Confidential.</a:t>
            </a:r>
            <a:endParaRPr sz="1000" i="0">
              <a:solidFill>
                <a:srgbClr val="7F7F7F"/>
              </a:solidFill>
              <a:latin typeface="Inter"/>
              <a:ea typeface="Inter"/>
              <a:cs typeface="Inter"/>
              <a:sym typeface="Inter"/>
            </a:endParaRPr>
          </a:p>
        </p:txBody>
      </p:sp>
      <p:pic>
        <p:nvPicPr>
          <p:cNvPr id="516" name="Google Shape;516;p91"/>
          <p:cNvPicPr preferRelativeResize="0"/>
          <p:nvPr/>
        </p:nvPicPr>
        <p:blipFill>
          <a:blip r:embed="rId2">
            <a:alphaModFix/>
          </a:blip>
          <a:stretch>
            <a:fillRect/>
          </a:stretch>
        </p:blipFill>
        <p:spPr>
          <a:xfrm>
            <a:off x="914401" y="9572725"/>
            <a:ext cx="416850" cy="191550"/>
          </a:xfrm>
          <a:prstGeom prst="rect">
            <a:avLst/>
          </a:prstGeom>
          <a:noFill/>
          <a:ln>
            <a:noFill/>
          </a:ln>
        </p:spPr>
      </p:pic>
    </p:spTree>
    <p:extLst>
      <p:ext uri="{BB962C8B-B14F-4D97-AF65-F5344CB8AC3E}">
        <p14:creationId xmlns:p14="http://schemas.microsoft.com/office/powerpoint/2010/main" val="2629476645"/>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2:1 Angled">
  <p:cSld name="2:1 Angled">
    <p:bg>
      <p:bgPr>
        <a:solidFill>
          <a:srgbClr val="FFFFFF"/>
        </a:solidFill>
        <a:effectLst/>
      </p:bgPr>
    </p:bg>
    <p:spTree>
      <p:nvGrpSpPr>
        <p:cNvPr id="1" name="Shape 517"/>
        <p:cNvGrpSpPr/>
        <p:nvPr/>
      </p:nvGrpSpPr>
      <p:grpSpPr>
        <a:xfrm>
          <a:off x="0" y="0"/>
          <a:ext cx="0" cy="0"/>
          <a:chOff x="0" y="0"/>
          <a:chExt cx="0" cy="0"/>
        </a:xfrm>
      </p:grpSpPr>
      <p:pic>
        <p:nvPicPr>
          <p:cNvPr id="518" name="Google Shape;518;p92" descr="Image"/>
          <p:cNvPicPr preferRelativeResize="0"/>
          <p:nvPr/>
        </p:nvPicPr>
        <p:blipFill rotWithShape="1">
          <a:blip r:embed="rId2">
            <a:alphaModFix/>
          </a:blip>
          <a:srcRect/>
          <a:stretch/>
        </p:blipFill>
        <p:spPr>
          <a:xfrm>
            <a:off x="956073" y="9375840"/>
            <a:ext cx="1333202" cy="290396"/>
          </a:xfrm>
          <a:prstGeom prst="rect">
            <a:avLst/>
          </a:prstGeom>
          <a:noFill/>
          <a:ln>
            <a:noFill/>
          </a:ln>
        </p:spPr>
      </p:pic>
      <p:sp>
        <p:nvSpPr>
          <p:cNvPr id="519" name="Google Shape;519;p92"/>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spTree>
    <p:extLst>
      <p:ext uri="{BB962C8B-B14F-4D97-AF65-F5344CB8AC3E}">
        <p14:creationId xmlns:p14="http://schemas.microsoft.com/office/powerpoint/2010/main" val="3030828398"/>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Blank - White">
  <p:cSld name="Blank - White">
    <p:bg>
      <p:bgPr>
        <a:solidFill>
          <a:srgbClr val="FFFFFF"/>
        </a:solidFill>
        <a:effectLst/>
      </p:bgPr>
    </p:bg>
    <p:spTree>
      <p:nvGrpSpPr>
        <p:cNvPr id="1" name="Shape 520"/>
        <p:cNvGrpSpPr/>
        <p:nvPr/>
      </p:nvGrpSpPr>
      <p:grpSpPr>
        <a:xfrm>
          <a:off x="0" y="0"/>
          <a:ext cx="0" cy="0"/>
          <a:chOff x="0" y="0"/>
          <a:chExt cx="0" cy="0"/>
        </a:xfrm>
      </p:grpSpPr>
      <p:pic>
        <p:nvPicPr>
          <p:cNvPr id="521" name="Google Shape;521;p93"/>
          <p:cNvPicPr preferRelativeResize="0"/>
          <p:nvPr/>
        </p:nvPicPr>
        <p:blipFill rotWithShape="1">
          <a:blip r:embed="rId2">
            <a:alphaModFix/>
          </a:blip>
          <a:srcRect/>
          <a:stretch/>
        </p:blipFill>
        <p:spPr>
          <a:xfrm>
            <a:off x="956050" y="9301000"/>
            <a:ext cx="1333248" cy="440048"/>
          </a:xfrm>
          <a:prstGeom prst="rect">
            <a:avLst/>
          </a:prstGeom>
          <a:noFill/>
          <a:ln>
            <a:noFill/>
          </a:ln>
        </p:spPr>
      </p:pic>
    </p:spTree>
    <p:extLst>
      <p:ext uri="{BB962C8B-B14F-4D97-AF65-F5344CB8AC3E}">
        <p14:creationId xmlns:p14="http://schemas.microsoft.com/office/powerpoint/2010/main" val="2806809396"/>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matchingName="Blank - White 1">
  <p:cSld name="Blank - White 1">
    <p:bg>
      <p:bgPr>
        <a:solidFill>
          <a:srgbClr val="FFFFFF"/>
        </a:solidFill>
        <a:effectLst/>
      </p:bgPr>
    </p:bg>
    <p:spTree>
      <p:nvGrpSpPr>
        <p:cNvPr id="1" name="Shape 522"/>
        <p:cNvGrpSpPr/>
        <p:nvPr/>
      </p:nvGrpSpPr>
      <p:grpSpPr>
        <a:xfrm>
          <a:off x="0" y="0"/>
          <a:ext cx="0" cy="0"/>
          <a:chOff x="0" y="0"/>
          <a:chExt cx="0" cy="0"/>
        </a:xfrm>
      </p:grpSpPr>
      <p:pic>
        <p:nvPicPr>
          <p:cNvPr id="523" name="Google Shape;523;p94" descr="Image"/>
          <p:cNvPicPr preferRelativeResize="0"/>
          <p:nvPr/>
        </p:nvPicPr>
        <p:blipFill rotWithShape="1">
          <a:blip r:embed="rId2">
            <a:alphaModFix/>
          </a:blip>
          <a:srcRect/>
          <a:stretch/>
        </p:blipFill>
        <p:spPr>
          <a:xfrm>
            <a:off x="956073" y="9375840"/>
            <a:ext cx="1333202" cy="290396"/>
          </a:xfrm>
          <a:prstGeom prst="rect">
            <a:avLst/>
          </a:prstGeom>
          <a:noFill/>
          <a:ln>
            <a:noFill/>
          </a:ln>
        </p:spPr>
      </p:pic>
      <p:sp>
        <p:nvSpPr>
          <p:cNvPr id="524" name="Google Shape;524;p94"/>
          <p:cNvSpPr txBox="1">
            <a:spLocks noGrp="1"/>
          </p:cNvSpPr>
          <p:nvPr>
            <p:ph type="sldNum" idx="12"/>
          </p:nvPr>
        </p:nvSpPr>
        <p:spPr>
          <a:xfrm>
            <a:off x="17113568" y="9499702"/>
            <a:ext cx="1097400" cy="787200"/>
          </a:xfrm>
          <a:prstGeom prst="rect">
            <a:avLst/>
          </a:prstGeom>
          <a:noFill/>
          <a:ln>
            <a:noFill/>
          </a:ln>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525" name="Google Shape;525;p94"/>
          <p:cNvSpPr/>
          <p:nvPr/>
        </p:nvSpPr>
        <p:spPr>
          <a:xfrm>
            <a:off x="857250" y="9228750"/>
            <a:ext cx="2746200" cy="905400"/>
          </a:xfrm>
          <a:prstGeom prst="rect">
            <a:avLst/>
          </a:prstGeom>
          <a:solidFill>
            <a:srgbClr val="FFFFFF"/>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spTree>
    <p:extLst>
      <p:ext uri="{BB962C8B-B14F-4D97-AF65-F5344CB8AC3E}">
        <p14:creationId xmlns:p14="http://schemas.microsoft.com/office/powerpoint/2010/main" val="5410113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matchingName="1:2 Angled">
  <p:cSld name="1:2 Angled">
    <p:bg>
      <p:bgPr>
        <a:solidFill>
          <a:srgbClr val="FFFFFF"/>
        </a:solidFill>
        <a:effectLst/>
      </p:bgPr>
    </p:bg>
    <p:spTree>
      <p:nvGrpSpPr>
        <p:cNvPr id="1" name="Shape 526"/>
        <p:cNvGrpSpPr/>
        <p:nvPr/>
      </p:nvGrpSpPr>
      <p:grpSpPr>
        <a:xfrm>
          <a:off x="0" y="0"/>
          <a:ext cx="0" cy="0"/>
          <a:chOff x="0" y="0"/>
          <a:chExt cx="0" cy="0"/>
        </a:xfrm>
      </p:grpSpPr>
      <p:sp>
        <p:nvSpPr>
          <p:cNvPr id="527" name="Google Shape;527;p95"/>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dk2"/>
          </a:solidFill>
          <a:ln>
            <a:noFill/>
          </a:ln>
        </p:spPr>
      </p:sp>
      <p:pic>
        <p:nvPicPr>
          <p:cNvPr id="528" name="Google Shape;528;p95"/>
          <p:cNvPicPr preferRelativeResize="0"/>
          <p:nvPr/>
        </p:nvPicPr>
        <p:blipFill>
          <a:blip r:embed="rId2">
            <a:alphaModFix/>
          </a:blip>
          <a:stretch>
            <a:fillRect/>
          </a:stretch>
        </p:blipFill>
        <p:spPr>
          <a:xfrm>
            <a:off x="568051" y="9268650"/>
            <a:ext cx="1406150" cy="474900"/>
          </a:xfrm>
          <a:prstGeom prst="rect">
            <a:avLst/>
          </a:prstGeom>
          <a:noFill/>
          <a:ln>
            <a:noFill/>
          </a:ln>
        </p:spPr>
      </p:pic>
    </p:spTree>
    <p:extLst>
      <p:ext uri="{BB962C8B-B14F-4D97-AF65-F5344CB8AC3E}">
        <p14:creationId xmlns:p14="http://schemas.microsoft.com/office/powerpoint/2010/main" val="2827011563"/>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Cover - Agenda">
  <p:cSld name="Cover - Agenda">
    <p:spTree>
      <p:nvGrpSpPr>
        <p:cNvPr id="1" name="Shape 529"/>
        <p:cNvGrpSpPr/>
        <p:nvPr/>
      </p:nvGrpSpPr>
      <p:grpSpPr>
        <a:xfrm>
          <a:off x="0" y="0"/>
          <a:ext cx="0" cy="0"/>
          <a:chOff x="0" y="0"/>
          <a:chExt cx="0" cy="0"/>
        </a:xfrm>
      </p:grpSpPr>
      <p:pic>
        <p:nvPicPr>
          <p:cNvPr id="530" name="Google Shape;530;p96" descr="Cover — Agenda.png"/>
          <p:cNvPicPr preferRelativeResize="0"/>
          <p:nvPr/>
        </p:nvPicPr>
        <p:blipFill rotWithShape="1">
          <a:blip r:embed="rId2">
            <a:alphaModFix/>
          </a:blip>
          <a:srcRect/>
          <a:stretch/>
        </p:blipFill>
        <p:spPr>
          <a:xfrm>
            <a:off x="0" y="0"/>
            <a:ext cx="18288000" cy="10287000"/>
          </a:xfrm>
          <a:prstGeom prst="rect">
            <a:avLst/>
          </a:prstGeom>
          <a:noFill/>
          <a:ln>
            <a:noFill/>
          </a:ln>
        </p:spPr>
      </p:pic>
      <p:pic>
        <p:nvPicPr>
          <p:cNvPr id="531" name="Google Shape;531;p96" descr="Image"/>
          <p:cNvPicPr preferRelativeResize="0"/>
          <p:nvPr/>
        </p:nvPicPr>
        <p:blipFill rotWithShape="1">
          <a:blip r:embed="rId3">
            <a:alphaModFix/>
          </a:blip>
          <a:srcRect/>
          <a:stretch/>
        </p:blipFill>
        <p:spPr>
          <a:xfrm>
            <a:off x="956072" y="9375857"/>
            <a:ext cx="1333060" cy="290366"/>
          </a:xfrm>
          <a:prstGeom prst="rect">
            <a:avLst/>
          </a:prstGeom>
          <a:noFill/>
          <a:ln>
            <a:noFill/>
          </a:ln>
        </p:spPr>
      </p:pic>
      <p:grpSp>
        <p:nvGrpSpPr>
          <p:cNvPr id="532" name="Google Shape;532;p96"/>
          <p:cNvGrpSpPr/>
          <p:nvPr/>
        </p:nvGrpSpPr>
        <p:grpSpPr>
          <a:xfrm>
            <a:off x="11343801" y="2488250"/>
            <a:ext cx="5489454" cy="5360600"/>
            <a:chOff x="5638500" y="1728425"/>
            <a:chExt cx="2744727" cy="2680300"/>
          </a:xfrm>
        </p:grpSpPr>
        <p:pic>
          <p:nvPicPr>
            <p:cNvPr id="533" name="Google Shape;533;p96"/>
            <p:cNvPicPr preferRelativeResize="0"/>
            <p:nvPr/>
          </p:nvPicPr>
          <p:blipFill rotWithShape="1">
            <a:blip r:embed="rId4">
              <a:alphaModFix/>
            </a:blip>
            <a:srcRect l="1276" t="16654" r="28222" b="21249"/>
            <a:stretch/>
          </p:blipFill>
          <p:spPr>
            <a:xfrm rot="-5400000">
              <a:off x="5798939" y="1824437"/>
              <a:ext cx="2521648" cy="2646927"/>
            </a:xfrm>
            <a:prstGeom prst="rect">
              <a:avLst/>
            </a:prstGeom>
            <a:noFill/>
            <a:ln>
              <a:noFill/>
            </a:ln>
          </p:spPr>
        </p:pic>
        <p:sp>
          <p:nvSpPr>
            <p:cNvPr id="534" name="Google Shape;534;p96"/>
            <p:cNvSpPr/>
            <p:nvPr/>
          </p:nvSpPr>
          <p:spPr>
            <a:xfrm flipH="1">
              <a:off x="5638500" y="1728425"/>
              <a:ext cx="2547300" cy="2517300"/>
            </a:xfrm>
            <a:prstGeom prst="rect">
              <a:avLst/>
            </a:prstGeom>
            <a:solidFill>
              <a:srgbClr val="FFFFFF"/>
            </a:solid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3600"/>
            </a:p>
          </p:txBody>
        </p:sp>
      </p:grpSp>
    </p:spTree>
    <p:extLst>
      <p:ext uri="{BB962C8B-B14F-4D97-AF65-F5344CB8AC3E}">
        <p14:creationId xmlns:p14="http://schemas.microsoft.com/office/powerpoint/2010/main" val="2751557210"/>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3.0 Eyebrow + Headline - White 1">
  <p:cSld name="3.0 Eyebrow + Headline - White 1">
    <p:bg>
      <p:bgPr>
        <a:solidFill>
          <a:schemeClr val="lt1"/>
        </a:solidFill>
        <a:effectLst/>
      </p:bgPr>
    </p:bg>
    <p:spTree>
      <p:nvGrpSpPr>
        <p:cNvPr id="1" name="Shape 535"/>
        <p:cNvGrpSpPr/>
        <p:nvPr/>
      </p:nvGrpSpPr>
      <p:grpSpPr>
        <a:xfrm>
          <a:off x="0" y="0"/>
          <a:ext cx="0" cy="0"/>
          <a:chOff x="0" y="0"/>
          <a:chExt cx="0" cy="0"/>
        </a:xfrm>
      </p:grpSpPr>
      <p:sp>
        <p:nvSpPr>
          <p:cNvPr id="536" name="Google Shape;536;p97"/>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500"/>
              <a:buFont typeface="Inter SemiBold"/>
              <a:buNone/>
              <a:defRPr sz="4000">
                <a:latin typeface="Inter SemiBold"/>
                <a:ea typeface="Inter SemiBold"/>
                <a:cs typeface="Inter SemiBold"/>
                <a:sym typeface="Inter SemiBold"/>
              </a:defRPr>
            </a:lvl1pPr>
            <a:lvl2pPr lvl="1" algn="l">
              <a:lnSpc>
                <a:spcPct val="100000"/>
              </a:lnSpc>
              <a:spcBef>
                <a:spcPts val="0"/>
              </a:spcBef>
              <a:spcAft>
                <a:spcPts val="0"/>
              </a:spcAft>
              <a:buSzPts val="1800"/>
              <a:buFont typeface="Inter"/>
              <a:buNone/>
              <a:defRPr sz="4800">
                <a:latin typeface="Inter"/>
                <a:ea typeface="Inter"/>
                <a:cs typeface="Inter"/>
                <a:sym typeface="Inter"/>
              </a:defRPr>
            </a:lvl2pPr>
            <a:lvl3pPr lvl="2" algn="l">
              <a:lnSpc>
                <a:spcPct val="100000"/>
              </a:lnSpc>
              <a:spcBef>
                <a:spcPts val="0"/>
              </a:spcBef>
              <a:spcAft>
                <a:spcPts val="0"/>
              </a:spcAft>
              <a:buSzPts val="1800"/>
              <a:buFont typeface="Inter"/>
              <a:buNone/>
              <a:defRPr sz="4800">
                <a:latin typeface="Inter"/>
                <a:ea typeface="Inter"/>
                <a:cs typeface="Inter"/>
                <a:sym typeface="Inter"/>
              </a:defRPr>
            </a:lvl3pPr>
            <a:lvl4pPr lvl="3" algn="l">
              <a:lnSpc>
                <a:spcPct val="100000"/>
              </a:lnSpc>
              <a:spcBef>
                <a:spcPts val="0"/>
              </a:spcBef>
              <a:spcAft>
                <a:spcPts val="0"/>
              </a:spcAft>
              <a:buSzPts val="1800"/>
              <a:buFont typeface="Inter"/>
              <a:buNone/>
              <a:defRPr sz="4800">
                <a:latin typeface="Inter"/>
                <a:ea typeface="Inter"/>
                <a:cs typeface="Inter"/>
                <a:sym typeface="Inter"/>
              </a:defRPr>
            </a:lvl4pPr>
            <a:lvl5pPr lvl="4" algn="l">
              <a:lnSpc>
                <a:spcPct val="100000"/>
              </a:lnSpc>
              <a:spcBef>
                <a:spcPts val="0"/>
              </a:spcBef>
              <a:spcAft>
                <a:spcPts val="0"/>
              </a:spcAft>
              <a:buSzPts val="1800"/>
              <a:buFont typeface="Inter"/>
              <a:buNone/>
              <a:defRPr sz="4800">
                <a:latin typeface="Inter"/>
                <a:ea typeface="Inter"/>
                <a:cs typeface="Inter"/>
                <a:sym typeface="Inter"/>
              </a:defRPr>
            </a:lvl5pPr>
            <a:lvl6pPr lvl="5" algn="l">
              <a:lnSpc>
                <a:spcPct val="100000"/>
              </a:lnSpc>
              <a:spcBef>
                <a:spcPts val="0"/>
              </a:spcBef>
              <a:spcAft>
                <a:spcPts val="0"/>
              </a:spcAft>
              <a:buSzPts val="1800"/>
              <a:buFont typeface="Inter"/>
              <a:buNone/>
              <a:defRPr sz="4800">
                <a:latin typeface="Inter"/>
                <a:ea typeface="Inter"/>
                <a:cs typeface="Inter"/>
                <a:sym typeface="Inter"/>
              </a:defRPr>
            </a:lvl6pPr>
            <a:lvl7pPr lvl="6" algn="l">
              <a:lnSpc>
                <a:spcPct val="100000"/>
              </a:lnSpc>
              <a:spcBef>
                <a:spcPts val="0"/>
              </a:spcBef>
              <a:spcAft>
                <a:spcPts val="0"/>
              </a:spcAft>
              <a:buSzPts val="1800"/>
              <a:buFont typeface="Inter"/>
              <a:buNone/>
              <a:defRPr sz="4800">
                <a:latin typeface="Inter"/>
                <a:ea typeface="Inter"/>
                <a:cs typeface="Inter"/>
                <a:sym typeface="Inter"/>
              </a:defRPr>
            </a:lvl7pPr>
            <a:lvl8pPr lvl="7" algn="l">
              <a:lnSpc>
                <a:spcPct val="100000"/>
              </a:lnSpc>
              <a:spcBef>
                <a:spcPts val="0"/>
              </a:spcBef>
              <a:spcAft>
                <a:spcPts val="0"/>
              </a:spcAft>
              <a:buSzPts val="1800"/>
              <a:buFont typeface="Inter"/>
              <a:buNone/>
              <a:defRPr sz="4800">
                <a:latin typeface="Inter"/>
                <a:ea typeface="Inter"/>
                <a:cs typeface="Inter"/>
                <a:sym typeface="Inter"/>
              </a:defRPr>
            </a:lvl8pPr>
            <a:lvl9pPr lvl="8" algn="l">
              <a:lnSpc>
                <a:spcPct val="100000"/>
              </a:lnSpc>
              <a:spcBef>
                <a:spcPts val="0"/>
              </a:spcBef>
              <a:spcAft>
                <a:spcPts val="0"/>
              </a:spcAft>
              <a:buSzPts val="1800"/>
              <a:buFont typeface="Inter"/>
              <a:buNone/>
              <a:defRPr sz="4800">
                <a:latin typeface="Inter"/>
                <a:ea typeface="Inter"/>
                <a:cs typeface="Inter"/>
                <a:sym typeface="Inter"/>
              </a:defRPr>
            </a:lvl9pPr>
          </a:lstStyle>
          <a:p>
            <a:endParaRPr/>
          </a:p>
        </p:txBody>
      </p:sp>
      <p:sp>
        <p:nvSpPr>
          <p:cNvPr id="537" name="Google Shape;537;p97"/>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lvl="0" indent="-558800" algn="l">
              <a:lnSpc>
                <a:spcPct val="100000"/>
              </a:lnSpc>
              <a:spcBef>
                <a:spcPts val="0"/>
              </a:spcBef>
              <a:spcAft>
                <a:spcPts val="0"/>
              </a:spcAft>
              <a:buClr>
                <a:schemeClr val="dk1"/>
              </a:buClr>
              <a:buSzPts val="800"/>
              <a:buFont typeface="Inter SemiBold"/>
              <a:buChar char="●"/>
              <a:defRPr sz="2000">
                <a:solidFill>
                  <a:schemeClr val="dk1"/>
                </a:solidFill>
                <a:latin typeface="Inter SemiBold"/>
                <a:ea typeface="Inter SemiBold"/>
                <a:cs typeface="Inter SemiBold"/>
                <a:sym typeface="Inter SemiBold"/>
              </a:defRPr>
            </a:lvl1pPr>
            <a:lvl2pPr marL="1828800" lvl="1"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2pPr>
            <a:lvl3pPr marL="2743200" lvl="2"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3pPr>
            <a:lvl4pPr marL="3657600" lvl="3"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4pPr>
            <a:lvl5pPr marL="4572000" lvl="4"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5pPr>
            <a:lvl6pPr marL="5486400" lvl="5"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6pPr>
            <a:lvl7pPr marL="6400800" lvl="6"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7pPr>
            <a:lvl8pPr marL="7315200" lvl="7"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8pPr>
            <a:lvl9pPr marL="8229600" lvl="8"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538" name="Google Shape;538;p9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7F7F7F"/>
              </a:buClr>
              <a:buSzPts val="4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539" name="Google Shape;539;p97"/>
          <p:cNvPicPr preferRelativeResize="0"/>
          <p:nvPr/>
        </p:nvPicPr>
        <p:blipFill rotWithShape="1">
          <a:blip r:embed="rId2">
            <a:alphaModFix/>
          </a:blip>
          <a:srcRect r="10"/>
          <a:stretch/>
        </p:blipFill>
        <p:spPr>
          <a:xfrm>
            <a:off x="914403" y="9489389"/>
            <a:ext cx="573430" cy="263498"/>
          </a:xfrm>
          <a:prstGeom prst="rect">
            <a:avLst/>
          </a:prstGeom>
          <a:noFill/>
          <a:ln>
            <a:noFill/>
          </a:ln>
        </p:spPr>
      </p:pic>
      <p:sp>
        <p:nvSpPr>
          <p:cNvPr id="540" name="Google Shape;540;p97"/>
          <p:cNvSpPr txBox="1">
            <a:spLocks noGrp="1"/>
          </p:cNvSpPr>
          <p:nvPr>
            <p:ph type="sldNum" idx="12"/>
          </p:nvPr>
        </p:nvSpPr>
        <p:spPr>
          <a:xfrm>
            <a:off x="16944900" y="9281248"/>
            <a:ext cx="1097400" cy="679800"/>
          </a:xfrm>
          <a:prstGeom prst="rect">
            <a:avLst/>
          </a:prstGeom>
          <a:noFill/>
          <a:ln>
            <a:noFill/>
          </a:ln>
        </p:spPr>
        <p:txBody>
          <a:bodyPr spcFirstLastPara="1" wrap="square" lIns="68575" tIns="68575" rIns="68575" bIns="68575" anchor="ctr" anchorCtr="0">
            <a:noAutofit/>
          </a:bodyPr>
          <a:lstStyle>
            <a:lvl1pPr marL="0" marR="0" lvl="0"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1pPr>
            <a:lvl2pPr marL="0" marR="0" lvl="1"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2pPr>
            <a:lvl3pPr marL="0" marR="0" lvl="2"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3pPr>
            <a:lvl4pPr marL="0" marR="0" lvl="3"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4pPr>
            <a:lvl5pPr marL="0" marR="0" lvl="4"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5pPr>
            <a:lvl6pPr marL="0" marR="0" lvl="5"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6pPr>
            <a:lvl7pPr marL="0" marR="0" lvl="6"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7pPr>
            <a:lvl8pPr marL="0" marR="0" lvl="7"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8pPr>
            <a:lvl9pPr marL="0" marR="0" lvl="8"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13670347"/>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Text Left - Standard - 02">
  <p:cSld name="Text Left - Standard - 02">
    <p:bg>
      <p:bgPr>
        <a:solidFill>
          <a:schemeClr val="lt1"/>
        </a:solidFill>
        <a:effectLst/>
      </p:bgPr>
    </p:bg>
    <p:spTree>
      <p:nvGrpSpPr>
        <p:cNvPr id="1" name="Shape 541"/>
        <p:cNvGrpSpPr/>
        <p:nvPr/>
      </p:nvGrpSpPr>
      <p:grpSpPr>
        <a:xfrm>
          <a:off x="0" y="0"/>
          <a:ext cx="0" cy="0"/>
          <a:chOff x="0" y="0"/>
          <a:chExt cx="0" cy="0"/>
        </a:xfrm>
      </p:grpSpPr>
      <p:sp>
        <p:nvSpPr>
          <p:cNvPr id="542" name="Google Shape;542;p98"/>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BFBFBF"/>
              </a:buClr>
              <a:buSzPts val="500"/>
              <a:buFont typeface="Open Sans SemiBold"/>
              <a:buNone/>
            </a:pPr>
            <a:r>
              <a:rPr lang="en" sz="1000">
                <a:solidFill>
                  <a:srgbClr val="BFBFBF"/>
                </a:solidFill>
                <a:latin typeface="Open Sans SemiBold"/>
                <a:ea typeface="Open Sans SemiBold"/>
                <a:cs typeface="Open Sans SemiBold"/>
                <a:sym typeface="Open Sans SemiBold"/>
              </a:rPr>
              <a:t>Via. Proprietary &amp; Confidential</a:t>
            </a:r>
            <a:endParaRPr sz="1000">
              <a:solidFill>
                <a:srgbClr val="BFBFBF"/>
              </a:solidFill>
              <a:latin typeface="Open Sans SemiBold"/>
              <a:ea typeface="Open Sans SemiBold"/>
              <a:cs typeface="Open Sans SemiBold"/>
              <a:sym typeface="Open Sans SemiBold"/>
            </a:endParaRPr>
          </a:p>
        </p:txBody>
      </p:sp>
      <p:sp>
        <p:nvSpPr>
          <p:cNvPr id="543" name="Google Shape;543;p98"/>
          <p:cNvSpPr txBox="1">
            <a:spLocks noGrp="1"/>
          </p:cNvSpPr>
          <p:nvPr>
            <p:ph type="body" idx="1"/>
          </p:nvPr>
        </p:nvSpPr>
        <p:spPr>
          <a:xfrm>
            <a:off x="362734" y="2652652"/>
            <a:ext cx="17546400" cy="8052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chemeClr val="dk2"/>
              </a:buClr>
              <a:buSzPts val="1600"/>
              <a:buFont typeface="Arial"/>
              <a:buNone/>
              <a:defRPr sz="3200" b="1" i="0" u="none" strike="noStrike" cap="none">
                <a:solidFill>
                  <a:schemeClr val="dk2"/>
                </a:solidFill>
                <a:latin typeface="Open Sans"/>
                <a:ea typeface="Open Sans"/>
                <a:cs typeface="Open Sans"/>
                <a:sym typeface="Open Sans"/>
              </a:defRPr>
            </a:lvl1pPr>
            <a:lvl2pPr marL="1828800" marR="0" lvl="1" indent="-685800"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44" name="Google Shape;544;p98"/>
          <p:cNvSpPr txBox="1">
            <a:spLocks noGrp="1"/>
          </p:cNvSpPr>
          <p:nvPr>
            <p:ph type="body" idx="2"/>
          </p:nvPr>
        </p:nvSpPr>
        <p:spPr>
          <a:xfrm>
            <a:off x="358774" y="3479844"/>
            <a:ext cx="17546400" cy="4742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rgbClr val="7B7B7B"/>
              </a:buClr>
              <a:buSzPts val="1400"/>
              <a:buFont typeface="Arial"/>
              <a:buNone/>
              <a:defRPr sz="2800" b="0" i="0" u="none" strike="noStrike" cap="none">
                <a:solidFill>
                  <a:srgbClr val="7B7B7B"/>
                </a:solidFill>
                <a:latin typeface="Open Sans"/>
                <a:ea typeface="Open Sans"/>
                <a:cs typeface="Open Sans"/>
                <a:sym typeface="Open Sans"/>
              </a:defRPr>
            </a:lvl1pPr>
            <a:lvl2pPr marL="1828800" marR="0" lvl="1" indent="-685800"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45" name="Google Shape;545;p98"/>
          <p:cNvSpPr txBox="1">
            <a:spLocks noGrp="1"/>
          </p:cNvSpPr>
          <p:nvPr>
            <p:ph type="body" idx="3"/>
          </p:nvPr>
        </p:nvSpPr>
        <p:spPr>
          <a:xfrm>
            <a:off x="35877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46" name="Google Shape;546;p98"/>
          <p:cNvSpPr txBox="1">
            <a:spLocks noGrp="1"/>
          </p:cNvSpPr>
          <p:nvPr>
            <p:ph type="body" idx="4"/>
          </p:nvPr>
        </p:nvSpPr>
        <p:spPr>
          <a:xfrm>
            <a:off x="358776" y="1044212"/>
            <a:ext cx="877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rgbClr val="8BD2ED"/>
              </a:buClr>
              <a:buSzPts val="1400"/>
              <a:buFont typeface="Arial"/>
              <a:buNone/>
              <a:defRPr sz="2800" b="1" i="0" u="none" strike="noStrike" cap="none">
                <a:solidFill>
                  <a:srgbClr val="8BD2ED"/>
                </a:solidFill>
                <a:latin typeface="Open Sans SemiBold"/>
                <a:ea typeface="Open Sans SemiBold"/>
                <a:cs typeface="Open Sans SemiBold"/>
                <a:sym typeface="Open Sans SemiBold"/>
              </a:defRPr>
            </a:lvl1pPr>
            <a:lvl2pPr marL="1828800" marR="0" lvl="1" indent="-685800"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47" name="Google Shape;547;p98"/>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500"/>
              <a:buFont typeface="Open Sans SemiBold"/>
              <a:buNone/>
            </a:pPr>
            <a:fld id="{00000000-1234-1234-1234-123412341234}" type="slidenum">
              <a:rPr lang="en" sz="10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500"/>
                <a:buFont typeface="Open Sans SemiBold"/>
                <a:buNone/>
              </a:pPr>
              <a:t>‹#›</a:t>
            </a:fld>
            <a:endParaRPr sz="1000" b="0" i="0">
              <a:solidFill>
                <a:schemeClr val="accent1"/>
              </a:solidFill>
              <a:latin typeface="Open Sans SemiBold"/>
              <a:ea typeface="Open Sans SemiBold"/>
              <a:cs typeface="Open Sans SemiBold"/>
              <a:sym typeface="Open Sans SemiBold"/>
            </a:endParaRPr>
          </a:p>
        </p:txBody>
      </p:sp>
      <p:sp>
        <p:nvSpPr>
          <p:cNvPr id="548" name="Google Shape;548;p98"/>
          <p:cNvSpPr txBox="1">
            <a:spLocks noGrp="1"/>
          </p:cNvSpPr>
          <p:nvPr>
            <p:ph type="body" idx="5"/>
          </p:nvPr>
        </p:nvSpPr>
        <p:spPr>
          <a:xfrm>
            <a:off x="9293850" y="365760"/>
            <a:ext cx="4242600" cy="1722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500"/>
              <a:buFont typeface="Arial"/>
              <a:buNone/>
              <a:defRPr sz="1000" b="0"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49" name="Google Shape;549;p98"/>
          <p:cNvSpPr txBox="1">
            <a:spLocks noGrp="1"/>
          </p:cNvSpPr>
          <p:nvPr>
            <p:ph type="body" idx="6"/>
          </p:nvPr>
        </p:nvSpPr>
        <p:spPr>
          <a:xfrm>
            <a:off x="9293850" y="557984"/>
            <a:ext cx="4242600" cy="1722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500"/>
              <a:buFont typeface="Arial"/>
              <a:buNone/>
              <a:defRPr sz="1000" b="0"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50" name="Google Shape;550;p98"/>
          <p:cNvSpPr txBox="1">
            <a:spLocks noGrp="1"/>
          </p:cNvSpPr>
          <p:nvPr>
            <p:ph type="body" idx="7"/>
          </p:nvPr>
        </p:nvSpPr>
        <p:spPr>
          <a:xfrm>
            <a:off x="13730100" y="365760"/>
            <a:ext cx="3840600" cy="1650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500"/>
              <a:buFont typeface="Arial"/>
              <a:buNone/>
              <a:defRPr sz="1000" b="0"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635000"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pic>
        <p:nvPicPr>
          <p:cNvPr id="551" name="Google Shape;551;p98"/>
          <p:cNvPicPr preferRelativeResize="0"/>
          <p:nvPr/>
        </p:nvPicPr>
        <p:blipFill rotWithShape="1">
          <a:blip r:embed="rId2">
            <a:alphaModFix/>
          </a:blip>
          <a:srcRect/>
          <a:stretch/>
        </p:blipFill>
        <p:spPr>
          <a:xfrm>
            <a:off x="17199188" y="9078444"/>
            <a:ext cx="841248" cy="841248"/>
          </a:xfrm>
          <a:prstGeom prst="rect">
            <a:avLst/>
          </a:prstGeom>
          <a:noFill/>
          <a:ln>
            <a:noFill/>
          </a:ln>
        </p:spPr>
      </p:pic>
    </p:spTree>
    <p:extLst>
      <p:ext uri="{BB962C8B-B14F-4D97-AF65-F5344CB8AC3E}">
        <p14:creationId xmlns:p14="http://schemas.microsoft.com/office/powerpoint/2010/main" val="3727486"/>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Text Left - Standard 1 1">
  <p:cSld name="Text Left - Standard 1 1">
    <p:bg>
      <p:bgPr>
        <a:solidFill>
          <a:schemeClr val="lt1"/>
        </a:solidFill>
        <a:effectLst/>
      </p:bgPr>
    </p:bg>
    <p:spTree>
      <p:nvGrpSpPr>
        <p:cNvPr id="1" name="Shape 552"/>
        <p:cNvGrpSpPr/>
        <p:nvPr/>
      </p:nvGrpSpPr>
      <p:grpSpPr>
        <a:xfrm>
          <a:off x="0" y="0"/>
          <a:ext cx="0" cy="0"/>
          <a:chOff x="0" y="0"/>
          <a:chExt cx="0" cy="0"/>
        </a:xfrm>
      </p:grpSpPr>
      <p:sp>
        <p:nvSpPr>
          <p:cNvPr id="553" name="Google Shape;553;p99"/>
          <p:cNvSpPr txBox="1">
            <a:spLocks noGrp="1"/>
          </p:cNvSpPr>
          <p:nvPr>
            <p:ph type="body" idx="1"/>
          </p:nvPr>
        </p:nvSpPr>
        <p:spPr>
          <a:xfrm>
            <a:off x="666134" y="3467668"/>
            <a:ext cx="11637000" cy="889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54" name="Google Shape;554;p99"/>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55" name="Google Shape;555;p99"/>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BFBFBF"/>
              </a:buClr>
              <a:buSzPts val="500"/>
              <a:buFont typeface="Open Sans SemiBold"/>
              <a:buNone/>
            </a:pPr>
            <a:r>
              <a:rPr lang="en" sz="1000">
                <a:solidFill>
                  <a:srgbClr val="BFBFBF"/>
                </a:solidFill>
                <a:latin typeface="Open Sans SemiBold"/>
                <a:ea typeface="Open Sans SemiBold"/>
                <a:cs typeface="Open Sans SemiBold"/>
                <a:sym typeface="Open Sans SemiBold"/>
              </a:rPr>
              <a:t>Via. Proprietary &amp; Confidential</a:t>
            </a:r>
            <a:endParaRPr sz="1000">
              <a:solidFill>
                <a:srgbClr val="BFBFBF"/>
              </a:solidFill>
              <a:latin typeface="Open Sans SemiBold"/>
              <a:ea typeface="Open Sans SemiBold"/>
              <a:cs typeface="Open Sans SemiBold"/>
              <a:sym typeface="Open Sans SemiBold"/>
            </a:endParaRPr>
          </a:p>
        </p:txBody>
      </p:sp>
      <p:sp>
        <p:nvSpPr>
          <p:cNvPr id="556" name="Google Shape;556;p99"/>
          <p:cNvSpPr txBox="1">
            <a:spLocks noGrp="1"/>
          </p:cNvSpPr>
          <p:nvPr>
            <p:ph type="body" idx="3"/>
          </p:nvPr>
        </p:nvSpPr>
        <p:spPr>
          <a:xfrm>
            <a:off x="666136" y="1044212"/>
            <a:ext cx="877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400"/>
              <a:buFont typeface="Arial"/>
              <a:buNone/>
              <a:defRPr sz="28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57" name="Google Shape;557;p99"/>
          <p:cNvSpPr txBox="1">
            <a:spLocks noGrp="1"/>
          </p:cNvSpPr>
          <p:nvPr>
            <p:ph type="body" idx="4"/>
          </p:nvPr>
        </p:nvSpPr>
        <p:spPr>
          <a:xfrm>
            <a:off x="670094" y="2652652"/>
            <a:ext cx="11637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58" name="Google Shape;558;p99"/>
          <p:cNvSpPr txBox="1">
            <a:spLocks noGrp="1"/>
          </p:cNvSpPr>
          <p:nvPr>
            <p:ph type="body" idx="5"/>
          </p:nvPr>
        </p:nvSpPr>
        <p:spPr>
          <a:xfrm>
            <a:off x="666134" y="4392018"/>
            <a:ext cx="11637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59" name="Google Shape;559;p99"/>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500"/>
              <a:buFont typeface="Open Sans SemiBold"/>
              <a:buNone/>
            </a:pPr>
            <a:fld id="{00000000-1234-1234-1234-123412341234}" type="slidenum">
              <a:rPr lang="en" sz="10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500"/>
                <a:buFont typeface="Open Sans SemiBold"/>
                <a:buNone/>
              </a:pPr>
              <a:t>‹#›</a:t>
            </a:fld>
            <a:endParaRPr sz="1000" b="0" i="0">
              <a:solidFill>
                <a:schemeClr val="accent1"/>
              </a:solidFill>
              <a:latin typeface="Open Sans SemiBold"/>
              <a:ea typeface="Open Sans SemiBold"/>
              <a:cs typeface="Open Sans SemiBold"/>
              <a:sym typeface="Open Sans SemiBold"/>
            </a:endParaRPr>
          </a:p>
        </p:txBody>
      </p:sp>
      <p:sp>
        <p:nvSpPr>
          <p:cNvPr id="560" name="Google Shape;560;p99"/>
          <p:cNvSpPr txBox="1">
            <a:spLocks noGrp="1"/>
          </p:cNvSpPr>
          <p:nvPr>
            <p:ph type="body" idx="6"/>
          </p:nvPr>
        </p:nvSpPr>
        <p:spPr>
          <a:xfrm>
            <a:off x="13730100" y="365760"/>
            <a:ext cx="3840600" cy="1644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500"/>
              <a:buFont typeface="Arial"/>
              <a:buNone/>
              <a:defRPr sz="1000" b="0"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561" name="Google Shape;561;p99"/>
          <p:cNvPicPr preferRelativeResize="0"/>
          <p:nvPr/>
        </p:nvPicPr>
        <p:blipFill rotWithShape="1">
          <a:blip r:embed="rId2">
            <a:alphaModFix/>
          </a:blip>
          <a:srcRect/>
          <a:stretch/>
        </p:blipFill>
        <p:spPr>
          <a:xfrm>
            <a:off x="17337514" y="9078444"/>
            <a:ext cx="564596" cy="841248"/>
          </a:xfrm>
          <a:prstGeom prst="rect">
            <a:avLst/>
          </a:prstGeom>
          <a:noFill/>
          <a:ln>
            <a:noFill/>
          </a:ln>
        </p:spPr>
      </p:pic>
      <p:sp>
        <p:nvSpPr>
          <p:cNvPr id="562" name="Google Shape;562;p99"/>
          <p:cNvSpPr txBox="1">
            <a:spLocks noGrp="1"/>
          </p:cNvSpPr>
          <p:nvPr>
            <p:ph type="sldNum" idx="12"/>
          </p:nvPr>
        </p:nvSpPr>
        <p:spPr>
          <a:xfrm>
            <a:off x="17113568" y="9499702"/>
            <a:ext cx="1097400" cy="787200"/>
          </a:xfrm>
          <a:prstGeom prst="rect">
            <a:avLst/>
          </a:prstGeom>
          <a:noFill/>
          <a:ln>
            <a:noFill/>
          </a:ln>
        </p:spPr>
        <p:txBody>
          <a:bodyPr spcFirstLastPara="1" wrap="square" lIns="91425" tIns="91425" rIns="91425" bIns="91425" anchor="t" anchorCtr="0">
            <a:noAutofit/>
          </a:bodyPr>
          <a:lstStyle>
            <a:lvl1pPr lvl="0">
              <a:buNone/>
              <a:defRPr sz="2600">
                <a:solidFill>
                  <a:schemeClr val="accent1"/>
                </a:solidFill>
              </a:defRPr>
            </a:lvl1pPr>
            <a:lvl2pPr lvl="1">
              <a:buNone/>
              <a:defRPr sz="2600">
                <a:solidFill>
                  <a:schemeClr val="accent1"/>
                </a:solidFill>
              </a:defRPr>
            </a:lvl2pPr>
            <a:lvl3pPr lvl="2">
              <a:buNone/>
              <a:defRPr sz="2600">
                <a:solidFill>
                  <a:schemeClr val="accent1"/>
                </a:solidFill>
              </a:defRPr>
            </a:lvl3pPr>
            <a:lvl4pPr lvl="3">
              <a:buNone/>
              <a:defRPr sz="2600">
                <a:solidFill>
                  <a:schemeClr val="accent1"/>
                </a:solidFill>
              </a:defRPr>
            </a:lvl4pPr>
            <a:lvl5pPr lvl="4">
              <a:buNone/>
              <a:defRPr sz="2600">
                <a:solidFill>
                  <a:schemeClr val="accent1"/>
                </a:solidFill>
              </a:defRPr>
            </a:lvl5pPr>
            <a:lvl6pPr lvl="5">
              <a:buNone/>
              <a:defRPr sz="2600">
                <a:solidFill>
                  <a:schemeClr val="accent1"/>
                </a:solidFill>
              </a:defRPr>
            </a:lvl6pPr>
            <a:lvl7pPr lvl="6">
              <a:buNone/>
              <a:defRPr sz="2600">
                <a:solidFill>
                  <a:schemeClr val="accent1"/>
                </a:solidFill>
              </a:defRPr>
            </a:lvl7pPr>
            <a:lvl8pPr lvl="7">
              <a:buNone/>
              <a:defRPr sz="2600">
                <a:solidFill>
                  <a:schemeClr val="accent1"/>
                </a:solidFill>
              </a:defRPr>
            </a:lvl8pPr>
            <a:lvl9pPr lvl="8">
              <a:buNone/>
              <a:defRPr sz="2600">
                <a:solidFill>
                  <a:schemeClr val="accent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14657898"/>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Text Left - Full Image Right 1">
  <p:cSld name="Text Left - Full Image Right 1">
    <p:bg>
      <p:bgPr>
        <a:solidFill>
          <a:schemeClr val="lt1"/>
        </a:solidFill>
        <a:effectLst/>
      </p:bgPr>
    </p:bg>
    <p:spTree>
      <p:nvGrpSpPr>
        <p:cNvPr id="1" name="Shape 563"/>
        <p:cNvGrpSpPr/>
        <p:nvPr/>
      </p:nvGrpSpPr>
      <p:grpSpPr>
        <a:xfrm>
          <a:off x="0" y="0"/>
          <a:ext cx="0" cy="0"/>
          <a:chOff x="0" y="0"/>
          <a:chExt cx="0" cy="0"/>
        </a:xfrm>
      </p:grpSpPr>
      <p:sp>
        <p:nvSpPr>
          <p:cNvPr id="564" name="Google Shape;564;p100"/>
          <p:cNvSpPr>
            <a:spLocks noGrp="1"/>
          </p:cNvSpPr>
          <p:nvPr>
            <p:ph type="pic" idx="2"/>
          </p:nvPr>
        </p:nvSpPr>
        <p:spPr>
          <a:xfrm>
            <a:off x="9141448" y="0"/>
            <a:ext cx="9146400" cy="10287000"/>
          </a:xfrm>
          <a:prstGeom prst="rect">
            <a:avLst/>
          </a:prstGeom>
          <a:solidFill>
            <a:srgbClr val="E8F5FC"/>
          </a:solidFill>
          <a:ln>
            <a:noFill/>
          </a:ln>
        </p:spPr>
        <p:txBody>
          <a:bodyPr spcFirstLastPara="1" wrap="square" lIns="68575" tIns="34275" rIns="68575" bIns="34275" anchor="ctr" anchorCtr="0">
            <a:noAutofit/>
          </a:bodyPr>
          <a:lstStyle>
            <a:lvl1pPr marR="0" lvl="0" algn="ctr">
              <a:lnSpc>
                <a:spcPct val="90000"/>
              </a:lnSpc>
              <a:spcBef>
                <a:spcPts val="1600"/>
              </a:spcBef>
              <a:spcAft>
                <a:spcPts val="0"/>
              </a:spcAft>
              <a:buClr>
                <a:srgbClr val="8BD2ED"/>
              </a:buClr>
              <a:buSzPts val="1200"/>
              <a:buFont typeface="Arial"/>
              <a:buNone/>
              <a:defRPr sz="3200" b="0" i="0" u="none" strike="noStrike" cap="none">
                <a:solidFill>
                  <a:srgbClr val="8BD2ED"/>
                </a:solidFill>
                <a:latin typeface="Open Sans"/>
                <a:ea typeface="Open Sans"/>
                <a:cs typeface="Open Sans"/>
                <a:sym typeface="Open Sans"/>
              </a:defRPr>
            </a:lvl1pPr>
            <a:lvl2pPr marR="0" lvl="1"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R="0" lvl="4"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R="0" lvl="5"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R="0" lvl="6"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R="0" lvl="7"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R="0" lvl="8"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65" name="Google Shape;565;p100"/>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BFBFBF"/>
              </a:buClr>
              <a:buSzPts val="400"/>
              <a:buFont typeface="Open Sans SemiBold"/>
              <a:buNone/>
            </a:pPr>
            <a:r>
              <a:rPr lang="en" sz="1000" b="0" i="0" u="none" strike="noStrike" cap="none">
                <a:solidFill>
                  <a:srgbClr val="BFBFBF"/>
                </a:solidFill>
                <a:latin typeface="Open Sans SemiBold"/>
                <a:ea typeface="Open Sans SemiBold"/>
                <a:cs typeface="Open Sans SemiBold"/>
                <a:sym typeface="Open Sans SemiBold"/>
              </a:rPr>
              <a:t>Via. Proprietary &amp; Confidential</a:t>
            </a:r>
            <a:endParaRPr sz="1000" b="0" i="0" u="none" strike="noStrike" cap="none">
              <a:solidFill>
                <a:srgbClr val="BFBFBF"/>
              </a:solidFill>
              <a:latin typeface="Open Sans SemiBold"/>
              <a:ea typeface="Open Sans SemiBold"/>
              <a:cs typeface="Open Sans SemiBold"/>
              <a:sym typeface="Open Sans SemiBold"/>
            </a:endParaRPr>
          </a:p>
        </p:txBody>
      </p:sp>
      <p:sp>
        <p:nvSpPr>
          <p:cNvPr id="566" name="Google Shape;566;p100"/>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4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67" name="Google Shape;567;p100"/>
          <p:cNvSpPr txBox="1">
            <a:spLocks noGrp="1"/>
          </p:cNvSpPr>
          <p:nvPr>
            <p:ph type="body" idx="3"/>
          </p:nvPr>
        </p:nvSpPr>
        <p:spPr>
          <a:xfrm>
            <a:off x="666136" y="1044212"/>
            <a:ext cx="877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100"/>
              <a:buFont typeface="Arial"/>
              <a:buNone/>
              <a:defRPr sz="2800" b="1" i="0" u="none" strike="noStrike" cap="none">
                <a:solidFill>
                  <a:schemeClr val="accen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68" name="Google Shape;568;p100"/>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400"/>
              <a:buFont typeface="Open Sans SemiBold"/>
              <a:buNone/>
            </a:pPr>
            <a:fld id="{00000000-1234-1234-1234-123412341234}" type="slidenum">
              <a:rPr lang="en" sz="1000" b="0" i="0" u="none" strike="noStrike" cap="none">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400"/>
                <a:buFont typeface="Open Sans SemiBold"/>
                <a:buNone/>
              </a:pPr>
              <a:t>‹#›</a:t>
            </a:fld>
            <a:endParaRPr sz="1000" b="0" i="0" u="none" strike="noStrike" cap="none">
              <a:solidFill>
                <a:schemeClr val="lt1"/>
              </a:solidFill>
              <a:latin typeface="Open Sans SemiBold"/>
              <a:ea typeface="Open Sans SemiBold"/>
              <a:cs typeface="Open Sans SemiBold"/>
              <a:sym typeface="Open Sans SemiBold"/>
            </a:endParaRPr>
          </a:p>
        </p:txBody>
      </p:sp>
      <p:sp>
        <p:nvSpPr>
          <p:cNvPr id="569" name="Google Shape;569;p100"/>
          <p:cNvSpPr txBox="1">
            <a:spLocks noGrp="1"/>
          </p:cNvSpPr>
          <p:nvPr>
            <p:ph type="body" idx="4"/>
          </p:nvPr>
        </p:nvSpPr>
        <p:spPr>
          <a:xfrm>
            <a:off x="13730100" y="365760"/>
            <a:ext cx="3840600" cy="1644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lt1"/>
              </a:buClr>
              <a:buSzPts val="400"/>
              <a:buFont typeface="Arial"/>
              <a:buNone/>
              <a:defRPr sz="1000" b="0" i="0" u="none" strike="noStrike" cap="none">
                <a:solidFill>
                  <a:schemeClr val="l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70" name="Google Shape;570;p100"/>
          <p:cNvSpPr txBox="1">
            <a:spLocks noGrp="1"/>
          </p:cNvSpPr>
          <p:nvPr>
            <p:ph type="body" idx="5"/>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chemeClr val="dk1"/>
              </a:buClr>
              <a:buSzPts val="1200"/>
              <a:buFont typeface="Arial"/>
              <a:buNone/>
              <a:defRPr sz="3200" b="1" i="0" u="none" strike="noStrike" cap="none">
                <a:solidFill>
                  <a:schemeClr val="dk1"/>
                </a:solidFill>
                <a:latin typeface="Open Sans"/>
                <a:ea typeface="Open Sans"/>
                <a:cs typeface="Open Sans"/>
                <a:sym typeface="Open Sans"/>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71" name="Google Shape;571;p100"/>
          <p:cNvSpPr txBox="1">
            <a:spLocks noGrp="1"/>
          </p:cNvSpPr>
          <p:nvPr>
            <p:ph type="body" idx="6"/>
          </p:nvPr>
        </p:nvSpPr>
        <p:spPr>
          <a:xfrm>
            <a:off x="666136" y="3492480"/>
            <a:ext cx="7080600" cy="889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chemeClr val="accent1"/>
              </a:buClr>
              <a:buSzPts val="1100"/>
              <a:buFont typeface="Arial"/>
              <a:buNone/>
              <a:defRPr sz="2800" b="1" i="0" u="none" strike="noStrike" cap="none">
                <a:solidFill>
                  <a:schemeClr val="accent1"/>
                </a:solidFill>
                <a:latin typeface="Open Sans"/>
                <a:ea typeface="Open Sans"/>
                <a:cs typeface="Open Sans"/>
                <a:sym typeface="Open Sans"/>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572" name="Google Shape;572;p100"/>
          <p:cNvSpPr txBox="1">
            <a:spLocks noGrp="1"/>
          </p:cNvSpPr>
          <p:nvPr>
            <p:ph type="body" idx="7"/>
          </p:nvPr>
        </p:nvSpPr>
        <p:spPr>
          <a:xfrm>
            <a:off x="666136" y="4412728"/>
            <a:ext cx="75228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chemeClr val="dk1"/>
              </a:buClr>
              <a:buSzPts val="1100"/>
              <a:buFont typeface="Arial"/>
              <a:buNone/>
              <a:defRPr sz="2800" b="0" i="0" u="none" strike="noStrike" cap="none">
                <a:solidFill>
                  <a:schemeClr val="dk1"/>
                </a:solidFill>
                <a:latin typeface="Open Sans"/>
                <a:ea typeface="Open Sans"/>
                <a:cs typeface="Open Sans"/>
                <a:sym typeface="Open Sans"/>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pic>
        <p:nvPicPr>
          <p:cNvPr id="573" name="Google Shape;573;p100"/>
          <p:cNvPicPr preferRelativeResize="0"/>
          <p:nvPr/>
        </p:nvPicPr>
        <p:blipFill rotWithShape="1">
          <a:blip r:embed="rId2">
            <a:alphaModFix/>
          </a:blip>
          <a:srcRect/>
          <a:stretch/>
        </p:blipFill>
        <p:spPr>
          <a:xfrm>
            <a:off x="17340370" y="9078444"/>
            <a:ext cx="564596" cy="841248"/>
          </a:xfrm>
          <a:prstGeom prst="rect">
            <a:avLst/>
          </a:prstGeom>
          <a:noFill/>
          <a:ln>
            <a:noFill/>
          </a:ln>
        </p:spPr>
      </p:pic>
    </p:spTree>
    <p:extLst>
      <p:ext uri="{BB962C8B-B14F-4D97-AF65-F5344CB8AC3E}">
        <p14:creationId xmlns:p14="http://schemas.microsoft.com/office/powerpoint/2010/main" val="2753809120"/>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03c_Two Column">
  <p:cSld name="03c_Two Column">
    <p:bg>
      <p:bgPr>
        <a:solidFill>
          <a:schemeClr val="lt1"/>
        </a:solidFill>
        <a:effectLst/>
      </p:bgPr>
    </p:bg>
    <p:spTree>
      <p:nvGrpSpPr>
        <p:cNvPr id="1" name="Shape 574"/>
        <p:cNvGrpSpPr/>
        <p:nvPr/>
      </p:nvGrpSpPr>
      <p:grpSpPr>
        <a:xfrm>
          <a:off x="0" y="0"/>
          <a:ext cx="0" cy="0"/>
          <a:chOff x="0" y="0"/>
          <a:chExt cx="0" cy="0"/>
        </a:xfrm>
      </p:grpSpPr>
      <p:sp>
        <p:nvSpPr>
          <p:cNvPr id="575" name="Google Shape;575;p101"/>
          <p:cNvSpPr txBox="1">
            <a:spLocks noGrp="1"/>
          </p:cNvSpPr>
          <p:nvPr>
            <p:ph type="body" idx="1"/>
          </p:nvPr>
        </p:nvSpPr>
        <p:spPr>
          <a:xfrm>
            <a:off x="685464" y="2652652"/>
            <a:ext cx="813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76" name="Google Shape;576;p101"/>
          <p:cNvSpPr txBox="1">
            <a:spLocks noGrp="1"/>
          </p:cNvSpPr>
          <p:nvPr>
            <p:ph type="body" idx="2"/>
          </p:nvPr>
        </p:nvSpPr>
        <p:spPr>
          <a:xfrm>
            <a:off x="681504" y="3588942"/>
            <a:ext cx="8130600" cy="4400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77" name="Google Shape;577;p101"/>
          <p:cNvSpPr txBox="1">
            <a:spLocks noGrp="1"/>
          </p:cNvSpPr>
          <p:nvPr>
            <p:ph type="body" idx="3"/>
          </p:nvPr>
        </p:nvSpPr>
        <p:spPr>
          <a:xfrm>
            <a:off x="9297810" y="2652652"/>
            <a:ext cx="813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78" name="Google Shape;578;p101"/>
          <p:cNvSpPr txBox="1">
            <a:spLocks noGrp="1"/>
          </p:cNvSpPr>
          <p:nvPr>
            <p:ph type="body" idx="4"/>
          </p:nvPr>
        </p:nvSpPr>
        <p:spPr>
          <a:xfrm>
            <a:off x="9293850" y="3588942"/>
            <a:ext cx="8130600" cy="4400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79" name="Google Shape;579;p101"/>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580" name="Google Shape;580;p101"/>
          <p:cNvSpPr txBox="1">
            <a:spLocks noGrp="1"/>
          </p:cNvSpPr>
          <p:nvPr>
            <p:ph type="body" idx="5"/>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581" name="Google Shape;581;p101"/>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582" name="Google Shape;582;p101"/>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4117272567"/>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Blank 1">
  <p:cSld name="Blank 1">
    <p:spTree>
      <p:nvGrpSpPr>
        <p:cNvPr id="1" name="Shape 583"/>
        <p:cNvGrpSpPr/>
        <p:nvPr/>
      </p:nvGrpSpPr>
      <p:grpSpPr>
        <a:xfrm>
          <a:off x="0" y="0"/>
          <a:ext cx="0" cy="0"/>
          <a:chOff x="0" y="0"/>
          <a:chExt cx="0" cy="0"/>
        </a:xfrm>
      </p:grpSpPr>
    </p:spTree>
    <p:extLst>
      <p:ext uri="{BB962C8B-B14F-4D97-AF65-F5344CB8AC3E}">
        <p14:creationId xmlns:p14="http://schemas.microsoft.com/office/powerpoint/2010/main" val="2687549039"/>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3.0 Blank - White 1">
  <p:cSld name="3.0 Blank - White 1">
    <p:bg>
      <p:bgPr>
        <a:solidFill>
          <a:srgbClr val="FFFFFF"/>
        </a:solidFill>
        <a:effectLst/>
      </p:bgPr>
    </p:bg>
    <p:spTree>
      <p:nvGrpSpPr>
        <p:cNvPr id="1" name="Shape 584"/>
        <p:cNvGrpSpPr/>
        <p:nvPr/>
      </p:nvGrpSpPr>
      <p:grpSpPr>
        <a:xfrm>
          <a:off x="0" y="0"/>
          <a:ext cx="0" cy="0"/>
          <a:chOff x="0" y="0"/>
          <a:chExt cx="0" cy="0"/>
        </a:xfrm>
      </p:grpSpPr>
      <p:sp>
        <p:nvSpPr>
          <p:cNvPr id="585" name="Google Shape;585;p10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4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586" name="Google Shape;586;p103"/>
          <p:cNvPicPr preferRelativeResize="0"/>
          <p:nvPr/>
        </p:nvPicPr>
        <p:blipFill rotWithShape="1">
          <a:blip r:embed="rId2">
            <a:alphaModFix/>
          </a:blip>
          <a:srcRect r="10"/>
          <a:stretch/>
        </p:blipFill>
        <p:spPr>
          <a:xfrm>
            <a:off x="914403" y="9489389"/>
            <a:ext cx="573430" cy="263498"/>
          </a:xfrm>
          <a:prstGeom prst="rect">
            <a:avLst/>
          </a:prstGeom>
          <a:noFill/>
          <a:ln>
            <a:noFill/>
          </a:ln>
        </p:spPr>
      </p:pic>
      <p:sp>
        <p:nvSpPr>
          <p:cNvPr id="587" name="Google Shape;587;p103"/>
          <p:cNvSpPr txBox="1">
            <a:spLocks noGrp="1"/>
          </p:cNvSpPr>
          <p:nvPr>
            <p:ph type="sldNum" idx="12"/>
          </p:nvPr>
        </p:nvSpPr>
        <p:spPr>
          <a:xfrm>
            <a:off x="16944900" y="9281248"/>
            <a:ext cx="1097400" cy="679800"/>
          </a:xfrm>
          <a:prstGeom prst="rect">
            <a:avLst/>
          </a:prstGeom>
          <a:noFill/>
          <a:ln>
            <a:noFill/>
          </a:ln>
        </p:spPr>
        <p:txBody>
          <a:bodyPr spcFirstLastPara="1" wrap="square" lIns="68575" tIns="68575" rIns="68575" bIns="68575" anchor="ctr" anchorCtr="0">
            <a:noAutofit/>
          </a:bodyPr>
          <a:lstStyle>
            <a:lvl1pPr marL="0" marR="0" lvl="0"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1pPr>
            <a:lvl2pPr marL="0" marR="0" lvl="1"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2pPr>
            <a:lvl3pPr marL="0" marR="0" lvl="2"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3pPr>
            <a:lvl4pPr marL="0" marR="0" lvl="3"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4pPr>
            <a:lvl5pPr marL="0" marR="0" lvl="4"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5pPr>
            <a:lvl6pPr marL="0" marR="0" lvl="5"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6pPr>
            <a:lvl7pPr marL="0" marR="0" lvl="6"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7pPr>
            <a:lvl8pPr marL="0" marR="0" lvl="7"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8pPr>
            <a:lvl9pPr marL="0" marR="0" lvl="8"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19077936"/>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1.0 Title Slide - Blue Map">
  <p:cSld name="1.0 Title Slide - Blue Map">
    <p:bg>
      <p:bgPr>
        <a:blipFill>
          <a:blip r:embed="rId2">
            <a:alphaModFix/>
          </a:blip>
          <a:stretch>
            <a:fillRect/>
          </a:stretch>
        </a:blipFill>
        <a:effectLst/>
      </p:bgPr>
    </p:bg>
    <p:spTree>
      <p:nvGrpSpPr>
        <p:cNvPr id="1" name="Shape 592"/>
        <p:cNvGrpSpPr/>
        <p:nvPr/>
      </p:nvGrpSpPr>
      <p:grpSpPr>
        <a:xfrm>
          <a:off x="0" y="0"/>
          <a:ext cx="0" cy="0"/>
          <a:chOff x="0" y="0"/>
          <a:chExt cx="0" cy="0"/>
        </a:xfrm>
      </p:grpSpPr>
      <p:sp>
        <p:nvSpPr>
          <p:cNvPr id="593" name="Google Shape;593;p105"/>
          <p:cNvSpPr txBox="1">
            <a:spLocks noGrp="1"/>
          </p:cNvSpPr>
          <p:nvPr>
            <p:ph type="title"/>
          </p:nvPr>
        </p:nvSpPr>
        <p:spPr>
          <a:xfrm>
            <a:off x="5332800" y="3035808"/>
            <a:ext cx="76224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2pPr>
            <a:lvl3pPr lvl="2"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3pPr>
            <a:lvl4pPr lvl="3"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4pPr>
            <a:lvl5pPr lvl="4"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5pPr>
            <a:lvl6pPr lvl="5"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6pPr>
            <a:lvl7pPr lvl="6"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7pPr>
            <a:lvl8pPr lvl="7"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8pPr>
            <a:lvl9pPr lvl="8"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9pPr>
          </a:lstStyle>
          <a:p>
            <a:endParaRPr/>
          </a:p>
        </p:txBody>
      </p:sp>
      <p:sp>
        <p:nvSpPr>
          <p:cNvPr id="594" name="Google Shape;594;p105"/>
          <p:cNvSpPr txBox="1">
            <a:spLocks noGrp="1"/>
          </p:cNvSpPr>
          <p:nvPr>
            <p:ph type="subTitle" idx="1"/>
          </p:nvPr>
        </p:nvSpPr>
        <p:spPr>
          <a:xfrm>
            <a:off x="5332800" y="5566750"/>
            <a:ext cx="7622400" cy="1786800"/>
          </a:xfrm>
          <a:prstGeom prst="rect">
            <a:avLst/>
          </a:prstGeom>
        </p:spPr>
        <p:txBody>
          <a:bodyPr spcFirstLastPara="1" wrap="square" lIns="0" tIns="0" rIns="0" bIns="0" anchor="t" anchorCtr="0">
            <a:noAutofit/>
          </a:bodyPr>
          <a:lstStyle>
            <a:lvl1pPr lvl="0" algn="ctr">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595" name="Google Shape;595;p105"/>
          <p:cNvSpPr txBox="1">
            <a:spLocks noGrp="1"/>
          </p:cNvSpPr>
          <p:nvPr>
            <p:ph type="body" idx="2"/>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pic>
        <p:nvPicPr>
          <p:cNvPr id="596" name="Google Shape;596;p105"/>
          <p:cNvPicPr preferRelativeResize="0"/>
          <p:nvPr/>
        </p:nvPicPr>
        <p:blipFill>
          <a:blip r:embed="rId3">
            <a:alphaModFix/>
          </a:blip>
          <a:stretch>
            <a:fillRect/>
          </a:stretch>
        </p:blipFill>
        <p:spPr>
          <a:xfrm>
            <a:off x="914400" y="914404"/>
            <a:ext cx="1440296" cy="661800"/>
          </a:xfrm>
          <a:prstGeom prst="rect">
            <a:avLst/>
          </a:prstGeom>
          <a:noFill/>
          <a:ln>
            <a:noFill/>
          </a:ln>
        </p:spPr>
      </p:pic>
      <p:sp>
        <p:nvSpPr>
          <p:cNvPr id="597" name="Google Shape;597;p105"/>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lt1"/>
                </a:solidFill>
                <a:latin typeface="Inter SemiBold"/>
                <a:ea typeface="Inter SemiBold"/>
                <a:cs typeface="Inter SemiBold"/>
                <a:sym typeface="Inter SemiBold"/>
              </a:defRPr>
            </a:lvl1pPr>
            <a:lvl2pPr lvl="1">
              <a:buNone/>
              <a:defRPr>
                <a:solidFill>
                  <a:schemeClr val="lt1"/>
                </a:solidFill>
                <a:latin typeface="Inter SemiBold"/>
                <a:ea typeface="Inter SemiBold"/>
                <a:cs typeface="Inter SemiBold"/>
                <a:sym typeface="Inter SemiBold"/>
              </a:defRPr>
            </a:lvl2pPr>
            <a:lvl3pPr lvl="2">
              <a:buNone/>
              <a:defRPr>
                <a:solidFill>
                  <a:schemeClr val="lt1"/>
                </a:solidFill>
                <a:latin typeface="Inter SemiBold"/>
                <a:ea typeface="Inter SemiBold"/>
                <a:cs typeface="Inter SemiBold"/>
                <a:sym typeface="Inter SemiBold"/>
              </a:defRPr>
            </a:lvl3pPr>
            <a:lvl4pPr lvl="3">
              <a:buNone/>
              <a:defRPr>
                <a:solidFill>
                  <a:schemeClr val="lt1"/>
                </a:solidFill>
                <a:latin typeface="Inter SemiBold"/>
                <a:ea typeface="Inter SemiBold"/>
                <a:cs typeface="Inter SemiBold"/>
                <a:sym typeface="Inter SemiBold"/>
              </a:defRPr>
            </a:lvl4pPr>
            <a:lvl5pPr lvl="4">
              <a:buNone/>
              <a:defRPr>
                <a:solidFill>
                  <a:schemeClr val="lt1"/>
                </a:solidFill>
                <a:latin typeface="Inter SemiBold"/>
                <a:ea typeface="Inter SemiBold"/>
                <a:cs typeface="Inter SemiBold"/>
                <a:sym typeface="Inter SemiBold"/>
              </a:defRPr>
            </a:lvl5pPr>
            <a:lvl6pPr lvl="5">
              <a:buNone/>
              <a:defRPr>
                <a:solidFill>
                  <a:schemeClr val="lt1"/>
                </a:solidFill>
                <a:latin typeface="Inter SemiBold"/>
                <a:ea typeface="Inter SemiBold"/>
                <a:cs typeface="Inter SemiBold"/>
                <a:sym typeface="Inter SemiBold"/>
              </a:defRPr>
            </a:lvl6pPr>
            <a:lvl7pPr lvl="6">
              <a:buNone/>
              <a:defRPr>
                <a:solidFill>
                  <a:schemeClr val="lt1"/>
                </a:solidFill>
                <a:latin typeface="Inter SemiBold"/>
                <a:ea typeface="Inter SemiBold"/>
                <a:cs typeface="Inter SemiBold"/>
                <a:sym typeface="Inter SemiBold"/>
              </a:defRPr>
            </a:lvl7pPr>
            <a:lvl8pPr lvl="7">
              <a:buNone/>
              <a:defRPr>
                <a:solidFill>
                  <a:schemeClr val="lt1"/>
                </a:solidFill>
                <a:latin typeface="Inter SemiBold"/>
                <a:ea typeface="Inter SemiBold"/>
                <a:cs typeface="Inter SemiBold"/>
                <a:sym typeface="Inter SemiBold"/>
              </a:defRPr>
            </a:lvl8pPr>
            <a:lvl9pPr lvl="8">
              <a:buNone/>
              <a:defRPr>
                <a:solidFill>
                  <a:schemeClr val="lt1"/>
                </a:solidFill>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483478"/>
      </p:ext>
    </p:extLst>
  </p:cSld>
  <p:clrMapOvr>
    <a:masterClrMapping/>
  </p:clrMapOvr>
  <p:extLst>
    <p:ext uri="{DCECCB84-F9BA-43D5-87BE-67443E8EF086}">
      <p15:sldGuideLst xmlns:p15="http://schemas.microsoft.com/office/powerpoint/2012/main">
        <p15:guide id="1" orient="horz" pos="1551">
          <p15:clr>
            <a:srgbClr val="FA7B17"/>
          </p15:clr>
        </p15:guide>
        <p15:guide id="2" pos="3816">
          <p15:clr>
            <a:srgbClr val="FA7B17"/>
          </p15:clr>
        </p15:guide>
        <p15:guide id="3" pos="1930">
          <p15:clr>
            <a:srgbClr val="FA7B17"/>
          </p15:clr>
        </p15:guide>
      </p15:sldGuideLst>
    </p:ext>
  </p:extLst>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1.1 Title Slide - Photo">
  <p:cSld name="1.1 Title Slide - Photo">
    <p:spTree>
      <p:nvGrpSpPr>
        <p:cNvPr id="1" name="Shape 598"/>
        <p:cNvGrpSpPr/>
        <p:nvPr/>
      </p:nvGrpSpPr>
      <p:grpSpPr>
        <a:xfrm>
          <a:off x="0" y="0"/>
          <a:ext cx="0" cy="0"/>
          <a:chOff x="0" y="0"/>
          <a:chExt cx="0" cy="0"/>
        </a:xfrm>
      </p:grpSpPr>
      <p:pic>
        <p:nvPicPr>
          <p:cNvPr id="599" name="Google Shape;599;p106"/>
          <p:cNvPicPr preferRelativeResize="0"/>
          <p:nvPr/>
        </p:nvPicPr>
        <p:blipFill rotWithShape="1">
          <a:blip r:embed="rId2">
            <a:alphaModFix/>
          </a:blip>
          <a:srcRect l="45545" r="3275"/>
          <a:stretch/>
        </p:blipFill>
        <p:spPr>
          <a:xfrm>
            <a:off x="8928200" y="51"/>
            <a:ext cx="9359800" cy="10286998"/>
          </a:xfrm>
          <a:prstGeom prst="rect">
            <a:avLst/>
          </a:prstGeom>
          <a:noFill/>
          <a:ln>
            <a:noFill/>
          </a:ln>
        </p:spPr>
      </p:pic>
      <p:sp>
        <p:nvSpPr>
          <p:cNvPr id="600" name="Google Shape;600;p106"/>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601" name="Google Shape;601;p106"/>
          <p:cNvSpPr txBox="1">
            <a:spLocks noGrp="1"/>
          </p:cNvSpPr>
          <p:nvPr>
            <p:ph type="title"/>
          </p:nvPr>
        </p:nvSpPr>
        <p:spPr>
          <a:xfrm>
            <a:off x="914400" y="2415350"/>
            <a:ext cx="68532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602" name="Google Shape;602;p106"/>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603" name="Google Shape;603;p106"/>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604" name="Google Shape;604;p106"/>
          <p:cNvSpPr>
            <a:spLocks noGrp="1"/>
          </p:cNvSpPr>
          <p:nvPr>
            <p:ph type="pic" idx="3"/>
          </p:nvPr>
        </p:nvSpPr>
        <p:spPr>
          <a:xfrm>
            <a:off x="9991050" y="2529950"/>
            <a:ext cx="5437800" cy="5437800"/>
          </a:xfrm>
          <a:prstGeom prst="ellipse">
            <a:avLst/>
          </a:prstGeom>
          <a:noFill/>
          <a:ln>
            <a:noFill/>
          </a:ln>
        </p:spPr>
      </p:sp>
      <p:sp>
        <p:nvSpPr>
          <p:cNvPr id="605" name="Google Shape;605;p106"/>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atin typeface="Inter SemiBold"/>
                <a:ea typeface="Inter SemiBold"/>
                <a:cs typeface="Inter SemiBold"/>
                <a:sym typeface="Inter SemiBold"/>
              </a:defRPr>
            </a:lvl1pPr>
            <a:lvl2pPr lvl="1">
              <a:buNone/>
              <a:defRPr>
                <a:latin typeface="Inter SemiBold"/>
                <a:ea typeface="Inter SemiBold"/>
                <a:cs typeface="Inter SemiBold"/>
                <a:sym typeface="Inter SemiBold"/>
              </a:defRPr>
            </a:lvl2pPr>
            <a:lvl3pPr lvl="2">
              <a:buNone/>
              <a:defRPr>
                <a:latin typeface="Inter SemiBold"/>
                <a:ea typeface="Inter SemiBold"/>
                <a:cs typeface="Inter SemiBold"/>
                <a:sym typeface="Inter SemiBold"/>
              </a:defRPr>
            </a:lvl3pPr>
            <a:lvl4pPr lvl="3">
              <a:buNone/>
              <a:defRPr>
                <a:latin typeface="Inter SemiBold"/>
                <a:ea typeface="Inter SemiBold"/>
                <a:cs typeface="Inter SemiBold"/>
                <a:sym typeface="Inter SemiBold"/>
              </a:defRPr>
            </a:lvl4pPr>
            <a:lvl5pPr lvl="4">
              <a:buNone/>
              <a:defRPr>
                <a:latin typeface="Inter SemiBold"/>
                <a:ea typeface="Inter SemiBold"/>
                <a:cs typeface="Inter SemiBold"/>
                <a:sym typeface="Inter SemiBold"/>
              </a:defRPr>
            </a:lvl5pPr>
            <a:lvl6pPr lvl="5">
              <a:buNone/>
              <a:defRPr>
                <a:latin typeface="Inter SemiBold"/>
                <a:ea typeface="Inter SemiBold"/>
                <a:cs typeface="Inter SemiBold"/>
                <a:sym typeface="Inter SemiBold"/>
              </a:defRPr>
            </a:lvl6pPr>
            <a:lvl7pPr lvl="6">
              <a:buNone/>
              <a:defRPr>
                <a:latin typeface="Inter SemiBold"/>
                <a:ea typeface="Inter SemiBold"/>
                <a:cs typeface="Inter SemiBold"/>
                <a:sym typeface="Inter SemiBold"/>
              </a:defRPr>
            </a:lvl7pPr>
            <a:lvl8pPr lvl="7">
              <a:buNone/>
              <a:defRPr>
                <a:latin typeface="Inter SemiBold"/>
                <a:ea typeface="Inter SemiBold"/>
                <a:cs typeface="Inter SemiBold"/>
                <a:sym typeface="Inter SemiBold"/>
              </a:defRPr>
            </a:lvl8pPr>
            <a:lvl9pPr lvl="8">
              <a:buNone/>
              <a:defRPr>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79020893"/>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1.2 Title Slide - Partner lockup - Via Blue">
  <p:cSld name="1.2 Title Slide - Partner lockup - Via Blue">
    <p:bg>
      <p:bgPr>
        <a:blipFill>
          <a:blip r:embed="rId2">
            <a:alphaModFix/>
          </a:blip>
          <a:stretch>
            <a:fillRect/>
          </a:stretch>
        </a:blipFill>
        <a:effectLst/>
      </p:bgPr>
    </p:bg>
    <p:spTree>
      <p:nvGrpSpPr>
        <p:cNvPr id="1" name="Shape 606"/>
        <p:cNvGrpSpPr/>
        <p:nvPr/>
      </p:nvGrpSpPr>
      <p:grpSpPr>
        <a:xfrm>
          <a:off x="0" y="0"/>
          <a:ext cx="0" cy="0"/>
          <a:chOff x="0" y="0"/>
          <a:chExt cx="0" cy="0"/>
        </a:xfrm>
      </p:grpSpPr>
      <p:sp>
        <p:nvSpPr>
          <p:cNvPr id="607" name="Google Shape;607;p107"/>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608" name="Google Shape;608;p107"/>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609" name="Google Shape;609;p107"/>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610" name="Google Shape;610;p107"/>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611" name="Google Shape;611;p107"/>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612" name="Google Shape;612;p107"/>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
        <p:nvSpPr>
          <p:cNvPr id="613" name="Google Shape;613;p107"/>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atin typeface="Inter SemiBold"/>
                <a:ea typeface="Inter SemiBold"/>
                <a:cs typeface="Inter SemiBold"/>
                <a:sym typeface="Inter SemiBold"/>
              </a:defRPr>
            </a:lvl1pPr>
            <a:lvl2pPr lvl="1">
              <a:buNone/>
              <a:defRPr>
                <a:latin typeface="Inter SemiBold"/>
                <a:ea typeface="Inter SemiBold"/>
                <a:cs typeface="Inter SemiBold"/>
                <a:sym typeface="Inter SemiBold"/>
              </a:defRPr>
            </a:lvl2pPr>
            <a:lvl3pPr lvl="2">
              <a:buNone/>
              <a:defRPr>
                <a:latin typeface="Inter SemiBold"/>
                <a:ea typeface="Inter SemiBold"/>
                <a:cs typeface="Inter SemiBold"/>
                <a:sym typeface="Inter SemiBold"/>
              </a:defRPr>
            </a:lvl3pPr>
            <a:lvl4pPr lvl="3">
              <a:buNone/>
              <a:defRPr>
                <a:latin typeface="Inter SemiBold"/>
                <a:ea typeface="Inter SemiBold"/>
                <a:cs typeface="Inter SemiBold"/>
                <a:sym typeface="Inter SemiBold"/>
              </a:defRPr>
            </a:lvl4pPr>
            <a:lvl5pPr lvl="4">
              <a:buNone/>
              <a:defRPr>
                <a:latin typeface="Inter SemiBold"/>
                <a:ea typeface="Inter SemiBold"/>
                <a:cs typeface="Inter SemiBold"/>
                <a:sym typeface="Inter SemiBold"/>
              </a:defRPr>
            </a:lvl5pPr>
            <a:lvl6pPr lvl="5">
              <a:buNone/>
              <a:defRPr>
                <a:latin typeface="Inter SemiBold"/>
                <a:ea typeface="Inter SemiBold"/>
                <a:cs typeface="Inter SemiBold"/>
                <a:sym typeface="Inter SemiBold"/>
              </a:defRPr>
            </a:lvl6pPr>
            <a:lvl7pPr lvl="6">
              <a:buNone/>
              <a:defRPr>
                <a:latin typeface="Inter SemiBold"/>
                <a:ea typeface="Inter SemiBold"/>
                <a:cs typeface="Inter SemiBold"/>
                <a:sym typeface="Inter SemiBold"/>
              </a:defRPr>
            </a:lvl7pPr>
            <a:lvl8pPr lvl="7">
              <a:buNone/>
              <a:defRPr>
                <a:latin typeface="Inter SemiBold"/>
                <a:ea typeface="Inter SemiBold"/>
                <a:cs typeface="Inter SemiBold"/>
                <a:sym typeface="Inter SemiBold"/>
              </a:defRPr>
            </a:lvl8pPr>
            <a:lvl9pPr lvl="8">
              <a:buNone/>
              <a:defRPr>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12954894"/>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1.2b Title Slide - Partner lockup - Remix Blue">
  <p:cSld name="1.2b Title Slide - Partner lockup - Remix Blue">
    <p:bg>
      <p:bgPr>
        <a:blipFill>
          <a:blip r:embed="rId2">
            <a:alphaModFix/>
          </a:blip>
          <a:stretch>
            <a:fillRect/>
          </a:stretch>
        </a:blipFill>
        <a:effectLst/>
      </p:bgPr>
    </p:bg>
    <p:spTree>
      <p:nvGrpSpPr>
        <p:cNvPr id="1" name="Shape 614"/>
        <p:cNvGrpSpPr/>
        <p:nvPr/>
      </p:nvGrpSpPr>
      <p:grpSpPr>
        <a:xfrm>
          <a:off x="0" y="0"/>
          <a:ext cx="0" cy="0"/>
          <a:chOff x="0" y="0"/>
          <a:chExt cx="0" cy="0"/>
        </a:xfrm>
      </p:grpSpPr>
      <p:sp>
        <p:nvSpPr>
          <p:cNvPr id="615" name="Google Shape;615;p108"/>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616" name="Google Shape;616;p108"/>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617" name="Google Shape;617;p108"/>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618" name="Google Shape;618;p108"/>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619" name="Google Shape;619;p108"/>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620" name="Google Shape;620;p108"/>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621" name="Google Shape;621;p108"/>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atin typeface="Inter SemiBold"/>
                <a:ea typeface="Inter SemiBold"/>
                <a:cs typeface="Inter SemiBold"/>
                <a:sym typeface="Inter SemiBold"/>
              </a:defRPr>
            </a:lvl1pPr>
            <a:lvl2pPr lvl="1">
              <a:buNone/>
              <a:defRPr>
                <a:latin typeface="Inter SemiBold"/>
                <a:ea typeface="Inter SemiBold"/>
                <a:cs typeface="Inter SemiBold"/>
                <a:sym typeface="Inter SemiBold"/>
              </a:defRPr>
            </a:lvl2pPr>
            <a:lvl3pPr lvl="2">
              <a:buNone/>
              <a:defRPr>
                <a:latin typeface="Inter SemiBold"/>
                <a:ea typeface="Inter SemiBold"/>
                <a:cs typeface="Inter SemiBold"/>
                <a:sym typeface="Inter SemiBold"/>
              </a:defRPr>
            </a:lvl3pPr>
            <a:lvl4pPr lvl="3">
              <a:buNone/>
              <a:defRPr>
                <a:latin typeface="Inter SemiBold"/>
                <a:ea typeface="Inter SemiBold"/>
                <a:cs typeface="Inter SemiBold"/>
                <a:sym typeface="Inter SemiBold"/>
              </a:defRPr>
            </a:lvl4pPr>
            <a:lvl5pPr lvl="4">
              <a:buNone/>
              <a:defRPr>
                <a:latin typeface="Inter SemiBold"/>
                <a:ea typeface="Inter SemiBold"/>
                <a:cs typeface="Inter SemiBold"/>
                <a:sym typeface="Inter SemiBold"/>
              </a:defRPr>
            </a:lvl5pPr>
            <a:lvl6pPr lvl="5">
              <a:buNone/>
              <a:defRPr>
                <a:latin typeface="Inter SemiBold"/>
                <a:ea typeface="Inter SemiBold"/>
                <a:cs typeface="Inter SemiBold"/>
                <a:sym typeface="Inter SemiBold"/>
              </a:defRPr>
            </a:lvl6pPr>
            <a:lvl7pPr lvl="6">
              <a:buNone/>
              <a:defRPr>
                <a:latin typeface="Inter SemiBold"/>
                <a:ea typeface="Inter SemiBold"/>
                <a:cs typeface="Inter SemiBold"/>
                <a:sym typeface="Inter SemiBold"/>
              </a:defRPr>
            </a:lvl7pPr>
            <a:lvl8pPr lvl="7">
              <a:buNone/>
              <a:defRPr>
                <a:latin typeface="Inter SemiBold"/>
                <a:ea typeface="Inter SemiBold"/>
                <a:cs typeface="Inter SemiBold"/>
                <a:sym typeface="Inter SemiBold"/>
              </a:defRPr>
            </a:lvl8pPr>
            <a:lvl9pPr lvl="8">
              <a:buNone/>
              <a:defRPr>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28428545"/>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1.2c Title Slide - Partner lockup - Dark Blue">
  <p:cSld name="1.2c Title Slide - Partner lockup - Dark Blue">
    <p:bg>
      <p:bgPr>
        <a:blipFill>
          <a:blip r:embed="rId2">
            <a:alphaModFix/>
          </a:blip>
          <a:stretch>
            <a:fillRect/>
          </a:stretch>
        </a:blipFill>
        <a:effectLst/>
      </p:bgPr>
    </p:bg>
    <p:spTree>
      <p:nvGrpSpPr>
        <p:cNvPr id="1" name="Shape 622"/>
        <p:cNvGrpSpPr/>
        <p:nvPr/>
      </p:nvGrpSpPr>
      <p:grpSpPr>
        <a:xfrm>
          <a:off x="0" y="0"/>
          <a:ext cx="0" cy="0"/>
          <a:chOff x="0" y="0"/>
          <a:chExt cx="0" cy="0"/>
        </a:xfrm>
      </p:grpSpPr>
      <p:sp>
        <p:nvSpPr>
          <p:cNvPr id="623" name="Google Shape;623;p109"/>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624" name="Google Shape;624;p109"/>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625" name="Google Shape;625;p109"/>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626" name="Google Shape;626;p109"/>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627" name="Google Shape;627;p109"/>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628" name="Google Shape;628;p109"/>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
        <p:nvSpPr>
          <p:cNvPr id="629" name="Google Shape;629;p109"/>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atin typeface="Inter SemiBold"/>
                <a:ea typeface="Inter SemiBold"/>
                <a:cs typeface="Inter SemiBold"/>
                <a:sym typeface="Inter SemiBold"/>
              </a:defRPr>
            </a:lvl1pPr>
            <a:lvl2pPr lvl="1">
              <a:buNone/>
              <a:defRPr>
                <a:latin typeface="Inter SemiBold"/>
                <a:ea typeface="Inter SemiBold"/>
                <a:cs typeface="Inter SemiBold"/>
                <a:sym typeface="Inter SemiBold"/>
              </a:defRPr>
            </a:lvl2pPr>
            <a:lvl3pPr lvl="2">
              <a:buNone/>
              <a:defRPr>
                <a:latin typeface="Inter SemiBold"/>
                <a:ea typeface="Inter SemiBold"/>
                <a:cs typeface="Inter SemiBold"/>
                <a:sym typeface="Inter SemiBold"/>
              </a:defRPr>
            </a:lvl3pPr>
            <a:lvl4pPr lvl="3">
              <a:buNone/>
              <a:defRPr>
                <a:latin typeface="Inter SemiBold"/>
                <a:ea typeface="Inter SemiBold"/>
                <a:cs typeface="Inter SemiBold"/>
                <a:sym typeface="Inter SemiBold"/>
              </a:defRPr>
            </a:lvl4pPr>
            <a:lvl5pPr lvl="4">
              <a:buNone/>
              <a:defRPr>
                <a:latin typeface="Inter SemiBold"/>
                <a:ea typeface="Inter SemiBold"/>
                <a:cs typeface="Inter SemiBold"/>
                <a:sym typeface="Inter SemiBold"/>
              </a:defRPr>
            </a:lvl5pPr>
            <a:lvl6pPr lvl="5">
              <a:buNone/>
              <a:defRPr>
                <a:latin typeface="Inter SemiBold"/>
                <a:ea typeface="Inter SemiBold"/>
                <a:cs typeface="Inter SemiBold"/>
                <a:sym typeface="Inter SemiBold"/>
              </a:defRPr>
            </a:lvl6pPr>
            <a:lvl7pPr lvl="6">
              <a:buNone/>
              <a:defRPr>
                <a:latin typeface="Inter SemiBold"/>
                <a:ea typeface="Inter SemiBold"/>
                <a:cs typeface="Inter SemiBold"/>
                <a:sym typeface="Inter SemiBold"/>
              </a:defRPr>
            </a:lvl7pPr>
            <a:lvl8pPr lvl="7">
              <a:buNone/>
              <a:defRPr>
                <a:latin typeface="Inter SemiBold"/>
                <a:ea typeface="Inter SemiBold"/>
                <a:cs typeface="Inter SemiBold"/>
                <a:sym typeface="Inter SemiBold"/>
              </a:defRPr>
            </a:lvl8pPr>
            <a:lvl9pPr lvl="8">
              <a:buNone/>
              <a:defRPr>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99022447"/>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2.0 Agenda - Intros Via Blue">
  <p:cSld name="2.0 Agenda - Intros Via Blue">
    <p:bg>
      <p:bgPr>
        <a:blipFill>
          <a:blip r:embed="rId2">
            <a:alphaModFix/>
          </a:blip>
          <a:stretch>
            <a:fillRect/>
          </a:stretch>
        </a:blipFill>
        <a:effectLst/>
      </p:bgPr>
    </p:bg>
    <p:spTree>
      <p:nvGrpSpPr>
        <p:cNvPr id="1" name="Shape 630"/>
        <p:cNvGrpSpPr/>
        <p:nvPr/>
      </p:nvGrpSpPr>
      <p:grpSpPr>
        <a:xfrm>
          <a:off x="0" y="0"/>
          <a:ext cx="0" cy="0"/>
          <a:chOff x="0" y="0"/>
          <a:chExt cx="0" cy="0"/>
        </a:xfrm>
      </p:grpSpPr>
      <p:sp>
        <p:nvSpPr>
          <p:cNvPr id="631" name="Google Shape;631;p11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32" name="Google Shape;632;p11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33" name="Google Shape;633;p11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34" name="Google Shape;634;p11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635" name="Google Shape;635;p11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636" name="Google Shape;636;p110"/>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717484186"/>
      </p:ext>
    </p:extLst>
  </p:cSld>
  <p:clrMapOvr>
    <a:masterClrMapping/>
  </p:clrMapOvr>
  <p:extLst>
    <p:ext uri="{DCECCB84-F9BA-43D5-87BE-67443E8EF086}">
      <p15:sldGuideLst xmlns:p15="http://schemas.microsoft.com/office/powerpoint/2012/main">
        <p15:guide id="1" orient="horz" pos="3053">
          <p15:clr>
            <a:srgbClr val="FA7B17"/>
          </p15:clr>
        </p15:guide>
        <p15:guide id="2" pos="3414">
          <p15:clr>
            <a:srgbClr val="FA7B17"/>
          </p15:clr>
        </p15:guide>
      </p15:sldGuideLst>
    </p:ext>
  </p:extLst>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2.0b Agenda - Intros Remix Blue">
  <p:cSld name="2.0b Agenda - Intros Remix Blue">
    <p:bg>
      <p:bgPr>
        <a:blipFill>
          <a:blip r:embed="rId2">
            <a:alphaModFix/>
          </a:blip>
          <a:stretch>
            <a:fillRect/>
          </a:stretch>
        </a:blipFill>
        <a:effectLst/>
      </p:bgPr>
    </p:bg>
    <p:spTree>
      <p:nvGrpSpPr>
        <p:cNvPr id="1" name="Shape 637"/>
        <p:cNvGrpSpPr/>
        <p:nvPr/>
      </p:nvGrpSpPr>
      <p:grpSpPr>
        <a:xfrm>
          <a:off x="0" y="0"/>
          <a:ext cx="0" cy="0"/>
          <a:chOff x="0" y="0"/>
          <a:chExt cx="0" cy="0"/>
        </a:xfrm>
      </p:grpSpPr>
      <p:sp>
        <p:nvSpPr>
          <p:cNvPr id="638" name="Google Shape;638;p11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39" name="Google Shape;639;p11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40" name="Google Shape;640;p11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41" name="Google Shape;641;p11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642" name="Google Shape;642;p11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643" name="Google Shape;643;p111"/>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241847108"/>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2.0c Agenda - Intros Dark Blue">
  <p:cSld name="2.0c Agenda - Intros Dark Blue">
    <p:bg>
      <p:bgPr>
        <a:blipFill>
          <a:blip r:embed="rId2">
            <a:alphaModFix/>
          </a:blip>
          <a:stretch>
            <a:fillRect/>
          </a:stretch>
        </a:blipFill>
        <a:effectLst/>
      </p:bgPr>
    </p:bg>
    <p:spTree>
      <p:nvGrpSpPr>
        <p:cNvPr id="1" name="Shape 644"/>
        <p:cNvGrpSpPr/>
        <p:nvPr/>
      </p:nvGrpSpPr>
      <p:grpSpPr>
        <a:xfrm>
          <a:off x="0" y="0"/>
          <a:ext cx="0" cy="0"/>
          <a:chOff x="0" y="0"/>
          <a:chExt cx="0" cy="0"/>
        </a:xfrm>
      </p:grpSpPr>
      <p:sp>
        <p:nvSpPr>
          <p:cNvPr id="645" name="Google Shape;645;p11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46" name="Google Shape;646;p11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47" name="Google Shape;647;p11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48" name="Google Shape;648;p11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649" name="Google Shape;649;p11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650" name="Google Shape;650;p112"/>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440561853"/>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2.0d Agenda - Intros Aqua">
  <p:cSld name="2.0d Agenda - Intros Aqua">
    <p:bg>
      <p:bgPr>
        <a:blipFill>
          <a:blip r:embed="rId2">
            <a:alphaModFix/>
          </a:blip>
          <a:stretch>
            <a:fillRect/>
          </a:stretch>
        </a:blipFill>
        <a:effectLst/>
      </p:bgPr>
    </p:bg>
    <p:spTree>
      <p:nvGrpSpPr>
        <p:cNvPr id="1" name="Shape 651"/>
        <p:cNvGrpSpPr/>
        <p:nvPr/>
      </p:nvGrpSpPr>
      <p:grpSpPr>
        <a:xfrm>
          <a:off x="0" y="0"/>
          <a:ext cx="0" cy="0"/>
          <a:chOff x="0" y="0"/>
          <a:chExt cx="0" cy="0"/>
        </a:xfrm>
      </p:grpSpPr>
      <p:sp>
        <p:nvSpPr>
          <p:cNvPr id="652" name="Google Shape;652;p11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53" name="Google Shape;653;p11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54" name="Google Shape;654;p11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55" name="Google Shape;655;p11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656" name="Google Shape;656;p11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657" name="Google Shape;657;p113"/>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877809382"/>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243.xml><?xml version="1.0" encoding="utf-8"?>
<p:sldLayout xmlns:a="http://schemas.openxmlformats.org/drawingml/2006/main" xmlns:r="http://schemas.openxmlformats.org/officeDocument/2006/relationships" xmlns:p="http://schemas.openxmlformats.org/presentationml/2006/main" matchingName="3.0 Eyebrow only">
  <p:cSld name="3.0 Eyebrow only">
    <p:bg>
      <p:bgPr>
        <a:solidFill>
          <a:schemeClr val="lt1"/>
        </a:solidFill>
        <a:effectLst/>
      </p:bgPr>
    </p:bg>
    <p:spTree>
      <p:nvGrpSpPr>
        <p:cNvPr id="1" name="Shape 658"/>
        <p:cNvGrpSpPr/>
        <p:nvPr/>
      </p:nvGrpSpPr>
      <p:grpSpPr>
        <a:xfrm>
          <a:off x="0" y="0"/>
          <a:ext cx="0" cy="0"/>
          <a:chOff x="0" y="0"/>
          <a:chExt cx="0" cy="0"/>
        </a:xfrm>
      </p:grpSpPr>
      <p:sp>
        <p:nvSpPr>
          <p:cNvPr id="659" name="Google Shape;659;p11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60" name="Google Shape;660;p11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61" name="Google Shape;661;p11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662" name="Google Shape;662;p11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82319526"/>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matchingName="3.1 Eyebrow only - Map Corner">
  <p:cSld name="3.1 Eyebrow only - Map Corner">
    <p:bg>
      <p:bgPr>
        <a:blipFill>
          <a:blip r:embed="rId2">
            <a:alphaModFix/>
          </a:blip>
          <a:stretch>
            <a:fillRect/>
          </a:stretch>
        </a:blipFill>
        <a:effectLst/>
      </p:bgPr>
    </p:bg>
    <p:spTree>
      <p:nvGrpSpPr>
        <p:cNvPr id="1" name="Shape 663"/>
        <p:cNvGrpSpPr/>
        <p:nvPr/>
      </p:nvGrpSpPr>
      <p:grpSpPr>
        <a:xfrm>
          <a:off x="0" y="0"/>
          <a:ext cx="0" cy="0"/>
          <a:chOff x="0" y="0"/>
          <a:chExt cx="0" cy="0"/>
        </a:xfrm>
      </p:grpSpPr>
      <p:sp>
        <p:nvSpPr>
          <p:cNvPr id="664" name="Google Shape;664;p11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65" name="Google Shape;665;p11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66" name="Google Shape;666;p11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667" name="Google Shape;667;p11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76632154"/>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matchingName="3.0 Text Slide - White">
  <p:cSld name="3.0 Text Slide - White">
    <p:bg>
      <p:bgPr>
        <a:solidFill>
          <a:schemeClr val="lt1"/>
        </a:solidFill>
        <a:effectLst/>
      </p:bgPr>
    </p:bg>
    <p:spTree>
      <p:nvGrpSpPr>
        <p:cNvPr id="1" name="Shape 668"/>
        <p:cNvGrpSpPr/>
        <p:nvPr/>
      </p:nvGrpSpPr>
      <p:grpSpPr>
        <a:xfrm>
          <a:off x="0" y="0"/>
          <a:ext cx="0" cy="0"/>
          <a:chOff x="0" y="0"/>
          <a:chExt cx="0" cy="0"/>
        </a:xfrm>
      </p:grpSpPr>
      <p:sp>
        <p:nvSpPr>
          <p:cNvPr id="669" name="Google Shape;669;p11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70" name="Google Shape;670;p116"/>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671" name="Google Shape;671;p116"/>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72" name="Google Shape;672;p11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73" name="Google Shape;673;p11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674" name="Google Shape;674;p11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74426804"/>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matchingName="3.0 Small Text Slide - White">
  <p:cSld name="3.0 Small Text Slide - White">
    <p:bg>
      <p:bgPr>
        <a:solidFill>
          <a:schemeClr val="lt1"/>
        </a:solidFill>
        <a:effectLst/>
      </p:bgPr>
    </p:bg>
    <p:spTree>
      <p:nvGrpSpPr>
        <p:cNvPr id="1" name="Shape 675"/>
        <p:cNvGrpSpPr/>
        <p:nvPr/>
      </p:nvGrpSpPr>
      <p:grpSpPr>
        <a:xfrm>
          <a:off x="0" y="0"/>
          <a:ext cx="0" cy="0"/>
          <a:chOff x="0" y="0"/>
          <a:chExt cx="0" cy="0"/>
        </a:xfrm>
      </p:grpSpPr>
      <p:sp>
        <p:nvSpPr>
          <p:cNvPr id="676" name="Google Shape;676;p11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77" name="Google Shape;677;p117"/>
          <p:cNvSpPr txBox="1">
            <a:spLocks noGrp="1"/>
          </p:cNvSpPr>
          <p:nvPr>
            <p:ph type="body" idx="1"/>
          </p:nvPr>
        </p:nvSpPr>
        <p:spPr>
          <a:xfrm>
            <a:off x="914400" y="3146500"/>
            <a:ext cx="6139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678" name="Google Shape;678;p117"/>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79" name="Google Shape;679;p11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80" name="Google Shape;680;p11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681" name="Google Shape;681;p11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79203303"/>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matchingName="3.0 Eyebrow + Headline - White">
  <p:cSld name="3.0 Eyebrow + Headline - White">
    <p:bg>
      <p:bgPr>
        <a:solidFill>
          <a:schemeClr val="lt1"/>
        </a:solidFill>
        <a:effectLst/>
      </p:bgPr>
    </p:bg>
    <p:spTree>
      <p:nvGrpSpPr>
        <p:cNvPr id="1" name="Shape 682"/>
        <p:cNvGrpSpPr/>
        <p:nvPr/>
      </p:nvGrpSpPr>
      <p:grpSpPr>
        <a:xfrm>
          <a:off x="0" y="0"/>
          <a:ext cx="0" cy="0"/>
          <a:chOff x="0" y="0"/>
          <a:chExt cx="0" cy="0"/>
        </a:xfrm>
      </p:grpSpPr>
      <p:sp>
        <p:nvSpPr>
          <p:cNvPr id="683" name="Google Shape;683;p11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84" name="Google Shape;684;p11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85" name="Google Shape;685;p11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86" name="Google Shape;686;p11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687" name="Google Shape;687;p11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23184840"/>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matchingName="3.1 Text Slide - White - Map Corner">
  <p:cSld name="3.1 Text Slide - White - Map Corner">
    <p:bg>
      <p:bgPr>
        <a:blipFill>
          <a:blip r:embed="rId2">
            <a:alphaModFix/>
          </a:blip>
          <a:stretch>
            <a:fillRect/>
          </a:stretch>
        </a:blipFill>
        <a:effectLst/>
      </p:bgPr>
    </p:bg>
    <p:spTree>
      <p:nvGrpSpPr>
        <p:cNvPr id="1" name="Shape 688"/>
        <p:cNvGrpSpPr/>
        <p:nvPr/>
      </p:nvGrpSpPr>
      <p:grpSpPr>
        <a:xfrm>
          <a:off x="0" y="0"/>
          <a:ext cx="0" cy="0"/>
          <a:chOff x="0" y="0"/>
          <a:chExt cx="0" cy="0"/>
        </a:xfrm>
      </p:grpSpPr>
      <p:sp>
        <p:nvSpPr>
          <p:cNvPr id="689" name="Google Shape;689;p11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90" name="Google Shape;690;p119"/>
          <p:cNvSpPr txBox="1">
            <a:spLocks noGrp="1"/>
          </p:cNvSpPr>
          <p:nvPr>
            <p:ph type="body" idx="1"/>
          </p:nvPr>
        </p:nvSpPr>
        <p:spPr>
          <a:xfrm>
            <a:off x="914400" y="3146500"/>
            <a:ext cx="45246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solidFill>
                  <a:schemeClr val="dk1"/>
                </a:solidFill>
                <a:highlight>
                  <a:srgbClr val="FFFFFF"/>
                </a:highlight>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691" name="Google Shape;691;p119"/>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92" name="Google Shape;692;p11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93" name="Google Shape;693;p11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694" name="Google Shape;694;p11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02538088"/>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matchingName="3.1 Small Text Slide - White - Map Corner">
  <p:cSld name="3.1 Small Text Slide - White - Map Corner">
    <p:bg>
      <p:bgPr>
        <a:blipFill>
          <a:blip r:embed="rId2">
            <a:alphaModFix/>
          </a:blip>
          <a:stretch>
            <a:fillRect/>
          </a:stretch>
        </a:blipFill>
        <a:effectLst/>
      </p:bgPr>
    </p:bg>
    <p:spTree>
      <p:nvGrpSpPr>
        <p:cNvPr id="1" name="Shape 695"/>
        <p:cNvGrpSpPr/>
        <p:nvPr/>
      </p:nvGrpSpPr>
      <p:grpSpPr>
        <a:xfrm>
          <a:off x="0" y="0"/>
          <a:ext cx="0" cy="0"/>
          <a:chOff x="0" y="0"/>
          <a:chExt cx="0" cy="0"/>
        </a:xfrm>
      </p:grpSpPr>
      <p:sp>
        <p:nvSpPr>
          <p:cNvPr id="696" name="Google Shape;696;p12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697" name="Google Shape;697;p120"/>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698" name="Google Shape;698;p120"/>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699" name="Google Shape;699;p12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00" name="Google Shape;700;p12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01" name="Google Shape;701;p12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43458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matchingName="3.1 Headline + Eyebrow - White - Map Corner">
  <p:cSld name="3.1 Headline + Eyebrow - White - Map Corner">
    <p:bg>
      <p:bgPr>
        <a:blipFill>
          <a:blip r:embed="rId2">
            <a:alphaModFix/>
          </a:blip>
          <a:stretch>
            <a:fillRect/>
          </a:stretch>
        </a:blipFill>
        <a:effectLst/>
      </p:bgPr>
    </p:bg>
    <p:spTree>
      <p:nvGrpSpPr>
        <p:cNvPr id="1" name="Shape 702"/>
        <p:cNvGrpSpPr/>
        <p:nvPr/>
      </p:nvGrpSpPr>
      <p:grpSpPr>
        <a:xfrm>
          <a:off x="0" y="0"/>
          <a:ext cx="0" cy="0"/>
          <a:chOff x="0" y="0"/>
          <a:chExt cx="0" cy="0"/>
        </a:xfrm>
      </p:grpSpPr>
      <p:sp>
        <p:nvSpPr>
          <p:cNvPr id="703" name="Google Shape;703;p12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704" name="Google Shape;704;p12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705" name="Google Shape;705;p12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06" name="Google Shape;706;p12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07" name="Google Shape;707;p12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99794861"/>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matchingName="3.0_Text Left - Image Block Right">
  <p:cSld name="3.0_Text Left - Image Block Right">
    <p:bg>
      <p:bgPr>
        <a:solidFill>
          <a:schemeClr val="lt1"/>
        </a:solidFill>
        <a:effectLst/>
      </p:bgPr>
    </p:bg>
    <p:spTree>
      <p:nvGrpSpPr>
        <p:cNvPr id="1" name="Shape 708"/>
        <p:cNvGrpSpPr/>
        <p:nvPr/>
      </p:nvGrpSpPr>
      <p:grpSpPr>
        <a:xfrm>
          <a:off x="0" y="0"/>
          <a:ext cx="0" cy="0"/>
          <a:chOff x="0" y="0"/>
          <a:chExt cx="0" cy="0"/>
        </a:xfrm>
      </p:grpSpPr>
      <p:sp>
        <p:nvSpPr>
          <p:cNvPr id="709" name="Google Shape;709;p122"/>
          <p:cNvSpPr>
            <a:spLocks noGrp="1"/>
          </p:cNvSpPr>
          <p:nvPr>
            <p:ph type="pic" idx="2"/>
          </p:nvPr>
        </p:nvSpPr>
        <p:spPr>
          <a:xfrm>
            <a:off x="9144000" y="-133500"/>
            <a:ext cx="9322800" cy="10554000"/>
          </a:xfrm>
          <a:prstGeom prst="rect">
            <a:avLst/>
          </a:prstGeom>
          <a:noFill/>
          <a:ln>
            <a:noFill/>
          </a:ln>
        </p:spPr>
      </p:sp>
      <p:sp>
        <p:nvSpPr>
          <p:cNvPr id="710" name="Google Shape;710;p122"/>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500"/>
              <a:buFont typeface="Open Sans SemiBold"/>
              <a:buNone/>
            </a:pPr>
            <a:fld id="{00000000-1234-1234-1234-123412341234}" type="slidenum">
              <a:rPr lang="en" sz="10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500"/>
                <a:buFont typeface="Open Sans SemiBold"/>
                <a:buNone/>
              </a:pPr>
              <a:t>‹#›</a:t>
            </a:fld>
            <a:endParaRPr sz="1000" b="0" i="0">
              <a:solidFill>
                <a:schemeClr val="lt1"/>
              </a:solidFill>
              <a:latin typeface="Open Sans SemiBold"/>
              <a:ea typeface="Open Sans SemiBold"/>
              <a:cs typeface="Open Sans SemiBold"/>
              <a:sym typeface="Open Sans SemiBold"/>
            </a:endParaRPr>
          </a:p>
        </p:txBody>
      </p:sp>
      <p:sp>
        <p:nvSpPr>
          <p:cNvPr id="711" name="Google Shape;711;p12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12" name="Google Shape;712;p12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713" name="Google Shape;713;p12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714" name="Google Shape;714;p12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715" name="Google Shape;715;p122"/>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716" name="Google Shape;716;p122"/>
          <p:cNvSpPr txBox="1">
            <a:spLocks noGrp="1"/>
          </p:cNvSpPr>
          <p:nvPr>
            <p:ph type="body" idx="3"/>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27563681"/>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matchingName="3.1 Corner Texture Section Slide-Via Blue">
  <p:cSld name="3.1 Corner Texture Section Slide-Via Blue">
    <p:bg>
      <p:bgPr>
        <a:blipFill>
          <a:blip r:embed="rId2">
            <a:alphaModFix/>
          </a:blip>
          <a:stretch>
            <a:fillRect/>
          </a:stretch>
        </a:blipFill>
        <a:effectLst/>
      </p:bgPr>
    </p:bg>
    <p:spTree>
      <p:nvGrpSpPr>
        <p:cNvPr id="1" name="Shape 717"/>
        <p:cNvGrpSpPr/>
        <p:nvPr/>
      </p:nvGrpSpPr>
      <p:grpSpPr>
        <a:xfrm>
          <a:off x="0" y="0"/>
          <a:ext cx="0" cy="0"/>
          <a:chOff x="0" y="0"/>
          <a:chExt cx="0" cy="0"/>
        </a:xfrm>
      </p:grpSpPr>
      <p:sp>
        <p:nvSpPr>
          <p:cNvPr id="718" name="Google Shape;718;p123"/>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719" name="Google Shape;719;p12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720" name="Google Shape;720;p12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721" name="Google Shape;721;p12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22" name="Google Shape;722;p12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27673613"/>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matchingName="3.1b Corner Texture Section Slide-Remix Blue">
  <p:cSld name="3.1b Corner Texture Section Slide-Remix Blue">
    <p:bg>
      <p:bgPr>
        <a:blipFill>
          <a:blip r:embed="rId2">
            <a:alphaModFix/>
          </a:blip>
          <a:stretch>
            <a:fillRect/>
          </a:stretch>
        </a:blipFill>
        <a:effectLst/>
      </p:bgPr>
    </p:bg>
    <p:spTree>
      <p:nvGrpSpPr>
        <p:cNvPr id="1" name="Shape 723"/>
        <p:cNvGrpSpPr/>
        <p:nvPr/>
      </p:nvGrpSpPr>
      <p:grpSpPr>
        <a:xfrm>
          <a:off x="0" y="0"/>
          <a:ext cx="0" cy="0"/>
          <a:chOff x="0" y="0"/>
          <a:chExt cx="0" cy="0"/>
        </a:xfrm>
      </p:grpSpPr>
      <p:sp>
        <p:nvSpPr>
          <p:cNvPr id="724" name="Google Shape;724;p124"/>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725" name="Google Shape;725;p12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726" name="Google Shape;726;p12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727" name="Google Shape;727;p12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28" name="Google Shape;728;p12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7322928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matchingName="3.1c Corner Texture Section Slide-Dark Blue">
  <p:cSld name="3.1c Corner Texture Section Slide-Dark Blue">
    <p:bg>
      <p:bgPr>
        <a:blipFill>
          <a:blip r:embed="rId2">
            <a:alphaModFix/>
          </a:blip>
          <a:stretch>
            <a:fillRect/>
          </a:stretch>
        </a:blipFill>
        <a:effectLst/>
      </p:bgPr>
    </p:bg>
    <p:spTree>
      <p:nvGrpSpPr>
        <p:cNvPr id="1" name="Shape 729"/>
        <p:cNvGrpSpPr/>
        <p:nvPr/>
      </p:nvGrpSpPr>
      <p:grpSpPr>
        <a:xfrm>
          <a:off x="0" y="0"/>
          <a:ext cx="0" cy="0"/>
          <a:chOff x="0" y="0"/>
          <a:chExt cx="0" cy="0"/>
        </a:xfrm>
      </p:grpSpPr>
      <p:sp>
        <p:nvSpPr>
          <p:cNvPr id="730" name="Google Shape;730;p125"/>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731" name="Google Shape;731;p12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732" name="Google Shape;732;p12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733" name="Google Shape;733;p12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34" name="Google Shape;734;p12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33045348"/>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matchingName="3.1d Corner Section Section Slide-Pale Blue">
  <p:cSld name="3.1d Corner Section Section Slide-Pale Blue">
    <p:bg>
      <p:bgPr>
        <a:blipFill>
          <a:blip r:embed="rId2">
            <a:alphaModFix/>
          </a:blip>
          <a:stretch>
            <a:fillRect/>
          </a:stretch>
        </a:blipFill>
        <a:effectLst/>
      </p:bgPr>
    </p:bg>
    <p:spTree>
      <p:nvGrpSpPr>
        <p:cNvPr id="1" name="Shape 735"/>
        <p:cNvGrpSpPr/>
        <p:nvPr/>
      </p:nvGrpSpPr>
      <p:grpSpPr>
        <a:xfrm>
          <a:off x="0" y="0"/>
          <a:ext cx="0" cy="0"/>
          <a:chOff x="0" y="0"/>
          <a:chExt cx="0" cy="0"/>
        </a:xfrm>
      </p:grpSpPr>
      <p:sp>
        <p:nvSpPr>
          <p:cNvPr id="736" name="Google Shape;736;p126"/>
          <p:cNvSpPr txBox="1">
            <a:spLocks noGrp="1"/>
          </p:cNvSpPr>
          <p:nvPr>
            <p:ph type="title"/>
          </p:nvPr>
        </p:nvSpPr>
        <p:spPr>
          <a:xfrm>
            <a:off x="5200200" y="2956900"/>
            <a:ext cx="7887600" cy="2158200"/>
          </a:xfrm>
          <a:prstGeom prst="rect">
            <a:avLst/>
          </a:prstGeom>
        </p:spPr>
        <p:txBody>
          <a:bodyPr spcFirstLastPara="1" wrap="square" lIns="0" tIns="0" rIns="0" bIns="0" anchor="b" anchorCtr="0">
            <a:noAutofit/>
          </a:bodyPr>
          <a:lstStyle>
            <a:lvl1pPr lvl="0" algn="ctr">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737" name="Google Shape;737;p12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738" name="Google Shape;738;p12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39" name="Google Shape;739;p12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40" name="Google Shape;740;p12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42583059"/>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3.0 Blank - White">
  <p:cSld name="3.0 Blank - White">
    <p:bg>
      <p:bgPr>
        <a:solidFill>
          <a:srgbClr val="FFFFFF"/>
        </a:solidFill>
        <a:effectLst/>
      </p:bgPr>
    </p:bg>
    <p:spTree>
      <p:nvGrpSpPr>
        <p:cNvPr id="1" name="Shape 741"/>
        <p:cNvGrpSpPr/>
        <p:nvPr/>
      </p:nvGrpSpPr>
      <p:grpSpPr>
        <a:xfrm>
          <a:off x="0" y="0"/>
          <a:ext cx="0" cy="0"/>
          <a:chOff x="0" y="0"/>
          <a:chExt cx="0" cy="0"/>
        </a:xfrm>
      </p:grpSpPr>
      <p:sp>
        <p:nvSpPr>
          <p:cNvPr id="742" name="Google Shape;742;p12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43" name="Google Shape;743;p12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744" name="Google Shape;744;p12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79307121"/>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3.1 Blank - White Map Corner">
  <p:cSld name="3.1 Blank - White Map Corner">
    <p:bg>
      <p:bgPr>
        <a:blipFill>
          <a:blip r:embed="rId2">
            <a:alphaModFix/>
          </a:blip>
          <a:stretch>
            <a:fillRect/>
          </a:stretch>
        </a:blipFill>
        <a:effectLst/>
      </p:bgPr>
    </p:bg>
    <p:spTree>
      <p:nvGrpSpPr>
        <p:cNvPr id="1" name="Shape 745"/>
        <p:cNvGrpSpPr/>
        <p:nvPr/>
      </p:nvGrpSpPr>
      <p:grpSpPr>
        <a:xfrm>
          <a:off x="0" y="0"/>
          <a:ext cx="0" cy="0"/>
          <a:chOff x="0" y="0"/>
          <a:chExt cx="0" cy="0"/>
        </a:xfrm>
      </p:grpSpPr>
      <p:sp>
        <p:nvSpPr>
          <p:cNvPr id="746" name="Google Shape;746;p12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47" name="Google Shape;747;p12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48" name="Google Shape;748;p12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55392868"/>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3.2 Blank - White - map">
  <p:cSld name="3.2 Blank - White - map">
    <p:bg>
      <p:bgPr>
        <a:blipFill>
          <a:blip r:embed="rId2">
            <a:alphaModFix/>
          </a:blip>
          <a:stretch>
            <a:fillRect/>
          </a:stretch>
        </a:blipFill>
        <a:effectLst/>
      </p:bgPr>
    </p:bg>
    <p:spTree>
      <p:nvGrpSpPr>
        <p:cNvPr id="1" name="Shape 749"/>
        <p:cNvGrpSpPr/>
        <p:nvPr/>
      </p:nvGrpSpPr>
      <p:grpSpPr>
        <a:xfrm>
          <a:off x="0" y="0"/>
          <a:ext cx="0" cy="0"/>
          <a:chOff x="0" y="0"/>
          <a:chExt cx="0" cy="0"/>
        </a:xfrm>
      </p:grpSpPr>
      <p:sp>
        <p:nvSpPr>
          <p:cNvPr id="750" name="Google Shape;750;p12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51" name="Google Shape;751;p12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52" name="Google Shape;752;p12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3357883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3.0 Blank - Blue">
  <p:cSld name="3.0 Blank - Blue">
    <p:bg>
      <p:bgPr>
        <a:solidFill>
          <a:schemeClr val="accent1"/>
        </a:solidFill>
        <a:effectLst/>
      </p:bgPr>
    </p:bg>
    <p:spTree>
      <p:nvGrpSpPr>
        <p:cNvPr id="1" name="Shape 753"/>
        <p:cNvGrpSpPr/>
        <p:nvPr/>
      </p:nvGrpSpPr>
      <p:grpSpPr>
        <a:xfrm>
          <a:off x="0" y="0"/>
          <a:ext cx="0" cy="0"/>
          <a:chOff x="0" y="0"/>
          <a:chExt cx="0" cy="0"/>
        </a:xfrm>
      </p:grpSpPr>
      <p:sp>
        <p:nvSpPr>
          <p:cNvPr id="754" name="Google Shape;754;p13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55" name="Google Shape;755;p13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756" name="Google Shape;756;p13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70612857"/>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3.1 Blank - Blue Map Corner">
  <p:cSld name="3.1 Blank - Blue Map Corner">
    <p:bg>
      <p:bgPr>
        <a:blipFill>
          <a:blip r:embed="rId2">
            <a:alphaModFix/>
          </a:blip>
          <a:stretch>
            <a:fillRect/>
          </a:stretch>
        </a:blipFill>
        <a:effectLst/>
      </p:bgPr>
    </p:bg>
    <p:spTree>
      <p:nvGrpSpPr>
        <p:cNvPr id="1" name="Shape 757"/>
        <p:cNvGrpSpPr/>
        <p:nvPr/>
      </p:nvGrpSpPr>
      <p:grpSpPr>
        <a:xfrm>
          <a:off x="0" y="0"/>
          <a:ext cx="0" cy="0"/>
          <a:chOff x="0" y="0"/>
          <a:chExt cx="0" cy="0"/>
        </a:xfrm>
      </p:grpSpPr>
      <p:sp>
        <p:nvSpPr>
          <p:cNvPr id="758" name="Google Shape;758;p13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59" name="Google Shape;759;p13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60" name="Google Shape;760;p13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40177121"/>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3.2 Blank - Blue Map">
  <p:cSld name="3.2 Blank - Blue Map">
    <p:bg>
      <p:bgPr>
        <a:blipFill>
          <a:blip r:embed="rId2">
            <a:alphaModFix/>
          </a:blip>
          <a:stretch>
            <a:fillRect/>
          </a:stretch>
        </a:blipFill>
        <a:effectLst/>
      </p:bgPr>
    </p:bg>
    <p:spTree>
      <p:nvGrpSpPr>
        <p:cNvPr id="1" name="Shape 761"/>
        <p:cNvGrpSpPr/>
        <p:nvPr/>
      </p:nvGrpSpPr>
      <p:grpSpPr>
        <a:xfrm>
          <a:off x="0" y="0"/>
          <a:ext cx="0" cy="0"/>
          <a:chOff x="0" y="0"/>
          <a:chExt cx="0" cy="0"/>
        </a:xfrm>
      </p:grpSpPr>
      <p:sp>
        <p:nvSpPr>
          <p:cNvPr id="762" name="Google Shape;762;p13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63" name="Google Shape;763;p13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64" name="Google Shape;764;p13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95940408"/>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3.0 Blank - Remix Blue">
  <p:cSld name="3.0 Blank - Remix Blue">
    <p:bg>
      <p:bgPr>
        <a:solidFill>
          <a:schemeClr val="accent3"/>
        </a:solidFill>
        <a:effectLst/>
      </p:bgPr>
    </p:bg>
    <p:spTree>
      <p:nvGrpSpPr>
        <p:cNvPr id="1" name="Shape 765"/>
        <p:cNvGrpSpPr/>
        <p:nvPr/>
      </p:nvGrpSpPr>
      <p:grpSpPr>
        <a:xfrm>
          <a:off x="0" y="0"/>
          <a:ext cx="0" cy="0"/>
          <a:chOff x="0" y="0"/>
          <a:chExt cx="0" cy="0"/>
        </a:xfrm>
      </p:grpSpPr>
      <p:sp>
        <p:nvSpPr>
          <p:cNvPr id="766" name="Google Shape;766;p13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67" name="Google Shape;767;p13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768" name="Google Shape;768;p13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23096"/>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3.1 Blank - Remix Blue Map Corner">
  <p:cSld name="3.1 Blank - Remix Blue Map Corner">
    <p:bg>
      <p:bgPr>
        <a:blipFill>
          <a:blip r:embed="rId2">
            <a:alphaModFix/>
          </a:blip>
          <a:stretch>
            <a:fillRect/>
          </a:stretch>
        </a:blipFill>
        <a:effectLst/>
      </p:bgPr>
    </p:bg>
    <p:spTree>
      <p:nvGrpSpPr>
        <p:cNvPr id="1" name="Shape 769"/>
        <p:cNvGrpSpPr/>
        <p:nvPr/>
      </p:nvGrpSpPr>
      <p:grpSpPr>
        <a:xfrm>
          <a:off x="0" y="0"/>
          <a:ext cx="0" cy="0"/>
          <a:chOff x="0" y="0"/>
          <a:chExt cx="0" cy="0"/>
        </a:xfrm>
      </p:grpSpPr>
      <p:sp>
        <p:nvSpPr>
          <p:cNvPr id="770" name="Google Shape;770;p13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71" name="Google Shape;771;p13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72" name="Google Shape;772;p13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93939362"/>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3.2 Blank - Remix Blue Map">
  <p:cSld name="3.2 Blank - Remix Blue Map">
    <p:bg>
      <p:bgPr>
        <a:blipFill>
          <a:blip r:embed="rId2">
            <a:alphaModFix/>
          </a:blip>
          <a:stretch>
            <a:fillRect/>
          </a:stretch>
        </a:blipFill>
        <a:effectLst/>
      </p:bgPr>
    </p:bg>
    <p:spTree>
      <p:nvGrpSpPr>
        <p:cNvPr id="1" name="Shape 773"/>
        <p:cNvGrpSpPr/>
        <p:nvPr/>
      </p:nvGrpSpPr>
      <p:grpSpPr>
        <a:xfrm>
          <a:off x="0" y="0"/>
          <a:ext cx="0" cy="0"/>
          <a:chOff x="0" y="0"/>
          <a:chExt cx="0" cy="0"/>
        </a:xfrm>
      </p:grpSpPr>
      <p:sp>
        <p:nvSpPr>
          <p:cNvPr id="774" name="Google Shape;774;p13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75" name="Google Shape;775;p13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76" name="Google Shape;776;p13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82195202"/>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3.0 Blank - Dark Blue">
  <p:cSld name="3.0 Blank - Dark Blue">
    <p:bg>
      <p:bgPr>
        <a:solidFill>
          <a:schemeClr val="dk2"/>
        </a:solidFill>
        <a:effectLst/>
      </p:bgPr>
    </p:bg>
    <p:spTree>
      <p:nvGrpSpPr>
        <p:cNvPr id="1" name="Shape 777"/>
        <p:cNvGrpSpPr/>
        <p:nvPr/>
      </p:nvGrpSpPr>
      <p:grpSpPr>
        <a:xfrm>
          <a:off x="0" y="0"/>
          <a:ext cx="0" cy="0"/>
          <a:chOff x="0" y="0"/>
          <a:chExt cx="0" cy="0"/>
        </a:xfrm>
      </p:grpSpPr>
      <p:sp>
        <p:nvSpPr>
          <p:cNvPr id="778" name="Google Shape;778;p13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79" name="Google Shape;779;p13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780" name="Google Shape;780;p13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96126130"/>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3.1 Blank - Dark Blue Map Corner">
  <p:cSld name="3.1 Blank - Dark Blue Map Corner">
    <p:bg>
      <p:bgPr>
        <a:blipFill>
          <a:blip r:embed="rId2">
            <a:alphaModFix/>
          </a:blip>
          <a:stretch>
            <a:fillRect/>
          </a:stretch>
        </a:blipFill>
        <a:effectLst/>
      </p:bgPr>
    </p:bg>
    <p:spTree>
      <p:nvGrpSpPr>
        <p:cNvPr id="1" name="Shape 781"/>
        <p:cNvGrpSpPr/>
        <p:nvPr/>
      </p:nvGrpSpPr>
      <p:grpSpPr>
        <a:xfrm>
          <a:off x="0" y="0"/>
          <a:ext cx="0" cy="0"/>
          <a:chOff x="0" y="0"/>
          <a:chExt cx="0" cy="0"/>
        </a:xfrm>
      </p:grpSpPr>
      <p:sp>
        <p:nvSpPr>
          <p:cNvPr id="782" name="Google Shape;782;p13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783" name="Google Shape;783;p13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784" name="Google Shape;784;p13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2630838"/>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1.3b Title Slide - Circle Right - Remix Blue">
  <p:cSld name="1.3b Title Slide - Circle Right - Remix Blue">
    <p:bg>
      <p:bgPr>
        <a:blipFill>
          <a:blip r:embed="rId2">
            <a:alphaModFix/>
          </a:blip>
          <a:stretch>
            <a:fillRect/>
          </a:stretch>
        </a:blipFill>
        <a:effectLst/>
      </p:bgPr>
    </p:bg>
    <p:spTree>
      <p:nvGrpSpPr>
        <p:cNvPr id="1" name="Shape 785"/>
        <p:cNvGrpSpPr/>
        <p:nvPr/>
      </p:nvGrpSpPr>
      <p:grpSpPr>
        <a:xfrm>
          <a:off x="0" y="0"/>
          <a:ext cx="0" cy="0"/>
          <a:chOff x="0" y="0"/>
          <a:chExt cx="0" cy="0"/>
        </a:xfrm>
      </p:grpSpPr>
      <p:sp>
        <p:nvSpPr>
          <p:cNvPr id="786" name="Google Shape;786;p138"/>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787" name="Google Shape;787;p138"/>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788" name="Google Shape;788;p138"/>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789" name="Google Shape;789;p138"/>
          <p:cNvSpPr txBox="1">
            <a:spLocks noGrp="1"/>
          </p:cNvSpPr>
          <p:nvPr>
            <p:ph type="subTitle" idx="2"/>
          </p:nvPr>
        </p:nvSpPr>
        <p:spPr>
          <a:xfrm>
            <a:off x="914400" y="5485500"/>
            <a:ext cx="62472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
        <p:nvSpPr>
          <p:cNvPr id="790" name="Google Shape;790;p138"/>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lt1"/>
                </a:solidFill>
                <a:latin typeface="Inter SemiBold"/>
                <a:ea typeface="Inter SemiBold"/>
                <a:cs typeface="Inter SemiBold"/>
                <a:sym typeface="Inter SemiBold"/>
              </a:defRPr>
            </a:lvl1pPr>
            <a:lvl2pPr lvl="1">
              <a:buNone/>
              <a:defRPr>
                <a:solidFill>
                  <a:schemeClr val="lt1"/>
                </a:solidFill>
                <a:latin typeface="Inter SemiBold"/>
                <a:ea typeface="Inter SemiBold"/>
                <a:cs typeface="Inter SemiBold"/>
                <a:sym typeface="Inter SemiBold"/>
              </a:defRPr>
            </a:lvl2pPr>
            <a:lvl3pPr lvl="2">
              <a:buNone/>
              <a:defRPr>
                <a:solidFill>
                  <a:schemeClr val="lt1"/>
                </a:solidFill>
                <a:latin typeface="Inter SemiBold"/>
                <a:ea typeface="Inter SemiBold"/>
                <a:cs typeface="Inter SemiBold"/>
                <a:sym typeface="Inter SemiBold"/>
              </a:defRPr>
            </a:lvl3pPr>
            <a:lvl4pPr lvl="3">
              <a:buNone/>
              <a:defRPr>
                <a:solidFill>
                  <a:schemeClr val="lt1"/>
                </a:solidFill>
                <a:latin typeface="Inter SemiBold"/>
                <a:ea typeface="Inter SemiBold"/>
                <a:cs typeface="Inter SemiBold"/>
                <a:sym typeface="Inter SemiBold"/>
              </a:defRPr>
            </a:lvl4pPr>
            <a:lvl5pPr lvl="4">
              <a:buNone/>
              <a:defRPr>
                <a:solidFill>
                  <a:schemeClr val="lt1"/>
                </a:solidFill>
                <a:latin typeface="Inter SemiBold"/>
                <a:ea typeface="Inter SemiBold"/>
                <a:cs typeface="Inter SemiBold"/>
                <a:sym typeface="Inter SemiBold"/>
              </a:defRPr>
            </a:lvl5pPr>
            <a:lvl6pPr lvl="5">
              <a:buNone/>
              <a:defRPr>
                <a:solidFill>
                  <a:schemeClr val="lt1"/>
                </a:solidFill>
                <a:latin typeface="Inter SemiBold"/>
                <a:ea typeface="Inter SemiBold"/>
                <a:cs typeface="Inter SemiBold"/>
                <a:sym typeface="Inter SemiBold"/>
              </a:defRPr>
            </a:lvl6pPr>
            <a:lvl7pPr lvl="6">
              <a:buNone/>
              <a:defRPr>
                <a:solidFill>
                  <a:schemeClr val="lt1"/>
                </a:solidFill>
                <a:latin typeface="Inter SemiBold"/>
                <a:ea typeface="Inter SemiBold"/>
                <a:cs typeface="Inter SemiBold"/>
                <a:sym typeface="Inter SemiBold"/>
              </a:defRPr>
            </a:lvl7pPr>
            <a:lvl8pPr lvl="7">
              <a:buNone/>
              <a:defRPr>
                <a:solidFill>
                  <a:schemeClr val="lt1"/>
                </a:solidFill>
                <a:latin typeface="Inter SemiBold"/>
                <a:ea typeface="Inter SemiBold"/>
                <a:cs typeface="Inter SemiBold"/>
                <a:sym typeface="Inter SemiBold"/>
              </a:defRPr>
            </a:lvl8pPr>
            <a:lvl9pPr lvl="8">
              <a:buNone/>
              <a:defRPr>
                <a:solidFill>
                  <a:schemeClr val="lt1"/>
                </a:solidFill>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81132244"/>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1.3 Title Slide - Circle Right - Via Blue">
  <p:cSld name="1.3 Title Slide - Circle Right - Via Blue">
    <p:bg>
      <p:bgPr>
        <a:blipFill>
          <a:blip r:embed="rId2">
            <a:alphaModFix/>
          </a:blip>
          <a:stretch>
            <a:fillRect/>
          </a:stretch>
        </a:blipFill>
        <a:effectLst/>
      </p:bgPr>
    </p:bg>
    <p:spTree>
      <p:nvGrpSpPr>
        <p:cNvPr id="1" name="Shape 791"/>
        <p:cNvGrpSpPr/>
        <p:nvPr/>
      </p:nvGrpSpPr>
      <p:grpSpPr>
        <a:xfrm>
          <a:off x="0" y="0"/>
          <a:ext cx="0" cy="0"/>
          <a:chOff x="0" y="0"/>
          <a:chExt cx="0" cy="0"/>
        </a:xfrm>
      </p:grpSpPr>
      <p:sp>
        <p:nvSpPr>
          <p:cNvPr id="792" name="Google Shape;792;p139"/>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793" name="Google Shape;793;p139"/>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794" name="Google Shape;794;p139"/>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795" name="Google Shape;795;p139"/>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796" name="Google Shape;796;p139"/>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lt1"/>
                </a:solidFill>
                <a:latin typeface="Inter SemiBold"/>
                <a:ea typeface="Inter SemiBold"/>
                <a:cs typeface="Inter SemiBold"/>
                <a:sym typeface="Inter SemiBold"/>
              </a:defRPr>
            </a:lvl1pPr>
            <a:lvl2pPr lvl="1">
              <a:buNone/>
              <a:defRPr>
                <a:solidFill>
                  <a:schemeClr val="lt1"/>
                </a:solidFill>
                <a:latin typeface="Inter SemiBold"/>
                <a:ea typeface="Inter SemiBold"/>
                <a:cs typeface="Inter SemiBold"/>
                <a:sym typeface="Inter SemiBold"/>
              </a:defRPr>
            </a:lvl2pPr>
            <a:lvl3pPr lvl="2">
              <a:buNone/>
              <a:defRPr>
                <a:solidFill>
                  <a:schemeClr val="lt1"/>
                </a:solidFill>
                <a:latin typeface="Inter SemiBold"/>
                <a:ea typeface="Inter SemiBold"/>
                <a:cs typeface="Inter SemiBold"/>
                <a:sym typeface="Inter SemiBold"/>
              </a:defRPr>
            </a:lvl3pPr>
            <a:lvl4pPr lvl="3">
              <a:buNone/>
              <a:defRPr>
                <a:solidFill>
                  <a:schemeClr val="lt1"/>
                </a:solidFill>
                <a:latin typeface="Inter SemiBold"/>
                <a:ea typeface="Inter SemiBold"/>
                <a:cs typeface="Inter SemiBold"/>
                <a:sym typeface="Inter SemiBold"/>
              </a:defRPr>
            </a:lvl4pPr>
            <a:lvl5pPr lvl="4">
              <a:buNone/>
              <a:defRPr>
                <a:solidFill>
                  <a:schemeClr val="lt1"/>
                </a:solidFill>
                <a:latin typeface="Inter SemiBold"/>
                <a:ea typeface="Inter SemiBold"/>
                <a:cs typeface="Inter SemiBold"/>
                <a:sym typeface="Inter SemiBold"/>
              </a:defRPr>
            </a:lvl5pPr>
            <a:lvl6pPr lvl="5">
              <a:buNone/>
              <a:defRPr>
                <a:solidFill>
                  <a:schemeClr val="lt1"/>
                </a:solidFill>
                <a:latin typeface="Inter SemiBold"/>
                <a:ea typeface="Inter SemiBold"/>
                <a:cs typeface="Inter SemiBold"/>
                <a:sym typeface="Inter SemiBold"/>
              </a:defRPr>
            </a:lvl6pPr>
            <a:lvl7pPr lvl="6">
              <a:buNone/>
              <a:defRPr>
                <a:solidFill>
                  <a:schemeClr val="lt1"/>
                </a:solidFill>
                <a:latin typeface="Inter SemiBold"/>
                <a:ea typeface="Inter SemiBold"/>
                <a:cs typeface="Inter SemiBold"/>
                <a:sym typeface="Inter SemiBold"/>
              </a:defRPr>
            </a:lvl7pPr>
            <a:lvl8pPr lvl="7">
              <a:buNone/>
              <a:defRPr>
                <a:solidFill>
                  <a:schemeClr val="lt1"/>
                </a:solidFill>
                <a:latin typeface="Inter SemiBold"/>
                <a:ea typeface="Inter SemiBold"/>
                <a:cs typeface="Inter SemiBold"/>
                <a:sym typeface="Inter SemiBold"/>
              </a:defRPr>
            </a:lvl8pPr>
            <a:lvl9pPr lvl="8">
              <a:buNone/>
              <a:defRPr>
                <a:solidFill>
                  <a:schemeClr val="lt1"/>
                </a:solidFill>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56376658"/>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1.3c Title Slide - Circle Right - Dark Blue">
  <p:cSld name="1.3c Title Slide - Circle Right - Dark Blue">
    <p:bg>
      <p:bgPr>
        <a:blipFill>
          <a:blip r:embed="rId2">
            <a:alphaModFix/>
          </a:blip>
          <a:stretch>
            <a:fillRect/>
          </a:stretch>
        </a:blipFill>
        <a:effectLst/>
      </p:bgPr>
    </p:bg>
    <p:spTree>
      <p:nvGrpSpPr>
        <p:cNvPr id="1" name="Shape 797"/>
        <p:cNvGrpSpPr/>
        <p:nvPr/>
      </p:nvGrpSpPr>
      <p:grpSpPr>
        <a:xfrm>
          <a:off x="0" y="0"/>
          <a:ext cx="0" cy="0"/>
          <a:chOff x="0" y="0"/>
          <a:chExt cx="0" cy="0"/>
        </a:xfrm>
      </p:grpSpPr>
      <p:sp>
        <p:nvSpPr>
          <p:cNvPr id="798" name="Google Shape;798;p140"/>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799" name="Google Shape;799;p140"/>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800" name="Google Shape;800;p140"/>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801" name="Google Shape;801;p140"/>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802" name="Google Shape;802;p140"/>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lt1"/>
                </a:solidFill>
                <a:latin typeface="Inter SemiBold"/>
                <a:ea typeface="Inter SemiBold"/>
                <a:cs typeface="Inter SemiBold"/>
                <a:sym typeface="Inter SemiBold"/>
              </a:defRPr>
            </a:lvl1pPr>
            <a:lvl2pPr lvl="1">
              <a:buNone/>
              <a:defRPr>
                <a:solidFill>
                  <a:schemeClr val="lt1"/>
                </a:solidFill>
                <a:latin typeface="Inter SemiBold"/>
                <a:ea typeface="Inter SemiBold"/>
                <a:cs typeface="Inter SemiBold"/>
                <a:sym typeface="Inter SemiBold"/>
              </a:defRPr>
            </a:lvl2pPr>
            <a:lvl3pPr lvl="2">
              <a:buNone/>
              <a:defRPr>
                <a:solidFill>
                  <a:schemeClr val="lt1"/>
                </a:solidFill>
                <a:latin typeface="Inter SemiBold"/>
                <a:ea typeface="Inter SemiBold"/>
                <a:cs typeface="Inter SemiBold"/>
                <a:sym typeface="Inter SemiBold"/>
              </a:defRPr>
            </a:lvl3pPr>
            <a:lvl4pPr lvl="3">
              <a:buNone/>
              <a:defRPr>
                <a:solidFill>
                  <a:schemeClr val="lt1"/>
                </a:solidFill>
                <a:latin typeface="Inter SemiBold"/>
                <a:ea typeface="Inter SemiBold"/>
                <a:cs typeface="Inter SemiBold"/>
                <a:sym typeface="Inter SemiBold"/>
              </a:defRPr>
            </a:lvl4pPr>
            <a:lvl5pPr lvl="4">
              <a:buNone/>
              <a:defRPr>
                <a:solidFill>
                  <a:schemeClr val="lt1"/>
                </a:solidFill>
                <a:latin typeface="Inter SemiBold"/>
                <a:ea typeface="Inter SemiBold"/>
                <a:cs typeface="Inter SemiBold"/>
                <a:sym typeface="Inter SemiBold"/>
              </a:defRPr>
            </a:lvl5pPr>
            <a:lvl6pPr lvl="5">
              <a:buNone/>
              <a:defRPr>
                <a:solidFill>
                  <a:schemeClr val="lt1"/>
                </a:solidFill>
                <a:latin typeface="Inter SemiBold"/>
                <a:ea typeface="Inter SemiBold"/>
                <a:cs typeface="Inter SemiBold"/>
                <a:sym typeface="Inter SemiBold"/>
              </a:defRPr>
            </a:lvl6pPr>
            <a:lvl7pPr lvl="6">
              <a:buNone/>
              <a:defRPr>
                <a:solidFill>
                  <a:schemeClr val="lt1"/>
                </a:solidFill>
                <a:latin typeface="Inter SemiBold"/>
                <a:ea typeface="Inter SemiBold"/>
                <a:cs typeface="Inter SemiBold"/>
                <a:sym typeface="Inter SemiBold"/>
              </a:defRPr>
            </a:lvl7pPr>
            <a:lvl8pPr lvl="7">
              <a:buNone/>
              <a:defRPr>
                <a:solidFill>
                  <a:schemeClr val="lt1"/>
                </a:solidFill>
                <a:latin typeface="Inter SemiBold"/>
                <a:ea typeface="Inter SemiBold"/>
                <a:cs typeface="Inter SemiBold"/>
                <a:sym typeface="Inter SemiBold"/>
              </a:defRPr>
            </a:lvl8pPr>
            <a:lvl9pPr lvl="8">
              <a:buNone/>
              <a:defRPr>
                <a:solidFill>
                  <a:schemeClr val="lt1"/>
                </a:solidFill>
                <a:latin typeface="Inter SemiBold"/>
                <a:ea typeface="Inter SemiBold"/>
                <a:cs typeface="Inter SemiBold"/>
                <a:sym typeface="Inter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81237701"/>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4.3 Angled 1:2">
  <p:cSld name="4.3 Angled 1:2">
    <p:bg>
      <p:bgPr>
        <a:solidFill>
          <a:srgbClr val="FFFFFF"/>
        </a:solidFill>
        <a:effectLst/>
      </p:bgPr>
    </p:bg>
    <p:spTree>
      <p:nvGrpSpPr>
        <p:cNvPr id="1" name="Shape 803"/>
        <p:cNvGrpSpPr/>
        <p:nvPr/>
      </p:nvGrpSpPr>
      <p:grpSpPr>
        <a:xfrm>
          <a:off x="0" y="0"/>
          <a:ext cx="0" cy="0"/>
          <a:chOff x="0" y="0"/>
          <a:chExt cx="0" cy="0"/>
        </a:xfrm>
      </p:grpSpPr>
      <p:sp>
        <p:nvSpPr>
          <p:cNvPr id="804" name="Google Shape;804;p141"/>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dk2"/>
          </a:solidFill>
          <a:ln>
            <a:noFill/>
          </a:ln>
        </p:spPr>
      </p:sp>
      <p:sp>
        <p:nvSpPr>
          <p:cNvPr id="805" name="Google Shape;805;p14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06" name="Google Shape;806;p14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07" name="Google Shape;807;p14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08" name="Google Shape;808;p14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09" name="Google Shape;809;p14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665652297"/>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4.3 Angled 1:1">
  <p:cSld name="4.3 Angled 1:1">
    <p:bg>
      <p:bgPr>
        <a:solidFill>
          <a:srgbClr val="FFFFFF"/>
        </a:solidFill>
        <a:effectLst/>
      </p:bgPr>
    </p:bg>
    <p:spTree>
      <p:nvGrpSpPr>
        <p:cNvPr id="1" name="Shape 810"/>
        <p:cNvGrpSpPr/>
        <p:nvPr/>
      </p:nvGrpSpPr>
      <p:grpSpPr>
        <a:xfrm>
          <a:off x="0" y="0"/>
          <a:ext cx="0" cy="0"/>
          <a:chOff x="0" y="0"/>
          <a:chExt cx="0" cy="0"/>
        </a:xfrm>
      </p:grpSpPr>
      <p:sp>
        <p:nvSpPr>
          <p:cNvPr id="811" name="Google Shape;811;p142"/>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dk2"/>
          </a:solidFill>
          <a:ln>
            <a:noFill/>
          </a:ln>
        </p:spPr>
      </p:sp>
      <p:sp>
        <p:nvSpPr>
          <p:cNvPr id="812" name="Google Shape;812;p14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13" name="Google Shape;813;p14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14" name="Google Shape;814;p14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15" name="Google Shape;815;p14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16" name="Google Shape;816;p14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227670866"/>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4.3 Angled 2:1">
  <p:cSld name="4.3 Angled 2:1">
    <p:bg>
      <p:bgPr>
        <a:solidFill>
          <a:srgbClr val="FFFFFF"/>
        </a:solidFill>
        <a:effectLst/>
      </p:bgPr>
    </p:bg>
    <p:spTree>
      <p:nvGrpSpPr>
        <p:cNvPr id="1" name="Shape 817"/>
        <p:cNvGrpSpPr/>
        <p:nvPr/>
      </p:nvGrpSpPr>
      <p:grpSpPr>
        <a:xfrm>
          <a:off x="0" y="0"/>
          <a:ext cx="0" cy="0"/>
          <a:chOff x="0" y="0"/>
          <a:chExt cx="0" cy="0"/>
        </a:xfrm>
      </p:grpSpPr>
      <p:sp>
        <p:nvSpPr>
          <p:cNvPr id="818" name="Google Shape;818;p143"/>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sp>
        <p:nvSpPr>
          <p:cNvPr id="819" name="Google Shape;819;p14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20" name="Google Shape;820;p14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21" name="Google Shape;821;p14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22" name="Google Shape;822;p14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23" name="Google Shape;823;p14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42146664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4.0 Angled 1:2">
  <p:cSld name="4.0 Angled 1:2">
    <p:bg>
      <p:bgPr>
        <a:solidFill>
          <a:srgbClr val="FFFFFF"/>
        </a:solidFill>
        <a:effectLst/>
      </p:bgPr>
    </p:bg>
    <p:spTree>
      <p:nvGrpSpPr>
        <p:cNvPr id="1" name="Shape 824"/>
        <p:cNvGrpSpPr/>
        <p:nvPr/>
      </p:nvGrpSpPr>
      <p:grpSpPr>
        <a:xfrm>
          <a:off x="0" y="0"/>
          <a:ext cx="0" cy="0"/>
          <a:chOff x="0" y="0"/>
          <a:chExt cx="0" cy="0"/>
        </a:xfrm>
      </p:grpSpPr>
      <p:sp>
        <p:nvSpPr>
          <p:cNvPr id="825" name="Google Shape;825;p144"/>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1"/>
          </a:solidFill>
          <a:ln>
            <a:noFill/>
          </a:ln>
        </p:spPr>
      </p:sp>
      <p:sp>
        <p:nvSpPr>
          <p:cNvPr id="826" name="Google Shape;826;p14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27" name="Google Shape;827;p14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28" name="Google Shape;828;p14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29" name="Google Shape;829;p14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30" name="Google Shape;830;p14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904202035"/>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4.0 Angled 1:1">
  <p:cSld name="4.0 Angled 1:1">
    <p:bg>
      <p:bgPr>
        <a:solidFill>
          <a:srgbClr val="FFFFFF"/>
        </a:solidFill>
        <a:effectLst/>
      </p:bgPr>
    </p:bg>
    <p:spTree>
      <p:nvGrpSpPr>
        <p:cNvPr id="1" name="Shape 831"/>
        <p:cNvGrpSpPr/>
        <p:nvPr/>
      </p:nvGrpSpPr>
      <p:grpSpPr>
        <a:xfrm>
          <a:off x="0" y="0"/>
          <a:ext cx="0" cy="0"/>
          <a:chOff x="0" y="0"/>
          <a:chExt cx="0" cy="0"/>
        </a:xfrm>
      </p:grpSpPr>
      <p:sp>
        <p:nvSpPr>
          <p:cNvPr id="832" name="Google Shape;832;p145"/>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1"/>
          </a:solidFill>
          <a:ln>
            <a:noFill/>
          </a:ln>
        </p:spPr>
      </p:sp>
      <p:sp>
        <p:nvSpPr>
          <p:cNvPr id="833" name="Google Shape;833;p14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34" name="Google Shape;834;p14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35" name="Google Shape;835;p14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36" name="Google Shape;836;p14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37" name="Google Shape;837;p14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680555135"/>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4.0 Angled 2:1">
  <p:cSld name="4.0 Angled 2:1">
    <p:bg>
      <p:bgPr>
        <a:solidFill>
          <a:srgbClr val="FFFFFF"/>
        </a:solidFill>
        <a:effectLst/>
      </p:bgPr>
    </p:bg>
    <p:spTree>
      <p:nvGrpSpPr>
        <p:cNvPr id="1" name="Shape 838"/>
        <p:cNvGrpSpPr/>
        <p:nvPr/>
      </p:nvGrpSpPr>
      <p:grpSpPr>
        <a:xfrm>
          <a:off x="0" y="0"/>
          <a:ext cx="0" cy="0"/>
          <a:chOff x="0" y="0"/>
          <a:chExt cx="0" cy="0"/>
        </a:xfrm>
      </p:grpSpPr>
      <p:sp>
        <p:nvSpPr>
          <p:cNvPr id="839" name="Google Shape;839;p146"/>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1"/>
          </a:solidFill>
          <a:ln>
            <a:noFill/>
          </a:ln>
        </p:spPr>
      </p:sp>
      <p:sp>
        <p:nvSpPr>
          <p:cNvPr id="840" name="Google Shape;840;p14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41" name="Google Shape;841;p14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42" name="Google Shape;842;p14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43" name="Google Shape;843;p14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44" name="Google Shape;844;p14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765717052"/>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4.1 Angled 1:2">
  <p:cSld name="4.1 Angled 1:2">
    <p:bg>
      <p:bgPr>
        <a:solidFill>
          <a:srgbClr val="FFFFFF"/>
        </a:solidFill>
        <a:effectLst/>
      </p:bgPr>
    </p:bg>
    <p:spTree>
      <p:nvGrpSpPr>
        <p:cNvPr id="1" name="Shape 845"/>
        <p:cNvGrpSpPr/>
        <p:nvPr/>
      </p:nvGrpSpPr>
      <p:grpSpPr>
        <a:xfrm>
          <a:off x="0" y="0"/>
          <a:ext cx="0" cy="0"/>
          <a:chOff x="0" y="0"/>
          <a:chExt cx="0" cy="0"/>
        </a:xfrm>
      </p:grpSpPr>
      <p:sp>
        <p:nvSpPr>
          <p:cNvPr id="846" name="Google Shape;846;p147"/>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3"/>
          </a:solidFill>
          <a:ln>
            <a:noFill/>
          </a:ln>
        </p:spPr>
      </p:sp>
      <p:sp>
        <p:nvSpPr>
          <p:cNvPr id="847" name="Google Shape;847;p14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48" name="Google Shape;848;p14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49" name="Google Shape;849;p14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50" name="Google Shape;850;p14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51" name="Google Shape;851;p14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955103931"/>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4.1 Angled 1:1">
  <p:cSld name="4.1 Angled 1:1">
    <p:bg>
      <p:bgPr>
        <a:solidFill>
          <a:srgbClr val="FFFFFF"/>
        </a:solidFill>
        <a:effectLst/>
      </p:bgPr>
    </p:bg>
    <p:spTree>
      <p:nvGrpSpPr>
        <p:cNvPr id="1" name="Shape 852"/>
        <p:cNvGrpSpPr/>
        <p:nvPr/>
      </p:nvGrpSpPr>
      <p:grpSpPr>
        <a:xfrm>
          <a:off x="0" y="0"/>
          <a:ext cx="0" cy="0"/>
          <a:chOff x="0" y="0"/>
          <a:chExt cx="0" cy="0"/>
        </a:xfrm>
      </p:grpSpPr>
      <p:sp>
        <p:nvSpPr>
          <p:cNvPr id="853" name="Google Shape;853;p148"/>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3"/>
          </a:solidFill>
          <a:ln>
            <a:noFill/>
          </a:ln>
        </p:spPr>
      </p:sp>
      <p:sp>
        <p:nvSpPr>
          <p:cNvPr id="854" name="Google Shape;854;p14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55" name="Google Shape;855;p14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56" name="Google Shape;856;p14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57" name="Google Shape;857;p14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58" name="Google Shape;858;p14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063915389"/>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4.1 Angled 2:1">
  <p:cSld name="4.1 Angled 2:1">
    <p:bg>
      <p:bgPr>
        <a:solidFill>
          <a:srgbClr val="FFFFFF"/>
        </a:solidFill>
        <a:effectLst/>
      </p:bgPr>
    </p:bg>
    <p:spTree>
      <p:nvGrpSpPr>
        <p:cNvPr id="1" name="Shape 859"/>
        <p:cNvGrpSpPr/>
        <p:nvPr/>
      </p:nvGrpSpPr>
      <p:grpSpPr>
        <a:xfrm>
          <a:off x="0" y="0"/>
          <a:ext cx="0" cy="0"/>
          <a:chOff x="0" y="0"/>
          <a:chExt cx="0" cy="0"/>
        </a:xfrm>
      </p:grpSpPr>
      <p:sp>
        <p:nvSpPr>
          <p:cNvPr id="860" name="Google Shape;860;p149"/>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3"/>
          </a:solidFill>
          <a:ln>
            <a:noFill/>
          </a:ln>
        </p:spPr>
      </p:sp>
      <p:sp>
        <p:nvSpPr>
          <p:cNvPr id="861" name="Google Shape;861;p14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62" name="Google Shape;862;p14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63" name="Google Shape;863;p14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64" name="Google Shape;864;p14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65" name="Google Shape;865;p14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417311895"/>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4.3 Angled 1:2">
  <p:cSld name="1_4.3 Angled 1:2">
    <p:bg>
      <p:bgPr>
        <a:solidFill>
          <a:srgbClr val="FFFFFF"/>
        </a:solidFill>
        <a:effectLst/>
      </p:bgPr>
    </p:bg>
    <p:spTree>
      <p:nvGrpSpPr>
        <p:cNvPr id="1" name="Shape 866"/>
        <p:cNvGrpSpPr/>
        <p:nvPr/>
      </p:nvGrpSpPr>
      <p:grpSpPr>
        <a:xfrm>
          <a:off x="0" y="0"/>
          <a:ext cx="0" cy="0"/>
          <a:chOff x="0" y="0"/>
          <a:chExt cx="0" cy="0"/>
        </a:xfrm>
      </p:grpSpPr>
      <p:sp>
        <p:nvSpPr>
          <p:cNvPr id="867" name="Google Shape;867;p150"/>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rgbClr val="DDF7FF"/>
          </a:solidFill>
          <a:ln>
            <a:noFill/>
          </a:ln>
        </p:spPr>
      </p:sp>
      <p:sp>
        <p:nvSpPr>
          <p:cNvPr id="868" name="Google Shape;868;p15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69" name="Google Shape;869;p15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70" name="Google Shape;870;p15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71" name="Google Shape;871;p15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72" name="Google Shape;872;p15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779197156"/>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4.3 Angled 1:1">
  <p:cSld name="1_4.3 Angled 1:1">
    <p:bg>
      <p:bgPr>
        <a:solidFill>
          <a:srgbClr val="FFFFFF"/>
        </a:solidFill>
        <a:effectLst/>
      </p:bgPr>
    </p:bg>
    <p:spTree>
      <p:nvGrpSpPr>
        <p:cNvPr id="1" name="Shape 873"/>
        <p:cNvGrpSpPr/>
        <p:nvPr/>
      </p:nvGrpSpPr>
      <p:grpSpPr>
        <a:xfrm>
          <a:off x="0" y="0"/>
          <a:ext cx="0" cy="0"/>
          <a:chOff x="0" y="0"/>
          <a:chExt cx="0" cy="0"/>
        </a:xfrm>
      </p:grpSpPr>
      <p:sp>
        <p:nvSpPr>
          <p:cNvPr id="874" name="Google Shape;874;p151"/>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rgbClr val="DDF7FF"/>
          </a:solidFill>
          <a:ln>
            <a:noFill/>
          </a:ln>
        </p:spPr>
      </p:sp>
      <p:sp>
        <p:nvSpPr>
          <p:cNvPr id="875" name="Google Shape;875;p15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76" name="Google Shape;876;p15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77" name="Google Shape;877;p15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78" name="Google Shape;878;p15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79" name="Google Shape;879;p15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254522710"/>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4.3 Angled 2:1">
  <p:cSld name="1_4.3 Angled 2:1">
    <p:bg>
      <p:bgPr>
        <a:solidFill>
          <a:srgbClr val="FFFFFF"/>
        </a:solidFill>
        <a:effectLst/>
      </p:bgPr>
    </p:bg>
    <p:spTree>
      <p:nvGrpSpPr>
        <p:cNvPr id="1" name="Shape 880"/>
        <p:cNvGrpSpPr/>
        <p:nvPr/>
      </p:nvGrpSpPr>
      <p:grpSpPr>
        <a:xfrm>
          <a:off x="0" y="0"/>
          <a:ext cx="0" cy="0"/>
          <a:chOff x="0" y="0"/>
          <a:chExt cx="0" cy="0"/>
        </a:xfrm>
      </p:grpSpPr>
      <p:sp>
        <p:nvSpPr>
          <p:cNvPr id="881" name="Google Shape;881;p152"/>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rgbClr val="DDF7FF"/>
          </a:solidFill>
          <a:ln>
            <a:noFill/>
          </a:ln>
        </p:spPr>
      </p:sp>
      <p:sp>
        <p:nvSpPr>
          <p:cNvPr id="882" name="Google Shape;882;p15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83" name="Google Shape;883;p15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84" name="Google Shape;884;p15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85" name="Google Shape;885;p15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86" name="Google Shape;886;p15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667872020"/>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4.4 Angled 1:2">
  <p:cSld name="4.4 Angled 1:2">
    <p:bg>
      <p:bgPr>
        <a:solidFill>
          <a:srgbClr val="FFFFFF"/>
        </a:solidFill>
        <a:effectLst/>
      </p:bgPr>
    </p:bg>
    <p:spTree>
      <p:nvGrpSpPr>
        <p:cNvPr id="1" name="Shape 887"/>
        <p:cNvGrpSpPr/>
        <p:nvPr/>
      </p:nvGrpSpPr>
      <p:grpSpPr>
        <a:xfrm>
          <a:off x="0" y="0"/>
          <a:ext cx="0" cy="0"/>
          <a:chOff x="0" y="0"/>
          <a:chExt cx="0" cy="0"/>
        </a:xfrm>
      </p:grpSpPr>
      <p:sp>
        <p:nvSpPr>
          <p:cNvPr id="888" name="Google Shape;888;p153"/>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4"/>
          </a:solidFill>
          <a:ln>
            <a:noFill/>
          </a:ln>
        </p:spPr>
      </p:sp>
      <p:sp>
        <p:nvSpPr>
          <p:cNvPr id="889" name="Google Shape;889;p15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90" name="Google Shape;890;p15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91" name="Google Shape;891;p15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92" name="Google Shape;892;p15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893" name="Google Shape;893;p15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780097219"/>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4.4 Angled 1:1">
  <p:cSld name="4.4 Angled 1:1">
    <p:bg>
      <p:bgPr>
        <a:solidFill>
          <a:srgbClr val="FFFFFF"/>
        </a:solidFill>
        <a:effectLst/>
      </p:bgPr>
    </p:bg>
    <p:spTree>
      <p:nvGrpSpPr>
        <p:cNvPr id="1" name="Shape 894"/>
        <p:cNvGrpSpPr/>
        <p:nvPr/>
      </p:nvGrpSpPr>
      <p:grpSpPr>
        <a:xfrm>
          <a:off x="0" y="0"/>
          <a:ext cx="0" cy="0"/>
          <a:chOff x="0" y="0"/>
          <a:chExt cx="0" cy="0"/>
        </a:xfrm>
      </p:grpSpPr>
      <p:sp>
        <p:nvSpPr>
          <p:cNvPr id="895" name="Google Shape;895;p154"/>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4"/>
          </a:solidFill>
          <a:ln>
            <a:noFill/>
          </a:ln>
        </p:spPr>
      </p:sp>
      <p:sp>
        <p:nvSpPr>
          <p:cNvPr id="896" name="Google Shape;896;p15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897" name="Google Shape;897;p15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898" name="Google Shape;898;p15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899" name="Google Shape;899;p15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900" name="Google Shape;900;p15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840203600"/>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4.4 Angled 2:1">
  <p:cSld name="4.4 Angled 2:1">
    <p:bg>
      <p:bgPr>
        <a:solidFill>
          <a:srgbClr val="FFFFFF"/>
        </a:solidFill>
        <a:effectLst/>
      </p:bgPr>
    </p:bg>
    <p:spTree>
      <p:nvGrpSpPr>
        <p:cNvPr id="1" name="Shape 901"/>
        <p:cNvGrpSpPr/>
        <p:nvPr/>
      </p:nvGrpSpPr>
      <p:grpSpPr>
        <a:xfrm>
          <a:off x="0" y="0"/>
          <a:ext cx="0" cy="0"/>
          <a:chOff x="0" y="0"/>
          <a:chExt cx="0" cy="0"/>
        </a:xfrm>
      </p:grpSpPr>
      <p:sp>
        <p:nvSpPr>
          <p:cNvPr id="902" name="Google Shape;902;p155"/>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4"/>
          </a:solidFill>
          <a:ln>
            <a:noFill/>
          </a:ln>
        </p:spPr>
      </p:sp>
      <p:sp>
        <p:nvSpPr>
          <p:cNvPr id="903" name="Google Shape;903;p15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904" name="Google Shape;904;p15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905" name="Google Shape;905;p15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906" name="Google Shape;906;p15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907" name="Google Shape;907;p15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88863978"/>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Illustration - Headline + Eyebrow">
  <p:cSld name="Illustration - Headline + Eyebrow">
    <p:bg>
      <p:bgPr>
        <a:blipFill>
          <a:blip r:embed="rId2">
            <a:alphaModFix/>
          </a:blip>
          <a:stretch>
            <a:fillRect/>
          </a:stretch>
        </a:blipFill>
        <a:effectLst/>
      </p:bgPr>
    </p:bg>
    <p:spTree>
      <p:nvGrpSpPr>
        <p:cNvPr id="1" name="Shape 908"/>
        <p:cNvGrpSpPr/>
        <p:nvPr/>
      </p:nvGrpSpPr>
      <p:grpSpPr>
        <a:xfrm>
          <a:off x="0" y="0"/>
          <a:ext cx="0" cy="0"/>
          <a:chOff x="0" y="0"/>
          <a:chExt cx="0" cy="0"/>
        </a:xfrm>
      </p:grpSpPr>
      <p:sp>
        <p:nvSpPr>
          <p:cNvPr id="909" name="Google Shape;909;p15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910" name="Google Shape;910;p15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911" name="Google Shape;911;p15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912" name="Google Shape;912;p15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913" name="Google Shape;913;p15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976560453"/>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Illustration - blank">
  <p:cSld name="Illustration - blank">
    <p:bg>
      <p:bgPr>
        <a:blipFill>
          <a:blip r:embed="rId2">
            <a:alphaModFix/>
          </a:blip>
          <a:stretch>
            <a:fillRect/>
          </a:stretch>
        </a:blipFill>
        <a:effectLst/>
      </p:bgPr>
    </p:bg>
    <p:spTree>
      <p:nvGrpSpPr>
        <p:cNvPr id="1" name="Shape 914"/>
        <p:cNvGrpSpPr/>
        <p:nvPr/>
      </p:nvGrpSpPr>
      <p:grpSpPr>
        <a:xfrm>
          <a:off x="0" y="0"/>
          <a:ext cx="0" cy="0"/>
          <a:chOff x="0" y="0"/>
          <a:chExt cx="0" cy="0"/>
        </a:xfrm>
      </p:grpSpPr>
      <p:sp>
        <p:nvSpPr>
          <p:cNvPr id="915" name="Google Shape;915;p15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916" name="Google Shape;916;p15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917" name="Google Shape;917;p15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46227246"/>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Illustration 2 - Headline + Eyebrow">
  <p:cSld name="Illustration 2 - Headline + Eyebrow">
    <p:bg>
      <p:bgPr>
        <a:blipFill>
          <a:blip r:embed="rId2">
            <a:alphaModFix/>
          </a:blip>
          <a:stretch>
            <a:fillRect/>
          </a:stretch>
        </a:blipFill>
        <a:effectLst/>
      </p:bgPr>
    </p:bg>
    <p:spTree>
      <p:nvGrpSpPr>
        <p:cNvPr id="1" name="Shape 918"/>
        <p:cNvGrpSpPr/>
        <p:nvPr/>
      </p:nvGrpSpPr>
      <p:grpSpPr>
        <a:xfrm>
          <a:off x="0" y="0"/>
          <a:ext cx="0" cy="0"/>
          <a:chOff x="0" y="0"/>
          <a:chExt cx="0" cy="0"/>
        </a:xfrm>
      </p:grpSpPr>
      <p:sp>
        <p:nvSpPr>
          <p:cNvPr id="919" name="Google Shape;919;p15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920" name="Google Shape;920;p15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921" name="Google Shape;921;p15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922" name="Google Shape;922;p15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923" name="Google Shape;923;p15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217366327"/>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Illustration 2 - Blank">
  <p:cSld name="Illustration 2 - Blank">
    <p:bg>
      <p:bgPr>
        <a:blipFill>
          <a:blip r:embed="rId2">
            <a:alphaModFix/>
          </a:blip>
          <a:stretch>
            <a:fillRect/>
          </a:stretch>
        </a:blipFill>
        <a:effectLst/>
      </p:bgPr>
    </p:bg>
    <p:spTree>
      <p:nvGrpSpPr>
        <p:cNvPr id="1" name="Shape 924"/>
        <p:cNvGrpSpPr/>
        <p:nvPr/>
      </p:nvGrpSpPr>
      <p:grpSpPr>
        <a:xfrm>
          <a:off x="0" y="0"/>
          <a:ext cx="0" cy="0"/>
          <a:chOff x="0" y="0"/>
          <a:chExt cx="0" cy="0"/>
        </a:xfrm>
      </p:grpSpPr>
      <p:sp>
        <p:nvSpPr>
          <p:cNvPr id="925" name="Google Shape;925;p15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926" name="Google Shape;926;p15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927" name="Google Shape;927;p15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58881328"/>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Illustration 3 - Headline + Eyebrow">
  <p:cSld name="Illustration 3 - Headline + Eyebrow">
    <p:bg>
      <p:bgPr>
        <a:blipFill>
          <a:blip r:embed="rId2">
            <a:alphaModFix/>
          </a:blip>
          <a:stretch>
            <a:fillRect/>
          </a:stretch>
        </a:blipFill>
        <a:effectLst/>
      </p:bgPr>
    </p:bg>
    <p:spTree>
      <p:nvGrpSpPr>
        <p:cNvPr id="1" name="Shape 928"/>
        <p:cNvGrpSpPr/>
        <p:nvPr/>
      </p:nvGrpSpPr>
      <p:grpSpPr>
        <a:xfrm>
          <a:off x="0" y="0"/>
          <a:ext cx="0" cy="0"/>
          <a:chOff x="0" y="0"/>
          <a:chExt cx="0" cy="0"/>
        </a:xfrm>
      </p:grpSpPr>
      <p:sp>
        <p:nvSpPr>
          <p:cNvPr id="929" name="Google Shape;929;p16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930" name="Google Shape;930;p16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931" name="Google Shape;931;p16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932" name="Google Shape;932;p16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933" name="Google Shape;933;p16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169275511"/>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Illustration 3 - Blank">
  <p:cSld name="Illustration 3 - Blank">
    <p:bg>
      <p:bgPr>
        <a:blipFill>
          <a:blip r:embed="rId2">
            <a:alphaModFix/>
          </a:blip>
          <a:stretch>
            <a:fillRect/>
          </a:stretch>
        </a:blipFill>
        <a:effectLst/>
      </p:bgPr>
    </p:bg>
    <p:spTree>
      <p:nvGrpSpPr>
        <p:cNvPr id="1" name="Shape 934"/>
        <p:cNvGrpSpPr/>
        <p:nvPr/>
      </p:nvGrpSpPr>
      <p:grpSpPr>
        <a:xfrm>
          <a:off x="0" y="0"/>
          <a:ext cx="0" cy="0"/>
          <a:chOff x="0" y="0"/>
          <a:chExt cx="0" cy="0"/>
        </a:xfrm>
      </p:grpSpPr>
      <p:sp>
        <p:nvSpPr>
          <p:cNvPr id="935" name="Google Shape;935;p16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936" name="Google Shape;936;p16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937" name="Google Shape;937;p16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68401048"/>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Full Screen Image">
  <p:cSld name="Full Screen Image">
    <p:spTree>
      <p:nvGrpSpPr>
        <p:cNvPr id="1" name="Shape 938"/>
        <p:cNvGrpSpPr/>
        <p:nvPr/>
      </p:nvGrpSpPr>
      <p:grpSpPr>
        <a:xfrm>
          <a:off x="0" y="0"/>
          <a:ext cx="0" cy="0"/>
          <a:chOff x="0" y="0"/>
          <a:chExt cx="0" cy="0"/>
        </a:xfrm>
      </p:grpSpPr>
      <p:sp>
        <p:nvSpPr>
          <p:cNvPr id="939" name="Google Shape;939;p162"/>
          <p:cNvSpPr>
            <a:spLocks noGrp="1"/>
          </p:cNvSpPr>
          <p:nvPr>
            <p:ph type="pic" idx="2"/>
          </p:nvPr>
        </p:nvSpPr>
        <p:spPr>
          <a:xfrm>
            <a:off x="0" y="0"/>
            <a:ext cx="18288000" cy="10287000"/>
          </a:xfrm>
          <a:prstGeom prst="rect">
            <a:avLst/>
          </a:prstGeom>
          <a:noFill/>
          <a:ln>
            <a:noFill/>
          </a:ln>
        </p:spPr>
        <p:txBody>
          <a:bodyPr spcFirstLastPara="1" wrap="square" lIns="68575" tIns="34275" rIns="68575" bIns="34275" anchor="t" anchorCtr="0">
            <a:noAutofit/>
          </a:bodyPr>
          <a:lstStyle>
            <a:lvl1pPr marR="0" lvl="0" algn="l">
              <a:lnSpc>
                <a:spcPct val="90000"/>
              </a:lnSpc>
              <a:spcBef>
                <a:spcPts val="1600"/>
              </a:spcBef>
              <a:spcAft>
                <a:spcPts val="0"/>
              </a:spcAft>
              <a:buClr>
                <a:schemeClr val="dk1"/>
              </a:buClr>
              <a:buSzPts val="2100"/>
              <a:buFont typeface="Arial"/>
              <a:buChar char="•"/>
              <a:defRPr sz="4200" b="0" i="0" u="none" strike="noStrike" cap="none">
                <a:solidFill>
                  <a:schemeClr val="dk1"/>
                </a:solidFill>
                <a:latin typeface="Trebuchet MS"/>
                <a:ea typeface="Trebuchet MS"/>
                <a:cs typeface="Trebuchet MS"/>
                <a:sym typeface="Trebuchet MS"/>
              </a:defRPr>
            </a:lvl1pPr>
            <a:lvl2pPr marR="0" lvl="1"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R="0" lvl="4"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R="0" lvl="5"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R="0" lvl="6"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R="0" lvl="7"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R="0" lvl="8"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940" name="Google Shape;940;p162"/>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68876109"/>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Text Left - Standard">
  <p:cSld name="Text Left - Standard">
    <p:bg>
      <p:bgPr>
        <a:solidFill>
          <a:schemeClr val="lt1"/>
        </a:solidFill>
        <a:effectLst/>
      </p:bgPr>
    </p:bg>
    <p:spTree>
      <p:nvGrpSpPr>
        <p:cNvPr id="1" name="Shape 941"/>
        <p:cNvGrpSpPr/>
        <p:nvPr/>
      </p:nvGrpSpPr>
      <p:grpSpPr>
        <a:xfrm>
          <a:off x="0" y="0"/>
          <a:ext cx="0" cy="0"/>
          <a:chOff x="0" y="0"/>
          <a:chExt cx="0" cy="0"/>
        </a:xfrm>
      </p:grpSpPr>
      <p:sp>
        <p:nvSpPr>
          <p:cNvPr id="942" name="Google Shape;942;p163"/>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43" name="Google Shape;943;p163"/>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44" name="Google Shape;944;p163"/>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45" name="Google Shape;945;p163"/>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946" name="Google Shape;946;p163"/>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947" name="Google Shape;947;p163"/>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948" name="Google Shape;948;p163"/>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65863569"/>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03_Text Left - Standard">
  <p:cSld name="03_Text Left - Standard">
    <p:bg>
      <p:bgPr>
        <a:solidFill>
          <a:schemeClr val="lt1"/>
        </a:solidFill>
        <a:effectLst/>
      </p:bgPr>
    </p:bg>
    <p:spTree>
      <p:nvGrpSpPr>
        <p:cNvPr id="1" name="Shape 949"/>
        <p:cNvGrpSpPr/>
        <p:nvPr/>
      </p:nvGrpSpPr>
      <p:grpSpPr>
        <a:xfrm>
          <a:off x="0" y="0"/>
          <a:ext cx="0" cy="0"/>
          <a:chOff x="0" y="0"/>
          <a:chExt cx="0" cy="0"/>
        </a:xfrm>
      </p:grpSpPr>
      <p:sp>
        <p:nvSpPr>
          <p:cNvPr id="950" name="Google Shape;950;p164"/>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51" name="Google Shape;951;p164"/>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52" name="Google Shape;952;p164"/>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53" name="Google Shape;953;p164"/>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954" name="Google Shape;954;p164"/>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955" name="Google Shape;955;p164"/>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956" name="Google Shape;956;p164"/>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84821917"/>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03_Text Left - Standard 1">
  <p:cSld name="03_Text Left - Standard 1">
    <p:bg>
      <p:bgPr>
        <a:solidFill>
          <a:schemeClr val="lt1"/>
        </a:solidFill>
        <a:effectLst/>
      </p:bgPr>
    </p:bg>
    <p:spTree>
      <p:nvGrpSpPr>
        <p:cNvPr id="1" name="Shape 957"/>
        <p:cNvGrpSpPr/>
        <p:nvPr/>
      </p:nvGrpSpPr>
      <p:grpSpPr>
        <a:xfrm>
          <a:off x="0" y="0"/>
          <a:ext cx="0" cy="0"/>
          <a:chOff x="0" y="0"/>
          <a:chExt cx="0" cy="0"/>
        </a:xfrm>
      </p:grpSpPr>
      <p:sp>
        <p:nvSpPr>
          <p:cNvPr id="958" name="Google Shape;958;p165"/>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59" name="Google Shape;959;p165"/>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60" name="Google Shape;960;p165"/>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61" name="Google Shape;961;p165"/>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962" name="Google Shape;962;p165"/>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963" name="Google Shape;963;p165"/>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964" name="Google Shape;964;p165"/>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34933271"/>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Text Left - Standard 1">
  <p:cSld name="Text Left - Standard 1">
    <p:bg>
      <p:bgPr>
        <a:solidFill>
          <a:schemeClr val="lt1"/>
        </a:solidFill>
        <a:effectLst/>
      </p:bgPr>
    </p:bg>
    <p:spTree>
      <p:nvGrpSpPr>
        <p:cNvPr id="1" name="Shape 965"/>
        <p:cNvGrpSpPr/>
        <p:nvPr/>
      </p:nvGrpSpPr>
      <p:grpSpPr>
        <a:xfrm>
          <a:off x="0" y="0"/>
          <a:ext cx="0" cy="0"/>
          <a:chOff x="0" y="0"/>
          <a:chExt cx="0" cy="0"/>
        </a:xfrm>
      </p:grpSpPr>
      <p:sp>
        <p:nvSpPr>
          <p:cNvPr id="966" name="Google Shape;966;p166"/>
          <p:cNvSpPr txBox="1">
            <a:spLocks noGrp="1"/>
          </p:cNvSpPr>
          <p:nvPr>
            <p:ph type="body" idx="1"/>
          </p:nvPr>
        </p:nvSpPr>
        <p:spPr>
          <a:xfrm>
            <a:off x="666134" y="3467668"/>
            <a:ext cx="11637000" cy="889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67" name="Google Shape;967;p166"/>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68" name="Google Shape;968;p166"/>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BFBFBF"/>
              </a:buClr>
              <a:buSzPts val="500"/>
              <a:buFont typeface="Open Sans SemiBold"/>
              <a:buNone/>
            </a:pPr>
            <a:r>
              <a:rPr lang="en" sz="1000">
                <a:solidFill>
                  <a:srgbClr val="BFBFBF"/>
                </a:solidFill>
                <a:latin typeface="Open Sans SemiBold"/>
                <a:ea typeface="Open Sans SemiBold"/>
                <a:cs typeface="Open Sans SemiBold"/>
                <a:sym typeface="Open Sans SemiBold"/>
              </a:rPr>
              <a:t>Via. Proprietary &amp; Confidential</a:t>
            </a:r>
            <a:endParaRPr sz="1000">
              <a:solidFill>
                <a:srgbClr val="BFBFBF"/>
              </a:solidFill>
              <a:latin typeface="Open Sans SemiBold"/>
              <a:ea typeface="Open Sans SemiBold"/>
              <a:cs typeface="Open Sans SemiBold"/>
              <a:sym typeface="Open Sans SemiBold"/>
            </a:endParaRPr>
          </a:p>
        </p:txBody>
      </p:sp>
      <p:sp>
        <p:nvSpPr>
          <p:cNvPr id="969" name="Google Shape;969;p166"/>
          <p:cNvSpPr txBox="1">
            <a:spLocks noGrp="1"/>
          </p:cNvSpPr>
          <p:nvPr>
            <p:ph type="body" idx="3"/>
          </p:nvPr>
        </p:nvSpPr>
        <p:spPr>
          <a:xfrm>
            <a:off x="666136" y="1044212"/>
            <a:ext cx="877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400"/>
              <a:buFont typeface="Arial"/>
              <a:buNone/>
              <a:defRPr sz="28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70" name="Google Shape;970;p166"/>
          <p:cNvSpPr txBox="1">
            <a:spLocks noGrp="1"/>
          </p:cNvSpPr>
          <p:nvPr>
            <p:ph type="body" idx="4"/>
          </p:nvPr>
        </p:nvSpPr>
        <p:spPr>
          <a:xfrm>
            <a:off x="670094" y="2652652"/>
            <a:ext cx="11637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71" name="Google Shape;971;p166"/>
          <p:cNvSpPr txBox="1">
            <a:spLocks noGrp="1"/>
          </p:cNvSpPr>
          <p:nvPr>
            <p:ph type="body" idx="5"/>
          </p:nvPr>
        </p:nvSpPr>
        <p:spPr>
          <a:xfrm>
            <a:off x="666134" y="4392018"/>
            <a:ext cx="11637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72" name="Google Shape;972;p166"/>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500"/>
              <a:buFont typeface="Open Sans SemiBold"/>
              <a:buNone/>
            </a:pPr>
            <a:fld id="{00000000-1234-1234-1234-123412341234}" type="slidenum">
              <a:rPr lang="en" sz="10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500"/>
                <a:buFont typeface="Open Sans SemiBold"/>
                <a:buNone/>
              </a:pPr>
              <a:t>‹#›</a:t>
            </a:fld>
            <a:endParaRPr sz="1000" b="0" i="0">
              <a:solidFill>
                <a:schemeClr val="accent1"/>
              </a:solidFill>
              <a:latin typeface="Open Sans SemiBold"/>
              <a:ea typeface="Open Sans SemiBold"/>
              <a:cs typeface="Open Sans SemiBold"/>
              <a:sym typeface="Open Sans SemiBold"/>
            </a:endParaRPr>
          </a:p>
        </p:txBody>
      </p:sp>
      <p:sp>
        <p:nvSpPr>
          <p:cNvPr id="973" name="Google Shape;973;p166"/>
          <p:cNvSpPr txBox="1">
            <a:spLocks noGrp="1"/>
          </p:cNvSpPr>
          <p:nvPr>
            <p:ph type="body" idx="6"/>
          </p:nvPr>
        </p:nvSpPr>
        <p:spPr>
          <a:xfrm>
            <a:off x="13730100" y="365760"/>
            <a:ext cx="3840600" cy="1644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500"/>
              <a:buFont typeface="Arial"/>
              <a:buNone/>
              <a:defRPr sz="1000" b="0"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974" name="Google Shape;974;p166"/>
          <p:cNvPicPr preferRelativeResize="0"/>
          <p:nvPr/>
        </p:nvPicPr>
        <p:blipFill rotWithShape="1">
          <a:blip r:embed="rId2">
            <a:alphaModFix/>
          </a:blip>
          <a:srcRect/>
          <a:stretch/>
        </p:blipFill>
        <p:spPr>
          <a:xfrm>
            <a:off x="17337514" y="9078444"/>
            <a:ext cx="564596" cy="841248"/>
          </a:xfrm>
          <a:prstGeom prst="rect">
            <a:avLst/>
          </a:prstGeom>
          <a:noFill/>
          <a:ln>
            <a:noFill/>
          </a:ln>
        </p:spPr>
      </p:pic>
      <p:sp>
        <p:nvSpPr>
          <p:cNvPr id="975" name="Google Shape;975;p166"/>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sz="2600">
                <a:solidFill>
                  <a:schemeClr val="accent1"/>
                </a:solidFill>
              </a:defRPr>
            </a:lvl1pPr>
            <a:lvl2pPr lvl="1">
              <a:buNone/>
              <a:defRPr sz="2600">
                <a:solidFill>
                  <a:schemeClr val="accent1"/>
                </a:solidFill>
              </a:defRPr>
            </a:lvl2pPr>
            <a:lvl3pPr lvl="2">
              <a:buNone/>
              <a:defRPr sz="2600">
                <a:solidFill>
                  <a:schemeClr val="accent1"/>
                </a:solidFill>
              </a:defRPr>
            </a:lvl3pPr>
            <a:lvl4pPr lvl="3">
              <a:buNone/>
              <a:defRPr sz="2600">
                <a:solidFill>
                  <a:schemeClr val="accent1"/>
                </a:solidFill>
              </a:defRPr>
            </a:lvl4pPr>
            <a:lvl5pPr lvl="4">
              <a:buNone/>
              <a:defRPr sz="2600">
                <a:solidFill>
                  <a:schemeClr val="accent1"/>
                </a:solidFill>
              </a:defRPr>
            </a:lvl5pPr>
            <a:lvl6pPr lvl="5">
              <a:buNone/>
              <a:defRPr sz="2600">
                <a:solidFill>
                  <a:schemeClr val="accent1"/>
                </a:solidFill>
              </a:defRPr>
            </a:lvl6pPr>
            <a:lvl7pPr lvl="6">
              <a:buNone/>
              <a:defRPr sz="2600">
                <a:solidFill>
                  <a:schemeClr val="accent1"/>
                </a:solidFill>
              </a:defRPr>
            </a:lvl7pPr>
            <a:lvl8pPr lvl="7">
              <a:buNone/>
              <a:defRPr sz="2600">
                <a:solidFill>
                  <a:schemeClr val="accent1"/>
                </a:solidFill>
              </a:defRPr>
            </a:lvl8pPr>
            <a:lvl9pPr lvl="8">
              <a:buNone/>
              <a:defRPr sz="2600">
                <a:solidFill>
                  <a:schemeClr val="accent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80697988"/>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Text Left - Full Image Right 1">
  <p:cSld name="Text Left - Full Image Right 1">
    <p:bg>
      <p:bgPr>
        <a:solidFill>
          <a:schemeClr val="lt1"/>
        </a:solidFill>
        <a:effectLst/>
      </p:bgPr>
    </p:bg>
    <p:spTree>
      <p:nvGrpSpPr>
        <p:cNvPr id="1" name="Shape 976"/>
        <p:cNvGrpSpPr/>
        <p:nvPr/>
      </p:nvGrpSpPr>
      <p:grpSpPr>
        <a:xfrm>
          <a:off x="0" y="0"/>
          <a:ext cx="0" cy="0"/>
          <a:chOff x="0" y="0"/>
          <a:chExt cx="0" cy="0"/>
        </a:xfrm>
      </p:grpSpPr>
      <p:sp>
        <p:nvSpPr>
          <p:cNvPr id="977" name="Google Shape;977;p167"/>
          <p:cNvSpPr>
            <a:spLocks noGrp="1"/>
          </p:cNvSpPr>
          <p:nvPr>
            <p:ph type="pic" idx="2"/>
          </p:nvPr>
        </p:nvSpPr>
        <p:spPr>
          <a:xfrm>
            <a:off x="9141448" y="0"/>
            <a:ext cx="9146400" cy="10287000"/>
          </a:xfrm>
          <a:prstGeom prst="rect">
            <a:avLst/>
          </a:prstGeom>
          <a:solidFill>
            <a:srgbClr val="E8F5FC"/>
          </a:solidFill>
          <a:ln>
            <a:noFill/>
          </a:ln>
        </p:spPr>
        <p:txBody>
          <a:bodyPr spcFirstLastPara="1" wrap="square" lIns="68575" tIns="34275" rIns="68575" bIns="34275" anchor="ctr" anchorCtr="0">
            <a:noAutofit/>
          </a:bodyPr>
          <a:lstStyle>
            <a:lvl1pPr marR="0" lvl="0" algn="ctr">
              <a:lnSpc>
                <a:spcPct val="90000"/>
              </a:lnSpc>
              <a:spcBef>
                <a:spcPts val="1600"/>
              </a:spcBef>
              <a:spcAft>
                <a:spcPts val="0"/>
              </a:spcAft>
              <a:buClr>
                <a:srgbClr val="8BD2ED"/>
              </a:buClr>
              <a:buSzPts val="1200"/>
              <a:buFont typeface="Arial"/>
              <a:buNone/>
              <a:defRPr sz="3200" b="0" i="0" u="none" strike="noStrike" cap="none">
                <a:solidFill>
                  <a:srgbClr val="8BD2ED"/>
                </a:solidFill>
                <a:latin typeface="Open Sans"/>
                <a:ea typeface="Open Sans"/>
                <a:cs typeface="Open Sans"/>
                <a:sym typeface="Open Sans"/>
              </a:defRPr>
            </a:lvl1pPr>
            <a:lvl2pPr marR="0" lvl="1"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R="0" lvl="4"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R="0" lvl="5"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R="0" lvl="6"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R="0" lvl="7"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R="0" lvl="8"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978" name="Google Shape;978;p167"/>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BFBFBF"/>
              </a:buClr>
              <a:buSzPts val="400"/>
              <a:buFont typeface="Open Sans SemiBold"/>
              <a:buNone/>
            </a:pPr>
            <a:r>
              <a:rPr lang="en" sz="1000" b="0" i="0" u="none" strike="noStrike" cap="none">
                <a:solidFill>
                  <a:srgbClr val="BFBFBF"/>
                </a:solidFill>
                <a:latin typeface="Open Sans SemiBold"/>
                <a:ea typeface="Open Sans SemiBold"/>
                <a:cs typeface="Open Sans SemiBold"/>
                <a:sym typeface="Open Sans SemiBold"/>
              </a:rPr>
              <a:t>Via. Proprietary &amp; Confidential</a:t>
            </a:r>
            <a:endParaRPr sz="1000" b="0" i="0" u="none" strike="noStrike" cap="none">
              <a:solidFill>
                <a:srgbClr val="BFBFBF"/>
              </a:solidFill>
              <a:latin typeface="Open Sans SemiBold"/>
              <a:ea typeface="Open Sans SemiBold"/>
              <a:cs typeface="Open Sans SemiBold"/>
              <a:sym typeface="Open Sans SemiBold"/>
            </a:endParaRPr>
          </a:p>
        </p:txBody>
      </p:sp>
      <p:sp>
        <p:nvSpPr>
          <p:cNvPr id="979" name="Google Shape;979;p167"/>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4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980" name="Google Shape;980;p167"/>
          <p:cNvSpPr txBox="1">
            <a:spLocks noGrp="1"/>
          </p:cNvSpPr>
          <p:nvPr>
            <p:ph type="body" idx="3"/>
          </p:nvPr>
        </p:nvSpPr>
        <p:spPr>
          <a:xfrm>
            <a:off x="666136" y="1044212"/>
            <a:ext cx="877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100"/>
              <a:buFont typeface="Arial"/>
              <a:buNone/>
              <a:defRPr sz="2800" b="1" i="0" u="none" strike="noStrike" cap="none">
                <a:solidFill>
                  <a:schemeClr val="accen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981" name="Google Shape;981;p167"/>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400"/>
              <a:buFont typeface="Open Sans SemiBold"/>
              <a:buNone/>
            </a:pPr>
            <a:fld id="{00000000-1234-1234-1234-123412341234}" type="slidenum">
              <a:rPr lang="en" sz="1000" b="0" i="0" u="none" strike="noStrike" cap="none">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400"/>
                <a:buFont typeface="Open Sans SemiBold"/>
                <a:buNone/>
              </a:pPr>
              <a:t>‹#›</a:t>
            </a:fld>
            <a:endParaRPr sz="1000" b="0" i="0" u="none" strike="noStrike" cap="none">
              <a:solidFill>
                <a:schemeClr val="lt1"/>
              </a:solidFill>
              <a:latin typeface="Open Sans SemiBold"/>
              <a:ea typeface="Open Sans SemiBold"/>
              <a:cs typeface="Open Sans SemiBold"/>
              <a:sym typeface="Open Sans SemiBold"/>
            </a:endParaRPr>
          </a:p>
        </p:txBody>
      </p:sp>
      <p:sp>
        <p:nvSpPr>
          <p:cNvPr id="982" name="Google Shape;982;p167"/>
          <p:cNvSpPr txBox="1">
            <a:spLocks noGrp="1"/>
          </p:cNvSpPr>
          <p:nvPr>
            <p:ph type="body" idx="4"/>
          </p:nvPr>
        </p:nvSpPr>
        <p:spPr>
          <a:xfrm>
            <a:off x="13730100" y="365760"/>
            <a:ext cx="3840600" cy="1644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lt1"/>
              </a:buClr>
              <a:buSzPts val="400"/>
              <a:buFont typeface="Arial"/>
              <a:buNone/>
              <a:defRPr sz="1000" b="0" i="0" u="none" strike="noStrike" cap="none">
                <a:solidFill>
                  <a:schemeClr val="l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983" name="Google Shape;983;p167"/>
          <p:cNvSpPr txBox="1">
            <a:spLocks noGrp="1"/>
          </p:cNvSpPr>
          <p:nvPr>
            <p:ph type="body" idx="5"/>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chemeClr val="dk1"/>
              </a:buClr>
              <a:buSzPts val="1200"/>
              <a:buFont typeface="Arial"/>
              <a:buNone/>
              <a:defRPr sz="3200" b="1" i="0" u="none" strike="noStrike" cap="none">
                <a:solidFill>
                  <a:schemeClr val="dk1"/>
                </a:solidFill>
                <a:latin typeface="Open Sans"/>
                <a:ea typeface="Open Sans"/>
                <a:cs typeface="Open Sans"/>
                <a:sym typeface="Open Sans"/>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984" name="Google Shape;984;p167"/>
          <p:cNvSpPr txBox="1">
            <a:spLocks noGrp="1"/>
          </p:cNvSpPr>
          <p:nvPr>
            <p:ph type="body" idx="6"/>
          </p:nvPr>
        </p:nvSpPr>
        <p:spPr>
          <a:xfrm>
            <a:off x="666136" y="3492480"/>
            <a:ext cx="7080600" cy="889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chemeClr val="accent1"/>
              </a:buClr>
              <a:buSzPts val="1100"/>
              <a:buFont typeface="Arial"/>
              <a:buNone/>
              <a:defRPr sz="2800" b="1" i="0" u="none" strike="noStrike" cap="none">
                <a:solidFill>
                  <a:schemeClr val="accent1"/>
                </a:solidFill>
                <a:latin typeface="Open Sans"/>
                <a:ea typeface="Open Sans"/>
                <a:cs typeface="Open Sans"/>
                <a:sym typeface="Open Sans"/>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985" name="Google Shape;985;p167"/>
          <p:cNvSpPr txBox="1">
            <a:spLocks noGrp="1"/>
          </p:cNvSpPr>
          <p:nvPr>
            <p:ph type="body" idx="7"/>
          </p:nvPr>
        </p:nvSpPr>
        <p:spPr>
          <a:xfrm>
            <a:off x="666136" y="4412728"/>
            <a:ext cx="75228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600"/>
              </a:spcBef>
              <a:spcAft>
                <a:spcPts val="0"/>
              </a:spcAft>
              <a:buClr>
                <a:schemeClr val="dk1"/>
              </a:buClr>
              <a:buSzPts val="1100"/>
              <a:buFont typeface="Arial"/>
              <a:buNone/>
              <a:defRPr sz="2800" b="0" i="0" u="none" strike="noStrike" cap="none">
                <a:solidFill>
                  <a:schemeClr val="dk1"/>
                </a:solidFill>
                <a:latin typeface="Open Sans"/>
                <a:ea typeface="Open Sans"/>
                <a:cs typeface="Open Sans"/>
                <a:sym typeface="Open Sans"/>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pic>
        <p:nvPicPr>
          <p:cNvPr id="986" name="Google Shape;986;p167"/>
          <p:cNvPicPr preferRelativeResize="0"/>
          <p:nvPr/>
        </p:nvPicPr>
        <p:blipFill rotWithShape="1">
          <a:blip r:embed="rId2">
            <a:alphaModFix/>
          </a:blip>
          <a:srcRect/>
          <a:stretch/>
        </p:blipFill>
        <p:spPr>
          <a:xfrm>
            <a:off x="17340370" y="9078444"/>
            <a:ext cx="564596" cy="841248"/>
          </a:xfrm>
          <a:prstGeom prst="rect">
            <a:avLst/>
          </a:prstGeom>
          <a:noFill/>
          <a:ln>
            <a:noFill/>
          </a:ln>
        </p:spPr>
      </p:pic>
      <p:sp>
        <p:nvSpPr>
          <p:cNvPr id="987" name="Google Shape;987;p167"/>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SemiBold"/>
                <a:ea typeface="Open Sans SemiBold"/>
                <a:cs typeface="Open Sans SemiBold"/>
                <a:sym typeface="Open Sans SemiBold"/>
              </a:defRPr>
            </a:lvl1pPr>
            <a:lvl2pPr lvl="1">
              <a:buNone/>
              <a:defRPr>
                <a:solidFill>
                  <a:schemeClr val="accent1"/>
                </a:solidFill>
                <a:latin typeface="Open Sans SemiBold"/>
                <a:ea typeface="Open Sans SemiBold"/>
                <a:cs typeface="Open Sans SemiBold"/>
                <a:sym typeface="Open Sans SemiBold"/>
              </a:defRPr>
            </a:lvl2pPr>
            <a:lvl3pPr lvl="2">
              <a:buNone/>
              <a:defRPr>
                <a:solidFill>
                  <a:schemeClr val="accent1"/>
                </a:solidFill>
                <a:latin typeface="Open Sans SemiBold"/>
                <a:ea typeface="Open Sans SemiBold"/>
                <a:cs typeface="Open Sans SemiBold"/>
                <a:sym typeface="Open Sans SemiBold"/>
              </a:defRPr>
            </a:lvl3pPr>
            <a:lvl4pPr lvl="3">
              <a:buNone/>
              <a:defRPr>
                <a:solidFill>
                  <a:schemeClr val="accent1"/>
                </a:solidFill>
                <a:latin typeface="Open Sans SemiBold"/>
                <a:ea typeface="Open Sans SemiBold"/>
                <a:cs typeface="Open Sans SemiBold"/>
                <a:sym typeface="Open Sans SemiBold"/>
              </a:defRPr>
            </a:lvl4pPr>
            <a:lvl5pPr lvl="4">
              <a:buNone/>
              <a:defRPr>
                <a:solidFill>
                  <a:schemeClr val="accent1"/>
                </a:solidFill>
                <a:latin typeface="Open Sans SemiBold"/>
                <a:ea typeface="Open Sans SemiBold"/>
                <a:cs typeface="Open Sans SemiBold"/>
                <a:sym typeface="Open Sans SemiBold"/>
              </a:defRPr>
            </a:lvl5pPr>
            <a:lvl6pPr lvl="5">
              <a:buNone/>
              <a:defRPr>
                <a:solidFill>
                  <a:schemeClr val="accent1"/>
                </a:solidFill>
                <a:latin typeface="Open Sans SemiBold"/>
                <a:ea typeface="Open Sans SemiBold"/>
                <a:cs typeface="Open Sans SemiBold"/>
                <a:sym typeface="Open Sans SemiBold"/>
              </a:defRPr>
            </a:lvl6pPr>
            <a:lvl7pPr lvl="6">
              <a:buNone/>
              <a:defRPr>
                <a:solidFill>
                  <a:schemeClr val="accent1"/>
                </a:solidFill>
                <a:latin typeface="Open Sans SemiBold"/>
                <a:ea typeface="Open Sans SemiBold"/>
                <a:cs typeface="Open Sans SemiBold"/>
                <a:sym typeface="Open Sans SemiBold"/>
              </a:defRPr>
            </a:lvl7pPr>
            <a:lvl8pPr lvl="7">
              <a:buNone/>
              <a:defRPr>
                <a:solidFill>
                  <a:schemeClr val="accent1"/>
                </a:solidFill>
                <a:latin typeface="Open Sans SemiBold"/>
                <a:ea typeface="Open Sans SemiBold"/>
                <a:cs typeface="Open Sans SemiBold"/>
                <a:sym typeface="Open Sans SemiBold"/>
              </a:defRPr>
            </a:lvl8pPr>
            <a:lvl9pPr lvl="8">
              <a:buNone/>
              <a:defRPr>
                <a:solidFill>
                  <a:schemeClr val="accent1"/>
                </a:solidFill>
                <a:latin typeface="Open Sans SemiBold"/>
                <a:ea typeface="Open Sans SemiBold"/>
                <a:cs typeface="Open Sans SemiBold"/>
                <a:sym typeface="Open Sans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80343161"/>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03_Text Left - Standard 2">
  <p:cSld name="03_Text Left - Standard 2">
    <p:bg>
      <p:bgPr>
        <a:solidFill>
          <a:schemeClr val="lt1"/>
        </a:solidFill>
        <a:effectLst/>
      </p:bgPr>
    </p:bg>
    <p:spTree>
      <p:nvGrpSpPr>
        <p:cNvPr id="1" name="Shape 988"/>
        <p:cNvGrpSpPr/>
        <p:nvPr/>
      </p:nvGrpSpPr>
      <p:grpSpPr>
        <a:xfrm>
          <a:off x="0" y="0"/>
          <a:ext cx="0" cy="0"/>
          <a:chOff x="0" y="0"/>
          <a:chExt cx="0" cy="0"/>
        </a:xfrm>
      </p:grpSpPr>
      <p:sp>
        <p:nvSpPr>
          <p:cNvPr id="989" name="Google Shape;989;p168"/>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90" name="Google Shape;990;p168"/>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91" name="Google Shape;991;p168"/>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92" name="Google Shape;992;p168"/>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993" name="Google Shape;993;p168"/>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994" name="Google Shape;994;p168"/>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995" name="Google Shape;995;p168"/>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07988104"/>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03c_Two Column">
  <p:cSld name="03c_Two Column">
    <p:bg>
      <p:bgPr>
        <a:solidFill>
          <a:schemeClr val="lt1"/>
        </a:solidFill>
        <a:effectLst/>
      </p:bgPr>
    </p:bg>
    <p:spTree>
      <p:nvGrpSpPr>
        <p:cNvPr id="1" name="Shape 996"/>
        <p:cNvGrpSpPr/>
        <p:nvPr/>
      </p:nvGrpSpPr>
      <p:grpSpPr>
        <a:xfrm>
          <a:off x="0" y="0"/>
          <a:ext cx="0" cy="0"/>
          <a:chOff x="0" y="0"/>
          <a:chExt cx="0" cy="0"/>
        </a:xfrm>
      </p:grpSpPr>
      <p:sp>
        <p:nvSpPr>
          <p:cNvPr id="997" name="Google Shape;997;p169"/>
          <p:cNvSpPr txBox="1">
            <a:spLocks noGrp="1"/>
          </p:cNvSpPr>
          <p:nvPr>
            <p:ph type="body" idx="1"/>
          </p:nvPr>
        </p:nvSpPr>
        <p:spPr>
          <a:xfrm>
            <a:off x="685464" y="2652652"/>
            <a:ext cx="813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98" name="Google Shape;998;p169"/>
          <p:cNvSpPr txBox="1">
            <a:spLocks noGrp="1"/>
          </p:cNvSpPr>
          <p:nvPr>
            <p:ph type="body" idx="2"/>
          </p:nvPr>
        </p:nvSpPr>
        <p:spPr>
          <a:xfrm>
            <a:off x="681504" y="3588942"/>
            <a:ext cx="8130600" cy="4400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999" name="Google Shape;999;p169"/>
          <p:cNvSpPr txBox="1">
            <a:spLocks noGrp="1"/>
          </p:cNvSpPr>
          <p:nvPr>
            <p:ph type="body" idx="3"/>
          </p:nvPr>
        </p:nvSpPr>
        <p:spPr>
          <a:xfrm>
            <a:off x="9297810" y="2652652"/>
            <a:ext cx="813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00" name="Google Shape;1000;p169"/>
          <p:cNvSpPr txBox="1">
            <a:spLocks noGrp="1"/>
          </p:cNvSpPr>
          <p:nvPr>
            <p:ph type="body" idx="4"/>
          </p:nvPr>
        </p:nvSpPr>
        <p:spPr>
          <a:xfrm>
            <a:off x="9293850" y="3588942"/>
            <a:ext cx="8130600" cy="4400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01" name="Google Shape;1001;p169"/>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02" name="Google Shape;1002;p169"/>
          <p:cNvSpPr txBox="1">
            <a:spLocks noGrp="1"/>
          </p:cNvSpPr>
          <p:nvPr>
            <p:ph type="body" idx="5"/>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03" name="Google Shape;1003;p169"/>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04" name="Google Shape;1004;p169"/>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05" name="Google Shape;1005;p169"/>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atin typeface="Open Sans"/>
                <a:ea typeface="Open Sans"/>
                <a:cs typeface="Open Sans"/>
                <a:sym typeface="Open Sans"/>
              </a:defRPr>
            </a:lvl1pPr>
            <a:lvl2pPr lvl="1">
              <a:buNone/>
              <a:defRPr>
                <a:latin typeface="Open Sans"/>
                <a:ea typeface="Open Sans"/>
                <a:cs typeface="Open Sans"/>
                <a:sym typeface="Open Sans"/>
              </a:defRPr>
            </a:lvl2pPr>
            <a:lvl3pPr lvl="2">
              <a:buNone/>
              <a:defRPr>
                <a:latin typeface="Open Sans"/>
                <a:ea typeface="Open Sans"/>
                <a:cs typeface="Open Sans"/>
                <a:sym typeface="Open Sans"/>
              </a:defRPr>
            </a:lvl3pPr>
            <a:lvl4pPr lvl="3">
              <a:buNone/>
              <a:defRPr>
                <a:latin typeface="Open Sans"/>
                <a:ea typeface="Open Sans"/>
                <a:cs typeface="Open Sans"/>
                <a:sym typeface="Open Sans"/>
              </a:defRPr>
            </a:lvl4pPr>
            <a:lvl5pPr lvl="4">
              <a:buNone/>
              <a:defRPr>
                <a:latin typeface="Open Sans"/>
                <a:ea typeface="Open Sans"/>
                <a:cs typeface="Open Sans"/>
                <a:sym typeface="Open Sans"/>
              </a:defRPr>
            </a:lvl5pPr>
            <a:lvl6pPr lvl="5">
              <a:buNone/>
              <a:defRPr>
                <a:latin typeface="Open Sans"/>
                <a:ea typeface="Open Sans"/>
                <a:cs typeface="Open Sans"/>
                <a:sym typeface="Open Sans"/>
              </a:defRPr>
            </a:lvl6pPr>
            <a:lvl7pPr lvl="6">
              <a:buNone/>
              <a:defRPr>
                <a:latin typeface="Open Sans"/>
                <a:ea typeface="Open Sans"/>
                <a:cs typeface="Open Sans"/>
                <a:sym typeface="Open Sans"/>
              </a:defRPr>
            </a:lvl7pPr>
            <a:lvl8pPr lvl="7">
              <a:buNone/>
              <a:defRPr>
                <a:latin typeface="Open Sans"/>
                <a:ea typeface="Open Sans"/>
                <a:cs typeface="Open Sans"/>
                <a:sym typeface="Open Sans"/>
              </a:defRPr>
            </a:lvl8pPr>
            <a:lvl9pPr lvl="8">
              <a:buNone/>
              <a:defRPr>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7730144"/>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Text Left - Standard 2">
  <p:cSld name="Text Left - Standard 2">
    <p:bg>
      <p:bgPr>
        <a:solidFill>
          <a:schemeClr val="lt1"/>
        </a:solidFill>
        <a:effectLst/>
      </p:bgPr>
    </p:bg>
    <p:spTree>
      <p:nvGrpSpPr>
        <p:cNvPr id="1" name="Shape 1006"/>
        <p:cNvGrpSpPr/>
        <p:nvPr/>
      </p:nvGrpSpPr>
      <p:grpSpPr>
        <a:xfrm>
          <a:off x="0" y="0"/>
          <a:ext cx="0" cy="0"/>
          <a:chOff x="0" y="0"/>
          <a:chExt cx="0" cy="0"/>
        </a:xfrm>
      </p:grpSpPr>
      <p:sp>
        <p:nvSpPr>
          <p:cNvPr id="1007" name="Google Shape;1007;p170"/>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08" name="Google Shape;1008;p170"/>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09" name="Google Shape;1009;p170"/>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10" name="Google Shape;1010;p170"/>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11" name="Google Shape;1011;p170"/>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12" name="Google Shape;1012;p170"/>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13" name="Google Shape;1013;p170"/>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70139450"/>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05a_Text Left - Block Right 02">
  <p:cSld name="05a_Text Left - Block Right 02">
    <p:bg>
      <p:bgPr>
        <a:solidFill>
          <a:schemeClr val="lt1"/>
        </a:solidFill>
        <a:effectLst/>
      </p:bgPr>
    </p:bg>
    <p:spTree>
      <p:nvGrpSpPr>
        <p:cNvPr id="1" name="Shape 1014"/>
        <p:cNvGrpSpPr/>
        <p:nvPr/>
      </p:nvGrpSpPr>
      <p:grpSpPr>
        <a:xfrm>
          <a:off x="0" y="0"/>
          <a:ext cx="0" cy="0"/>
          <a:chOff x="0" y="0"/>
          <a:chExt cx="0" cy="0"/>
        </a:xfrm>
      </p:grpSpPr>
      <p:sp>
        <p:nvSpPr>
          <p:cNvPr id="1015" name="Google Shape;1015;p171"/>
          <p:cNvSpPr txBox="1"/>
          <p:nvPr/>
        </p:nvSpPr>
        <p:spPr>
          <a:xfrm>
            <a:off x="9141450" y="0"/>
            <a:ext cx="9144000" cy="10287000"/>
          </a:xfrm>
          <a:prstGeom prst="rect">
            <a:avLst/>
          </a:prstGeom>
          <a:solidFill>
            <a:schemeClr val="accent2"/>
          </a:solidFill>
          <a:ln>
            <a:noFill/>
          </a:ln>
        </p:spPr>
        <p:txBody>
          <a:bodyPr spcFirstLastPara="1" wrap="square" lIns="365750" tIns="365750" rIns="0" bIns="0" anchor="t" anchorCtr="0">
            <a:noAutofit/>
          </a:bodyPr>
          <a:lstStyle/>
          <a:p>
            <a:pPr marL="0" marR="0" lvl="0" indent="0" algn="l" rtl="0">
              <a:lnSpc>
                <a:spcPct val="115000"/>
              </a:lnSpc>
              <a:spcBef>
                <a:spcPts val="0"/>
              </a:spcBef>
              <a:spcAft>
                <a:spcPts val="0"/>
              </a:spcAft>
              <a:buClr>
                <a:schemeClr val="dk1"/>
              </a:buClr>
              <a:buSzPts val="1800"/>
              <a:buFont typeface="Trebuchet MS"/>
              <a:buNone/>
            </a:pPr>
            <a:endParaRPr sz="3600">
              <a:solidFill>
                <a:srgbClr val="666666"/>
              </a:solidFill>
              <a:latin typeface="Open Sans"/>
              <a:ea typeface="Open Sans"/>
              <a:cs typeface="Open Sans"/>
              <a:sym typeface="Open Sans"/>
            </a:endParaRPr>
          </a:p>
        </p:txBody>
      </p:sp>
      <p:sp>
        <p:nvSpPr>
          <p:cNvPr id="1016" name="Google Shape;1016;p171"/>
          <p:cNvSpPr txBox="1">
            <a:spLocks noGrp="1"/>
          </p:cNvSpPr>
          <p:nvPr>
            <p:ph type="body" idx="1"/>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17" name="Google Shape;1017;p171"/>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18" name="Google Shape;1018;p171"/>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800"/>
              <a:buFont typeface="Open Sans SemiBold"/>
              <a:buNone/>
            </a:pPr>
            <a:fld id="{00000000-1234-1234-1234-123412341234}" type="slidenum">
              <a:rPr lang="en" sz="16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800"/>
                <a:buFont typeface="Open Sans SemiBold"/>
                <a:buNone/>
              </a:pPr>
              <a:t>‹#›</a:t>
            </a:fld>
            <a:endParaRPr sz="1600" b="0" i="0">
              <a:solidFill>
                <a:schemeClr val="lt1"/>
              </a:solidFill>
              <a:latin typeface="Open Sans SemiBold"/>
              <a:ea typeface="Open Sans SemiBold"/>
              <a:cs typeface="Open Sans SemiBold"/>
              <a:sym typeface="Open Sans SemiBold"/>
            </a:endParaRPr>
          </a:p>
        </p:txBody>
      </p:sp>
      <p:sp>
        <p:nvSpPr>
          <p:cNvPr id="1019" name="Google Shape;1019;p171"/>
          <p:cNvSpPr txBox="1">
            <a:spLocks noGrp="1"/>
          </p:cNvSpPr>
          <p:nvPr>
            <p:ph type="body" idx="3"/>
          </p:nvPr>
        </p:nvSpPr>
        <p:spPr>
          <a:xfrm>
            <a:off x="666136" y="3632756"/>
            <a:ext cx="70806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20" name="Google Shape;1020;p171"/>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21" name="Google Shape;1021;p171"/>
          <p:cNvPicPr preferRelativeResize="0"/>
          <p:nvPr/>
        </p:nvPicPr>
        <p:blipFill rotWithShape="1">
          <a:blip r:embed="rId2">
            <a:alphaModFix/>
          </a:blip>
          <a:srcRect/>
          <a:stretch/>
        </p:blipFill>
        <p:spPr>
          <a:xfrm>
            <a:off x="16817967" y="9420628"/>
            <a:ext cx="1113186" cy="512064"/>
          </a:xfrm>
          <a:prstGeom prst="rect">
            <a:avLst/>
          </a:prstGeom>
          <a:noFill/>
          <a:ln>
            <a:noFill/>
          </a:ln>
        </p:spPr>
      </p:pic>
      <p:sp>
        <p:nvSpPr>
          <p:cNvPr id="1022" name="Google Shape;1022;p171"/>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atin typeface="Open Sans"/>
                <a:ea typeface="Open Sans"/>
                <a:cs typeface="Open Sans"/>
                <a:sym typeface="Open Sans"/>
              </a:defRPr>
            </a:lvl1pPr>
            <a:lvl2pPr lvl="1">
              <a:buNone/>
              <a:defRPr>
                <a:latin typeface="Open Sans"/>
                <a:ea typeface="Open Sans"/>
                <a:cs typeface="Open Sans"/>
                <a:sym typeface="Open Sans"/>
              </a:defRPr>
            </a:lvl2pPr>
            <a:lvl3pPr lvl="2">
              <a:buNone/>
              <a:defRPr>
                <a:latin typeface="Open Sans"/>
                <a:ea typeface="Open Sans"/>
                <a:cs typeface="Open Sans"/>
                <a:sym typeface="Open Sans"/>
              </a:defRPr>
            </a:lvl3pPr>
            <a:lvl4pPr lvl="3">
              <a:buNone/>
              <a:defRPr>
                <a:latin typeface="Open Sans"/>
                <a:ea typeface="Open Sans"/>
                <a:cs typeface="Open Sans"/>
                <a:sym typeface="Open Sans"/>
              </a:defRPr>
            </a:lvl4pPr>
            <a:lvl5pPr lvl="4">
              <a:buNone/>
              <a:defRPr>
                <a:latin typeface="Open Sans"/>
                <a:ea typeface="Open Sans"/>
                <a:cs typeface="Open Sans"/>
                <a:sym typeface="Open Sans"/>
              </a:defRPr>
            </a:lvl5pPr>
            <a:lvl6pPr lvl="5">
              <a:buNone/>
              <a:defRPr>
                <a:latin typeface="Open Sans"/>
                <a:ea typeface="Open Sans"/>
                <a:cs typeface="Open Sans"/>
                <a:sym typeface="Open Sans"/>
              </a:defRPr>
            </a:lvl6pPr>
            <a:lvl7pPr lvl="6">
              <a:buNone/>
              <a:defRPr>
                <a:latin typeface="Open Sans"/>
                <a:ea typeface="Open Sans"/>
                <a:cs typeface="Open Sans"/>
                <a:sym typeface="Open Sans"/>
              </a:defRPr>
            </a:lvl7pPr>
            <a:lvl8pPr lvl="7">
              <a:buNone/>
              <a:defRPr>
                <a:latin typeface="Open Sans"/>
                <a:ea typeface="Open Sans"/>
                <a:cs typeface="Open Sans"/>
                <a:sym typeface="Open Sans"/>
              </a:defRPr>
            </a:lvl8pPr>
            <a:lvl9pPr lvl="8">
              <a:buNone/>
              <a:defRPr>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4985006"/>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Blank w/ Titles 1 1">
  <p:cSld name="Blank w/ Titles 1 1">
    <p:spTree>
      <p:nvGrpSpPr>
        <p:cNvPr id="1" name="Shape 1023"/>
        <p:cNvGrpSpPr/>
        <p:nvPr/>
      </p:nvGrpSpPr>
      <p:grpSpPr>
        <a:xfrm>
          <a:off x="0" y="0"/>
          <a:ext cx="0" cy="0"/>
          <a:chOff x="0" y="0"/>
          <a:chExt cx="0" cy="0"/>
        </a:xfrm>
      </p:grpSpPr>
      <p:sp>
        <p:nvSpPr>
          <p:cNvPr id="1024" name="Google Shape;1024;p172"/>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4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pic>
        <p:nvPicPr>
          <p:cNvPr id="1025" name="Google Shape;1025;p172"/>
          <p:cNvPicPr preferRelativeResize="0"/>
          <p:nvPr/>
        </p:nvPicPr>
        <p:blipFill rotWithShape="1">
          <a:blip r:embed="rId2">
            <a:alphaModFix/>
          </a:blip>
          <a:srcRect/>
          <a:stretch/>
        </p:blipFill>
        <p:spPr>
          <a:xfrm>
            <a:off x="16818010" y="9420651"/>
            <a:ext cx="1097240" cy="504750"/>
          </a:xfrm>
          <a:prstGeom prst="rect">
            <a:avLst/>
          </a:prstGeom>
          <a:noFill/>
          <a:ln>
            <a:noFill/>
          </a:ln>
        </p:spPr>
      </p:pic>
      <p:sp>
        <p:nvSpPr>
          <p:cNvPr id="1026" name="Google Shape;1026;p172"/>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6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6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27" name="Google Shape;1027;p172"/>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dk2"/>
              </a:buClr>
              <a:buSzPts val="11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1028" name="Google Shape;1028;p172"/>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4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
        <p:nvSpPr>
          <p:cNvPr id="1029" name="Google Shape;1029;p172"/>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SemiBold"/>
                <a:ea typeface="Open Sans SemiBold"/>
                <a:cs typeface="Open Sans SemiBold"/>
                <a:sym typeface="Open Sans SemiBold"/>
              </a:defRPr>
            </a:lvl1pPr>
            <a:lvl2pPr lvl="1">
              <a:buNone/>
              <a:defRPr>
                <a:solidFill>
                  <a:schemeClr val="accent1"/>
                </a:solidFill>
                <a:latin typeface="Open Sans SemiBold"/>
                <a:ea typeface="Open Sans SemiBold"/>
                <a:cs typeface="Open Sans SemiBold"/>
                <a:sym typeface="Open Sans SemiBold"/>
              </a:defRPr>
            </a:lvl2pPr>
            <a:lvl3pPr lvl="2">
              <a:buNone/>
              <a:defRPr>
                <a:solidFill>
                  <a:schemeClr val="accent1"/>
                </a:solidFill>
                <a:latin typeface="Open Sans SemiBold"/>
                <a:ea typeface="Open Sans SemiBold"/>
                <a:cs typeface="Open Sans SemiBold"/>
                <a:sym typeface="Open Sans SemiBold"/>
              </a:defRPr>
            </a:lvl3pPr>
            <a:lvl4pPr lvl="3">
              <a:buNone/>
              <a:defRPr>
                <a:solidFill>
                  <a:schemeClr val="accent1"/>
                </a:solidFill>
                <a:latin typeface="Open Sans SemiBold"/>
                <a:ea typeface="Open Sans SemiBold"/>
                <a:cs typeface="Open Sans SemiBold"/>
                <a:sym typeface="Open Sans SemiBold"/>
              </a:defRPr>
            </a:lvl4pPr>
            <a:lvl5pPr lvl="4">
              <a:buNone/>
              <a:defRPr>
                <a:solidFill>
                  <a:schemeClr val="accent1"/>
                </a:solidFill>
                <a:latin typeface="Open Sans SemiBold"/>
                <a:ea typeface="Open Sans SemiBold"/>
                <a:cs typeface="Open Sans SemiBold"/>
                <a:sym typeface="Open Sans SemiBold"/>
              </a:defRPr>
            </a:lvl5pPr>
            <a:lvl6pPr lvl="5">
              <a:buNone/>
              <a:defRPr>
                <a:solidFill>
                  <a:schemeClr val="accent1"/>
                </a:solidFill>
                <a:latin typeface="Open Sans SemiBold"/>
                <a:ea typeface="Open Sans SemiBold"/>
                <a:cs typeface="Open Sans SemiBold"/>
                <a:sym typeface="Open Sans SemiBold"/>
              </a:defRPr>
            </a:lvl6pPr>
            <a:lvl7pPr lvl="6">
              <a:buNone/>
              <a:defRPr>
                <a:solidFill>
                  <a:schemeClr val="accent1"/>
                </a:solidFill>
                <a:latin typeface="Open Sans SemiBold"/>
                <a:ea typeface="Open Sans SemiBold"/>
                <a:cs typeface="Open Sans SemiBold"/>
                <a:sym typeface="Open Sans SemiBold"/>
              </a:defRPr>
            </a:lvl7pPr>
            <a:lvl8pPr lvl="7">
              <a:buNone/>
              <a:defRPr>
                <a:solidFill>
                  <a:schemeClr val="accent1"/>
                </a:solidFill>
                <a:latin typeface="Open Sans SemiBold"/>
                <a:ea typeface="Open Sans SemiBold"/>
                <a:cs typeface="Open Sans SemiBold"/>
                <a:sym typeface="Open Sans SemiBold"/>
              </a:defRPr>
            </a:lvl8pPr>
            <a:lvl9pPr lvl="8">
              <a:buNone/>
              <a:defRPr>
                <a:solidFill>
                  <a:schemeClr val="accent1"/>
                </a:solidFill>
                <a:latin typeface="Open Sans SemiBold"/>
                <a:ea typeface="Open Sans SemiBold"/>
                <a:cs typeface="Open Sans SemiBold"/>
                <a:sym typeface="Open Sans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36876121"/>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matchingName="Blank w/ Titles 8">
  <p:cSld name="Blank w/ Titles 8">
    <p:spTree>
      <p:nvGrpSpPr>
        <p:cNvPr id="1" name="Shape 1030"/>
        <p:cNvGrpSpPr/>
        <p:nvPr/>
      </p:nvGrpSpPr>
      <p:grpSpPr>
        <a:xfrm>
          <a:off x="0" y="0"/>
          <a:ext cx="0" cy="0"/>
          <a:chOff x="0" y="0"/>
          <a:chExt cx="0" cy="0"/>
        </a:xfrm>
      </p:grpSpPr>
      <p:sp>
        <p:nvSpPr>
          <p:cNvPr id="1031" name="Google Shape;1031;p173"/>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1032" name="Google Shape;1032;p173"/>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33" name="Google Shape;1033;p173"/>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34" name="Google Shape;1034;p173"/>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35" name="Google Shape;1035;p173"/>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
        <p:nvSpPr>
          <p:cNvPr id="1036" name="Google Shape;1036;p173"/>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SemiBold"/>
                <a:ea typeface="Open Sans SemiBold"/>
                <a:cs typeface="Open Sans SemiBold"/>
                <a:sym typeface="Open Sans SemiBold"/>
              </a:defRPr>
            </a:lvl1pPr>
            <a:lvl2pPr lvl="1">
              <a:buNone/>
              <a:defRPr>
                <a:solidFill>
                  <a:schemeClr val="accent1"/>
                </a:solidFill>
                <a:latin typeface="Open Sans SemiBold"/>
                <a:ea typeface="Open Sans SemiBold"/>
                <a:cs typeface="Open Sans SemiBold"/>
                <a:sym typeface="Open Sans SemiBold"/>
              </a:defRPr>
            </a:lvl2pPr>
            <a:lvl3pPr lvl="2">
              <a:buNone/>
              <a:defRPr>
                <a:solidFill>
                  <a:schemeClr val="accent1"/>
                </a:solidFill>
                <a:latin typeface="Open Sans SemiBold"/>
                <a:ea typeface="Open Sans SemiBold"/>
                <a:cs typeface="Open Sans SemiBold"/>
                <a:sym typeface="Open Sans SemiBold"/>
              </a:defRPr>
            </a:lvl3pPr>
            <a:lvl4pPr lvl="3">
              <a:buNone/>
              <a:defRPr>
                <a:solidFill>
                  <a:schemeClr val="accent1"/>
                </a:solidFill>
                <a:latin typeface="Open Sans SemiBold"/>
                <a:ea typeface="Open Sans SemiBold"/>
                <a:cs typeface="Open Sans SemiBold"/>
                <a:sym typeface="Open Sans SemiBold"/>
              </a:defRPr>
            </a:lvl4pPr>
            <a:lvl5pPr lvl="4">
              <a:buNone/>
              <a:defRPr>
                <a:solidFill>
                  <a:schemeClr val="accent1"/>
                </a:solidFill>
                <a:latin typeface="Open Sans SemiBold"/>
                <a:ea typeface="Open Sans SemiBold"/>
                <a:cs typeface="Open Sans SemiBold"/>
                <a:sym typeface="Open Sans SemiBold"/>
              </a:defRPr>
            </a:lvl5pPr>
            <a:lvl6pPr lvl="5">
              <a:buNone/>
              <a:defRPr>
                <a:solidFill>
                  <a:schemeClr val="accent1"/>
                </a:solidFill>
                <a:latin typeface="Open Sans SemiBold"/>
                <a:ea typeface="Open Sans SemiBold"/>
                <a:cs typeface="Open Sans SemiBold"/>
                <a:sym typeface="Open Sans SemiBold"/>
              </a:defRPr>
            </a:lvl6pPr>
            <a:lvl7pPr lvl="6">
              <a:buNone/>
              <a:defRPr>
                <a:solidFill>
                  <a:schemeClr val="accent1"/>
                </a:solidFill>
                <a:latin typeface="Open Sans SemiBold"/>
                <a:ea typeface="Open Sans SemiBold"/>
                <a:cs typeface="Open Sans SemiBold"/>
                <a:sym typeface="Open Sans SemiBold"/>
              </a:defRPr>
            </a:lvl7pPr>
            <a:lvl8pPr lvl="7">
              <a:buNone/>
              <a:defRPr>
                <a:solidFill>
                  <a:schemeClr val="accent1"/>
                </a:solidFill>
                <a:latin typeface="Open Sans SemiBold"/>
                <a:ea typeface="Open Sans SemiBold"/>
                <a:cs typeface="Open Sans SemiBold"/>
                <a:sym typeface="Open Sans SemiBold"/>
              </a:defRPr>
            </a:lvl8pPr>
            <a:lvl9pPr lvl="8">
              <a:buNone/>
              <a:defRPr>
                <a:solidFill>
                  <a:schemeClr val="accent1"/>
                </a:solidFill>
                <a:latin typeface="Open Sans SemiBold"/>
                <a:ea typeface="Open Sans SemiBold"/>
                <a:cs typeface="Open Sans SemiBold"/>
                <a:sym typeface="Open Sans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41614812"/>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matchingName="Blank w/ Titles 2">
  <p:cSld name="Blank w/ Titles 2">
    <p:spTree>
      <p:nvGrpSpPr>
        <p:cNvPr id="1" name="Shape 1037"/>
        <p:cNvGrpSpPr/>
        <p:nvPr/>
      </p:nvGrpSpPr>
      <p:grpSpPr>
        <a:xfrm>
          <a:off x="0" y="0"/>
          <a:ext cx="0" cy="0"/>
          <a:chOff x="0" y="0"/>
          <a:chExt cx="0" cy="0"/>
        </a:xfrm>
      </p:grpSpPr>
      <p:sp>
        <p:nvSpPr>
          <p:cNvPr id="1038" name="Google Shape;1038;p174"/>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1039" name="Google Shape;1039;p174"/>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40" name="Google Shape;1040;p174"/>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41" name="Google Shape;1041;p174"/>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42" name="Google Shape;1042;p174"/>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
        <p:nvSpPr>
          <p:cNvPr id="1043" name="Google Shape;1043;p174"/>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SemiBold"/>
                <a:ea typeface="Open Sans SemiBold"/>
                <a:cs typeface="Open Sans SemiBold"/>
                <a:sym typeface="Open Sans SemiBold"/>
              </a:defRPr>
            </a:lvl1pPr>
            <a:lvl2pPr lvl="1">
              <a:buNone/>
              <a:defRPr>
                <a:solidFill>
                  <a:schemeClr val="accent1"/>
                </a:solidFill>
                <a:latin typeface="Open Sans SemiBold"/>
                <a:ea typeface="Open Sans SemiBold"/>
                <a:cs typeface="Open Sans SemiBold"/>
                <a:sym typeface="Open Sans SemiBold"/>
              </a:defRPr>
            </a:lvl2pPr>
            <a:lvl3pPr lvl="2">
              <a:buNone/>
              <a:defRPr>
                <a:solidFill>
                  <a:schemeClr val="accent1"/>
                </a:solidFill>
                <a:latin typeface="Open Sans SemiBold"/>
                <a:ea typeface="Open Sans SemiBold"/>
                <a:cs typeface="Open Sans SemiBold"/>
                <a:sym typeface="Open Sans SemiBold"/>
              </a:defRPr>
            </a:lvl3pPr>
            <a:lvl4pPr lvl="3">
              <a:buNone/>
              <a:defRPr>
                <a:solidFill>
                  <a:schemeClr val="accent1"/>
                </a:solidFill>
                <a:latin typeface="Open Sans SemiBold"/>
                <a:ea typeface="Open Sans SemiBold"/>
                <a:cs typeface="Open Sans SemiBold"/>
                <a:sym typeface="Open Sans SemiBold"/>
              </a:defRPr>
            </a:lvl4pPr>
            <a:lvl5pPr lvl="4">
              <a:buNone/>
              <a:defRPr>
                <a:solidFill>
                  <a:schemeClr val="accent1"/>
                </a:solidFill>
                <a:latin typeface="Open Sans SemiBold"/>
                <a:ea typeface="Open Sans SemiBold"/>
                <a:cs typeface="Open Sans SemiBold"/>
                <a:sym typeface="Open Sans SemiBold"/>
              </a:defRPr>
            </a:lvl5pPr>
            <a:lvl6pPr lvl="5">
              <a:buNone/>
              <a:defRPr>
                <a:solidFill>
                  <a:schemeClr val="accent1"/>
                </a:solidFill>
                <a:latin typeface="Open Sans SemiBold"/>
                <a:ea typeface="Open Sans SemiBold"/>
                <a:cs typeface="Open Sans SemiBold"/>
                <a:sym typeface="Open Sans SemiBold"/>
              </a:defRPr>
            </a:lvl6pPr>
            <a:lvl7pPr lvl="6">
              <a:buNone/>
              <a:defRPr>
                <a:solidFill>
                  <a:schemeClr val="accent1"/>
                </a:solidFill>
                <a:latin typeface="Open Sans SemiBold"/>
                <a:ea typeface="Open Sans SemiBold"/>
                <a:cs typeface="Open Sans SemiBold"/>
                <a:sym typeface="Open Sans SemiBold"/>
              </a:defRPr>
            </a:lvl7pPr>
            <a:lvl8pPr lvl="7">
              <a:buNone/>
              <a:defRPr>
                <a:solidFill>
                  <a:schemeClr val="accent1"/>
                </a:solidFill>
                <a:latin typeface="Open Sans SemiBold"/>
                <a:ea typeface="Open Sans SemiBold"/>
                <a:cs typeface="Open Sans SemiBold"/>
                <a:sym typeface="Open Sans SemiBold"/>
              </a:defRPr>
            </a:lvl8pPr>
            <a:lvl9pPr lvl="8">
              <a:buNone/>
              <a:defRPr>
                <a:solidFill>
                  <a:schemeClr val="accent1"/>
                </a:solidFill>
                <a:latin typeface="Open Sans SemiBold"/>
                <a:ea typeface="Open Sans SemiBold"/>
                <a:cs typeface="Open Sans SemiBold"/>
                <a:sym typeface="Open Sans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47030135"/>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matchingName="Text Left - Standard 1 1">
  <p:cSld name="Text Left - Standard 1 1">
    <p:bg>
      <p:bgPr>
        <a:solidFill>
          <a:schemeClr val="lt1"/>
        </a:solidFill>
        <a:effectLst/>
      </p:bgPr>
    </p:bg>
    <p:spTree>
      <p:nvGrpSpPr>
        <p:cNvPr id="1" name="Shape 1044"/>
        <p:cNvGrpSpPr/>
        <p:nvPr/>
      </p:nvGrpSpPr>
      <p:grpSpPr>
        <a:xfrm>
          <a:off x="0" y="0"/>
          <a:ext cx="0" cy="0"/>
          <a:chOff x="0" y="0"/>
          <a:chExt cx="0" cy="0"/>
        </a:xfrm>
      </p:grpSpPr>
      <p:sp>
        <p:nvSpPr>
          <p:cNvPr id="1045" name="Google Shape;1045;p175"/>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46" name="Google Shape;1046;p175"/>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47" name="Google Shape;1047;p175"/>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48" name="Google Shape;1048;p175"/>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49" name="Google Shape;1049;p175"/>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50" name="Google Shape;1050;p175"/>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51" name="Google Shape;1051;p175"/>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9988818"/>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matchingName="03a_Text Left - Standard Subhead">
  <p:cSld name="03a_Text Left - Standard Subhead">
    <p:bg>
      <p:bgPr>
        <a:solidFill>
          <a:schemeClr val="lt1"/>
        </a:solidFill>
        <a:effectLst/>
      </p:bgPr>
    </p:bg>
    <p:spTree>
      <p:nvGrpSpPr>
        <p:cNvPr id="1" name="Shape 1052"/>
        <p:cNvGrpSpPr/>
        <p:nvPr/>
      </p:nvGrpSpPr>
      <p:grpSpPr>
        <a:xfrm>
          <a:off x="0" y="0"/>
          <a:ext cx="0" cy="0"/>
          <a:chOff x="0" y="0"/>
          <a:chExt cx="0" cy="0"/>
        </a:xfrm>
      </p:grpSpPr>
      <p:sp>
        <p:nvSpPr>
          <p:cNvPr id="1053" name="Google Shape;1053;p176"/>
          <p:cNvSpPr txBox="1">
            <a:spLocks noGrp="1"/>
          </p:cNvSpPr>
          <p:nvPr>
            <p:ph type="body" idx="1"/>
          </p:nvPr>
        </p:nvSpPr>
        <p:spPr>
          <a:xfrm>
            <a:off x="666134" y="2776104"/>
            <a:ext cx="11637000" cy="889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54" name="Google Shape;1054;p176"/>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55" name="Google Shape;1055;p176"/>
          <p:cNvSpPr txBox="1">
            <a:spLocks noGrp="1"/>
          </p:cNvSpPr>
          <p:nvPr>
            <p:ph type="body" idx="3"/>
          </p:nvPr>
        </p:nvSpPr>
        <p:spPr>
          <a:xfrm>
            <a:off x="666134" y="3700454"/>
            <a:ext cx="11637000" cy="5527800"/>
          </a:xfrm>
          <a:prstGeom prst="rect">
            <a:avLst/>
          </a:prstGeom>
          <a:noFill/>
          <a:ln>
            <a:noFill/>
          </a:ln>
        </p:spPr>
        <p:txBody>
          <a:bodyPr spcFirstLastPara="1" wrap="square" lIns="0" tIns="0" rIns="0" bIns="0" anchor="t" anchorCtr="0">
            <a:noAutofit/>
          </a:bodyPr>
          <a:lstStyle>
            <a:lvl1pPr marL="914400" marR="0" lvl="0" indent="-590550" algn="l">
              <a:lnSpc>
                <a:spcPct val="100000"/>
              </a:lnSpc>
              <a:spcBef>
                <a:spcPts val="1500"/>
              </a:spcBef>
              <a:spcAft>
                <a:spcPts val="0"/>
              </a:spcAft>
              <a:buClr>
                <a:schemeClr val="dk1"/>
              </a:buClr>
              <a:buSzPts val="1050"/>
              <a:buFont typeface="Arial"/>
              <a:buChar char="•"/>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56" name="Google Shape;1056;p176"/>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57" name="Google Shape;1057;p176"/>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58" name="Google Shape;1058;p176"/>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59" name="Google Shape;1059;p176"/>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291974360"/>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matchingName="Blank w/ Titles 11">
  <p:cSld name="Blank w/ Titles 11">
    <p:spTree>
      <p:nvGrpSpPr>
        <p:cNvPr id="1" name="Shape 1060"/>
        <p:cNvGrpSpPr/>
        <p:nvPr/>
      </p:nvGrpSpPr>
      <p:grpSpPr>
        <a:xfrm>
          <a:off x="0" y="0"/>
          <a:ext cx="0" cy="0"/>
          <a:chOff x="0" y="0"/>
          <a:chExt cx="0" cy="0"/>
        </a:xfrm>
      </p:grpSpPr>
      <p:sp>
        <p:nvSpPr>
          <p:cNvPr id="1061" name="Google Shape;1061;p177"/>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1062" name="Google Shape;1062;p177"/>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63" name="Google Shape;1063;p177"/>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64" name="Google Shape;1064;p177"/>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65" name="Google Shape;1065;p177"/>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
        <p:nvSpPr>
          <p:cNvPr id="1066" name="Google Shape;1066;p177"/>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SemiBold"/>
                <a:ea typeface="Open Sans SemiBold"/>
                <a:cs typeface="Open Sans SemiBold"/>
                <a:sym typeface="Open Sans SemiBold"/>
              </a:defRPr>
            </a:lvl1pPr>
            <a:lvl2pPr lvl="1">
              <a:buNone/>
              <a:defRPr>
                <a:solidFill>
                  <a:schemeClr val="accent1"/>
                </a:solidFill>
                <a:latin typeface="Open Sans SemiBold"/>
                <a:ea typeface="Open Sans SemiBold"/>
                <a:cs typeface="Open Sans SemiBold"/>
                <a:sym typeface="Open Sans SemiBold"/>
              </a:defRPr>
            </a:lvl2pPr>
            <a:lvl3pPr lvl="2">
              <a:buNone/>
              <a:defRPr>
                <a:solidFill>
                  <a:schemeClr val="accent1"/>
                </a:solidFill>
                <a:latin typeface="Open Sans SemiBold"/>
                <a:ea typeface="Open Sans SemiBold"/>
                <a:cs typeface="Open Sans SemiBold"/>
                <a:sym typeface="Open Sans SemiBold"/>
              </a:defRPr>
            </a:lvl3pPr>
            <a:lvl4pPr lvl="3">
              <a:buNone/>
              <a:defRPr>
                <a:solidFill>
                  <a:schemeClr val="accent1"/>
                </a:solidFill>
                <a:latin typeface="Open Sans SemiBold"/>
                <a:ea typeface="Open Sans SemiBold"/>
                <a:cs typeface="Open Sans SemiBold"/>
                <a:sym typeface="Open Sans SemiBold"/>
              </a:defRPr>
            </a:lvl4pPr>
            <a:lvl5pPr lvl="4">
              <a:buNone/>
              <a:defRPr>
                <a:solidFill>
                  <a:schemeClr val="accent1"/>
                </a:solidFill>
                <a:latin typeface="Open Sans SemiBold"/>
                <a:ea typeface="Open Sans SemiBold"/>
                <a:cs typeface="Open Sans SemiBold"/>
                <a:sym typeface="Open Sans SemiBold"/>
              </a:defRPr>
            </a:lvl5pPr>
            <a:lvl6pPr lvl="5">
              <a:buNone/>
              <a:defRPr>
                <a:solidFill>
                  <a:schemeClr val="accent1"/>
                </a:solidFill>
                <a:latin typeface="Open Sans SemiBold"/>
                <a:ea typeface="Open Sans SemiBold"/>
                <a:cs typeface="Open Sans SemiBold"/>
                <a:sym typeface="Open Sans SemiBold"/>
              </a:defRPr>
            </a:lvl6pPr>
            <a:lvl7pPr lvl="6">
              <a:buNone/>
              <a:defRPr>
                <a:solidFill>
                  <a:schemeClr val="accent1"/>
                </a:solidFill>
                <a:latin typeface="Open Sans SemiBold"/>
                <a:ea typeface="Open Sans SemiBold"/>
                <a:cs typeface="Open Sans SemiBold"/>
                <a:sym typeface="Open Sans SemiBold"/>
              </a:defRPr>
            </a:lvl7pPr>
            <a:lvl8pPr lvl="7">
              <a:buNone/>
              <a:defRPr>
                <a:solidFill>
                  <a:schemeClr val="accent1"/>
                </a:solidFill>
                <a:latin typeface="Open Sans SemiBold"/>
                <a:ea typeface="Open Sans SemiBold"/>
                <a:cs typeface="Open Sans SemiBold"/>
                <a:sym typeface="Open Sans SemiBold"/>
              </a:defRPr>
            </a:lvl8pPr>
            <a:lvl9pPr lvl="8">
              <a:buNone/>
              <a:defRPr>
                <a:solidFill>
                  <a:schemeClr val="accent1"/>
                </a:solidFill>
                <a:latin typeface="Open Sans SemiBold"/>
                <a:ea typeface="Open Sans SemiBold"/>
                <a:cs typeface="Open Sans SemiBold"/>
                <a:sym typeface="Open Sans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5058835"/>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matchingName="03_Text Left - Standard 2 1">
  <p:cSld name="03_Text Left - Standard 2 1">
    <p:bg>
      <p:bgPr>
        <a:solidFill>
          <a:schemeClr val="lt1"/>
        </a:solidFill>
        <a:effectLst/>
      </p:bgPr>
    </p:bg>
    <p:spTree>
      <p:nvGrpSpPr>
        <p:cNvPr id="1" name="Shape 1067"/>
        <p:cNvGrpSpPr/>
        <p:nvPr/>
      </p:nvGrpSpPr>
      <p:grpSpPr>
        <a:xfrm>
          <a:off x="0" y="0"/>
          <a:ext cx="0" cy="0"/>
          <a:chOff x="0" y="0"/>
          <a:chExt cx="0" cy="0"/>
        </a:xfrm>
      </p:grpSpPr>
      <p:sp>
        <p:nvSpPr>
          <p:cNvPr id="1068" name="Google Shape;1068;p178"/>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69" name="Google Shape;1069;p178"/>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70" name="Google Shape;1070;p178"/>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71" name="Google Shape;1071;p178"/>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72" name="Google Shape;1072;p178"/>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73" name="Google Shape;1073;p178"/>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61356398"/>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matchingName="03_Text Left - Standard 2 2">
  <p:cSld name="03_Text Left - Standard 2 2">
    <p:bg>
      <p:bgPr>
        <a:solidFill>
          <a:schemeClr val="lt1"/>
        </a:solidFill>
        <a:effectLst/>
      </p:bgPr>
    </p:bg>
    <p:spTree>
      <p:nvGrpSpPr>
        <p:cNvPr id="1" name="Shape 1074"/>
        <p:cNvGrpSpPr/>
        <p:nvPr/>
      </p:nvGrpSpPr>
      <p:grpSpPr>
        <a:xfrm>
          <a:off x="0" y="0"/>
          <a:ext cx="0" cy="0"/>
          <a:chOff x="0" y="0"/>
          <a:chExt cx="0" cy="0"/>
        </a:xfrm>
      </p:grpSpPr>
      <p:sp>
        <p:nvSpPr>
          <p:cNvPr id="1075" name="Google Shape;1075;p179"/>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76" name="Google Shape;1076;p179"/>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77" name="Google Shape;1077;p179"/>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78" name="Google Shape;1078;p179"/>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79" name="Google Shape;1079;p179"/>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80" name="Google Shape;1080;p179"/>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81" name="Google Shape;1081;p179"/>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53266508"/>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matchingName="3.0 Text Slide - White 2">
  <p:cSld name="3.0 Text Slide - White 2">
    <p:spTree>
      <p:nvGrpSpPr>
        <p:cNvPr id="1" name="Shape 1082"/>
        <p:cNvGrpSpPr/>
        <p:nvPr/>
      </p:nvGrpSpPr>
      <p:grpSpPr>
        <a:xfrm>
          <a:off x="0" y="0"/>
          <a:ext cx="0" cy="0"/>
          <a:chOff x="0" y="0"/>
          <a:chExt cx="0" cy="0"/>
        </a:xfrm>
      </p:grpSpPr>
      <p:sp>
        <p:nvSpPr>
          <p:cNvPr id="1083" name="Google Shape;1083;p180"/>
          <p:cNvSpPr txBox="1"/>
          <p:nvPr/>
        </p:nvSpPr>
        <p:spPr>
          <a:xfrm>
            <a:off x="12943200" y="9466300"/>
            <a:ext cx="4430400" cy="504600"/>
          </a:xfrm>
          <a:prstGeom prst="rect">
            <a:avLst/>
          </a:prstGeom>
          <a:noFill/>
          <a:ln>
            <a:noFill/>
          </a:ln>
        </p:spPr>
        <p:txBody>
          <a:bodyPr spcFirstLastPara="1" wrap="square" lIns="0" tIns="0" rIns="0" bIns="0" anchor="b" anchorCtr="0">
            <a:noAutofit/>
          </a:bodyPr>
          <a:lstStyle/>
          <a:p>
            <a:pPr marL="0" marR="0" lvl="0" indent="0" algn="r" rtl="0">
              <a:lnSpc>
                <a:spcPct val="100000"/>
              </a:lnSpc>
              <a:spcBef>
                <a:spcPts val="0"/>
              </a:spcBef>
              <a:spcAft>
                <a:spcPts val="0"/>
              </a:spcAft>
              <a:buClr>
                <a:srgbClr val="7F7F7F"/>
              </a:buClr>
              <a:buSzPts val="500"/>
              <a:buFont typeface="Open Sans"/>
              <a:buNone/>
            </a:pPr>
            <a:r>
              <a:rPr lang="en" sz="1000" b="1" i="0" u="none" strike="noStrike" cap="none">
                <a:solidFill>
                  <a:srgbClr val="7F7F7F"/>
                </a:solidFill>
                <a:latin typeface="Inter"/>
                <a:ea typeface="Inter"/>
                <a:cs typeface="Inter"/>
                <a:sym typeface="Inter"/>
              </a:rPr>
              <a:t>Via. Proprietary &amp; Confidential        </a:t>
            </a:r>
            <a:r>
              <a:rPr lang="en" sz="1600" b="1" i="0" u="none" strike="noStrike" cap="none">
                <a:solidFill>
                  <a:srgbClr val="7F7F7F"/>
                </a:solidFill>
                <a:latin typeface="Inter"/>
                <a:ea typeface="Inter"/>
                <a:cs typeface="Inter"/>
                <a:sym typeface="Inter"/>
              </a:rPr>
              <a:t> </a:t>
            </a:r>
            <a:fld id="{00000000-1234-1234-1234-123412341234}" type="slidenum">
              <a:rPr lang="en" sz="1600" b="1" i="0" u="none" strike="noStrike" cap="none">
                <a:solidFill>
                  <a:srgbClr val="7F7F7F"/>
                </a:solidFill>
                <a:latin typeface="Inter"/>
                <a:ea typeface="Inter"/>
                <a:cs typeface="Inter"/>
                <a:sym typeface="Inter"/>
              </a:rPr>
              <a:pPr marL="0" marR="0" lvl="0" indent="0" algn="r" rtl="0">
                <a:lnSpc>
                  <a:spcPct val="100000"/>
                </a:lnSpc>
                <a:spcBef>
                  <a:spcPts val="0"/>
                </a:spcBef>
                <a:spcAft>
                  <a:spcPts val="0"/>
                </a:spcAft>
                <a:buClr>
                  <a:srgbClr val="7F7F7F"/>
                </a:buClr>
                <a:buSzPts val="500"/>
                <a:buFont typeface="Open Sans"/>
                <a:buNone/>
              </a:pPr>
              <a:t>‹#›</a:t>
            </a:fld>
            <a:endParaRPr sz="1600" b="1" i="0" u="none" strike="noStrike" cap="none">
              <a:solidFill>
                <a:srgbClr val="7F7F7F"/>
              </a:solidFill>
              <a:latin typeface="Inter"/>
              <a:ea typeface="Inter"/>
              <a:cs typeface="Inter"/>
              <a:sym typeface="Inter"/>
            </a:endParaRPr>
          </a:p>
          <a:p>
            <a:pPr marL="0" marR="0" lvl="0" indent="0" algn="r" rtl="0">
              <a:lnSpc>
                <a:spcPct val="100000"/>
              </a:lnSpc>
              <a:spcBef>
                <a:spcPts val="0"/>
              </a:spcBef>
              <a:spcAft>
                <a:spcPts val="0"/>
              </a:spcAft>
              <a:buClr>
                <a:srgbClr val="7F7F7F"/>
              </a:buClr>
              <a:buSzPts val="500"/>
              <a:buFont typeface="Open Sans"/>
              <a:buNone/>
            </a:pPr>
            <a:endParaRPr sz="1000" b="1" i="0" u="none" strike="noStrike" cap="none">
              <a:solidFill>
                <a:srgbClr val="7F7F7F"/>
              </a:solidFill>
              <a:latin typeface="Inter"/>
              <a:ea typeface="Inter"/>
              <a:cs typeface="Inter"/>
              <a:sym typeface="Inter"/>
            </a:endParaRPr>
          </a:p>
        </p:txBody>
      </p:sp>
      <p:pic>
        <p:nvPicPr>
          <p:cNvPr id="1084" name="Google Shape;1084;p180"/>
          <p:cNvPicPr preferRelativeResize="0"/>
          <p:nvPr/>
        </p:nvPicPr>
        <p:blipFill rotWithShape="1">
          <a:blip r:embed="rId2">
            <a:alphaModFix/>
          </a:blip>
          <a:srcRect/>
          <a:stretch/>
        </p:blipFill>
        <p:spPr>
          <a:xfrm>
            <a:off x="870130" y="9468947"/>
            <a:ext cx="1097240" cy="504750"/>
          </a:xfrm>
          <a:prstGeom prst="rect">
            <a:avLst/>
          </a:prstGeom>
          <a:noFill/>
          <a:ln>
            <a:noFill/>
          </a:ln>
        </p:spPr>
      </p:pic>
      <p:sp>
        <p:nvSpPr>
          <p:cNvPr id="1085" name="Google Shape;1085;p180"/>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marR="0" lvl="0"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1pPr>
            <a:lvl2pPr marL="1828800" marR="0" lvl="1"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2pPr>
            <a:lvl3pPr marL="2743200" marR="0" lvl="2"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3pPr>
            <a:lvl4pPr marL="3657600" marR="0" lvl="3"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4pPr>
            <a:lvl5pPr marL="4572000" marR="0" lvl="4"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5pPr>
            <a:lvl6pPr marL="5486400" marR="0" lvl="5"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6pPr>
            <a:lvl7pPr marL="6400800" marR="0" lvl="6"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7pPr>
            <a:lvl8pPr marL="7315200" marR="0" lvl="7"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8pPr>
            <a:lvl9pPr marL="8229600" marR="0" lvl="8"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9pPr>
          </a:lstStyle>
          <a:p>
            <a:endParaRPr/>
          </a:p>
        </p:txBody>
      </p:sp>
      <p:sp>
        <p:nvSpPr>
          <p:cNvPr id="1086" name="Google Shape;1086;p180"/>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000"/>
              <a:buFont typeface="Inter"/>
              <a:buNone/>
              <a:defRPr sz="4000">
                <a:latin typeface="Inter"/>
                <a:ea typeface="Inter"/>
                <a:cs typeface="Inter"/>
                <a:sym typeface="Inter"/>
              </a:defRPr>
            </a:lvl1pPr>
            <a:lvl2pPr lvl="1" algn="l">
              <a:lnSpc>
                <a:spcPct val="100000"/>
              </a:lnSpc>
              <a:spcBef>
                <a:spcPts val="0"/>
              </a:spcBef>
              <a:spcAft>
                <a:spcPts val="0"/>
              </a:spcAft>
              <a:buSzPts val="2400"/>
              <a:buFont typeface="Inter"/>
              <a:buNone/>
              <a:defRPr sz="4800">
                <a:latin typeface="Inter"/>
                <a:ea typeface="Inter"/>
                <a:cs typeface="Inter"/>
                <a:sym typeface="Inter"/>
              </a:defRPr>
            </a:lvl2pPr>
            <a:lvl3pPr lvl="2" algn="l">
              <a:lnSpc>
                <a:spcPct val="100000"/>
              </a:lnSpc>
              <a:spcBef>
                <a:spcPts val="0"/>
              </a:spcBef>
              <a:spcAft>
                <a:spcPts val="0"/>
              </a:spcAft>
              <a:buSzPts val="2400"/>
              <a:buFont typeface="Inter"/>
              <a:buNone/>
              <a:defRPr sz="4800">
                <a:latin typeface="Inter"/>
                <a:ea typeface="Inter"/>
                <a:cs typeface="Inter"/>
                <a:sym typeface="Inter"/>
              </a:defRPr>
            </a:lvl3pPr>
            <a:lvl4pPr lvl="3" algn="l">
              <a:lnSpc>
                <a:spcPct val="100000"/>
              </a:lnSpc>
              <a:spcBef>
                <a:spcPts val="0"/>
              </a:spcBef>
              <a:spcAft>
                <a:spcPts val="0"/>
              </a:spcAft>
              <a:buSzPts val="2400"/>
              <a:buFont typeface="Inter"/>
              <a:buNone/>
              <a:defRPr sz="4800">
                <a:latin typeface="Inter"/>
                <a:ea typeface="Inter"/>
                <a:cs typeface="Inter"/>
                <a:sym typeface="Inter"/>
              </a:defRPr>
            </a:lvl4pPr>
            <a:lvl5pPr lvl="4" algn="l">
              <a:lnSpc>
                <a:spcPct val="100000"/>
              </a:lnSpc>
              <a:spcBef>
                <a:spcPts val="0"/>
              </a:spcBef>
              <a:spcAft>
                <a:spcPts val="0"/>
              </a:spcAft>
              <a:buSzPts val="2400"/>
              <a:buFont typeface="Inter"/>
              <a:buNone/>
              <a:defRPr sz="4800">
                <a:latin typeface="Inter"/>
                <a:ea typeface="Inter"/>
                <a:cs typeface="Inter"/>
                <a:sym typeface="Inter"/>
              </a:defRPr>
            </a:lvl5pPr>
            <a:lvl6pPr lvl="5" algn="l">
              <a:lnSpc>
                <a:spcPct val="100000"/>
              </a:lnSpc>
              <a:spcBef>
                <a:spcPts val="0"/>
              </a:spcBef>
              <a:spcAft>
                <a:spcPts val="0"/>
              </a:spcAft>
              <a:buSzPts val="2400"/>
              <a:buFont typeface="Inter"/>
              <a:buNone/>
              <a:defRPr sz="4800">
                <a:latin typeface="Inter"/>
                <a:ea typeface="Inter"/>
                <a:cs typeface="Inter"/>
                <a:sym typeface="Inter"/>
              </a:defRPr>
            </a:lvl6pPr>
            <a:lvl7pPr lvl="6" algn="l">
              <a:lnSpc>
                <a:spcPct val="100000"/>
              </a:lnSpc>
              <a:spcBef>
                <a:spcPts val="0"/>
              </a:spcBef>
              <a:spcAft>
                <a:spcPts val="0"/>
              </a:spcAft>
              <a:buSzPts val="2400"/>
              <a:buFont typeface="Inter"/>
              <a:buNone/>
              <a:defRPr sz="4800">
                <a:latin typeface="Inter"/>
                <a:ea typeface="Inter"/>
                <a:cs typeface="Inter"/>
                <a:sym typeface="Inter"/>
              </a:defRPr>
            </a:lvl7pPr>
            <a:lvl8pPr lvl="7" algn="l">
              <a:lnSpc>
                <a:spcPct val="100000"/>
              </a:lnSpc>
              <a:spcBef>
                <a:spcPts val="0"/>
              </a:spcBef>
              <a:spcAft>
                <a:spcPts val="0"/>
              </a:spcAft>
              <a:buSzPts val="2400"/>
              <a:buFont typeface="Inter"/>
              <a:buNone/>
              <a:defRPr sz="4800">
                <a:latin typeface="Inter"/>
                <a:ea typeface="Inter"/>
                <a:cs typeface="Inter"/>
                <a:sym typeface="Inter"/>
              </a:defRPr>
            </a:lvl8pPr>
            <a:lvl9pPr lvl="8" algn="l">
              <a:lnSpc>
                <a:spcPct val="100000"/>
              </a:lnSpc>
              <a:spcBef>
                <a:spcPts val="0"/>
              </a:spcBef>
              <a:spcAft>
                <a:spcPts val="0"/>
              </a:spcAft>
              <a:buSzPts val="2400"/>
              <a:buFont typeface="Inter"/>
              <a:buNone/>
              <a:defRPr sz="4800">
                <a:latin typeface="Inter"/>
                <a:ea typeface="Inter"/>
                <a:cs typeface="Inter"/>
                <a:sym typeface="Inter"/>
              </a:defRPr>
            </a:lvl9pPr>
          </a:lstStyle>
          <a:p>
            <a:endParaRPr/>
          </a:p>
        </p:txBody>
      </p:sp>
      <p:sp>
        <p:nvSpPr>
          <p:cNvPr id="1087" name="Google Shape;1087;p180"/>
          <p:cNvSpPr txBox="1">
            <a:spLocks noGrp="1"/>
          </p:cNvSpPr>
          <p:nvPr>
            <p:ph type="body" idx="2"/>
          </p:nvPr>
        </p:nvSpPr>
        <p:spPr>
          <a:xfrm>
            <a:off x="914402" y="3146500"/>
            <a:ext cx="7492200" cy="4830000"/>
          </a:xfrm>
          <a:prstGeom prst="rect">
            <a:avLst/>
          </a:prstGeom>
          <a:noFill/>
          <a:ln>
            <a:noFill/>
          </a:ln>
        </p:spPr>
        <p:txBody>
          <a:bodyPr spcFirstLastPara="1" wrap="square" lIns="0" tIns="0" rIns="0" bIns="0" anchor="t" anchorCtr="0">
            <a:noAutofit/>
          </a:bodyPr>
          <a:lstStyle>
            <a:lvl1pPr marL="914400" marR="0" lvl="0"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1pPr>
            <a:lvl2pPr marL="1828800" marR="0" lvl="1"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2pPr>
            <a:lvl3pPr marL="2743200" marR="0" lvl="2"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3pPr>
            <a:lvl4pPr marL="3657600" marR="0" lvl="3"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4pPr>
            <a:lvl5pPr marL="4572000" marR="0" lvl="4"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5pPr>
            <a:lvl6pPr marL="5486400" marR="0" lvl="5"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6pPr>
            <a:lvl7pPr marL="6400800" marR="0" lvl="6"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7pPr>
            <a:lvl8pPr marL="7315200" marR="0" lvl="7"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8pPr>
            <a:lvl9pPr marL="8229600" marR="0" lvl="8"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9pPr>
          </a:lstStyle>
          <a:p>
            <a:endParaRPr/>
          </a:p>
        </p:txBody>
      </p:sp>
      <p:sp>
        <p:nvSpPr>
          <p:cNvPr id="1088" name="Google Shape;1088;p180"/>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24098047"/>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matchingName="03_Text Left - Standard 3">
  <p:cSld name="03_Text Left - Standard 3">
    <p:bg>
      <p:bgPr>
        <a:solidFill>
          <a:schemeClr val="lt1"/>
        </a:solidFill>
        <a:effectLst/>
      </p:bgPr>
    </p:bg>
    <p:spTree>
      <p:nvGrpSpPr>
        <p:cNvPr id="1" name="Shape 1089"/>
        <p:cNvGrpSpPr/>
        <p:nvPr/>
      </p:nvGrpSpPr>
      <p:grpSpPr>
        <a:xfrm>
          <a:off x="0" y="0"/>
          <a:ext cx="0" cy="0"/>
          <a:chOff x="0" y="0"/>
          <a:chExt cx="0" cy="0"/>
        </a:xfrm>
      </p:grpSpPr>
      <p:sp>
        <p:nvSpPr>
          <p:cNvPr id="1090" name="Google Shape;1090;p181"/>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91" name="Google Shape;1091;p181"/>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92" name="Google Shape;1092;p181"/>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1093" name="Google Shape;1093;p181"/>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1094" name="Google Shape;1094;p181"/>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1095" name="Google Shape;1095;p181"/>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1096" name="Google Shape;1096;p181"/>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a:solidFill>
                  <a:schemeClr val="accent1"/>
                </a:solidFill>
                <a:latin typeface="Open Sans"/>
                <a:ea typeface="Open Sans"/>
                <a:cs typeface="Open Sans"/>
                <a:sym typeface="Open Sans"/>
              </a:defRPr>
            </a:lvl1pPr>
            <a:lvl2pPr lvl="1">
              <a:buNone/>
              <a:defRPr>
                <a:solidFill>
                  <a:schemeClr val="accent1"/>
                </a:solidFill>
                <a:latin typeface="Open Sans"/>
                <a:ea typeface="Open Sans"/>
                <a:cs typeface="Open Sans"/>
                <a:sym typeface="Open Sans"/>
              </a:defRPr>
            </a:lvl2pPr>
            <a:lvl3pPr lvl="2">
              <a:buNone/>
              <a:defRPr>
                <a:solidFill>
                  <a:schemeClr val="accent1"/>
                </a:solidFill>
                <a:latin typeface="Open Sans"/>
                <a:ea typeface="Open Sans"/>
                <a:cs typeface="Open Sans"/>
                <a:sym typeface="Open Sans"/>
              </a:defRPr>
            </a:lvl3pPr>
            <a:lvl4pPr lvl="3">
              <a:buNone/>
              <a:defRPr>
                <a:solidFill>
                  <a:schemeClr val="accent1"/>
                </a:solidFill>
                <a:latin typeface="Open Sans"/>
                <a:ea typeface="Open Sans"/>
                <a:cs typeface="Open Sans"/>
                <a:sym typeface="Open Sans"/>
              </a:defRPr>
            </a:lvl4pPr>
            <a:lvl5pPr lvl="4">
              <a:buNone/>
              <a:defRPr>
                <a:solidFill>
                  <a:schemeClr val="accent1"/>
                </a:solidFill>
                <a:latin typeface="Open Sans"/>
                <a:ea typeface="Open Sans"/>
                <a:cs typeface="Open Sans"/>
                <a:sym typeface="Open Sans"/>
              </a:defRPr>
            </a:lvl5pPr>
            <a:lvl6pPr lvl="5">
              <a:buNone/>
              <a:defRPr>
                <a:solidFill>
                  <a:schemeClr val="accent1"/>
                </a:solidFill>
                <a:latin typeface="Open Sans"/>
                <a:ea typeface="Open Sans"/>
                <a:cs typeface="Open Sans"/>
                <a:sym typeface="Open Sans"/>
              </a:defRPr>
            </a:lvl6pPr>
            <a:lvl7pPr lvl="6">
              <a:buNone/>
              <a:defRPr>
                <a:solidFill>
                  <a:schemeClr val="accent1"/>
                </a:solidFill>
                <a:latin typeface="Open Sans"/>
                <a:ea typeface="Open Sans"/>
                <a:cs typeface="Open Sans"/>
                <a:sym typeface="Open Sans"/>
              </a:defRPr>
            </a:lvl7pPr>
            <a:lvl8pPr lvl="7">
              <a:buNone/>
              <a:defRPr>
                <a:solidFill>
                  <a:schemeClr val="accent1"/>
                </a:solidFill>
                <a:latin typeface="Open Sans"/>
                <a:ea typeface="Open Sans"/>
                <a:cs typeface="Open Sans"/>
                <a:sym typeface="Open Sans"/>
              </a:defRPr>
            </a:lvl8pPr>
            <a:lvl9pPr lvl="8">
              <a:buNone/>
              <a:defRPr>
                <a:solidFill>
                  <a:schemeClr val="accent1"/>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26371260"/>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matchingName="4.3 Angled 1:2 1">
  <p:cSld name="4.3 Angled 1:2 1">
    <p:bg>
      <p:bgPr>
        <a:solidFill>
          <a:srgbClr val="FFFFFF"/>
        </a:solidFill>
        <a:effectLst/>
      </p:bgPr>
    </p:bg>
    <p:spTree>
      <p:nvGrpSpPr>
        <p:cNvPr id="1" name="Shape 1097"/>
        <p:cNvGrpSpPr/>
        <p:nvPr/>
      </p:nvGrpSpPr>
      <p:grpSpPr>
        <a:xfrm>
          <a:off x="0" y="0"/>
          <a:ext cx="0" cy="0"/>
          <a:chOff x="0" y="0"/>
          <a:chExt cx="0" cy="0"/>
        </a:xfrm>
      </p:grpSpPr>
      <p:sp>
        <p:nvSpPr>
          <p:cNvPr id="1098" name="Google Shape;1098;p182"/>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rgbClr val="00AF43">
              <a:alpha val="25949"/>
            </a:srgbClr>
          </a:solidFill>
          <a:ln>
            <a:noFill/>
          </a:ln>
        </p:spPr>
      </p:sp>
      <p:sp>
        <p:nvSpPr>
          <p:cNvPr id="1099" name="Google Shape;1099;p18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1100" name="Google Shape;1100;p18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01" name="Google Shape;1101;p18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02" name="Google Shape;1102;p18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103" name="Google Shape;1103;p18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rgbClr val="37AB2F"/>
                </a:solidFill>
                <a:latin typeface="Inter"/>
                <a:ea typeface="Inter"/>
                <a:cs typeface="Inter"/>
                <a:sym typeface="Inter"/>
              </a:defRPr>
            </a:lvl1pPr>
            <a:lvl2pPr lvl="1">
              <a:buNone/>
              <a:defRPr sz="2000">
                <a:solidFill>
                  <a:srgbClr val="37AB2F"/>
                </a:solidFill>
                <a:latin typeface="Inter"/>
                <a:ea typeface="Inter"/>
                <a:cs typeface="Inter"/>
                <a:sym typeface="Inter"/>
              </a:defRPr>
            </a:lvl2pPr>
            <a:lvl3pPr lvl="2">
              <a:buNone/>
              <a:defRPr sz="2000">
                <a:solidFill>
                  <a:srgbClr val="37AB2F"/>
                </a:solidFill>
                <a:latin typeface="Inter"/>
                <a:ea typeface="Inter"/>
                <a:cs typeface="Inter"/>
                <a:sym typeface="Inter"/>
              </a:defRPr>
            </a:lvl3pPr>
            <a:lvl4pPr lvl="3">
              <a:buNone/>
              <a:defRPr sz="2000">
                <a:solidFill>
                  <a:srgbClr val="37AB2F"/>
                </a:solidFill>
                <a:latin typeface="Inter"/>
                <a:ea typeface="Inter"/>
                <a:cs typeface="Inter"/>
                <a:sym typeface="Inter"/>
              </a:defRPr>
            </a:lvl4pPr>
            <a:lvl5pPr lvl="4">
              <a:buNone/>
              <a:defRPr sz="2000">
                <a:solidFill>
                  <a:srgbClr val="37AB2F"/>
                </a:solidFill>
                <a:latin typeface="Inter"/>
                <a:ea typeface="Inter"/>
                <a:cs typeface="Inter"/>
                <a:sym typeface="Inter"/>
              </a:defRPr>
            </a:lvl5pPr>
            <a:lvl6pPr lvl="5">
              <a:buNone/>
              <a:defRPr sz="2000">
                <a:solidFill>
                  <a:srgbClr val="37AB2F"/>
                </a:solidFill>
                <a:latin typeface="Inter"/>
                <a:ea typeface="Inter"/>
                <a:cs typeface="Inter"/>
                <a:sym typeface="Inter"/>
              </a:defRPr>
            </a:lvl6pPr>
            <a:lvl7pPr lvl="6">
              <a:buNone/>
              <a:defRPr sz="2000">
                <a:solidFill>
                  <a:srgbClr val="37AB2F"/>
                </a:solidFill>
                <a:latin typeface="Inter"/>
                <a:ea typeface="Inter"/>
                <a:cs typeface="Inter"/>
                <a:sym typeface="Inter"/>
              </a:defRPr>
            </a:lvl7pPr>
            <a:lvl8pPr lvl="7">
              <a:buNone/>
              <a:defRPr sz="2000">
                <a:solidFill>
                  <a:srgbClr val="37AB2F"/>
                </a:solidFill>
                <a:latin typeface="Inter"/>
                <a:ea typeface="Inter"/>
                <a:cs typeface="Inter"/>
                <a:sym typeface="Inter"/>
              </a:defRPr>
            </a:lvl8pPr>
            <a:lvl9pPr lvl="8">
              <a:buNone/>
              <a:defRPr sz="2000">
                <a:solidFill>
                  <a:srgbClr val="37AB2F"/>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51533031"/>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matchingName="3.0 Text Slide - White 3">
  <p:cSld name="3.0 Text Slide - White 3">
    <p:bg>
      <p:bgPr>
        <a:solidFill>
          <a:schemeClr val="lt1"/>
        </a:solidFill>
        <a:effectLst/>
      </p:bgPr>
    </p:bg>
    <p:spTree>
      <p:nvGrpSpPr>
        <p:cNvPr id="1" name="Shape 1104"/>
        <p:cNvGrpSpPr/>
        <p:nvPr/>
      </p:nvGrpSpPr>
      <p:grpSpPr>
        <a:xfrm>
          <a:off x="0" y="0"/>
          <a:ext cx="0" cy="0"/>
          <a:chOff x="0" y="0"/>
          <a:chExt cx="0" cy="0"/>
        </a:xfrm>
      </p:grpSpPr>
      <p:sp>
        <p:nvSpPr>
          <p:cNvPr id="1105" name="Google Shape;1105;p18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106" name="Google Shape;1106;p183"/>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107" name="Google Shape;1107;p183"/>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08" name="Google Shape;1108;p18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09" name="Google Shape;1109;p18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110" name="Google Shape;1110;p18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50224557"/>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matchingName="3.0 Eyebrow + Headline - White 1">
  <p:cSld name="3.0 Eyebrow + Headline - White 1">
    <p:bg>
      <p:bgPr>
        <a:solidFill>
          <a:schemeClr val="lt1"/>
        </a:solidFill>
        <a:effectLst/>
      </p:bgPr>
    </p:bg>
    <p:spTree>
      <p:nvGrpSpPr>
        <p:cNvPr id="1" name="Shape 1111"/>
        <p:cNvGrpSpPr/>
        <p:nvPr/>
      </p:nvGrpSpPr>
      <p:grpSpPr>
        <a:xfrm>
          <a:off x="0" y="0"/>
          <a:ext cx="0" cy="0"/>
          <a:chOff x="0" y="0"/>
          <a:chExt cx="0" cy="0"/>
        </a:xfrm>
      </p:grpSpPr>
      <p:sp>
        <p:nvSpPr>
          <p:cNvPr id="1112" name="Google Shape;1112;p184"/>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500"/>
              <a:buFont typeface="Inter SemiBold"/>
              <a:buNone/>
              <a:defRPr sz="4000">
                <a:latin typeface="Inter SemiBold"/>
                <a:ea typeface="Inter SemiBold"/>
                <a:cs typeface="Inter SemiBold"/>
                <a:sym typeface="Inter SemiBold"/>
              </a:defRPr>
            </a:lvl1pPr>
            <a:lvl2pPr lvl="1" algn="l">
              <a:lnSpc>
                <a:spcPct val="100000"/>
              </a:lnSpc>
              <a:spcBef>
                <a:spcPts val="0"/>
              </a:spcBef>
              <a:spcAft>
                <a:spcPts val="0"/>
              </a:spcAft>
              <a:buSzPts val="1800"/>
              <a:buFont typeface="Inter"/>
              <a:buNone/>
              <a:defRPr sz="4800">
                <a:latin typeface="Inter"/>
                <a:ea typeface="Inter"/>
                <a:cs typeface="Inter"/>
                <a:sym typeface="Inter"/>
              </a:defRPr>
            </a:lvl2pPr>
            <a:lvl3pPr lvl="2" algn="l">
              <a:lnSpc>
                <a:spcPct val="100000"/>
              </a:lnSpc>
              <a:spcBef>
                <a:spcPts val="0"/>
              </a:spcBef>
              <a:spcAft>
                <a:spcPts val="0"/>
              </a:spcAft>
              <a:buSzPts val="1800"/>
              <a:buFont typeface="Inter"/>
              <a:buNone/>
              <a:defRPr sz="4800">
                <a:latin typeface="Inter"/>
                <a:ea typeface="Inter"/>
                <a:cs typeface="Inter"/>
                <a:sym typeface="Inter"/>
              </a:defRPr>
            </a:lvl3pPr>
            <a:lvl4pPr lvl="3" algn="l">
              <a:lnSpc>
                <a:spcPct val="100000"/>
              </a:lnSpc>
              <a:spcBef>
                <a:spcPts val="0"/>
              </a:spcBef>
              <a:spcAft>
                <a:spcPts val="0"/>
              </a:spcAft>
              <a:buSzPts val="1800"/>
              <a:buFont typeface="Inter"/>
              <a:buNone/>
              <a:defRPr sz="4800">
                <a:latin typeface="Inter"/>
                <a:ea typeface="Inter"/>
                <a:cs typeface="Inter"/>
                <a:sym typeface="Inter"/>
              </a:defRPr>
            </a:lvl4pPr>
            <a:lvl5pPr lvl="4" algn="l">
              <a:lnSpc>
                <a:spcPct val="100000"/>
              </a:lnSpc>
              <a:spcBef>
                <a:spcPts val="0"/>
              </a:spcBef>
              <a:spcAft>
                <a:spcPts val="0"/>
              </a:spcAft>
              <a:buSzPts val="1800"/>
              <a:buFont typeface="Inter"/>
              <a:buNone/>
              <a:defRPr sz="4800">
                <a:latin typeface="Inter"/>
                <a:ea typeface="Inter"/>
                <a:cs typeface="Inter"/>
                <a:sym typeface="Inter"/>
              </a:defRPr>
            </a:lvl5pPr>
            <a:lvl6pPr lvl="5" algn="l">
              <a:lnSpc>
                <a:spcPct val="100000"/>
              </a:lnSpc>
              <a:spcBef>
                <a:spcPts val="0"/>
              </a:spcBef>
              <a:spcAft>
                <a:spcPts val="0"/>
              </a:spcAft>
              <a:buSzPts val="1800"/>
              <a:buFont typeface="Inter"/>
              <a:buNone/>
              <a:defRPr sz="4800">
                <a:latin typeface="Inter"/>
                <a:ea typeface="Inter"/>
                <a:cs typeface="Inter"/>
                <a:sym typeface="Inter"/>
              </a:defRPr>
            </a:lvl6pPr>
            <a:lvl7pPr lvl="6" algn="l">
              <a:lnSpc>
                <a:spcPct val="100000"/>
              </a:lnSpc>
              <a:spcBef>
                <a:spcPts val="0"/>
              </a:spcBef>
              <a:spcAft>
                <a:spcPts val="0"/>
              </a:spcAft>
              <a:buSzPts val="1800"/>
              <a:buFont typeface="Inter"/>
              <a:buNone/>
              <a:defRPr sz="4800">
                <a:latin typeface="Inter"/>
                <a:ea typeface="Inter"/>
                <a:cs typeface="Inter"/>
                <a:sym typeface="Inter"/>
              </a:defRPr>
            </a:lvl7pPr>
            <a:lvl8pPr lvl="7" algn="l">
              <a:lnSpc>
                <a:spcPct val="100000"/>
              </a:lnSpc>
              <a:spcBef>
                <a:spcPts val="0"/>
              </a:spcBef>
              <a:spcAft>
                <a:spcPts val="0"/>
              </a:spcAft>
              <a:buSzPts val="1800"/>
              <a:buFont typeface="Inter"/>
              <a:buNone/>
              <a:defRPr sz="4800">
                <a:latin typeface="Inter"/>
                <a:ea typeface="Inter"/>
                <a:cs typeface="Inter"/>
                <a:sym typeface="Inter"/>
              </a:defRPr>
            </a:lvl8pPr>
            <a:lvl9pPr lvl="8" algn="l">
              <a:lnSpc>
                <a:spcPct val="100000"/>
              </a:lnSpc>
              <a:spcBef>
                <a:spcPts val="0"/>
              </a:spcBef>
              <a:spcAft>
                <a:spcPts val="0"/>
              </a:spcAft>
              <a:buSzPts val="1800"/>
              <a:buFont typeface="Inter"/>
              <a:buNone/>
              <a:defRPr sz="4800">
                <a:latin typeface="Inter"/>
                <a:ea typeface="Inter"/>
                <a:cs typeface="Inter"/>
                <a:sym typeface="Inter"/>
              </a:defRPr>
            </a:lvl9pPr>
          </a:lstStyle>
          <a:p>
            <a:endParaRPr/>
          </a:p>
        </p:txBody>
      </p:sp>
      <p:sp>
        <p:nvSpPr>
          <p:cNvPr id="1113" name="Google Shape;1113;p184"/>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lvl="0" indent="-558800" algn="l">
              <a:lnSpc>
                <a:spcPct val="100000"/>
              </a:lnSpc>
              <a:spcBef>
                <a:spcPts val="0"/>
              </a:spcBef>
              <a:spcAft>
                <a:spcPts val="0"/>
              </a:spcAft>
              <a:buClr>
                <a:schemeClr val="dk1"/>
              </a:buClr>
              <a:buSzPts val="800"/>
              <a:buFont typeface="Inter SemiBold"/>
              <a:buChar char="●"/>
              <a:defRPr sz="2000">
                <a:solidFill>
                  <a:schemeClr val="dk1"/>
                </a:solidFill>
                <a:latin typeface="Inter SemiBold"/>
                <a:ea typeface="Inter SemiBold"/>
                <a:cs typeface="Inter SemiBold"/>
                <a:sym typeface="Inter SemiBold"/>
              </a:defRPr>
            </a:lvl1pPr>
            <a:lvl2pPr marL="1828800" lvl="1"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2pPr>
            <a:lvl3pPr marL="2743200" lvl="2"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3pPr>
            <a:lvl4pPr marL="3657600" lvl="3"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4pPr>
            <a:lvl5pPr marL="4572000" lvl="4"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5pPr>
            <a:lvl6pPr marL="5486400" lvl="5"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6pPr>
            <a:lvl7pPr marL="6400800" lvl="6"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7pPr>
            <a:lvl8pPr marL="7315200" lvl="7"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8pPr>
            <a:lvl9pPr marL="8229600" lvl="8"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14" name="Google Shape;1114;p18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7F7F7F"/>
              </a:buClr>
              <a:buSzPts val="4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1115" name="Google Shape;1115;p184"/>
          <p:cNvPicPr preferRelativeResize="0"/>
          <p:nvPr/>
        </p:nvPicPr>
        <p:blipFill rotWithShape="1">
          <a:blip r:embed="rId2">
            <a:alphaModFix/>
          </a:blip>
          <a:srcRect r="10"/>
          <a:stretch/>
        </p:blipFill>
        <p:spPr>
          <a:xfrm>
            <a:off x="914403" y="9489389"/>
            <a:ext cx="573430" cy="263498"/>
          </a:xfrm>
          <a:prstGeom prst="rect">
            <a:avLst/>
          </a:prstGeom>
          <a:noFill/>
          <a:ln>
            <a:noFill/>
          </a:ln>
        </p:spPr>
      </p:pic>
      <p:sp>
        <p:nvSpPr>
          <p:cNvPr id="1116" name="Google Shape;1116;p184"/>
          <p:cNvSpPr txBox="1">
            <a:spLocks noGrp="1"/>
          </p:cNvSpPr>
          <p:nvPr>
            <p:ph type="sldNum" idx="12"/>
          </p:nvPr>
        </p:nvSpPr>
        <p:spPr>
          <a:xfrm>
            <a:off x="16944900" y="9281248"/>
            <a:ext cx="1097400" cy="679800"/>
          </a:xfrm>
          <a:prstGeom prst="rect">
            <a:avLst/>
          </a:prstGeom>
          <a:noFill/>
          <a:ln>
            <a:noFill/>
          </a:ln>
        </p:spPr>
        <p:txBody>
          <a:bodyPr spcFirstLastPara="1" wrap="square" lIns="68575" tIns="68575" rIns="68575" bIns="68575" anchor="ctr" anchorCtr="0">
            <a:noAutofit/>
          </a:bodyPr>
          <a:lstStyle>
            <a:lvl1pPr marL="0" marR="0" lvl="0"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1pPr>
            <a:lvl2pPr marL="0" marR="0" lvl="1"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2pPr>
            <a:lvl3pPr marL="0" marR="0" lvl="2"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3pPr>
            <a:lvl4pPr marL="0" marR="0" lvl="3"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4pPr>
            <a:lvl5pPr marL="0" marR="0" lvl="4"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5pPr>
            <a:lvl6pPr marL="0" marR="0" lvl="5"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6pPr>
            <a:lvl7pPr marL="0" marR="0" lvl="6"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7pPr>
            <a:lvl8pPr marL="0" marR="0" lvl="7"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8pPr>
            <a:lvl9pPr marL="0" marR="0" lvl="8"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03750167"/>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matchingName="4.3 Angled 2:1 1">
  <p:cSld name="4.3 Angled 2:1 1">
    <p:bg>
      <p:bgPr>
        <a:solidFill>
          <a:srgbClr val="FFFFFF"/>
        </a:solidFill>
        <a:effectLst/>
      </p:bgPr>
    </p:bg>
    <p:spTree>
      <p:nvGrpSpPr>
        <p:cNvPr id="1" name="Shape 1117"/>
        <p:cNvGrpSpPr/>
        <p:nvPr/>
      </p:nvGrpSpPr>
      <p:grpSpPr>
        <a:xfrm>
          <a:off x="0" y="0"/>
          <a:ext cx="0" cy="0"/>
          <a:chOff x="0" y="0"/>
          <a:chExt cx="0" cy="0"/>
        </a:xfrm>
      </p:grpSpPr>
      <p:sp>
        <p:nvSpPr>
          <p:cNvPr id="1118" name="Google Shape;1118;p185"/>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rgbClr val="00AF43">
              <a:alpha val="25949"/>
            </a:srgbClr>
          </a:solidFill>
          <a:ln>
            <a:noFill/>
          </a:ln>
        </p:spPr>
      </p:sp>
      <p:sp>
        <p:nvSpPr>
          <p:cNvPr id="1119" name="Google Shape;1119;p18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1120" name="Google Shape;1120;p18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21" name="Google Shape;1121;p18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22" name="Google Shape;1122;p18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123" name="Google Shape;1123;p18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rgbClr val="37AB2F"/>
                </a:solidFill>
                <a:latin typeface="Inter"/>
                <a:ea typeface="Inter"/>
                <a:cs typeface="Inter"/>
                <a:sym typeface="Inter"/>
              </a:defRPr>
            </a:lvl1pPr>
            <a:lvl2pPr lvl="1">
              <a:buNone/>
              <a:defRPr sz="2000">
                <a:solidFill>
                  <a:srgbClr val="37AB2F"/>
                </a:solidFill>
                <a:latin typeface="Inter"/>
                <a:ea typeface="Inter"/>
                <a:cs typeface="Inter"/>
                <a:sym typeface="Inter"/>
              </a:defRPr>
            </a:lvl2pPr>
            <a:lvl3pPr lvl="2">
              <a:buNone/>
              <a:defRPr sz="2000">
                <a:solidFill>
                  <a:srgbClr val="37AB2F"/>
                </a:solidFill>
                <a:latin typeface="Inter"/>
                <a:ea typeface="Inter"/>
                <a:cs typeface="Inter"/>
                <a:sym typeface="Inter"/>
              </a:defRPr>
            </a:lvl3pPr>
            <a:lvl4pPr lvl="3">
              <a:buNone/>
              <a:defRPr sz="2000">
                <a:solidFill>
                  <a:srgbClr val="37AB2F"/>
                </a:solidFill>
                <a:latin typeface="Inter"/>
                <a:ea typeface="Inter"/>
                <a:cs typeface="Inter"/>
                <a:sym typeface="Inter"/>
              </a:defRPr>
            </a:lvl4pPr>
            <a:lvl5pPr lvl="4">
              <a:buNone/>
              <a:defRPr sz="2000">
                <a:solidFill>
                  <a:srgbClr val="37AB2F"/>
                </a:solidFill>
                <a:latin typeface="Inter"/>
                <a:ea typeface="Inter"/>
                <a:cs typeface="Inter"/>
                <a:sym typeface="Inter"/>
              </a:defRPr>
            </a:lvl5pPr>
            <a:lvl6pPr lvl="5">
              <a:buNone/>
              <a:defRPr sz="2000">
                <a:solidFill>
                  <a:srgbClr val="37AB2F"/>
                </a:solidFill>
                <a:latin typeface="Inter"/>
                <a:ea typeface="Inter"/>
                <a:cs typeface="Inter"/>
                <a:sym typeface="Inter"/>
              </a:defRPr>
            </a:lvl6pPr>
            <a:lvl7pPr lvl="6">
              <a:buNone/>
              <a:defRPr sz="2000">
                <a:solidFill>
                  <a:srgbClr val="37AB2F"/>
                </a:solidFill>
                <a:latin typeface="Inter"/>
                <a:ea typeface="Inter"/>
                <a:cs typeface="Inter"/>
                <a:sym typeface="Inter"/>
              </a:defRPr>
            </a:lvl7pPr>
            <a:lvl8pPr lvl="7">
              <a:buNone/>
              <a:defRPr sz="2000">
                <a:solidFill>
                  <a:srgbClr val="37AB2F"/>
                </a:solidFill>
                <a:latin typeface="Inter"/>
                <a:ea typeface="Inter"/>
                <a:cs typeface="Inter"/>
                <a:sym typeface="Inter"/>
              </a:defRPr>
            </a:lvl8pPr>
            <a:lvl9pPr lvl="8">
              <a:buNone/>
              <a:defRPr sz="2000">
                <a:solidFill>
                  <a:srgbClr val="37AB2F"/>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5539494"/>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matchingName="TITLE_2">
  <p:cSld name="TITLE_2">
    <p:spTree>
      <p:nvGrpSpPr>
        <p:cNvPr id="1" name="Shape 1124"/>
        <p:cNvGrpSpPr/>
        <p:nvPr/>
      </p:nvGrpSpPr>
      <p:grpSpPr>
        <a:xfrm>
          <a:off x="0" y="0"/>
          <a:ext cx="0" cy="0"/>
          <a:chOff x="0" y="0"/>
          <a:chExt cx="0" cy="0"/>
        </a:xfrm>
      </p:grpSpPr>
      <p:sp>
        <p:nvSpPr>
          <p:cNvPr id="1125" name="Google Shape;1125;p186"/>
          <p:cNvSpPr txBox="1">
            <a:spLocks noGrp="1"/>
          </p:cNvSpPr>
          <p:nvPr>
            <p:ph type="ctrTitle"/>
          </p:nvPr>
        </p:nvSpPr>
        <p:spPr>
          <a:xfrm>
            <a:off x="623416" y="1489150"/>
            <a:ext cx="17041200" cy="41052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26" name="Google Shape;1126;p186"/>
          <p:cNvSpPr txBox="1">
            <a:spLocks noGrp="1"/>
          </p:cNvSpPr>
          <p:nvPr>
            <p:ph type="subTitle" idx="1"/>
          </p:nvPr>
        </p:nvSpPr>
        <p:spPr>
          <a:xfrm>
            <a:off x="623400" y="5668250"/>
            <a:ext cx="17041200" cy="15852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127" name="Google Shape;1127;p18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86099529"/>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matchingName="Blank - White 2">
  <p:cSld name="Blank - White 2">
    <p:bg>
      <p:bgPr>
        <a:solidFill>
          <a:srgbClr val="FFFFFF"/>
        </a:solidFill>
        <a:effectLst/>
      </p:bgPr>
    </p:bg>
    <p:spTree>
      <p:nvGrpSpPr>
        <p:cNvPr id="1" name="Shape 1128"/>
        <p:cNvGrpSpPr/>
        <p:nvPr/>
      </p:nvGrpSpPr>
      <p:grpSpPr>
        <a:xfrm>
          <a:off x="0" y="0"/>
          <a:ext cx="0" cy="0"/>
          <a:chOff x="0" y="0"/>
          <a:chExt cx="0" cy="0"/>
        </a:xfrm>
      </p:grpSpPr>
      <p:sp>
        <p:nvSpPr>
          <p:cNvPr id="1129" name="Google Shape;1129;p187" descr="Image"/>
          <p:cNvSpPr/>
          <p:nvPr/>
        </p:nvSpPr>
        <p:spPr>
          <a:xfrm>
            <a:off x="956073" y="9375840"/>
            <a:ext cx="1333202" cy="290396"/>
          </a:xfrm>
          <a:prstGeom prst="rect">
            <a:avLst/>
          </a:prstGeom>
          <a:noFill/>
          <a:ln>
            <a:noFill/>
          </a:ln>
        </p:spPr>
      </p:sp>
    </p:spTree>
    <p:extLst>
      <p:ext uri="{BB962C8B-B14F-4D97-AF65-F5344CB8AC3E}">
        <p14:creationId xmlns:p14="http://schemas.microsoft.com/office/powerpoint/2010/main" val="1841838149"/>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matchingName="3.0 Text Slide - White 1">
  <p:cSld name="3.0 Text Slide - White 1">
    <p:bg>
      <p:bgPr>
        <a:solidFill>
          <a:schemeClr val="lt1"/>
        </a:solidFill>
        <a:effectLst/>
      </p:bgPr>
    </p:bg>
    <p:spTree>
      <p:nvGrpSpPr>
        <p:cNvPr id="1" name="Shape 1130"/>
        <p:cNvGrpSpPr/>
        <p:nvPr/>
      </p:nvGrpSpPr>
      <p:grpSpPr>
        <a:xfrm>
          <a:off x="0" y="0"/>
          <a:ext cx="0" cy="0"/>
          <a:chOff x="0" y="0"/>
          <a:chExt cx="0" cy="0"/>
        </a:xfrm>
      </p:grpSpPr>
      <p:sp>
        <p:nvSpPr>
          <p:cNvPr id="1131" name="Google Shape;1131;p18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1132" name="Google Shape;1132;p188"/>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133" name="Google Shape;1133;p188"/>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34" name="Google Shape;1134;p18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35" name="Google Shape;1135;p18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136" name="Google Shape;1136;p18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t"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04544800"/>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10629878"/>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71830050"/>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13140075"/>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38684959"/>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94344793"/>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67487970"/>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60486620"/>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90236718"/>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62160867"/>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78070172"/>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38231713"/>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matchingName="3.0 Eyebrow only">
  <p:cSld name="3.0 Eyebrow only">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body" idx="1"/>
          </p:nvPr>
        </p:nvSpPr>
        <p:spPr>
          <a:xfrm>
            <a:off x="914402" y="914400"/>
            <a:ext cx="7959000" cy="385800"/>
          </a:xfrm>
          <a:prstGeom prst="rect">
            <a:avLst/>
          </a:prstGeom>
        </p:spPr>
        <p:txBody>
          <a:bodyPr spcFirstLastPara="1" wrap="square" lIns="0" tIns="0" rIns="0" bIns="0" anchor="t" anchorCtr="0">
            <a:norm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52" name="Google Shape;52;p1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53" name="Google Shape;53;p1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54" name="Google Shape;54;p1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rm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01539796"/>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matchingName="3.0 Small Text Slide - White">
  <p:cSld name="3.0 Small Text Slide - White">
    <p:bg>
      <p:bgPr>
        <a:solidFill>
          <a:schemeClr val="lt1"/>
        </a:solidFill>
        <a:effectLst/>
      </p:bgPr>
    </p:bg>
    <p:spTree>
      <p:nvGrpSpPr>
        <p:cNvPr id="1" name="Shape 55"/>
        <p:cNvGrpSpPr/>
        <p:nvPr/>
      </p:nvGrpSpPr>
      <p:grpSpPr>
        <a:xfrm>
          <a:off x="0" y="0"/>
          <a:ext cx="0" cy="0"/>
          <a:chOff x="0" y="0"/>
          <a:chExt cx="0" cy="0"/>
        </a:xfrm>
      </p:grpSpPr>
      <p:sp>
        <p:nvSpPr>
          <p:cNvPr id="56" name="Google Shape;56;p14"/>
          <p:cNvSpPr txBox="1">
            <a:spLocks noGrp="1"/>
          </p:cNvSpPr>
          <p:nvPr>
            <p:ph type="title"/>
          </p:nvPr>
        </p:nvSpPr>
        <p:spPr>
          <a:xfrm>
            <a:off x="914400" y="1550050"/>
            <a:ext cx="8229600" cy="1376400"/>
          </a:xfrm>
          <a:prstGeom prst="rect">
            <a:avLst/>
          </a:prstGeom>
        </p:spPr>
        <p:txBody>
          <a:bodyPr spcFirstLastPara="1" wrap="square" lIns="0" tIns="0" rIns="0" bIns="0" anchor="t" anchorCtr="0">
            <a:norm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57" name="Google Shape;57;p14"/>
          <p:cNvSpPr txBox="1">
            <a:spLocks noGrp="1"/>
          </p:cNvSpPr>
          <p:nvPr>
            <p:ph type="body" idx="1"/>
          </p:nvPr>
        </p:nvSpPr>
        <p:spPr>
          <a:xfrm>
            <a:off x="914400" y="3146500"/>
            <a:ext cx="6139200" cy="4830000"/>
          </a:xfrm>
          <a:prstGeom prst="rect">
            <a:avLst/>
          </a:prstGeom>
        </p:spPr>
        <p:txBody>
          <a:bodyPr spcFirstLastPara="1" wrap="square" lIns="0" tIns="0" rIns="0" bIns="0" anchor="t" anchorCtr="0">
            <a:norm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58" name="Google Shape;58;p14"/>
          <p:cNvSpPr txBox="1">
            <a:spLocks noGrp="1"/>
          </p:cNvSpPr>
          <p:nvPr>
            <p:ph type="body" idx="2"/>
          </p:nvPr>
        </p:nvSpPr>
        <p:spPr>
          <a:xfrm>
            <a:off x="914402" y="914400"/>
            <a:ext cx="7959000" cy="385800"/>
          </a:xfrm>
          <a:prstGeom prst="rect">
            <a:avLst/>
          </a:prstGeom>
        </p:spPr>
        <p:txBody>
          <a:bodyPr spcFirstLastPara="1" wrap="square" lIns="0" tIns="0" rIns="0" bIns="0" anchor="t" anchorCtr="0">
            <a:norm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59" name="Google Shape;59;p1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60" name="Google Shape;60;p1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61" name="Google Shape;61;p1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rm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28835090"/>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matchingName="1.0 Title Slide - Blue Map">
  <p:cSld name="1.0 Title Slide - Blue Map">
    <p:bg>
      <p:bgPr>
        <a:blipFill>
          <a:blip r:embed="rId2">
            <a:alphaModFix/>
          </a:blip>
          <a:stretch>
            <a:fillRect/>
          </a:stretch>
        </a:blipFill>
        <a:effectLst/>
      </p:bgPr>
    </p:bg>
    <p:spTree>
      <p:nvGrpSpPr>
        <p:cNvPr id="1" name="Shape 2112"/>
        <p:cNvGrpSpPr/>
        <p:nvPr/>
      </p:nvGrpSpPr>
      <p:grpSpPr>
        <a:xfrm>
          <a:off x="0" y="0"/>
          <a:ext cx="0" cy="0"/>
          <a:chOff x="0" y="0"/>
          <a:chExt cx="0" cy="0"/>
        </a:xfrm>
      </p:grpSpPr>
      <p:sp>
        <p:nvSpPr>
          <p:cNvPr id="2113" name="Google Shape;2113;p364"/>
          <p:cNvSpPr txBox="1">
            <a:spLocks noGrp="1"/>
          </p:cNvSpPr>
          <p:nvPr>
            <p:ph type="title"/>
          </p:nvPr>
        </p:nvSpPr>
        <p:spPr>
          <a:xfrm>
            <a:off x="5332800" y="3035808"/>
            <a:ext cx="76224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2pPr>
            <a:lvl3pPr lvl="2"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3pPr>
            <a:lvl4pPr lvl="3"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4pPr>
            <a:lvl5pPr lvl="4"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5pPr>
            <a:lvl6pPr lvl="5"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6pPr>
            <a:lvl7pPr lvl="6"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7pPr>
            <a:lvl8pPr lvl="7"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8pPr>
            <a:lvl9pPr lvl="8" algn="ctr">
              <a:spcBef>
                <a:spcPts val="0"/>
              </a:spcBef>
              <a:spcAft>
                <a:spcPts val="0"/>
              </a:spcAft>
              <a:buClr>
                <a:schemeClr val="lt1"/>
              </a:buClr>
              <a:buSzPts val="4000"/>
              <a:buFont typeface="Inter SemiBold"/>
              <a:buNone/>
              <a:defRPr sz="8000">
                <a:solidFill>
                  <a:schemeClr val="lt1"/>
                </a:solidFill>
                <a:latin typeface="Inter SemiBold"/>
                <a:ea typeface="Inter SemiBold"/>
                <a:cs typeface="Inter SemiBold"/>
                <a:sym typeface="Inter SemiBold"/>
              </a:defRPr>
            </a:lvl9pPr>
          </a:lstStyle>
          <a:p>
            <a:endParaRPr/>
          </a:p>
        </p:txBody>
      </p:sp>
      <p:sp>
        <p:nvSpPr>
          <p:cNvPr id="2114" name="Google Shape;2114;p364"/>
          <p:cNvSpPr txBox="1">
            <a:spLocks noGrp="1"/>
          </p:cNvSpPr>
          <p:nvPr>
            <p:ph type="subTitle" idx="1"/>
          </p:nvPr>
        </p:nvSpPr>
        <p:spPr>
          <a:xfrm>
            <a:off x="5332800" y="5566750"/>
            <a:ext cx="7622400" cy="1786800"/>
          </a:xfrm>
          <a:prstGeom prst="rect">
            <a:avLst/>
          </a:prstGeom>
        </p:spPr>
        <p:txBody>
          <a:bodyPr spcFirstLastPara="1" wrap="square" lIns="0" tIns="0" rIns="0" bIns="0" anchor="t" anchorCtr="0">
            <a:noAutofit/>
          </a:bodyPr>
          <a:lstStyle>
            <a:lvl1pPr lvl="0" algn="ctr">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2115" name="Google Shape;2115;p364"/>
          <p:cNvSpPr txBox="1">
            <a:spLocks noGrp="1"/>
          </p:cNvSpPr>
          <p:nvPr>
            <p:ph type="body" idx="2"/>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pic>
        <p:nvPicPr>
          <p:cNvPr id="2116" name="Google Shape;2116;p364"/>
          <p:cNvPicPr preferRelativeResize="0"/>
          <p:nvPr/>
        </p:nvPicPr>
        <p:blipFill>
          <a:blip r:embed="rId3">
            <a:alphaModFix/>
          </a:blip>
          <a:stretch>
            <a:fillRect/>
          </a:stretch>
        </p:blipFill>
        <p:spPr>
          <a:xfrm>
            <a:off x="914400" y="914404"/>
            <a:ext cx="1440296" cy="661800"/>
          </a:xfrm>
          <a:prstGeom prst="rect">
            <a:avLst/>
          </a:prstGeom>
          <a:noFill/>
          <a:ln>
            <a:noFill/>
          </a:ln>
        </p:spPr>
      </p:pic>
    </p:spTree>
    <p:extLst>
      <p:ext uri="{BB962C8B-B14F-4D97-AF65-F5344CB8AC3E}">
        <p14:creationId xmlns:p14="http://schemas.microsoft.com/office/powerpoint/2010/main" val="515420024"/>
      </p:ext>
    </p:extLst>
  </p:cSld>
  <p:clrMapOvr>
    <a:masterClrMapping/>
  </p:clrMapOvr>
  <p:extLst>
    <p:ext uri="{DCECCB84-F9BA-43D5-87BE-67443E8EF086}">
      <p15:sldGuideLst xmlns:p15="http://schemas.microsoft.com/office/powerpoint/2012/main">
        <p15:guide id="1" orient="horz" pos="1551">
          <p15:clr>
            <a:srgbClr val="FA7B17"/>
          </p15:clr>
        </p15:guide>
        <p15:guide id="2" pos="3816">
          <p15:clr>
            <a:srgbClr val="FA7B17"/>
          </p15:clr>
        </p15:guide>
        <p15:guide id="3" pos="1930">
          <p15:clr>
            <a:srgbClr val="FA7B17"/>
          </p15:clr>
        </p15:guide>
      </p15:sldGuideLst>
    </p:ext>
  </p:extLst>
</p:sldLayout>
</file>

<file path=ppt/slideLayouts/slideLayout332.xml><?xml version="1.0" encoding="utf-8"?>
<p:sldLayout xmlns:a="http://schemas.openxmlformats.org/drawingml/2006/main" xmlns:r="http://schemas.openxmlformats.org/officeDocument/2006/relationships" xmlns:p="http://schemas.openxmlformats.org/presentationml/2006/main" matchingName="1.1 Title Slide - Photo">
  <p:cSld name="1.1 Title Slide - Photo">
    <p:spTree>
      <p:nvGrpSpPr>
        <p:cNvPr id="1" name="Shape 2117"/>
        <p:cNvGrpSpPr/>
        <p:nvPr/>
      </p:nvGrpSpPr>
      <p:grpSpPr>
        <a:xfrm>
          <a:off x="0" y="0"/>
          <a:ext cx="0" cy="0"/>
          <a:chOff x="0" y="0"/>
          <a:chExt cx="0" cy="0"/>
        </a:xfrm>
      </p:grpSpPr>
      <p:pic>
        <p:nvPicPr>
          <p:cNvPr id="2118" name="Google Shape;2118;p365"/>
          <p:cNvPicPr preferRelativeResize="0"/>
          <p:nvPr/>
        </p:nvPicPr>
        <p:blipFill rotWithShape="1">
          <a:blip r:embed="rId2">
            <a:alphaModFix/>
          </a:blip>
          <a:srcRect l="45545" r="3275"/>
          <a:stretch/>
        </p:blipFill>
        <p:spPr>
          <a:xfrm>
            <a:off x="8928200" y="51"/>
            <a:ext cx="9359800" cy="10286998"/>
          </a:xfrm>
          <a:prstGeom prst="rect">
            <a:avLst/>
          </a:prstGeom>
          <a:noFill/>
          <a:ln>
            <a:noFill/>
          </a:ln>
        </p:spPr>
      </p:pic>
      <p:sp>
        <p:nvSpPr>
          <p:cNvPr id="2119" name="Google Shape;2119;p365"/>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2120" name="Google Shape;2120;p365"/>
          <p:cNvSpPr txBox="1">
            <a:spLocks noGrp="1"/>
          </p:cNvSpPr>
          <p:nvPr>
            <p:ph type="title"/>
          </p:nvPr>
        </p:nvSpPr>
        <p:spPr>
          <a:xfrm>
            <a:off x="914400" y="2415350"/>
            <a:ext cx="68532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121" name="Google Shape;2121;p365"/>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122" name="Google Shape;2122;p365"/>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2123" name="Google Shape;2123;p365"/>
          <p:cNvSpPr>
            <a:spLocks noGrp="1"/>
          </p:cNvSpPr>
          <p:nvPr>
            <p:ph type="pic" idx="3"/>
          </p:nvPr>
        </p:nvSpPr>
        <p:spPr>
          <a:xfrm>
            <a:off x="9991050" y="2529950"/>
            <a:ext cx="5437800" cy="5437800"/>
          </a:xfrm>
          <a:prstGeom prst="ellipse">
            <a:avLst/>
          </a:prstGeom>
          <a:noFill/>
          <a:ln>
            <a:noFill/>
          </a:ln>
        </p:spPr>
      </p:sp>
    </p:spTree>
    <p:extLst>
      <p:ext uri="{BB962C8B-B14F-4D97-AF65-F5344CB8AC3E}">
        <p14:creationId xmlns:p14="http://schemas.microsoft.com/office/powerpoint/2010/main" val="1208858465"/>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matchingName="1.2 Title Slide - Partner lockup - Via Blue">
  <p:cSld name="1.2 Title Slide - Partner lockup - Via Blue">
    <p:bg>
      <p:bgPr>
        <a:blipFill>
          <a:blip r:embed="rId2">
            <a:alphaModFix/>
          </a:blip>
          <a:stretch>
            <a:fillRect/>
          </a:stretch>
        </a:blipFill>
        <a:effectLst/>
      </p:bgPr>
    </p:bg>
    <p:spTree>
      <p:nvGrpSpPr>
        <p:cNvPr id="1" name="Shape 2124"/>
        <p:cNvGrpSpPr/>
        <p:nvPr/>
      </p:nvGrpSpPr>
      <p:grpSpPr>
        <a:xfrm>
          <a:off x="0" y="0"/>
          <a:ext cx="0" cy="0"/>
          <a:chOff x="0" y="0"/>
          <a:chExt cx="0" cy="0"/>
        </a:xfrm>
      </p:grpSpPr>
      <p:sp>
        <p:nvSpPr>
          <p:cNvPr id="2125" name="Google Shape;2125;p366"/>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2126" name="Google Shape;2126;p366"/>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2127" name="Google Shape;2127;p366"/>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2128" name="Google Shape;2128;p366"/>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129" name="Google Shape;2129;p366"/>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130" name="Google Shape;2130;p366"/>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898420019"/>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matchingName="1.2b Title Slide - Partner lockup - Remix Blue">
  <p:cSld name="1.2b Title Slide - Partner lockup - Remix Blue">
    <p:bg>
      <p:bgPr>
        <a:blipFill>
          <a:blip r:embed="rId2">
            <a:alphaModFix/>
          </a:blip>
          <a:stretch>
            <a:fillRect/>
          </a:stretch>
        </a:blipFill>
        <a:effectLst/>
      </p:bgPr>
    </p:bg>
    <p:spTree>
      <p:nvGrpSpPr>
        <p:cNvPr id="1" name="Shape 2131"/>
        <p:cNvGrpSpPr/>
        <p:nvPr/>
      </p:nvGrpSpPr>
      <p:grpSpPr>
        <a:xfrm>
          <a:off x="0" y="0"/>
          <a:ext cx="0" cy="0"/>
          <a:chOff x="0" y="0"/>
          <a:chExt cx="0" cy="0"/>
        </a:xfrm>
      </p:grpSpPr>
      <p:sp>
        <p:nvSpPr>
          <p:cNvPr id="2132" name="Google Shape;2132;p367"/>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2133" name="Google Shape;2133;p367"/>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2134" name="Google Shape;2134;p367"/>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2135" name="Google Shape;2135;p367"/>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136" name="Google Shape;2136;p367"/>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137" name="Google Shape;2137;p367"/>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3065734607"/>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matchingName="1.2c Title Slide - Partner lockup - Dark Blue">
  <p:cSld name="1.2c Title Slide - Partner lockup - Dark Blue">
    <p:bg>
      <p:bgPr>
        <a:blipFill>
          <a:blip r:embed="rId2">
            <a:alphaModFix/>
          </a:blip>
          <a:stretch>
            <a:fillRect/>
          </a:stretch>
        </a:blipFill>
        <a:effectLst/>
      </p:bgPr>
    </p:bg>
    <p:spTree>
      <p:nvGrpSpPr>
        <p:cNvPr id="1" name="Shape 2138"/>
        <p:cNvGrpSpPr/>
        <p:nvPr/>
      </p:nvGrpSpPr>
      <p:grpSpPr>
        <a:xfrm>
          <a:off x="0" y="0"/>
          <a:ext cx="0" cy="0"/>
          <a:chOff x="0" y="0"/>
          <a:chExt cx="0" cy="0"/>
        </a:xfrm>
      </p:grpSpPr>
      <p:sp>
        <p:nvSpPr>
          <p:cNvPr id="2139" name="Google Shape;2139;p368"/>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2140" name="Google Shape;2140;p368"/>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2141" name="Google Shape;2141;p368"/>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2142" name="Google Shape;2142;p368"/>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143" name="Google Shape;2143;p368"/>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144" name="Google Shape;2144;p368"/>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567935272"/>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matchingName="2.0 Agenda - Intros Via Blue">
  <p:cSld name="2.0 Agenda - Intros Via Blue">
    <p:bg>
      <p:bgPr>
        <a:blipFill>
          <a:blip r:embed="rId2">
            <a:alphaModFix/>
          </a:blip>
          <a:stretch>
            <a:fillRect/>
          </a:stretch>
        </a:blipFill>
        <a:effectLst/>
      </p:bgPr>
    </p:bg>
    <p:spTree>
      <p:nvGrpSpPr>
        <p:cNvPr id="1" name="Shape 2145"/>
        <p:cNvGrpSpPr/>
        <p:nvPr/>
      </p:nvGrpSpPr>
      <p:grpSpPr>
        <a:xfrm>
          <a:off x="0" y="0"/>
          <a:ext cx="0" cy="0"/>
          <a:chOff x="0" y="0"/>
          <a:chExt cx="0" cy="0"/>
        </a:xfrm>
      </p:grpSpPr>
      <p:sp>
        <p:nvSpPr>
          <p:cNvPr id="2146" name="Google Shape;2146;p36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47" name="Google Shape;2147;p36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48" name="Google Shape;2148;p36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49" name="Google Shape;2149;p36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150" name="Google Shape;2150;p36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151" name="Google Shape;2151;p369"/>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340685612"/>
      </p:ext>
    </p:extLst>
  </p:cSld>
  <p:clrMapOvr>
    <a:masterClrMapping/>
  </p:clrMapOvr>
  <p:extLst>
    <p:ext uri="{DCECCB84-F9BA-43D5-87BE-67443E8EF086}">
      <p15:sldGuideLst xmlns:p15="http://schemas.microsoft.com/office/powerpoint/2012/main">
        <p15:guide id="1" orient="horz" pos="3053">
          <p15:clr>
            <a:srgbClr val="FA7B17"/>
          </p15:clr>
        </p15:guide>
        <p15:guide id="2" pos="3414">
          <p15:clr>
            <a:srgbClr val="FA7B17"/>
          </p15:clr>
        </p15:guide>
      </p15:sldGuideLst>
    </p:ext>
  </p:extLst>
</p:sldLayout>
</file>

<file path=ppt/slideLayouts/slideLayout337.xml><?xml version="1.0" encoding="utf-8"?>
<p:sldLayout xmlns:a="http://schemas.openxmlformats.org/drawingml/2006/main" xmlns:r="http://schemas.openxmlformats.org/officeDocument/2006/relationships" xmlns:p="http://schemas.openxmlformats.org/presentationml/2006/main" matchingName="2.0b Agenda - Intros Remix Blue">
  <p:cSld name="2.0b Agenda - Intros Remix Blue">
    <p:bg>
      <p:bgPr>
        <a:blipFill>
          <a:blip r:embed="rId2">
            <a:alphaModFix/>
          </a:blip>
          <a:stretch>
            <a:fillRect/>
          </a:stretch>
        </a:blipFill>
        <a:effectLst/>
      </p:bgPr>
    </p:bg>
    <p:spTree>
      <p:nvGrpSpPr>
        <p:cNvPr id="1" name="Shape 2152"/>
        <p:cNvGrpSpPr/>
        <p:nvPr/>
      </p:nvGrpSpPr>
      <p:grpSpPr>
        <a:xfrm>
          <a:off x="0" y="0"/>
          <a:ext cx="0" cy="0"/>
          <a:chOff x="0" y="0"/>
          <a:chExt cx="0" cy="0"/>
        </a:xfrm>
      </p:grpSpPr>
      <p:sp>
        <p:nvSpPr>
          <p:cNvPr id="2153" name="Google Shape;2153;p37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54" name="Google Shape;2154;p37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55" name="Google Shape;2155;p37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56" name="Google Shape;2156;p37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157" name="Google Shape;2157;p37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158" name="Google Shape;2158;p370"/>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411998901"/>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338.xml><?xml version="1.0" encoding="utf-8"?>
<p:sldLayout xmlns:a="http://schemas.openxmlformats.org/drawingml/2006/main" xmlns:r="http://schemas.openxmlformats.org/officeDocument/2006/relationships" xmlns:p="http://schemas.openxmlformats.org/presentationml/2006/main" matchingName="2.0c Agenda - Intros Dark Blue">
  <p:cSld name="2.0c Agenda - Intros Dark Blue">
    <p:bg>
      <p:bgPr>
        <a:blipFill>
          <a:blip r:embed="rId2">
            <a:alphaModFix/>
          </a:blip>
          <a:stretch>
            <a:fillRect/>
          </a:stretch>
        </a:blipFill>
        <a:effectLst/>
      </p:bgPr>
    </p:bg>
    <p:spTree>
      <p:nvGrpSpPr>
        <p:cNvPr id="1" name="Shape 2159"/>
        <p:cNvGrpSpPr/>
        <p:nvPr/>
      </p:nvGrpSpPr>
      <p:grpSpPr>
        <a:xfrm>
          <a:off x="0" y="0"/>
          <a:ext cx="0" cy="0"/>
          <a:chOff x="0" y="0"/>
          <a:chExt cx="0" cy="0"/>
        </a:xfrm>
      </p:grpSpPr>
      <p:sp>
        <p:nvSpPr>
          <p:cNvPr id="2160" name="Google Shape;2160;p37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61" name="Google Shape;2161;p37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62" name="Google Shape;2162;p37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63" name="Google Shape;2163;p37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164" name="Google Shape;2164;p37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165" name="Google Shape;2165;p371"/>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167191473"/>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339.xml><?xml version="1.0" encoding="utf-8"?>
<p:sldLayout xmlns:a="http://schemas.openxmlformats.org/drawingml/2006/main" xmlns:r="http://schemas.openxmlformats.org/officeDocument/2006/relationships" xmlns:p="http://schemas.openxmlformats.org/presentationml/2006/main" matchingName="2.0d Agenda - Intros Aqua">
  <p:cSld name="2.0d Agenda - Intros Aqua">
    <p:bg>
      <p:bgPr>
        <a:blipFill>
          <a:blip r:embed="rId2">
            <a:alphaModFix/>
          </a:blip>
          <a:stretch>
            <a:fillRect/>
          </a:stretch>
        </a:blipFill>
        <a:effectLst/>
      </p:bgPr>
    </p:bg>
    <p:spTree>
      <p:nvGrpSpPr>
        <p:cNvPr id="1" name="Shape 2166"/>
        <p:cNvGrpSpPr/>
        <p:nvPr/>
      </p:nvGrpSpPr>
      <p:grpSpPr>
        <a:xfrm>
          <a:off x="0" y="0"/>
          <a:ext cx="0" cy="0"/>
          <a:chOff x="0" y="0"/>
          <a:chExt cx="0" cy="0"/>
        </a:xfrm>
      </p:grpSpPr>
      <p:sp>
        <p:nvSpPr>
          <p:cNvPr id="2167" name="Google Shape;2167;p37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68" name="Google Shape;2168;p37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69" name="Google Shape;2169;p37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70" name="Google Shape;2170;p37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171" name="Google Shape;2171;p37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172" name="Google Shape;2172;p372"/>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921172116"/>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340.xml><?xml version="1.0" encoding="utf-8"?>
<p:sldLayout xmlns:a="http://schemas.openxmlformats.org/drawingml/2006/main" xmlns:r="http://schemas.openxmlformats.org/officeDocument/2006/relationships" xmlns:p="http://schemas.openxmlformats.org/presentationml/2006/main" matchingName="3.0 Eyebrow only">
  <p:cSld name="3.0 Eyebrow only">
    <p:bg>
      <p:bgPr>
        <a:solidFill>
          <a:schemeClr val="lt1"/>
        </a:solidFill>
        <a:effectLst/>
      </p:bgPr>
    </p:bg>
    <p:spTree>
      <p:nvGrpSpPr>
        <p:cNvPr id="1" name="Shape 2173"/>
        <p:cNvGrpSpPr/>
        <p:nvPr/>
      </p:nvGrpSpPr>
      <p:grpSpPr>
        <a:xfrm>
          <a:off x="0" y="0"/>
          <a:ext cx="0" cy="0"/>
          <a:chOff x="0" y="0"/>
          <a:chExt cx="0" cy="0"/>
        </a:xfrm>
      </p:grpSpPr>
      <p:sp>
        <p:nvSpPr>
          <p:cNvPr id="2174" name="Google Shape;2174;p37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75" name="Google Shape;2175;p37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76" name="Google Shape;2176;p37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177" name="Google Shape;2177;p37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099589362"/>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matchingName="3.1 Eyebrow only - Map Corner">
  <p:cSld name="3.1 Eyebrow only - Map Corner">
    <p:bg>
      <p:bgPr>
        <a:blipFill>
          <a:blip r:embed="rId2">
            <a:alphaModFix/>
          </a:blip>
          <a:stretch>
            <a:fillRect/>
          </a:stretch>
        </a:blipFill>
        <a:effectLst/>
      </p:bgPr>
    </p:bg>
    <p:spTree>
      <p:nvGrpSpPr>
        <p:cNvPr id="1" name="Shape 2178"/>
        <p:cNvGrpSpPr/>
        <p:nvPr/>
      </p:nvGrpSpPr>
      <p:grpSpPr>
        <a:xfrm>
          <a:off x="0" y="0"/>
          <a:ext cx="0" cy="0"/>
          <a:chOff x="0" y="0"/>
          <a:chExt cx="0" cy="0"/>
        </a:xfrm>
      </p:grpSpPr>
      <p:sp>
        <p:nvSpPr>
          <p:cNvPr id="2179" name="Google Shape;2179;p37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80" name="Google Shape;2180;p37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81" name="Google Shape;2181;p37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182" name="Google Shape;2182;p37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49241844"/>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matchingName="3.0 Text Slide - White">
  <p:cSld name="3.0 Text Slide - White">
    <p:bg>
      <p:bgPr>
        <a:solidFill>
          <a:schemeClr val="lt1"/>
        </a:solidFill>
        <a:effectLst/>
      </p:bgPr>
    </p:bg>
    <p:spTree>
      <p:nvGrpSpPr>
        <p:cNvPr id="1" name="Shape 2183"/>
        <p:cNvGrpSpPr/>
        <p:nvPr/>
      </p:nvGrpSpPr>
      <p:grpSpPr>
        <a:xfrm>
          <a:off x="0" y="0"/>
          <a:ext cx="0" cy="0"/>
          <a:chOff x="0" y="0"/>
          <a:chExt cx="0" cy="0"/>
        </a:xfrm>
      </p:grpSpPr>
      <p:sp>
        <p:nvSpPr>
          <p:cNvPr id="2184" name="Google Shape;2184;p37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85" name="Google Shape;2185;p375"/>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2186" name="Google Shape;2186;p375"/>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87" name="Google Shape;2187;p37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88" name="Google Shape;2188;p37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189" name="Google Shape;2189;p37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71329314"/>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matchingName="3.0 Small Text Slide - White">
  <p:cSld name="3.0 Small Text Slide - White">
    <p:bg>
      <p:bgPr>
        <a:solidFill>
          <a:schemeClr val="lt1"/>
        </a:solidFill>
        <a:effectLst/>
      </p:bgPr>
    </p:bg>
    <p:spTree>
      <p:nvGrpSpPr>
        <p:cNvPr id="1" name="Shape 2190"/>
        <p:cNvGrpSpPr/>
        <p:nvPr/>
      </p:nvGrpSpPr>
      <p:grpSpPr>
        <a:xfrm>
          <a:off x="0" y="0"/>
          <a:ext cx="0" cy="0"/>
          <a:chOff x="0" y="0"/>
          <a:chExt cx="0" cy="0"/>
        </a:xfrm>
      </p:grpSpPr>
      <p:sp>
        <p:nvSpPr>
          <p:cNvPr id="2191" name="Google Shape;2191;p37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92" name="Google Shape;2192;p376"/>
          <p:cNvSpPr txBox="1">
            <a:spLocks noGrp="1"/>
          </p:cNvSpPr>
          <p:nvPr>
            <p:ph type="body" idx="1"/>
          </p:nvPr>
        </p:nvSpPr>
        <p:spPr>
          <a:xfrm>
            <a:off x="914400" y="3146500"/>
            <a:ext cx="6139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2193" name="Google Shape;2193;p376"/>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94" name="Google Shape;2194;p37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195" name="Google Shape;2195;p37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196" name="Google Shape;2196;p37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45473512"/>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matchingName="3.0 Eyebrow + Headline - White">
  <p:cSld name="3.0 Eyebrow + Headline - White">
    <p:bg>
      <p:bgPr>
        <a:solidFill>
          <a:schemeClr val="lt1"/>
        </a:solidFill>
        <a:effectLst/>
      </p:bgPr>
    </p:bg>
    <p:spTree>
      <p:nvGrpSpPr>
        <p:cNvPr id="1" name="Shape 2197"/>
        <p:cNvGrpSpPr/>
        <p:nvPr/>
      </p:nvGrpSpPr>
      <p:grpSpPr>
        <a:xfrm>
          <a:off x="0" y="0"/>
          <a:ext cx="0" cy="0"/>
          <a:chOff x="0" y="0"/>
          <a:chExt cx="0" cy="0"/>
        </a:xfrm>
      </p:grpSpPr>
      <p:sp>
        <p:nvSpPr>
          <p:cNvPr id="2198" name="Google Shape;2198;p37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99" name="Google Shape;2199;p37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200" name="Google Shape;2200;p37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01" name="Google Shape;2201;p37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202" name="Google Shape;2202;p37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82545461"/>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matchingName="3.1 Text Slide - White - Map Corner">
  <p:cSld name="3.1 Text Slide - White - Map Corner">
    <p:bg>
      <p:bgPr>
        <a:blipFill>
          <a:blip r:embed="rId2">
            <a:alphaModFix/>
          </a:blip>
          <a:stretch>
            <a:fillRect/>
          </a:stretch>
        </a:blipFill>
        <a:effectLst/>
      </p:bgPr>
    </p:bg>
    <p:spTree>
      <p:nvGrpSpPr>
        <p:cNvPr id="1" name="Shape 2203"/>
        <p:cNvGrpSpPr/>
        <p:nvPr/>
      </p:nvGrpSpPr>
      <p:grpSpPr>
        <a:xfrm>
          <a:off x="0" y="0"/>
          <a:ext cx="0" cy="0"/>
          <a:chOff x="0" y="0"/>
          <a:chExt cx="0" cy="0"/>
        </a:xfrm>
      </p:grpSpPr>
      <p:sp>
        <p:nvSpPr>
          <p:cNvPr id="2204" name="Google Shape;2204;p37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205" name="Google Shape;2205;p378"/>
          <p:cNvSpPr txBox="1">
            <a:spLocks noGrp="1"/>
          </p:cNvSpPr>
          <p:nvPr>
            <p:ph type="body" idx="1"/>
          </p:nvPr>
        </p:nvSpPr>
        <p:spPr>
          <a:xfrm>
            <a:off x="914400" y="3146500"/>
            <a:ext cx="45246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solidFill>
                  <a:schemeClr val="dk1"/>
                </a:solidFill>
                <a:highlight>
                  <a:srgbClr val="FFFFFF"/>
                </a:highlight>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2206" name="Google Shape;2206;p378"/>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207" name="Google Shape;2207;p37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08" name="Google Shape;2208;p37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09" name="Google Shape;2209;p37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64841614"/>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matchingName="3.1 Small Text Slide - White - Map Corner">
  <p:cSld name="3.1 Small Text Slide - White - Map Corner">
    <p:bg>
      <p:bgPr>
        <a:blipFill>
          <a:blip r:embed="rId2">
            <a:alphaModFix/>
          </a:blip>
          <a:stretch>
            <a:fillRect/>
          </a:stretch>
        </a:blipFill>
        <a:effectLst/>
      </p:bgPr>
    </p:bg>
    <p:spTree>
      <p:nvGrpSpPr>
        <p:cNvPr id="1" name="Shape 2210"/>
        <p:cNvGrpSpPr/>
        <p:nvPr/>
      </p:nvGrpSpPr>
      <p:grpSpPr>
        <a:xfrm>
          <a:off x="0" y="0"/>
          <a:ext cx="0" cy="0"/>
          <a:chOff x="0" y="0"/>
          <a:chExt cx="0" cy="0"/>
        </a:xfrm>
      </p:grpSpPr>
      <p:sp>
        <p:nvSpPr>
          <p:cNvPr id="2211" name="Google Shape;2211;p37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212" name="Google Shape;2212;p379"/>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2213" name="Google Shape;2213;p379"/>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214" name="Google Shape;2214;p37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15" name="Google Shape;2215;p37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16" name="Google Shape;2216;p37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07032209"/>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matchingName="3.1 Headline + Eyebrow - White - Map Corner">
  <p:cSld name="3.1 Headline + Eyebrow - White - Map Corner">
    <p:bg>
      <p:bgPr>
        <a:blipFill>
          <a:blip r:embed="rId2">
            <a:alphaModFix/>
          </a:blip>
          <a:stretch>
            <a:fillRect/>
          </a:stretch>
        </a:blipFill>
        <a:effectLst/>
      </p:bgPr>
    </p:bg>
    <p:spTree>
      <p:nvGrpSpPr>
        <p:cNvPr id="1" name="Shape 2217"/>
        <p:cNvGrpSpPr/>
        <p:nvPr/>
      </p:nvGrpSpPr>
      <p:grpSpPr>
        <a:xfrm>
          <a:off x="0" y="0"/>
          <a:ext cx="0" cy="0"/>
          <a:chOff x="0" y="0"/>
          <a:chExt cx="0" cy="0"/>
        </a:xfrm>
      </p:grpSpPr>
      <p:sp>
        <p:nvSpPr>
          <p:cNvPr id="2218" name="Google Shape;2218;p38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219" name="Google Shape;2219;p38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220" name="Google Shape;2220;p38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21" name="Google Shape;2221;p38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22" name="Google Shape;2222;p38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70532018"/>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matchingName="3.0_Text Left - Image Block Right">
  <p:cSld name="3.0_Text Left - Image Block Right">
    <p:bg>
      <p:bgPr>
        <a:solidFill>
          <a:schemeClr val="lt1"/>
        </a:solidFill>
        <a:effectLst/>
      </p:bgPr>
    </p:bg>
    <p:spTree>
      <p:nvGrpSpPr>
        <p:cNvPr id="1" name="Shape 2223"/>
        <p:cNvGrpSpPr/>
        <p:nvPr/>
      </p:nvGrpSpPr>
      <p:grpSpPr>
        <a:xfrm>
          <a:off x="0" y="0"/>
          <a:ext cx="0" cy="0"/>
          <a:chOff x="0" y="0"/>
          <a:chExt cx="0" cy="0"/>
        </a:xfrm>
      </p:grpSpPr>
      <p:sp>
        <p:nvSpPr>
          <p:cNvPr id="2224" name="Google Shape;2224;p381"/>
          <p:cNvSpPr>
            <a:spLocks noGrp="1"/>
          </p:cNvSpPr>
          <p:nvPr>
            <p:ph type="pic" idx="2"/>
          </p:nvPr>
        </p:nvSpPr>
        <p:spPr>
          <a:xfrm>
            <a:off x="9144000" y="-133500"/>
            <a:ext cx="9322800" cy="10554000"/>
          </a:xfrm>
          <a:prstGeom prst="rect">
            <a:avLst/>
          </a:prstGeom>
          <a:noFill/>
          <a:ln>
            <a:noFill/>
          </a:ln>
        </p:spPr>
      </p:sp>
      <p:sp>
        <p:nvSpPr>
          <p:cNvPr id="2225" name="Google Shape;2225;p381"/>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500"/>
              <a:buFont typeface="Open Sans SemiBold"/>
              <a:buNone/>
            </a:pPr>
            <a:fld id="{00000000-1234-1234-1234-123412341234}" type="slidenum">
              <a:rPr lang="en" sz="10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500"/>
                <a:buFont typeface="Open Sans SemiBold"/>
                <a:buNone/>
              </a:pPr>
              <a:t>‹#›</a:t>
            </a:fld>
            <a:endParaRPr sz="1000" b="0" i="0">
              <a:solidFill>
                <a:schemeClr val="lt1"/>
              </a:solidFill>
              <a:latin typeface="Open Sans SemiBold"/>
              <a:ea typeface="Open Sans SemiBold"/>
              <a:cs typeface="Open Sans SemiBold"/>
              <a:sym typeface="Open Sans SemiBold"/>
            </a:endParaRPr>
          </a:p>
        </p:txBody>
      </p:sp>
      <p:sp>
        <p:nvSpPr>
          <p:cNvPr id="2226" name="Google Shape;2226;p38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27" name="Google Shape;2227;p38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228" name="Google Shape;2228;p38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2229" name="Google Shape;2229;p38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230" name="Google Shape;2230;p381"/>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2231" name="Google Shape;2231;p381"/>
          <p:cNvSpPr txBox="1">
            <a:spLocks noGrp="1"/>
          </p:cNvSpPr>
          <p:nvPr>
            <p:ph type="body" idx="3"/>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172093988"/>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matchingName="3.1 Corner Texture Section Slide-Via Blue">
  <p:cSld name="3.1 Corner Texture Section Slide-Via Blue">
    <p:bg>
      <p:bgPr>
        <a:blipFill>
          <a:blip r:embed="rId2">
            <a:alphaModFix/>
          </a:blip>
          <a:stretch>
            <a:fillRect/>
          </a:stretch>
        </a:blipFill>
        <a:effectLst/>
      </p:bgPr>
    </p:bg>
    <p:spTree>
      <p:nvGrpSpPr>
        <p:cNvPr id="1" name="Shape 2232"/>
        <p:cNvGrpSpPr/>
        <p:nvPr/>
      </p:nvGrpSpPr>
      <p:grpSpPr>
        <a:xfrm>
          <a:off x="0" y="0"/>
          <a:ext cx="0" cy="0"/>
          <a:chOff x="0" y="0"/>
          <a:chExt cx="0" cy="0"/>
        </a:xfrm>
      </p:grpSpPr>
      <p:sp>
        <p:nvSpPr>
          <p:cNvPr id="2233" name="Google Shape;2233;p382"/>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2234" name="Google Shape;2234;p38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235" name="Google Shape;2235;p38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2236" name="Google Shape;2236;p38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37" name="Google Shape;2237;p38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84528887"/>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matchingName="3.1b Corner Texture Section Slide-Remix Blue">
  <p:cSld name="3.1b Corner Texture Section Slide-Remix Blue">
    <p:bg>
      <p:bgPr>
        <a:blipFill>
          <a:blip r:embed="rId2">
            <a:alphaModFix/>
          </a:blip>
          <a:stretch>
            <a:fillRect/>
          </a:stretch>
        </a:blipFill>
        <a:effectLst/>
      </p:bgPr>
    </p:bg>
    <p:spTree>
      <p:nvGrpSpPr>
        <p:cNvPr id="1" name="Shape 2238"/>
        <p:cNvGrpSpPr/>
        <p:nvPr/>
      </p:nvGrpSpPr>
      <p:grpSpPr>
        <a:xfrm>
          <a:off x="0" y="0"/>
          <a:ext cx="0" cy="0"/>
          <a:chOff x="0" y="0"/>
          <a:chExt cx="0" cy="0"/>
        </a:xfrm>
      </p:grpSpPr>
      <p:sp>
        <p:nvSpPr>
          <p:cNvPr id="2239" name="Google Shape;2239;p383"/>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2240" name="Google Shape;2240;p38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241" name="Google Shape;2241;p38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2242" name="Google Shape;2242;p38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43" name="Google Shape;2243;p38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96611066"/>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matchingName="3.1c Corner Texture Section Slide-Dark Blue">
  <p:cSld name="3.1c Corner Texture Section Slide-Dark Blue">
    <p:bg>
      <p:bgPr>
        <a:blipFill>
          <a:blip r:embed="rId2">
            <a:alphaModFix/>
          </a:blip>
          <a:stretch>
            <a:fillRect/>
          </a:stretch>
        </a:blipFill>
        <a:effectLst/>
      </p:bgPr>
    </p:bg>
    <p:spTree>
      <p:nvGrpSpPr>
        <p:cNvPr id="1" name="Shape 2244"/>
        <p:cNvGrpSpPr/>
        <p:nvPr/>
      </p:nvGrpSpPr>
      <p:grpSpPr>
        <a:xfrm>
          <a:off x="0" y="0"/>
          <a:ext cx="0" cy="0"/>
          <a:chOff x="0" y="0"/>
          <a:chExt cx="0" cy="0"/>
        </a:xfrm>
      </p:grpSpPr>
      <p:sp>
        <p:nvSpPr>
          <p:cNvPr id="2245" name="Google Shape;2245;p384"/>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2246" name="Google Shape;2246;p38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247" name="Google Shape;2247;p38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2248" name="Google Shape;2248;p38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49" name="Google Shape;2249;p38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57818439"/>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matchingName="3.1d Corner Section Section Slide-Pale Blue">
  <p:cSld name="3.1d Corner Section Section Slide-Pale Blue">
    <p:bg>
      <p:bgPr>
        <a:blipFill>
          <a:blip r:embed="rId2">
            <a:alphaModFix/>
          </a:blip>
          <a:stretch>
            <a:fillRect/>
          </a:stretch>
        </a:blipFill>
        <a:effectLst/>
      </p:bgPr>
    </p:bg>
    <p:spTree>
      <p:nvGrpSpPr>
        <p:cNvPr id="1" name="Shape 2250"/>
        <p:cNvGrpSpPr/>
        <p:nvPr/>
      </p:nvGrpSpPr>
      <p:grpSpPr>
        <a:xfrm>
          <a:off x="0" y="0"/>
          <a:ext cx="0" cy="0"/>
          <a:chOff x="0" y="0"/>
          <a:chExt cx="0" cy="0"/>
        </a:xfrm>
      </p:grpSpPr>
      <p:sp>
        <p:nvSpPr>
          <p:cNvPr id="2251" name="Google Shape;2251;p385"/>
          <p:cNvSpPr txBox="1">
            <a:spLocks noGrp="1"/>
          </p:cNvSpPr>
          <p:nvPr>
            <p:ph type="title"/>
          </p:nvPr>
        </p:nvSpPr>
        <p:spPr>
          <a:xfrm>
            <a:off x="5200200" y="2956900"/>
            <a:ext cx="7887600" cy="2158200"/>
          </a:xfrm>
          <a:prstGeom prst="rect">
            <a:avLst/>
          </a:prstGeom>
        </p:spPr>
        <p:txBody>
          <a:bodyPr spcFirstLastPara="1" wrap="square" lIns="0" tIns="0" rIns="0" bIns="0" anchor="b" anchorCtr="0">
            <a:noAutofit/>
          </a:bodyPr>
          <a:lstStyle>
            <a:lvl1pPr lvl="0" algn="ctr">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sp>
        <p:nvSpPr>
          <p:cNvPr id="2252" name="Google Shape;2252;p38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253" name="Google Shape;2253;p38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54" name="Google Shape;2254;p38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55" name="Google Shape;2255;p38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02066221"/>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matchingName="3.0 Blank - White">
  <p:cSld name="3.0 Blank - White">
    <p:bg>
      <p:bgPr>
        <a:solidFill>
          <a:srgbClr val="FFFFFF"/>
        </a:solidFill>
        <a:effectLst/>
      </p:bgPr>
    </p:bg>
    <p:spTree>
      <p:nvGrpSpPr>
        <p:cNvPr id="1" name="Shape 2256"/>
        <p:cNvGrpSpPr/>
        <p:nvPr/>
      </p:nvGrpSpPr>
      <p:grpSpPr>
        <a:xfrm>
          <a:off x="0" y="0"/>
          <a:ext cx="0" cy="0"/>
          <a:chOff x="0" y="0"/>
          <a:chExt cx="0" cy="0"/>
        </a:xfrm>
      </p:grpSpPr>
      <p:sp>
        <p:nvSpPr>
          <p:cNvPr id="2257" name="Google Shape;2257;p38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58" name="Google Shape;2258;p38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259" name="Google Shape;2259;p38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90180627"/>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3.1 Blank - White Map Corner">
  <p:cSld name="3.1 Blank - White Map Corner">
    <p:bg>
      <p:bgPr>
        <a:blipFill>
          <a:blip r:embed="rId2">
            <a:alphaModFix/>
          </a:blip>
          <a:stretch>
            <a:fillRect/>
          </a:stretch>
        </a:blipFill>
        <a:effectLst/>
      </p:bgPr>
    </p:bg>
    <p:spTree>
      <p:nvGrpSpPr>
        <p:cNvPr id="1" name="Shape 2260"/>
        <p:cNvGrpSpPr/>
        <p:nvPr/>
      </p:nvGrpSpPr>
      <p:grpSpPr>
        <a:xfrm>
          <a:off x="0" y="0"/>
          <a:ext cx="0" cy="0"/>
          <a:chOff x="0" y="0"/>
          <a:chExt cx="0" cy="0"/>
        </a:xfrm>
      </p:grpSpPr>
      <p:sp>
        <p:nvSpPr>
          <p:cNvPr id="2261" name="Google Shape;2261;p38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62" name="Google Shape;2262;p38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63" name="Google Shape;2263;p38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29730819"/>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3.2 Blank - White - map">
  <p:cSld name="3.2 Blank - White - map">
    <p:bg>
      <p:bgPr>
        <a:blipFill>
          <a:blip r:embed="rId2">
            <a:alphaModFix/>
          </a:blip>
          <a:stretch>
            <a:fillRect/>
          </a:stretch>
        </a:blipFill>
        <a:effectLst/>
      </p:bgPr>
    </p:bg>
    <p:spTree>
      <p:nvGrpSpPr>
        <p:cNvPr id="1" name="Shape 2264"/>
        <p:cNvGrpSpPr/>
        <p:nvPr/>
      </p:nvGrpSpPr>
      <p:grpSpPr>
        <a:xfrm>
          <a:off x="0" y="0"/>
          <a:ext cx="0" cy="0"/>
          <a:chOff x="0" y="0"/>
          <a:chExt cx="0" cy="0"/>
        </a:xfrm>
      </p:grpSpPr>
      <p:sp>
        <p:nvSpPr>
          <p:cNvPr id="2265" name="Google Shape;2265;p38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66" name="Google Shape;2266;p38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67" name="Google Shape;2267;p38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25877530"/>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matchingName="3.0 Blank - Blue">
  <p:cSld name="3.0 Blank - Blue">
    <p:bg>
      <p:bgPr>
        <a:solidFill>
          <a:schemeClr val="accent1"/>
        </a:solidFill>
        <a:effectLst/>
      </p:bgPr>
    </p:bg>
    <p:spTree>
      <p:nvGrpSpPr>
        <p:cNvPr id="1" name="Shape 2268"/>
        <p:cNvGrpSpPr/>
        <p:nvPr/>
      </p:nvGrpSpPr>
      <p:grpSpPr>
        <a:xfrm>
          <a:off x="0" y="0"/>
          <a:ext cx="0" cy="0"/>
          <a:chOff x="0" y="0"/>
          <a:chExt cx="0" cy="0"/>
        </a:xfrm>
      </p:grpSpPr>
      <p:sp>
        <p:nvSpPr>
          <p:cNvPr id="2269" name="Google Shape;2269;p38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70" name="Google Shape;2270;p38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271" name="Google Shape;2271;p38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99103028"/>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matchingName="3.1 Blank - Blue Map Corner">
  <p:cSld name="3.1 Blank - Blue Map Corner">
    <p:bg>
      <p:bgPr>
        <a:blipFill>
          <a:blip r:embed="rId2">
            <a:alphaModFix/>
          </a:blip>
          <a:stretch>
            <a:fillRect/>
          </a:stretch>
        </a:blipFill>
        <a:effectLst/>
      </p:bgPr>
    </p:bg>
    <p:spTree>
      <p:nvGrpSpPr>
        <p:cNvPr id="1" name="Shape 2272"/>
        <p:cNvGrpSpPr/>
        <p:nvPr/>
      </p:nvGrpSpPr>
      <p:grpSpPr>
        <a:xfrm>
          <a:off x="0" y="0"/>
          <a:ext cx="0" cy="0"/>
          <a:chOff x="0" y="0"/>
          <a:chExt cx="0" cy="0"/>
        </a:xfrm>
      </p:grpSpPr>
      <p:sp>
        <p:nvSpPr>
          <p:cNvPr id="2273" name="Google Shape;2273;p39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74" name="Google Shape;2274;p39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75" name="Google Shape;2275;p39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51437497"/>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matchingName="3.2 Blank - Blue Map">
  <p:cSld name="3.2 Blank - Blue Map">
    <p:bg>
      <p:bgPr>
        <a:blipFill>
          <a:blip r:embed="rId2">
            <a:alphaModFix/>
          </a:blip>
          <a:stretch>
            <a:fillRect/>
          </a:stretch>
        </a:blipFill>
        <a:effectLst/>
      </p:bgPr>
    </p:bg>
    <p:spTree>
      <p:nvGrpSpPr>
        <p:cNvPr id="1" name="Shape 2276"/>
        <p:cNvGrpSpPr/>
        <p:nvPr/>
      </p:nvGrpSpPr>
      <p:grpSpPr>
        <a:xfrm>
          <a:off x="0" y="0"/>
          <a:ext cx="0" cy="0"/>
          <a:chOff x="0" y="0"/>
          <a:chExt cx="0" cy="0"/>
        </a:xfrm>
      </p:grpSpPr>
      <p:sp>
        <p:nvSpPr>
          <p:cNvPr id="2277" name="Google Shape;2277;p39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78" name="Google Shape;2278;p39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79" name="Google Shape;2279;p39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60354515"/>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matchingName="3.0 Blank - Remix Blue">
  <p:cSld name="3.0 Blank - Remix Blue">
    <p:bg>
      <p:bgPr>
        <a:solidFill>
          <a:schemeClr val="accent3"/>
        </a:solidFill>
        <a:effectLst/>
      </p:bgPr>
    </p:bg>
    <p:spTree>
      <p:nvGrpSpPr>
        <p:cNvPr id="1" name="Shape 2280"/>
        <p:cNvGrpSpPr/>
        <p:nvPr/>
      </p:nvGrpSpPr>
      <p:grpSpPr>
        <a:xfrm>
          <a:off x="0" y="0"/>
          <a:ext cx="0" cy="0"/>
          <a:chOff x="0" y="0"/>
          <a:chExt cx="0" cy="0"/>
        </a:xfrm>
      </p:grpSpPr>
      <p:sp>
        <p:nvSpPr>
          <p:cNvPr id="2281" name="Google Shape;2281;p39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82" name="Google Shape;2282;p39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283" name="Google Shape;2283;p39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1295051"/>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matchingName="3.1 Blank - Remix Blue Map Corner">
  <p:cSld name="3.1 Blank - Remix Blue Map Corner">
    <p:bg>
      <p:bgPr>
        <a:blipFill>
          <a:blip r:embed="rId2">
            <a:alphaModFix/>
          </a:blip>
          <a:stretch>
            <a:fillRect/>
          </a:stretch>
        </a:blipFill>
        <a:effectLst/>
      </p:bgPr>
    </p:bg>
    <p:spTree>
      <p:nvGrpSpPr>
        <p:cNvPr id="1" name="Shape 2284"/>
        <p:cNvGrpSpPr/>
        <p:nvPr/>
      </p:nvGrpSpPr>
      <p:grpSpPr>
        <a:xfrm>
          <a:off x="0" y="0"/>
          <a:ext cx="0" cy="0"/>
          <a:chOff x="0" y="0"/>
          <a:chExt cx="0" cy="0"/>
        </a:xfrm>
      </p:grpSpPr>
      <p:sp>
        <p:nvSpPr>
          <p:cNvPr id="2285" name="Google Shape;2285;p39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86" name="Google Shape;2286;p39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87" name="Google Shape;2287;p39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9730070"/>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matchingName="3.2 Blank - Remix Blue Map">
  <p:cSld name="3.2 Blank - Remix Blue Map">
    <p:bg>
      <p:bgPr>
        <a:blipFill>
          <a:blip r:embed="rId2">
            <a:alphaModFix/>
          </a:blip>
          <a:stretch>
            <a:fillRect/>
          </a:stretch>
        </a:blipFill>
        <a:effectLst/>
      </p:bgPr>
    </p:bg>
    <p:spTree>
      <p:nvGrpSpPr>
        <p:cNvPr id="1" name="Shape 2288"/>
        <p:cNvGrpSpPr/>
        <p:nvPr/>
      </p:nvGrpSpPr>
      <p:grpSpPr>
        <a:xfrm>
          <a:off x="0" y="0"/>
          <a:ext cx="0" cy="0"/>
          <a:chOff x="0" y="0"/>
          <a:chExt cx="0" cy="0"/>
        </a:xfrm>
      </p:grpSpPr>
      <p:sp>
        <p:nvSpPr>
          <p:cNvPr id="2289" name="Google Shape;2289;p39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90" name="Google Shape;2290;p39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91" name="Google Shape;2291;p39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92693760"/>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matchingName="3.0 Blank - Dark Blue">
  <p:cSld name="3.0 Blank - Dark Blue">
    <p:bg>
      <p:bgPr>
        <a:solidFill>
          <a:schemeClr val="dk2"/>
        </a:solidFill>
        <a:effectLst/>
      </p:bgPr>
    </p:bg>
    <p:spTree>
      <p:nvGrpSpPr>
        <p:cNvPr id="1" name="Shape 2292"/>
        <p:cNvGrpSpPr/>
        <p:nvPr/>
      </p:nvGrpSpPr>
      <p:grpSpPr>
        <a:xfrm>
          <a:off x="0" y="0"/>
          <a:ext cx="0" cy="0"/>
          <a:chOff x="0" y="0"/>
          <a:chExt cx="0" cy="0"/>
        </a:xfrm>
      </p:grpSpPr>
      <p:sp>
        <p:nvSpPr>
          <p:cNvPr id="2293" name="Google Shape;2293;p39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94" name="Google Shape;2294;p39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295" name="Google Shape;2295;p39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88620083"/>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matchingName="3.1 Blank - Dark Blue Map Corner">
  <p:cSld name="3.1 Blank - Dark Blue Map Corner">
    <p:bg>
      <p:bgPr>
        <a:blipFill>
          <a:blip r:embed="rId2">
            <a:alphaModFix/>
          </a:blip>
          <a:stretch>
            <a:fillRect/>
          </a:stretch>
        </a:blipFill>
        <a:effectLst/>
      </p:bgPr>
    </p:bg>
    <p:spTree>
      <p:nvGrpSpPr>
        <p:cNvPr id="1" name="Shape 2296"/>
        <p:cNvGrpSpPr/>
        <p:nvPr/>
      </p:nvGrpSpPr>
      <p:grpSpPr>
        <a:xfrm>
          <a:off x="0" y="0"/>
          <a:ext cx="0" cy="0"/>
          <a:chOff x="0" y="0"/>
          <a:chExt cx="0" cy="0"/>
        </a:xfrm>
      </p:grpSpPr>
      <p:sp>
        <p:nvSpPr>
          <p:cNvPr id="2297" name="Google Shape;2297;p39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298" name="Google Shape;2298;p39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299" name="Google Shape;2299;p39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096610824"/>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matchingName="1.3b Title Slide - Circle Right - Remix Blue">
  <p:cSld name="1.3b Title Slide - Circle Right - Remix Blue">
    <p:bg>
      <p:bgPr>
        <a:blipFill>
          <a:blip r:embed="rId2">
            <a:alphaModFix/>
          </a:blip>
          <a:stretch>
            <a:fillRect/>
          </a:stretch>
        </a:blipFill>
        <a:effectLst/>
      </p:bgPr>
    </p:bg>
    <p:spTree>
      <p:nvGrpSpPr>
        <p:cNvPr id="1" name="Shape 2300"/>
        <p:cNvGrpSpPr/>
        <p:nvPr/>
      </p:nvGrpSpPr>
      <p:grpSpPr>
        <a:xfrm>
          <a:off x="0" y="0"/>
          <a:ext cx="0" cy="0"/>
          <a:chOff x="0" y="0"/>
          <a:chExt cx="0" cy="0"/>
        </a:xfrm>
      </p:grpSpPr>
      <p:sp>
        <p:nvSpPr>
          <p:cNvPr id="2301" name="Google Shape;2301;p397"/>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302" name="Google Shape;2302;p397"/>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303" name="Google Shape;2303;p397"/>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304" name="Google Shape;2304;p397"/>
          <p:cNvSpPr txBox="1">
            <a:spLocks noGrp="1"/>
          </p:cNvSpPr>
          <p:nvPr>
            <p:ph type="subTitle" idx="2"/>
          </p:nvPr>
        </p:nvSpPr>
        <p:spPr>
          <a:xfrm>
            <a:off x="914400" y="5485500"/>
            <a:ext cx="62472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2045378241"/>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365.xml><?xml version="1.0" encoding="utf-8"?>
<p:sldLayout xmlns:a="http://schemas.openxmlformats.org/drawingml/2006/main" xmlns:r="http://schemas.openxmlformats.org/officeDocument/2006/relationships" xmlns:p="http://schemas.openxmlformats.org/presentationml/2006/main" matchingName="1.3 Title Slide - Circle Right - Via Blue">
  <p:cSld name="1.3 Title Slide - Circle Right - Via Blue">
    <p:bg>
      <p:bgPr>
        <a:blipFill>
          <a:blip r:embed="rId2">
            <a:alphaModFix/>
          </a:blip>
          <a:stretch>
            <a:fillRect/>
          </a:stretch>
        </a:blipFill>
        <a:effectLst/>
      </p:bgPr>
    </p:bg>
    <p:spTree>
      <p:nvGrpSpPr>
        <p:cNvPr id="1" name="Shape 2305"/>
        <p:cNvGrpSpPr/>
        <p:nvPr/>
      </p:nvGrpSpPr>
      <p:grpSpPr>
        <a:xfrm>
          <a:off x="0" y="0"/>
          <a:ext cx="0" cy="0"/>
          <a:chOff x="0" y="0"/>
          <a:chExt cx="0" cy="0"/>
        </a:xfrm>
      </p:grpSpPr>
      <p:sp>
        <p:nvSpPr>
          <p:cNvPr id="2306" name="Google Shape;2306;p398"/>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307" name="Google Shape;2307;p398"/>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308" name="Google Shape;2308;p398"/>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309" name="Google Shape;2309;p398"/>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3122907542"/>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366.xml><?xml version="1.0" encoding="utf-8"?>
<p:sldLayout xmlns:a="http://schemas.openxmlformats.org/drawingml/2006/main" xmlns:r="http://schemas.openxmlformats.org/officeDocument/2006/relationships" xmlns:p="http://schemas.openxmlformats.org/presentationml/2006/main" matchingName="1.3c Title Slide - Circle Right - Dark Blue">
  <p:cSld name="1.3c Title Slide - Circle Right - Dark Blue">
    <p:bg>
      <p:bgPr>
        <a:blipFill>
          <a:blip r:embed="rId2">
            <a:alphaModFix/>
          </a:blip>
          <a:stretch>
            <a:fillRect/>
          </a:stretch>
        </a:blipFill>
        <a:effectLst/>
      </p:bgPr>
    </p:bg>
    <p:spTree>
      <p:nvGrpSpPr>
        <p:cNvPr id="1" name="Shape 2310"/>
        <p:cNvGrpSpPr/>
        <p:nvPr/>
      </p:nvGrpSpPr>
      <p:grpSpPr>
        <a:xfrm>
          <a:off x="0" y="0"/>
          <a:ext cx="0" cy="0"/>
          <a:chOff x="0" y="0"/>
          <a:chExt cx="0" cy="0"/>
        </a:xfrm>
      </p:grpSpPr>
      <p:sp>
        <p:nvSpPr>
          <p:cNvPr id="2311" name="Google Shape;2311;p399"/>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2312" name="Google Shape;2312;p399"/>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4000"/>
              <a:buFont typeface="Inter SemiBold"/>
              <a:buNone/>
              <a:defRPr sz="8000">
                <a:solidFill>
                  <a:schemeClr val="dk1"/>
                </a:solidFill>
                <a:latin typeface="Inter SemiBold"/>
                <a:ea typeface="Inter SemiBold"/>
                <a:cs typeface="Inter SemiBold"/>
                <a:sym typeface="Inter SemiBold"/>
              </a:defRPr>
            </a:lvl9pPr>
          </a:lstStyle>
          <a:p>
            <a:endParaRPr/>
          </a:p>
        </p:txBody>
      </p:sp>
      <p:pic>
        <p:nvPicPr>
          <p:cNvPr id="2313" name="Google Shape;2313;p399"/>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2314" name="Google Shape;2314;p399"/>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371944794"/>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367.xml><?xml version="1.0" encoding="utf-8"?>
<p:sldLayout xmlns:a="http://schemas.openxmlformats.org/drawingml/2006/main" xmlns:r="http://schemas.openxmlformats.org/officeDocument/2006/relationships" xmlns:p="http://schemas.openxmlformats.org/presentationml/2006/main" matchingName="4.3 Angled 1:2">
  <p:cSld name="4.3 Angled 1:2">
    <p:bg>
      <p:bgPr>
        <a:solidFill>
          <a:srgbClr val="FFFFFF"/>
        </a:solidFill>
        <a:effectLst/>
      </p:bgPr>
    </p:bg>
    <p:spTree>
      <p:nvGrpSpPr>
        <p:cNvPr id="1" name="Shape 2315"/>
        <p:cNvGrpSpPr/>
        <p:nvPr/>
      </p:nvGrpSpPr>
      <p:grpSpPr>
        <a:xfrm>
          <a:off x="0" y="0"/>
          <a:ext cx="0" cy="0"/>
          <a:chOff x="0" y="0"/>
          <a:chExt cx="0" cy="0"/>
        </a:xfrm>
      </p:grpSpPr>
      <p:sp>
        <p:nvSpPr>
          <p:cNvPr id="2316" name="Google Shape;2316;p400"/>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dk2"/>
          </a:solidFill>
          <a:ln>
            <a:noFill/>
          </a:ln>
        </p:spPr>
      </p:sp>
      <p:sp>
        <p:nvSpPr>
          <p:cNvPr id="2317" name="Google Shape;2317;p40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18" name="Google Shape;2318;p40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19" name="Google Shape;2319;p40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20" name="Google Shape;2320;p40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21" name="Google Shape;2321;p40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521856449"/>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matchingName="4.3 Angled 1:1">
  <p:cSld name="4.3 Angled 1:1">
    <p:bg>
      <p:bgPr>
        <a:solidFill>
          <a:srgbClr val="FFFFFF"/>
        </a:solidFill>
        <a:effectLst/>
      </p:bgPr>
    </p:bg>
    <p:spTree>
      <p:nvGrpSpPr>
        <p:cNvPr id="1" name="Shape 2322"/>
        <p:cNvGrpSpPr/>
        <p:nvPr/>
      </p:nvGrpSpPr>
      <p:grpSpPr>
        <a:xfrm>
          <a:off x="0" y="0"/>
          <a:ext cx="0" cy="0"/>
          <a:chOff x="0" y="0"/>
          <a:chExt cx="0" cy="0"/>
        </a:xfrm>
      </p:grpSpPr>
      <p:sp>
        <p:nvSpPr>
          <p:cNvPr id="2323" name="Google Shape;2323;p401"/>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dk2"/>
          </a:solidFill>
          <a:ln>
            <a:noFill/>
          </a:ln>
        </p:spPr>
      </p:sp>
      <p:sp>
        <p:nvSpPr>
          <p:cNvPr id="2324" name="Google Shape;2324;p40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25" name="Google Shape;2325;p40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26" name="Google Shape;2326;p40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27" name="Google Shape;2327;p40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28" name="Google Shape;2328;p40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521365867"/>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matchingName="4.3 Angled 2:1">
  <p:cSld name="4.3 Angled 2:1">
    <p:bg>
      <p:bgPr>
        <a:solidFill>
          <a:srgbClr val="FFFFFF"/>
        </a:solidFill>
        <a:effectLst/>
      </p:bgPr>
    </p:bg>
    <p:spTree>
      <p:nvGrpSpPr>
        <p:cNvPr id="1" name="Shape 2329"/>
        <p:cNvGrpSpPr/>
        <p:nvPr/>
      </p:nvGrpSpPr>
      <p:grpSpPr>
        <a:xfrm>
          <a:off x="0" y="0"/>
          <a:ext cx="0" cy="0"/>
          <a:chOff x="0" y="0"/>
          <a:chExt cx="0" cy="0"/>
        </a:xfrm>
      </p:grpSpPr>
      <p:sp>
        <p:nvSpPr>
          <p:cNvPr id="2330" name="Google Shape;2330;p402"/>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sp>
        <p:nvSpPr>
          <p:cNvPr id="2331" name="Google Shape;2331;p40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32" name="Google Shape;2332;p40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33" name="Google Shape;2333;p40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34" name="Google Shape;2334;p40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35" name="Google Shape;2335;p40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797780013"/>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matchingName="4.0 Angled 1:2">
  <p:cSld name="4.0 Angled 1:2">
    <p:bg>
      <p:bgPr>
        <a:solidFill>
          <a:srgbClr val="FFFFFF"/>
        </a:solidFill>
        <a:effectLst/>
      </p:bgPr>
    </p:bg>
    <p:spTree>
      <p:nvGrpSpPr>
        <p:cNvPr id="1" name="Shape 2336"/>
        <p:cNvGrpSpPr/>
        <p:nvPr/>
      </p:nvGrpSpPr>
      <p:grpSpPr>
        <a:xfrm>
          <a:off x="0" y="0"/>
          <a:ext cx="0" cy="0"/>
          <a:chOff x="0" y="0"/>
          <a:chExt cx="0" cy="0"/>
        </a:xfrm>
      </p:grpSpPr>
      <p:sp>
        <p:nvSpPr>
          <p:cNvPr id="2337" name="Google Shape;2337;p403"/>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1"/>
          </a:solidFill>
          <a:ln>
            <a:noFill/>
          </a:ln>
        </p:spPr>
      </p:sp>
      <p:sp>
        <p:nvSpPr>
          <p:cNvPr id="2338" name="Google Shape;2338;p40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39" name="Google Shape;2339;p40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40" name="Google Shape;2340;p40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41" name="Google Shape;2341;p40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42" name="Google Shape;2342;p40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361409653"/>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matchingName="4.0 Angled 1:1">
  <p:cSld name="4.0 Angled 1:1">
    <p:bg>
      <p:bgPr>
        <a:solidFill>
          <a:srgbClr val="FFFFFF"/>
        </a:solidFill>
        <a:effectLst/>
      </p:bgPr>
    </p:bg>
    <p:spTree>
      <p:nvGrpSpPr>
        <p:cNvPr id="1" name="Shape 2343"/>
        <p:cNvGrpSpPr/>
        <p:nvPr/>
      </p:nvGrpSpPr>
      <p:grpSpPr>
        <a:xfrm>
          <a:off x="0" y="0"/>
          <a:ext cx="0" cy="0"/>
          <a:chOff x="0" y="0"/>
          <a:chExt cx="0" cy="0"/>
        </a:xfrm>
      </p:grpSpPr>
      <p:sp>
        <p:nvSpPr>
          <p:cNvPr id="2344" name="Google Shape;2344;p404"/>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1"/>
          </a:solidFill>
          <a:ln>
            <a:noFill/>
          </a:ln>
        </p:spPr>
      </p:sp>
      <p:sp>
        <p:nvSpPr>
          <p:cNvPr id="2345" name="Google Shape;2345;p40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46" name="Google Shape;2346;p40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47" name="Google Shape;2347;p40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48" name="Google Shape;2348;p40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49" name="Google Shape;2349;p40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630678531"/>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matchingName="4.0 Angled 2:1">
  <p:cSld name="4.0 Angled 2:1">
    <p:bg>
      <p:bgPr>
        <a:solidFill>
          <a:srgbClr val="FFFFFF"/>
        </a:solidFill>
        <a:effectLst/>
      </p:bgPr>
    </p:bg>
    <p:spTree>
      <p:nvGrpSpPr>
        <p:cNvPr id="1" name="Shape 2350"/>
        <p:cNvGrpSpPr/>
        <p:nvPr/>
      </p:nvGrpSpPr>
      <p:grpSpPr>
        <a:xfrm>
          <a:off x="0" y="0"/>
          <a:ext cx="0" cy="0"/>
          <a:chOff x="0" y="0"/>
          <a:chExt cx="0" cy="0"/>
        </a:xfrm>
      </p:grpSpPr>
      <p:sp>
        <p:nvSpPr>
          <p:cNvPr id="2351" name="Google Shape;2351;p405"/>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1"/>
          </a:solidFill>
          <a:ln>
            <a:noFill/>
          </a:ln>
        </p:spPr>
      </p:sp>
      <p:sp>
        <p:nvSpPr>
          <p:cNvPr id="2352" name="Google Shape;2352;p40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53" name="Google Shape;2353;p40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54" name="Google Shape;2354;p40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55" name="Google Shape;2355;p40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56" name="Google Shape;2356;p40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359007351"/>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matchingName="4.1 Angled 1:2">
  <p:cSld name="4.1 Angled 1:2">
    <p:bg>
      <p:bgPr>
        <a:solidFill>
          <a:srgbClr val="FFFFFF"/>
        </a:solidFill>
        <a:effectLst/>
      </p:bgPr>
    </p:bg>
    <p:spTree>
      <p:nvGrpSpPr>
        <p:cNvPr id="1" name="Shape 2357"/>
        <p:cNvGrpSpPr/>
        <p:nvPr/>
      </p:nvGrpSpPr>
      <p:grpSpPr>
        <a:xfrm>
          <a:off x="0" y="0"/>
          <a:ext cx="0" cy="0"/>
          <a:chOff x="0" y="0"/>
          <a:chExt cx="0" cy="0"/>
        </a:xfrm>
      </p:grpSpPr>
      <p:sp>
        <p:nvSpPr>
          <p:cNvPr id="2358" name="Google Shape;2358;p406"/>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3"/>
          </a:solidFill>
          <a:ln>
            <a:noFill/>
          </a:ln>
        </p:spPr>
      </p:sp>
      <p:sp>
        <p:nvSpPr>
          <p:cNvPr id="2359" name="Google Shape;2359;p40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60" name="Google Shape;2360;p40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61" name="Google Shape;2361;p40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62" name="Google Shape;2362;p40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63" name="Google Shape;2363;p40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956754559"/>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matchingName="4.1 Angled 1:1">
  <p:cSld name="4.1 Angled 1:1">
    <p:bg>
      <p:bgPr>
        <a:solidFill>
          <a:srgbClr val="FFFFFF"/>
        </a:solidFill>
        <a:effectLst/>
      </p:bgPr>
    </p:bg>
    <p:spTree>
      <p:nvGrpSpPr>
        <p:cNvPr id="1" name="Shape 2364"/>
        <p:cNvGrpSpPr/>
        <p:nvPr/>
      </p:nvGrpSpPr>
      <p:grpSpPr>
        <a:xfrm>
          <a:off x="0" y="0"/>
          <a:ext cx="0" cy="0"/>
          <a:chOff x="0" y="0"/>
          <a:chExt cx="0" cy="0"/>
        </a:xfrm>
      </p:grpSpPr>
      <p:sp>
        <p:nvSpPr>
          <p:cNvPr id="2365" name="Google Shape;2365;p407"/>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3"/>
          </a:solidFill>
          <a:ln>
            <a:noFill/>
          </a:ln>
        </p:spPr>
      </p:sp>
      <p:sp>
        <p:nvSpPr>
          <p:cNvPr id="2366" name="Google Shape;2366;p40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67" name="Google Shape;2367;p40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68" name="Google Shape;2368;p40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69" name="Google Shape;2369;p40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70" name="Google Shape;2370;p40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594295587"/>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matchingName="4.1 Angled 2:1">
  <p:cSld name="4.1 Angled 2:1">
    <p:bg>
      <p:bgPr>
        <a:solidFill>
          <a:srgbClr val="FFFFFF"/>
        </a:solidFill>
        <a:effectLst/>
      </p:bgPr>
    </p:bg>
    <p:spTree>
      <p:nvGrpSpPr>
        <p:cNvPr id="1" name="Shape 2371"/>
        <p:cNvGrpSpPr/>
        <p:nvPr/>
      </p:nvGrpSpPr>
      <p:grpSpPr>
        <a:xfrm>
          <a:off x="0" y="0"/>
          <a:ext cx="0" cy="0"/>
          <a:chOff x="0" y="0"/>
          <a:chExt cx="0" cy="0"/>
        </a:xfrm>
      </p:grpSpPr>
      <p:sp>
        <p:nvSpPr>
          <p:cNvPr id="2372" name="Google Shape;2372;p408"/>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3"/>
          </a:solidFill>
          <a:ln>
            <a:noFill/>
          </a:ln>
        </p:spPr>
      </p:sp>
      <p:sp>
        <p:nvSpPr>
          <p:cNvPr id="2373" name="Google Shape;2373;p40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74" name="Google Shape;2374;p40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75" name="Google Shape;2375;p40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76" name="Google Shape;2376;p40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77" name="Google Shape;2377;p40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511904024"/>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matchingName="4.3 Angled 1:2">
  <p:cSld name="1_4.3 Angled 1:2">
    <p:bg>
      <p:bgPr>
        <a:solidFill>
          <a:srgbClr val="FFFFFF"/>
        </a:solidFill>
        <a:effectLst/>
      </p:bgPr>
    </p:bg>
    <p:spTree>
      <p:nvGrpSpPr>
        <p:cNvPr id="1" name="Shape 2378"/>
        <p:cNvGrpSpPr/>
        <p:nvPr/>
      </p:nvGrpSpPr>
      <p:grpSpPr>
        <a:xfrm>
          <a:off x="0" y="0"/>
          <a:ext cx="0" cy="0"/>
          <a:chOff x="0" y="0"/>
          <a:chExt cx="0" cy="0"/>
        </a:xfrm>
      </p:grpSpPr>
      <p:sp>
        <p:nvSpPr>
          <p:cNvPr id="2379" name="Google Shape;2379;p409"/>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rgbClr val="DDF7FF"/>
          </a:solidFill>
          <a:ln>
            <a:noFill/>
          </a:ln>
        </p:spPr>
      </p:sp>
      <p:sp>
        <p:nvSpPr>
          <p:cNvPr id="2380" name="Google Shape;2380;p40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81" name="Google Shape;2381;p40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82" name="Google Shape;2382;p40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83" name="Google Shape;2383;p40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84" name="Google Shape;2384;p40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20424744"/>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matchingName="4.3 Angled 1:1">
  <p:cSld name="1_4.3 Angled 1:1">
    <p:bg>
      <p:bgPr>
        <a:solidFill>
          <a:srgbClr val="FFFFFF"/>
        </a:solidFill>
        <a:effectLst/>
      </p:bgPr>
    </p:bg>
    <p:spTree>
      <p:nvGrpSpPr>
        <p:cNvPr id="1" name="Shape 2385"/>
        <p:cNvGrpSpPr/>
        <p:nvPr/>
      </p:nvGrpSpPr>
      <p:grpSpPr>
        <a:xfrm>
          <a:off x="0" y="0"/>
          <a:ext cx="0" cy="0"/>
          <a:chOff x="0" y="0"/>
          <a:chExt cx="0" cy="0"/>
        </a:xfrm>
      </p:grpSpPr>
      <p:sp>
        <p:nvSpPr>
          <p:cNvPr id="2386" name="Google Shape;2386;p410"/>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rgbClr val="DDF7FF"/>
          </a:solidFill>
          <a:ln>
            <a:noFill/>
          </a:ln>
        </p:spPr>
      </p:sp>
      <p:sp>
        <p:nvSpPr>
          <p:cNvPr id="2387" name="Google Shape;2387;p41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88" name="Google Shape;2388;p41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89" name="Google Shape;2389;p41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90" name="Google Shape;2390;p41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91" name="Google Shape;2391;p41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632322326"/>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matchingName="4.3 Angled 2:1">
  <p:cSld name="1_4.3 Angled 2:1">
    <p:bg>
      <p:bgPr>
        <a:solidFill>
          <a:srgbClr val="FFFFFF"/>
        </a:solidFill>
        <a:effectLst/>
      </p:bgPr>
    </p:bg>
    <p:spTree>
      <p:nvGrpSpPr>
        <p:cNvPr id="1" name="Shape 2392"/>
        <p:cNvGrpSpPr/>
        <p:nvPr/>
      </p:nvGrpSpPr>
      <p:grpSpPr>
        <a:xfrm>
          <a:off x="0" y="0"/>
          <a:ext cx="0" cy="0"/>
          <a:chOff x="0" y="0"/>
          <a:chExt cx="0" cy="0"/>
        </a:xfrm>
      </p:grpSpPr>
      <p:sp>
        <p:nvSpPr>
          <p:cNvPr id="2393" name="Google Shape;2393;p411"/>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rgbClr val="DDF7FF"/>
          </a:solidFill>
          <a:ln>
            <a:noFill/>
          </a:ln>
        </p:spPr>
      </p:sp>
      <p:sp>
        <p:nvSpPr>
          <p:cNvPr id="2394" name="Google Shape;2394;p41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395" name="Google Shape;2395;p41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396" name="Google Shape;2396;p41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397" name="Google Shape;2397;p41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398" name="Google Shape;2398;p41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62938018"/>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matchingName="4.4 Angled 1:2">
  <p:cSld name="4.4 Angled 1:2">
    <p:bg>
      <p:bgPr>
        <a:solidFill>
          <a:srgbClr val="FFFFFF"/>
        </a:solidFill>
        <a:effectLst/>
      </p:bgPr>
    </p:bg>
    <p:spTree>
      <p:nvGrpSpPr>
        <p:cNvPr id="1" name="Shape 2399"/>
        <p:cNvGrpSpPr/>
        <p:nvPr/>
      </p:nvGrpSpPr>
      <p:grpSpPr>
        <a:xfrm>
          <a:off x="0" y="0"/>
          <a:ext cx="0" cy="0"/>
          <a:chOff x="0" y="0"/>
          <a:chExt cx="0" cy="0"/>
        </a:xfrm>
      </p:grpSpPr>
      <p:sp>
        <p:nvSpPr>
          <p:cNvPr id="2400" name="Google Shape;2400;p412"/>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4"/>
          </a:solidFill>
          <a:ln>
            <a:noFill/>
          </a:ln>
        </p:spPr>
      </p:sp>
      <p:sp>
        <p:nvSpPr>
          <p:cNvPr id="2401" name="Google Shape;2401;p41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02" name="Google Shape;2402;p41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403" name="Google Shape;2403;p412"/>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404" name="Google Shape;2404;p41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405" name="Google Shape;2405;p41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248926292"/>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matchingName="4.4 Angled 1:1">
  <p:cSld name="4.4 Angled 1:1">
    <p:bg>
      <p:bgPr>
        <a:solidFill>
          <a:srgbClr val="FFFFFF"/>
        </a:solidFill>
        <a:effectLst/>
      </p:bgPr>
    </p:bg>
    <p:spTree>
      <p:nvGrpSpPr>
        <p:cNvPr id="1" name="Shape 2406"/>
        <p:cNvGrpSpPr/>
        <p:nvPr/>
      </p:nvGrpSpPr>
      <p:grpSpPr>
        <a:xfrm>
          <a:off x="0" y="0"/>
          <a:ext cx="0" cy="0"/>
          <a:chOff x="0" y="0"/>
          <a:chExt cx="0" cy="0"/>
        </a:xfrm>
      </p:grpSpPr>
      <p:sp>
        <p:nvSpPr>
          <p:cNvPr id="2407" name="Google Shape;2407;p413"/>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4"/>
          </a:solidFill>
          <a:ln>
            <a:noFill/>
          </a:ln>
        </p:spPr>
      </p:sp>
      <p:sp>
        <p:nvSpPr>
          <p:cNvPr id="2408" name="Google Shape;2408;p41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09" name="Google Shape;2409;p41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410" name="Google Shape;2410;p413"/>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411" name="Google Shape;2411;p41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412" name="Google Shape;2412;p41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251604109"/>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matchingName="4.4 Angled 2:1">
  <p:cSld name="4.4 Angled 2:1">
    <p:bg>
      <p:bgPr>
        <a:solidFill>
          <a:srgbClr val="FFFFFF"/>
        </a:solidFill>
        <a:effectLst/>
      </p:bgPr>
    </p:bg>
    <p:spTree>
      <p:nvGrpSpPr>
        <p:cNvPr id="1" name="Shape 2413"/>
        <p:cNvGrpSpPr/>
        <p:nvPr/>
      </p:nvGrpSpPr>
      <p:grpSpPr>
        <a:xfrm>
          <a:off x="0" y="0"/>
          <a:ext cx="0" cy="0"/>
          <a:chOff x="0" y="0"/>
          <a:chExt cx="0" cy="0"/>
        </a:xfrm>
      </p:grpSpPr>
      <p:sp>
        <p:nvSpPr>
          <p:cNvPr id="2414" name="Google Shape;2414;p414"/>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4"/>
          </a:solidFill>
          <a:ln>
            <a:noFill/>
          </a:ln>
        </p:spPr>
      </p:sp>
      <p:sp>
        <p:nvSpPr>
          <p:cNvPr id="2415" name="Google Shape;2415;p41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16" name="Google Shape;2416;p41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417" name="Google Shape;2417;p414"/>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418" name="Google Shape;2418;p41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419" name="Google Shape;2419;p41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450790568"/>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matchingName="Illustration - Headline + Eyebrow">
  <p:cSld name="Illustration - Headline + Eyebrow">
    <p:bg>
      <p:bgPr>
        <a:blipFill>
          <a:blip r:embed="rId2">
            <a:alphaModFix/>
          </a:blip>
          <a:stretch>
            <a:fillRect/>
          </a:stretch>
        </a:blipFill>
        <a:effectLst/>
      </p:bgPr>
    </p:bg>
    <p:spTree>
      <p:nvGrpSpPr>
        <p:cNvPr id="1" name="Shape 2420"/>
        <p:cNvGrpSpPr/>
        <p:nvPr/>
      </p:nvGrpSpPr>
      <p:grpSpPr>
        <a:xfrm>
          <a:off x="0" y="0"/>
          <a:ext cx="0" cy="0"/>
          <a:chOff x="0" y="0"/>
          <a:chExt cx="0" cy="0"/>
        </a:xfrm>
      </p:grpSpPr>
      <p:sp>
        <p:nvSpPr>
          <p:cNvPr id="2421" name="Google Shape;2421;p41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22" name="Google Shape;2422;p41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23" name="Google Shape;2423;p415"/>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2424" name="Google Shape;2424;p41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425" name="Google Shape;2425;p41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683195084"/>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matchingName="Illustration - blank">
  <p:cSld name="Illustration - blank">
    <p:bg>
      <p:bgPr>
        <a:blipFill>
          <a:blip r:embed="rId2">
            <a:alphaModFix/>
          </a:blip>
          <a:stretch>
            <a:fillRect/>
          </a:stretch>
        </a:blipFill>
        <a:effectLst/>
      </p:bgPr>
    </p:bg>
    <p:spTree>
      <p:nvGrpSpPr>
        <p:cNvPr id="1" name="Shape 2426"/>
        <p:cNvGrpSpPr/>
        <p:nvPr/>
      </p:nvGrpSpPr>
      <p:grpSpPr>
        <a:xfrm>
          <a:off x="0" y="0"/>
          <a:ext cx="0" cy="0"/>
          <a:chOff x="0" y="0"/>
          <a:chExt cx="0" cy="0"/>
        </a:xfrm>
      </p:grpSpPr>
      <p:sp>
        <p:nvSpPr>
          <p:cNvPr id="2427" name="Google Shape;2427;p41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28" name="Google Shape;2428;p41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29" name="Google Shape;2429;p41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08673386"/>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matchingName="Illustration 2 - Headline + Eyebrow">
  <p:cSld name="Illustration 2 - Headline + Eyebrow">
    <p:bg>
      <p:bgPr>
        <a:blipFill>
          <a:blip r:embed="rId2">
            <a:alphaModFix/>
          </a:blip>
          <a:stretch>
            <a:fillRect/>
          </a:stretch>
        </a:blipFill>
        <a:effectLst/>
      </p:bgPr>
    </p:bg>
    <p:spTree>
      <p:nvGrpSpPr>
        <p:cNvPr id="1" name="Shape 2430"/>
        <p:cNvGrpSpPr/>
        <p:nvPr/>
      </p:nvGrpSpPr>
      <p:grpSpPr>
        <a:xfrm>
          <a:off x="0" y="0"/>
          <a:ext cx="0" cy="0"/>
          <a:chOff x="0" y="0"/>
          <a:chExt cx="0" cy="0"/>
        </a:xfrm>
      </p:grpSpPr>
      <p:sp>
        <p:nvSpPr>
          <p:cNvPr id="2431" name="Google Shape;2431;p41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32" name="Google Shape;2432;p41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33" name="Google Shape;2433;p41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434" name="Google Shape;2434;p41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435" name="Google Shape;2435;p41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733791281"/>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matchingName="Illustration 2 - Blank">
  <p:cSld name="Illustration 2 - Blank">
    <p:bg>
      <p:bgPr>
        <a:blipFill>
          <a:blip r:embed="rId2">
            <a:alphaModFix/>
          </a:blip>
          <a:stretch>
            <a:fillRect/>
          </a:stretch>
        </a:blipFill>
        <a:effectLst/>
      </p:bgPr>
    </p:bg>
    <p:spTree>
      <p:nvGrpSpPr>
        <p:cNvPr id="1" name="Shape 2436"/>
        <p:cNvGrpSpPr/>
        <p:nvPr/>
      </p:nvGrpSpPr>
      <p:grpSpPr>
        <a:xfrm>
          <a:off x="0" y="0"/>
          <a:ext cx="0" cy="0"/>
          <a:chOff x="0" y="0"/>
          <a:chExt cx="0" cy="0"/>
        </a:xfrm>
      </p:grpSpPr>
      <p:sp>
        <p:nvSpPr>
          <p:cNvPr id="2437" name="Google Shape;2437;p41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38" name="Google Shape;2438;p41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39" name="Google Shape;2439;p418"/>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lt1"/>
                </a:solidFill>
                <a:latin typeface="Inter"/>
                <a:ea typeface="Inter"/>
                <a:cs typeface="Inter"/>
                <a:sym typeface="Inter"/>
              </a:defRPr>
            </a:lvl1pPr>
            <a:lvl2pPr lvl="1">
              <a:buNone/>
              <a:defRPr sz="2000">
                <a:solidFill>
                  <a:schemeClr val="lt1"/>
                </a:solidFill>
                <a:latin typeface="Inter"/>
                <a:ea typeface="Inter"/>
                <a:cs typeface="Inter"/>
                <a:sym typeface="Inter"/>
              </a:defRPr>
            </a:lvl2pPr>
            <a:lvl3pPr lvl="2">
              <a:buNone/>
              <a:defRPr sz="2000">
                <a:solidFill>
                  <a:schemeClr val="lt1"/>
                </a:solidFill>
                <a:latin typeface="Inter"/>
                <a:ea typeface="Inter"/>
                <a:cs typeface="Inter"/>
                <a:sym typeface="Inter"/>
              </a:defRPr>
            </a:lvl3pPr>
            <a:lvl4pPr lvl="3">
              <a:buNone/>
              <a:defRPr sz="2000">
                <a:solidFill>
                  <a:schemeClr val="lt1"/>
                </a:solidFill>
                <a:latin typeface="Inter"/>
                <a:ea typeface="Inter"/>
                <a:cs typeface="Inter"/>
                <a:sym typeface="Inter"/>
              </a:defRPr>
            </a:lvl4pPr>
            <a:lvl5pPr lvl="4">
              <a:buNone/>
              <a:defRPr sz="2000">
                <a:solidFill>
                  <a:schemeClr val="lt1"/>
                </a:solidFill>
                <a:latin typeface="Inter"/>
                <a:ea typeface="Inter"/>
                <a:cs typeface="Inter"/>
                <a:sym typeface="Inter"/>
              </a:defRPr>
            </a:lvl5pPr>
            <a:lvl6pPr lvl="5">
              <a:buNone/>
              <a:defRPr sz="2000">
                <a:solidFill>
                  <a:schemeClr val="lt1"/>
                </a:solidFill>
                <a:latin typeface="Inter"/>
                <a:ea typeface="Inter"/>
                <a:cs typeface="Inter"/>
                <a:sym typeface="Inter"/>
              </a:defRPr>
            </a:lvl6pPr>
            <a:lvl7pPr lvl="6">
              <a:buNone/>
              <a:defRPr sz="2000">
                <a:solidFill>
                  <a:schemeClr val="lt1"/>
                </a:solidFill>
                <a:latin typeface="Inter"/>
                <a:ea typeface="Inter"/>
                <a:cs typeface="Inter"/>
                <a:sym typeface="Inter"/>
              </a:defRPr>
            </a:lvl7pPr>
            <a:lvl8pPr lvl="7">
              <a:buNone/>
              <a:defRPr sz="2000">
                <a:solidFill>
                  <a:schemeClr val="lt1"/>
                </a:solidFill>
                <a:latin typeface="Inter"/>
                <a:ea typeface="Inter"/>
                <a:cs typeface="Inter"/>
                <a:sym typeface="Inter"/>
              </a:defRPr>
            </a:lvl8pPr>
            <a:lvl9pPr lvl="8">
              <a:buNone/>
              <a:defRPr sz="20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14757222"/>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matchingName="Illustration 3 - Headline + Eyebrow">
  <p:cSld name="Illustration 3 - Headline + Eyebrow">
    <p:bg>
      <p:bgPr>
        <a:blipFill>
          <a:blip r:embed="rId2">
            <a:alphaModFix/>
          </a:blip>
          <a:stretch>
            <a:fillRect/>
          </a:stretch>
        </a:blipFill>
        <a:effectLst/>
      </p:bgPr>
    </p:bg>
    <p:spTree>
      <p:nvGrpSpPr>
        <p:cNvPr id="1" name="Shape 2440"/>
        <p:cNvGrpSpPr/>
        <p:nvPr/>
      </p:nvGrpSpPr>
      <p:grpSpPr>
        <a:xfrm>
          <a:off x="0" y="0"/>
          <a:ext cx="0" cy="0"/>
          <a:chOff x="0" y="0"/>
          <a:chExt cx="0" cy="0"/>
        </a:xfrm>
      </p:grpSpPr>
      <p:sp>
        <p:nvSpPr>
          <p:cNvPr id="2441" name="Google Shape;2441;p41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42" name="Google Shape;2442;p41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43" name="Google Shape;2443;p419"/>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2444" name="Google Shape;2444;p41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Inter SemiBold"/>
              <a:buNone/>
              <a:defRPr sz="40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2pPr>
            <a:lvl3pPr lvl="2">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3pPr>
            <a:lvl4pPr lvl="3">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4pPr>
            <a:lvl5pPr lvl="4">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5pPr>
            <a:lvl6pPr lvl="5">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6pPr>
            <a:lvl7pPr lvl="6">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7pPr>
            <a:lvl8pPr lvl="7">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8pPr>
            <a:lvl9pPr lvl="8">
              <a:spcBef>
                <a:spcPts val="0"/>
              </a:spcBef>
              <a:spcAft>
                <a:spcPts val="0"/>
              </a:spcAft>
              <a:buClr>
                <a:schemeClr val="dk1"/>
              </a:buClr>
              <a:buSzPts val="2400"/>
              <a:buFont typeface="Inter"/>
              <a:buNone/>
              <a:defRPr sz="4800">
                <a:solidFill>
                  <a:schemeClr val="dk1"/>
                </a:solidFill>
                <a:latin typeface="Inter"/>
                <a:ea typeface="Inter"/>
                <a:cs typeface="Inter"/>
                <a:sym typeface="Inter"/>
              </a:defRPr>
            </a:lvl9pPr>
          </a:lstStyle>
          <a:p>
            <a:endParaRPr/>
          </a:p>
        </p:txBody>
      </p:sp>
      <p:sp>
        <p:nvSpPr>
          <p:cNvPr id="2445" name="Google Shape;2445;p41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882754302"/>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matchingName="Illustration 3 - Blank">
  <p:cSld name="Illustration 3 - Blank">
    <p:bg>
      <p:bgPr>
        <a:blipFill>
          <a:blip r:embed="rId2">
            <a:alphaModFix/>
          </a:blip>
          <a:stretch>
            <a:fillRect/>
          </a:stretch>
        </a:blipFill>
        <a:effectLst/>
      </p:bgPr>
    </p:bg>
    <p:spTree>
      <p:nvGrpSpPr>
        <p:cNvPr id="1" name="Shape 2446"/>
        <p:cNvGrpSpPr/>
        <p:nvPr/>
      </p:nvGrpSpPr>
      <p:grpSpPr>
        <a:xfrm>
          <a:off x="0" y="0"/>
          <a:ext cx="0" cy="0"/>
          <a:chOff x="0" y="0"/>
          <a:chExt cx="0" cy="0"/>
        </a:xfrm>
      </p:grpSpPr>
      <p:sp>
        <p:nvSpPr>
          <p:cNvPr id="2447" name="Google Shape;2447;p42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448" name="Google Shape;2448;p42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449" name="Google Shape;2449;p420"/>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89483725"/>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matchingName="Full Screen Image">
  <p:cSld name="Full Screen Image">
    <p:spTree>
      <p:nvGrpSpPr>
        <p:cNvPr id="1" name="Shape 2450"/>
        <p:cNvGrpSpPr/>
        <p:nvPr/>
      </p:nvGrpSpPr>
      <p:grpSpPr>
        <a:xfrm>
          <a:off x="0" y="0"/>
          <a:ext cx="0" cy="0"/>
          <a:chOff x="0" y="0"/>
          <a:chExt cx="0" cy="0"/>
        </a:xfrm>
      </p:grpSpPr>
      <p:sp>
        <p:nvSpPr>
          <p:cNvPr id="2451" name="Google Shape;2451;p421"/>
          <p:cNvSpPr>
            <a:spLocks noGrp="1"/>
          </p:cNvSpPr>
          <p:nvPr>
            <p:ph type="pic" idx="2"/>
          </p:nvPr>
        </p:nvSpPr>
        <p:spPr>
          <a:xfrm>
            <a:off x="0" y="0"/>
            <a:ext cx="18288000" cy="10287000"/>
          </a:xfrm>
          <a:prstGeom prst="rect">
            <a:avLst/>
          </a:prstGeom>
          <a:noFill/>
          <a:ln>
            <a:noFill/>
          </a:ln>
        </p:spPr>
        <p:txBody>
          <a:bodyPr spcFirstLastPara="1" wrap="square" lIns="68575" tIns="34275" rIns="68575" bIns="34275" anchor="t" anchorCtr="0">
            <a:noAutofit/>
          </a:bodyPr>
          <a:lstStyle>
            <a:lvl1pPr marR="0" lvl="0" algn="l">
              <a:lnSpc>
                <a:spcPct val="90000"/>
              </a:lnSpc>
              <a:spcBef>
                <a:spcPts val="1600"/>
              </a:spcBef>
              <a:spcAft>
                <a:spcPts val="0"/>
              </a:spcAft>
              <a:buClr>
                <a:schemeClr val="dk1"/>
              </a:buClr>
              <a:buSzPts val="2100"/>
              <a:buFont typeface="Arial"/>
              <a:buChar char="•"/>
              <a:defRPr sz="4200" b="0" i="0" u="none" strike="noStrike" cap="none">
                <a:solidFill>
                  <a:schemeClr val="dk1"/>
                </a:solidFill>
                <a:latin typeface="Trebuchet MS"/>
                <a:ea typeface="Trebuchet MS"/>
                <a:cs typeface="Trebuchet MS"/>
                <a:sym typeface="Trebuchet MS"/>
              </a:defRPr>
            </a:lvl1pPr>
            <a:lvl2pPr marR="0" lvl="1"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R="0" lvl="4"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R="0" lvl="5"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R="0" lvl="6"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R="0" lvl="7"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R="0" lvl="8"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Tree>
    <p:extLst>
      <p:ext uri="{BB962C8B-B14F-4D97-AF65-F5344CB8AC3E}">
        <p14:creationId xmlns:p14="http://schemas.microsoft.com/office/powerpoint/2010/main" val="78585436"/>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matchingName="Text Left - Standard">
  <p:cSld name="Text Left - Standard">
    <p:bg>
      <p:bgPr>
        <a:solidFill>
          <a:schemeClr val="lt1"/>
        </a:solidFill>
        <a:effectLst/>
      </p:bgPr>
    </p:bg>
    <p:spTree>
      <p:nvGrpSpPr>
        <p:cNvPr id="1" name="Shape 2452"/>
        <p:cNvGrpSpPr/>
        <p:nvPr/>
      </p:nvGrpSpPr>
      <p:grpSpPr>
        <a:xfrm>
          <a:off x="0" y="0"/>
          <a:ext cx="0" cy="0"/>
          <a:chOff x="0" y="0"/>
          <a:chExt cx="0" cy="0"/>
        </a:xfrm>
      </p:grpSpPr>
      <p:sp>
        <p:nvSpPr>
          <p:cNvPr id="2453" name="Google Shape;2453;p422"/>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54" name="Google Shape;2454;p422"/>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55" name="Google Shape;2455;p422"/>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56" name="Google Shape;2456;p422"/>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457" name="Google Shape;2457;p422"/>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458" name="Google Shape;2458;p422"/>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1005956659"/>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matchingName="03_Text Left - Standard">
  <p:cSld name="03_Text Left - Standard">
    <p:bg>
      <p:bgPr>
        <a:solidFill>
          <a:schemeClr val="lt1"/>
        </a:solidFill>
        <a:effectLst/>
      </p:bgPr>
    </p:bg>
    <p:spTree>
      <p:nvGrpSpPr>
        <p:cNvPr id="1" name="Shape 2459"/>
        <p:cNvGrpSpPr/>
        <p:nvPr/>
      </p:nvGrpSpPr>
      <p:grpSpPr>
        <a:xfrm>
          <a:off x="0" y="0"/>
          <a:ext cx="0" cy="0"/>
          <a:chOff x="0" y="0"/>
          <a:chExt cx="0" cy="0"/>
        </a:xfrm>
      </p:grpSpPr>
      <p:sp>
        <p:nvSpPr>
          <p:cNvPr id="2460" name="Google Shape;2460;p423"/>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61" name="Google Shape;2461;p423"/>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62" name="Google Shape;2462;p423"/>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63" name="Google Shape;2463;p423"/>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464" name="Google Shape;2464;p423"/>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465" name="Google Shape;2465;p423"/>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619613468"/>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matchingName="03_Text Left - Standard 1">
  <p:cSld name="03_Text Left - Standard 1">
    <p:bg>
      <p:bgPr>
        <a:solidFill>
          <a:schemeClr val="lt1"/>
        </a:solidFill>
        <a:effectLst/>
      </p:bgPr>
    </p:bg>
    <p:spTree>
      <p:nvGrpSpPr>
        <p:cNvPr id="1" name="Shape 2466"/>
        <p:cNvGrpSpPr/>
        <p:nvPr/>
      </p:nvGrpSpPr>
      <p:grpSpPr>
        <a:xfrm>
          <a:off x="0" y="0"/>
          <a:ext cx="0" cy="0"/>
          <a:chOff x="0" y="0"/>
          <a:chExt cx="0" cy="0"/>
        </a:xfrm>
      </p:grpSpPr>
      <p:sp>
        <p:nvSpPr>
          <p:cNvPr id="2467" name="Google Shape;2467;p424"/>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68" name="Google Shape;2468;p424"/>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69" name="Google Shape;2469;p424"/>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70" name="Google Shape;2470;p424"/>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471" name="Google Shape;2471;p424"/>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472" name="Google Shape;2472;p424"/>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4220758082"/>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473"/>
        <p:cNvGrpSpPr/>
        <p:nvPr/>
      </p:nvGrpSpPr>
      <p:grpSpPr>
        <a:xfrm>
          <a:off x="0" y="0"/>
          <a:ext cx="0" cy="0"/>
          <a:chOff x="0" y="0"/>
          <a:chExt cx="0" cy="0"/>
        </a:xfrm>
      </p:grpSpPr>
      <p:sp>
        <p:nvSpPr>
          <p:cNvPr id="2474" name="Google Shape;2474;p425"/>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sz="2600">
                <a:solidFill>
                  <a:srgbClr val="3F3F3F"/>
                </a:solidFill>
              </a:defRPr>
            </a:lvl1pPr>
            <a:lvl2pPr lvl="1">
              <a:buNone/>
              <a:defRPr sz="2600">
                <a:solidFill>
                  <a:srgbClr val="3F3F3F"/>
                </a:solidFill>
              </a:defRPr>
            </a:lvl2pPr>
            <a:lvl3pPr lvl="2">
              <a:buNone/>
              <a:defRPr sz="2600">
                <a:solidFill>
                  <a:srgbClr val="3F3F3F"/>
                </a:solidFill>
              </a:defRPr>
            </a:lvl3pPr>
            <a:lvl4pPr lvl="3">
              <a:buNone/>
              <a:defRPr sz="2600">
                <a:solidFill>
                  <a:srgbClr val="3F3F3F"/>
                </a:solidFill>
              </a:defRPr>
            </a:lvl4pPr>
            <a:lvl5pPr lvl="4">
              <a:buNone/>
              <a:defRPr sz="2600">
                <a:solidFill>
                  <a:srgbClr val="3F3F3F"/>
                </a:solidFill>
              </a:defRPr>
            </a:lvl5pPr>
            <a:lvl6pPr lvl="5">
              <a:buNone/>
              <a:defRPr sz="2600">
                <a:solidFill>
                  <a:srgbClr val="3F3F3F"/>
                </a:solidFill>
              </a:defRPr>
            </a:lvl6pPr>
            <a:lvl7pPr lvl="6">
              <a:buNone/>
              <a:defRPr sz="2600">
                <a:solidFill>
                  <a:srgbClr val="3F3F3F"/>
                </a:solidFill>
              </a:defRPr>
            </a:lvl7pPr>
            <a:lvl8pPr lvl="7">
              <a:buNone/>
              <a:defRPr sz="2600">
                <a:solidFill>
                  <a:srgbClr val="3F3F3F"/>
                </a:solidFill>
              </a:defRPr>
            </a:lvl8pPr>
            <a:lvl9pPr lvl="8">
              <a:buNone/>
              <a:defRPr sz="2600">
                <a:solidFill>
                  <a:srgbClr val="3F3F3F"/>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8966232"/>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matchingName="Blank 1" type="blank">
  <p:cSld name="Blank 1">
    <p:spTree>
      <p:nvGrpSpPr>
        <p:cNvPr id="1" name="Shape 2475"/>
        <p:cNvGrpSpPr/>
        <p:nvPr/>
      </p:nvGrpSpPr>
      <p:grpSpPr>
        <a:xfrm>
          <a:off x="0" y="0"/>
          <a:ext cx="0" cy="0"/>
          <a:chOff x="0" y="0"/>
          <a:chExt cx="0" cy="0"/>
        </a:xfrm>
      </p:grpSpPr>
    </p:spTree>
    <p:extLst>
      <p:ext uri="{BB962C8B-B14F-4D97-AF65-F5344CB8AC3E}">
        <p14:creationId xmlns:p14="http://schemas.microsoft.com/office/powerpoint/2010/main" val="1301506142"/>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matchingName="3.0 Text Slide - White 1">
  <p:cSld name="3.0 Text Slide - White 1">
    <p:spTree>
      <p:nvGrpSpPr>
        <p:cNvPr id="1" name="Shape 2476"/>
        <p:cNvGrpSpPr/>
        <p:nvPr/>
      </p:nvGrpSpPr>
      <p:grpSpPr>
        <a:xfrm>
          <a:off x="0" y="0"/>
          <a:ext cx="0" cy="0"/>
          <a:chOff x="0" y="0"/>
          <a:chExt cx="0" cy="0"/>
        </a:xfrm>
      </p:grpSpPr>
      <p:sp>
        <p:nvSpPr>
          <p:cNvPr id="2477" name="Google Shape;2477;p427"/>
          <p:cNvSpPr txBox="1"/>
          <p:nvPr/>
        </p:nvSpPr>
        <p:spPr>
          <a:xfrm>
            <a:off x="12943200" y="9466300"/>
            <a:ext cx="4430400" cy="504600"/>
          </a:xfrm>
          <a:prstGeom prst="rect">
            <a:avLst/>
          </a:prstGeom>
          <a:noFill/>
          <a:ln>
            <a:noFill/>
          </a:ln>
        </p:spPr>
        <p:txBody>
          <a:bodyPr spcFirstLastPara="1" wrap="square" lIns="0" tIns="0" rIns="0" bIns="0" anchor="b" anchorCtr="0">
            <a:noAutofit/>
          </a:bodyPr>
          <a:lstStyle/>
          <a:p>
            <a:pPr marL="0" marR="0" lvl="0" indent="0" algn="r" rtl="0">
              <a:lnSpc>
                <a:spcPct val="100000"/>
              </a:lnSpc>
              <a:spcBef>
                <a:spcPts val="0"/>
              </a:spcBef>
              <a:spcAft>
                <a:spcPts val="0"/>
              </a:spcAft>
              <a:buClr>
                <a:srgbClr val="7F7F7F"/>
              </a:buClr>
              <a:buSzPts val="500"/>
              <a:buFont typeface="Open Sans"/>
              <a:buNone/>
            </a:pPr>
            <a:r>
              <a:rPr lang="en" sz="1000" b="1" i="0" u="none" strike="noStrike" cap="none">
                <a:solidFill>
                  <a:srgbClr val="7F7F7F"/>
                </a:solidFill>
                <a:latin typeface="Inter"/>
                <a:ea typeface="Inter"/>
                <a:cs typeface="Inter"/>
                <a:sym typeface="Inter"/>
              </a:rPr>
              <a:t>Via. Proprietary &amp; Confidential        </a:t>
            </a:r>
            <a:r>
              <a:rPr lang="en" sz="1600" b="1" i="0" u="none" strike="noStrike" cap="none">
                <a:solidFill>
                  <a:srgbClr val="7F7F7F"/>
                </a:solidFill>
                <a:latin typeface="Inter"/>
                <a:ea typeface="Inter"/>
                <a:cs typeface="Inter"/>
                <a:sym typeface="Inter"/>
              </a:rPr>
              <a:t> </a:t>
            </a:r>
            <a:fld id="{00000000-1234-1234-1234-123412341234}" type="slidenum">
              <a:rPr lang="en" sz="1600" b="1" i="0" u="none" strike="noStrike" cap="none">
                <a:solidFill>
                  <a:srgbClr val="7F7F7F"/>
                </a:solidFill>
                <a:latin typeface="Inter"/>
                <a:ea typeface="Inter"/>
                <a:cs typeface="Inter"/>
                <a:sym typeface="Inter"/>
              </a:rPr>
              <a:pPr marL="0" marR="0" lvl="0" indent="0" algn="r" rtl="0">
                <a:lnSpc>
                  <a:spcPct val="100000"/>
                </a:lnSpc>
                <a:spcBef>
                  <a:spcPts val="0"/>
                </a:spcBef>
                <a:spcAft>
                  <a:spcPts val="0"/>
                </a:spcAft>
                <a:buClr>
                  <a:srgbClr val="7F7F7F"/>
                </a:buClr>
                <a:buSzPts val="500"/>
                <a:buFont typeface="Open Sans"/>
                <a:buNone/>
              </a:pPr>
              <a:t>‹#›</a:t>
            </a:fld>
            <a:endParaRPr sz="1600" b="1" i="0" u="none" strike="noStrike" cap="none">
              <a:solidFill>
                <a:srgbClr val="7F7F7F"/>
              </a:solidFill>
              <a:latin typeface="Inter"/>
              <a:ea typeface="Inter"/>
              <a:cs typeface="Inter"/>
              <a:sym typeface="Inter"/>
            </a:endParaRPr>
          </a:p>
          <a:p>
            <a:pPr marL="0" marR="0" lvl="0" indent="0" algn="r" rtl="0">
              <a:lnSpc>
                <a:spcPct val="100000"/>
              </a:lnSpc>
              <a:spcBef>
                <a:spcPts val="0"/>
              </a:spcBef>
              <a:spcAft>
                <a:spcPts val="0"/>
              </a:spcAft>
              <a:buClr>
                <a:srgbClr val="7F7F7F"/>
              </a:buClr>
              <a:buSzPts val="500"/>
              <a:buFont typeface="Open Sans"/>
              <a:buNone/>
            </a:pPr>
            <a:endParaRPr sz="1000" b="1" i="0" u="none" strike="noStrike" cap="none">
              <a:solidFill>
                <a:srgbClr val="7F7F7F"/>
              </a:solidFill>
              <a:latin typeface="Inter"/>
              <a:ea typeface="Inter"/>
              <a:cs typeface="Inter"/>
              <a:sym typeface="Inter"/>
            </a:endParaRPr>
          </a:p>
        </p:txBody>
      </p:sp>
      <p:pic>
        <p:nvPicPr>
          <p:cNvPr id="2478" name="Google Shape;2478;p427"/>
          <p:cNvPicPr preferRelativeResize="0"/>
          <p:nvPr/>
        </p:nvPicPr>
        <p:blipFill rotWithShape="1">
          <a:blip r:embed="rId2">
            <a:alphaModFix/>
          </a:blip>
          <a:srcRect/>
          <a:stretch/>
        </p:blipFill>
        <p:spPr>
          <a:xfrm>
            <a:off x="870130" y="9468947"/>
            <a:ext cx="1097240" cy="504750"/>
          </a:xfrm>
          <a:prstGeom prst="rect">
            <a:avLst/>
          </a:prstGeom>
          <a:noFill/>
          <a:ln>
            <a:noFill/>
          </a:ln>
        </p:spPr>
      </p:pic>
      <p:sp>
        <p:nvSpPr>
          <p:cNvPr id="2479" name="Google Shape;2479;p427"/>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marR="0" lvl="0"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1pPr>
            <a:lvl2pPr marL="1828800" marR="0" lvl="1"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2pPr>
            <a:lvl3pPr marL="2743200" marR="0" lvl="2"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3pPr>
            <a:lvl4pPr marL="3657600" marR="0" lvl="3"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4pPr>
            <a:lvl5pPr marL="4572000" marR="0" lvl="4"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5pPr>
            <a:lvl6pPr marL="5486400" marR="0" lvl="5"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6pPr>
            <a:lvl7pPr marL="6400800" marR="0" lvl="6"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7pPr>
            <a:lvl8pPr marL="7315200" marR="0" lvl="7"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8pPr>
            <a:lvl9pPr marL="8229600" marR="0" lvl="8" indent="-584200" algn="l">
              <a:lnSpc>
                <a:spcPct val="100000"/>
              </a:lnSpc>
              <a:spcBef>
                <a:spcPts val="0"/>
              </a:spcBef>
              <a:spcAft>
                <a:spcPts val="0"/>
              </a:spcAft>
              <a:buClr>
                <a:schemeClr val="dk1"/>
              </a:buClr>
              <a:buSzPts val="1000"/>
              <a:buFont typeface="Inter"/>
              <a:buChar char="■"/>
              <a:defRPr sz="2000" b="1" i="0" u="none" strike="noStrike" cap="none">
                <a:solidFill>
                  <a:schemeClr val="dk1"/>
                </a:solidFill>
                <a:latin typeface="Inter"/>
                <a:ea typeface="Inter"/>
                <a:cs typeface="Inter"/>
                <a:sym typeface="Inter"/>
              </a:defRPr>
            </a:lvl9pPr>
          </a:lstStyle>
          <a:p>
            <a:endParaRPr/>
          </a:p>
        </p:txBody>
      </p:sp>
      <p:sp>
        <p:nvSpPr>
          <p:cNvPr id="2480" name="Google Shape;2480;p427"/>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000"/>
              <a:buFont typeface="Inter"/>
              <a:buNone/>
              <a:defRPr sz="4000">
                <a:latin typeface="Inter"/>
                <a:ea typeface="Inter"/>
                <a:cs typeface="Inter"/>
                <a:sym typeface="Inter"/>
              </a:defRPr>
            </a:lvl1pPr>
            <a:lvl2pPr lvl="1" algn="l">
              <a:lnSpc>
                <a:spcPct val="100000"/>
              </a:lnSpc>
              <a:spcBef>
                <a:spcPts val="0"/>
              </a:spcBef>
              <a:spcAft>
                <a:spcPts val="0"/>
              </a:spcAft>
              <a:buSzPts val="2400"/>
              <a:buFont typeface="Inter"/>
              <a:buNone/>
              <a:defRPr sz="4800">
                <a:latin typeface="Inter"/>
                <a:ea typeface="Inter"/>
                <a:cs typeface="Inter"/>
                <a:sym typeface="Inter"/>
              </a:defRPr>
            </a:lvl2pPr>
            <a:lvl3pPr lvl="2" algn="l">
              <a:lnSpc>
                <a:spcPct val="100000"/>
              </a:lnSpc>
              <a:spcBef>
                <a:spcPts val="0"/>
              </a:spcBef>
              <a:spcAft>
                <a:spcPts val="0"/>
              </a:spcAft>
              <a:buSzPts val="2400"/>
              <a:buFont typeface="Inter"/>
              <a:buNone/>
              <a:defRPr sz="4800">
                <a:latin typeface="Inter"/>
                <a:ea typeface="Inter"/>
                <a:cs typeface="Inter"/>
                <a:sym typeface="Inter"/>
              </a:defRPr>
            </a:lvl3pPr>
            <a:lvl4pPr lvl="3" algn="l">
              <a:lnSpc>
                <a:spcPct val="100000"/>
              </a:lnSpc>
              <a:spcBef>
                <a:spcPts val="0"/>
              </a:spcBef>
              <a:spcAft>
                <a:spcPts val="0"/>
              </a:spcAft>
              <a:buSzPts val="2400"/>
              <a:buFont typeface="Inter"/>
              <a:buNone/>
              <a:defRPr sz="4800">
                <a:latin typeface="Inter"/>
                <a:ea typeface="Inter"/>
                <a:cs typeface="Inter"/>
                <a:sym typeface="Inter"/>
              </a:defRPr>
            </a:lvl4pPr>
            <a:lvl5pPr lvl="4" algn="l">
              <a:lnSpc>
                <a:spcPct val="100000"/>
              </a:lnSpc>
              <a:spcBef>
                <a:spcPts val="0"/>
              </a:spcBef>
              <a:spcAft>
                <a:spcPts val="0"/>
              </a:spcAft>
              <a:buSzPts val="2400"/>
              <a:buFont typeface="Inter"/>
              <a:buNone/>
              <a:defRPr sz="4800">
                <a:latin typeface="Inter"/>
                <a:ea typeface="Inter"/>
                <a:cs typeface="Inter"/>
                <a:sym typeface="Inter"/>
              </a:defRPr>
            </a:lvl5pPr>
            <a:lvl6pPr lvl="5" algn="l">
              <a:lnSpc>
                <a:spcPct val="100000"/>
              </a:lnSpc>
              <a:spcBef>
                <a:spcPts val="0"/>
              </a:spcBef>
              <a:spcAft>
                <a:spcPts val="0"/>
              </a:spcAft>
              <a:buSzPts val="2400"/>
              <a:buFont typeface="Inter"/>
              <a:buNone/>
              <a:defRPr sz="4800">
                <a:latin typeface="Inter"/>
                <a:ea typeface="Inter"/>
                <a:cs typeface="Inter"/>
                <a:sym typeface="Inter"/>
              </a:defRPr>
            </a:lvl6pPr>
            <a:lvl7pPr lvl="6" algn="l">
              <a:lnSpc>
                <a:spcPct val="100000"/>
              </a:lnSpc>
              <a:spcBef>
                <a:spcPts val="0"/>
              </a:spcBef>
              <a:spcAft>
                <a:spcPts val="0"/>
              </a:spcAft>
              <a:buSzPts val="2400"/>
              <a:buFont typeface="Inter"/>
              <a:buNone/>
              <a:defRPr sz="4800">
                <a:latin typeface="Inter"/>
                <a:ea typeface="Inter"/>
                <a:cs typeface="Inter"/>
                <a:sym typeface="Inter"/>
              </a:defRPr>
            </a:lvl7pPr>
            <a:lvl8pPr lvl="7" algn="l">
              <a:lnSpc>
                <a:spcPct val="100000"/>
              </a:lnSpc>
              <a:spcBef>
                <a:spcPts val="0"/>
              </a:spcBef>
              <a:spcAft>
                <a:spcPts val="0"/>
              </a:spcAft>
              <a:buSzPts val="2400"/>
              <a:buFont typeface="Inter"/>
              <a:buNone/>
              <a:defRPr sz="4800">
                <a:latin typeface="Inter"/>
                <a:ea typeface="Inter"/>
                <a:cs typeface="Inter"/>
                <a:sym typeface="Inter"/>
              </a:defRPr>
            </a:lvl8pPr>
            <a:lvl9pPr lvl="8" algn="l">
              <a:lnSpc>
                <a:spcPct val="100000"/>
              </a:lnSpc>
              <a:spcBef>
                <a:spcPts val="0"/>
              </a:spcBef>
              <a:spcAft>
                <a:spcPts val="0"/>
              </a:spcAft>
              <a:buSzPts val="2400"/>
              <a:buFont typeface="Inter"/>
              <a:buNone/>
              <a:defRPr sz="4800">
                <a:latin typeface="Inter"/>
                <a:ea typeface="Inter"/>
                <a:cs typeface="Inter"/>
                <a:sym typeface="Inter"/>
              </a:defRPr>
            </a:lvl9pPr>
          </a:lstStyle>
          <a:p>
            <a:endParaRPr/>
          </a:p>
        </p:txBody>
      </p:sp>
      <p:sp>
        <p:nvSpPr>
          <p:cNvPr id="2481" name="Google Shape;2481;p427"/>
          <p:cNvSpPr txBox="1">
            <a:spLocks noGrp="1"/>
          </p:cNvSpPr>
          <p:nvPr>
            <p:ph type="body" idx="2"/>
          </p:nvPr>
        </p:nvSpPr>
        <p:spPr>
          <a:xfrm>
            <a:off x="914402" y="3146500"/>
            <a:ext cx="7492200" cy="4830000"/>
          </a:xfrm>
          <a:prstGeom prst="rect">
            <a:avLst/>
          </a:prstGeom>
          <a:noFill/>
          <a:ln>
            <a:noFill/>
          </a:ln>
        </p:spPr>
        <p:txBody>
          <a:bodyPr spcFirstLastPara="1" wrap="square" lIns="0" tIns="0" rIns="0" bIns="0" anchor="t" anchorCtr="0">
            <a:noAutofit/>
          </a:bodyPr>
          <a:lstStyle>
            <a:lvl1pPr marL="914400" marR="0" lvl="0"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1pPr>
            <a:lvl2pPr marL="1828800" marR="0" lvl="1"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2pPr>
            <a:lvl3pPr marL="2743200" marR="0" lvl="2"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3pPr>
            <a:lvl4pPr marL="3657600" marR="0" lvl="3"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4pPr>
            <a:lvl5pPr marL="4572000" marR="0" lvl="4"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5pPr>
            <a:lvl6pPr marL="5486400" marR="0" lvl="5"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6pPr>
            <a:lvl7pPr marL="6400800" marR="0" lvl="6"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7pPr>
            <a:lvl8pPr marL="7315200" marR="0" lvl="7"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8pPr>
            <a:lvl9pPr marL="8229600" marR="0" lvl="8" indent="-584200" algn="l">
              <a:lnSpc>
                <a:spcPct val="115000"/>
              </a:lnSpc>
              <a:spcBef>
                <a:spcPts val="0"/>
              </a:spcBef>
              <a:spcAft>
                <a:spcPts val="0"/>
              </a:spcAft>
              <a:buClr>
                <a:srgbClr val="000000"/>
              </a:buClr>
              <a:buSzPts val="1000"/>
              <a:buFont typeface="Inter"/>
              <a:buChar char="■"/>
              <a:defRPr sz="2000" b="0" i="0" u="none" strike="noStrike" cap="none">
                <a:solidFill>
                  <a:srgbClr val="000000"/>
                </a:solidFill>
                <a:latin typeface="Inter"/>
                <a:ea typeface="Inter"/>
                <a:cs typeface="Inter"/>
                <a:sym typeface="Inter"/>
              </a:defRPr>
            </a:lvl9pPr>
          </a:lstStyle>
          <a:p>
            <a:endParaRPr/>
          </a:p>
        </p:txBody>
      </p:sp>
    </p:spTree>
    <p:extLst>
      <p:ext uri="{BB962C8B-B14F-4D97-AF65-F5344CB8AC3E}">
        <p14:creationId xmlns:p14="http://schemas.microsoft.com/office/powerpoint/2010/main" val="2813287393"/>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matchingName="05a_Text Left - Block Right 02">
  <p:cSld name="05a_Text Left - Block Right 02">
    <p:bg>
      <p:bgPr>
        <a:solidFill>
          <a:schemeClr val="lt1"/>
        </a:solidFill>
        <a:effectLst/>
      </p:bgPr>
    </p:bg>
    <p:spTree>
      <p:nvGrpSpPr>
        <p:cNvPr id="1" name="Shape 2482"/>
        <p:cNvGrpSpPr/>
        <p:nvPr/>
      </p:nvGrpSpPr>
      <p:grpSpPr>
        <a:xfrm>
          <a:off x="0" y="0"/>
          <a:ext cx="0" cy="0"/>
          <a:chOff x="0" y="0"/>
          <a:chExt cx="0" cy="0"/>
        </a:xfrm>
      </p:grpSpPr>
      <p:sp>
        <p:nvSpPr>
          <p:cNvPr id="2483" name="Google Shape;2483;p428"/>
          <p:cNvSpPr txBox="1"/>
          <p:nvPr/>
        </p:nvSpPr>
        <p:spPr>
          <a:xfrm>
            <a:off x="9141450" y="0"/>
            <a:ext cx="9144000" cy="10287000"/>
          </a:xfrm>
          <a:prstGeom prst="rect">
            <a:avLst/>
          </a:prstGeom>
          <a:solidFill>
            <a:schemeClr val="accent2"/>
          </a:solidFill>
          <a:ln>
            <a:noFill/>
          </a:ln>
        </p:spPr>
        <p:txBody>
          <a:bodyPr spcFirstLastPara="1" wrap="square" lIns="365750" tIns="365750" rIns="0" bIns="0" anchor="t" anchorCtr="0">
            <a:noAutofit/>
          </a:bodyPr>
          <a:lstStyle/>
          <a:p>
            <a:pPr marL="0" marR="0" lvl="0" indent="0" algn="l" rtl="0">
              <a:lnSpc>
                <a:spcPct val="115000"/>
              </a:lnSpc>
              <a:spcBef>
                <a:spcPts val="0"/>
              </a:spcBef>
              <a:spcAft>
                <a:spcPts val="0"/>
              </a:spcAft>
              <a:buClr>
                <a:schemeClr val="dk1"/>
              </a:buClr>
              <a:buSzPts val="1800"/>
              <a:buFont typeface="Trebuchet MS"/>
              <a:buNone/>
            </a:pPr>
            <a:endParaRPr sz="3600">
              <a:solidFill>
                <a:srgbClr val="666666"/>
              </a:solidFill>
              <a:latin typeface="Open Sans"/>
              <a:ea typeface="Open Sans"/>
              <a:cs typeface="Open Sans"/>
              <a:sym typeface="Open Sans"/>
            </a:endParaRPr>
          </a:p>
        </p:txBody>
      </p:sp>
      <p:sp>
        <p:nvSpPr>
          <p:cNvPr id="2484" name="Google Shape;2484;p428"/>
          <p:cNvSpPr txBox="1">
            <a:spLocks noGrp="1"/>
          </p:cNvSpPr>
          <p:nvPr>
            <p:ph type="body" idx="1"/>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85" name="Google Shape;2485;p428"/>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86" name="Google Shape;2486;p428"/>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800"/>
              <a:buFont typeface="Open Sans SemiBold"/>
              <a:buNone/>
            </a:pPr>
            <a:fld id="{00000000-1234-1234-1234-123412341234}" type="slidenum">
              <a:rPr lang="en" sz="16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800"/>
                <a:buFont typeface="Open Sans SemiBold"/>
                <a:buNone/>
              </a:pPr>
              <a:t>‹#›</a:t>
            </a:fld>
            <a:endParaRPr sz="1600" b="0" i="0">
              <a:solidFill>
                <a:schemeClr val="lt1"/>
              </a:solidFill>
              <a:latin typeface="Open Sans SemiBold"/>
              <a:ea typeface="Open Sans SemiBold"/>
              <a:cs typeface="Open Sans SemiBold"/>
              <a:sym typeface="Open Sans SemiBold"/>
            </a:endParaRPr>
          </a:p>
        </p:txBody>
      </p:sp>
      <p:sp>
        <p:nvSpPr>
          <p:cNvPr id="2487" name="Google Shape;2487;p428"/>
          <p:cNvSpPr txBox="1">
            <a:spLocks noGrp="1"/>
          </p:cNvSpPr>
          <p:nvPr>
            <p:ph type="body" idx="3"/>
          </p:nvPr>
        </p:nvSpPr>
        <p:spPr>
          <a:xfrm>
            <a:off x="666136" y="3632756"/>
            <a:ext cx="70806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88" name="Google Shape;2488;p428"/>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489" name="Google Shape;2489;p428"/>
          <p:cNvPicPr preferRelativeResize="0"/>
          <p:nvPr/>
        </p:nvPicPr>
        <p:blipFill rotWithShape="1">
          <a:blip r:embed="rId2">
            <a:alphaModFix/>
          </a:blip>
          <a:srcRect/>
          <a:stretch/>
        </p:blipFill>
        <p:spPr>
          <a:xfrm>
            <a:off x="16817967" y="9420628"/>
            <a:ext cx="1113186" cy="512064"/>
          </a:xfrm>
          <a:prstGeom prst="rect">
            <a:avLst/>
          </a:prstGeom>
          <a:noFill/>
          <a:ln>
            <a:noFill/>
          </a:ln>
        </p:spPr>
      </p:pic>
    </p:spTree>
    <p:extLst>
      <p:ext uri="{BB962C8B-B14F-4D97-AF65-F5344CB8AC3E}">
        <p14:creationId xmlns:p14="http://schemas.microsoft.com/office/powerpoint/2010/main" val="451086310"/>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matchingName="03_Text Left - Standard 2">
  <p:cSld name="03_Text Left - Standard 2">
    <p:bg>
      <p:bgPr>
        <a:solidFill>
          <a:schemeClr val="lt1"/>
        </a:solidFill>
        <a:effectLst/>
      </p:bgPr>
    </p:bg>
    <p:spTree>
      <p:nvGrpSpPr>
        <p:cNvPr id="1" name="Shape 2490"/>
        <p:cNvGrpSpPr/>
        <p:nvPr/>
      </p:nvGrpSpPr>
      <p:grpSpPr>
        <a:xfrm>
          <a:off x="0" y="0"/>
          <a:ext cx="0" cy="0"/>
          <a:chOff x="0" y="0"/>
          <a:chExt cx="0" cy="0"/>
        </a:xfrm>
      </p:grpSpPr>
      <p:sp>
        <p:nvSpPr>
          <p:cNvPr id="2491" name="Google Shape;2491;p429"/>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92" name="Google Shape;2492;p429"/>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93" name="Google Shape;2493;p429"/>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494" name="Google Shape;2494;p429"/>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495" name="Google Shape;2495;p429"/>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496" name="Google Shape;2496;p429"/>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575722169"/>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matchingName="Blank w/ Titles 1 1">
  <p:cSld name="Blank w/ Titles 1 1">
    <p:spTree>
      <p:nvGrpSpPr>
        <p:cNvPr id="1" name="Shape 2497"/>
        <p:cNvGrpSpPr/>
        <p:nvPr/>
      </p:nvGrpSpPr>
      <p:grpSpPr>
        <a:xfrm>
          <a:off x="0" y="0"/>
          <a:ext cx="0" cy="0"/>
          <a:chOff x="0" y="0"/>
          <a:chExt cx="0" cy="0"/>
        </a:xfrm>
      </p:grpSpPr>
      <p:sp>
        <p:nvSpPr>
          <p:cNvPr id="2498" name="Google Shape;2498;p430"/>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accent1"/>
              </a:buClr>
              <a:buSzPts val="14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pic>
        <p:nvPicPr>
          <p:cNvPr id="2499" name="Google Shape;2499;p430"/>
          <p:cNvPicPr preferRelativeResize="0"/>
          <p:nvPr/>
        </p:nvPicPr>
        <p:blipFill rotWithShape="1">
          <a:blip r:embed="rId2">
            <a:alphaModFix/>
          </a:blip>
          <a:srcRect/>
          <a:stretch/>
        </p:blipFill>
        <p:spPr>
          <a:xfrm>
            <a:off x="16818010" y="9420651"/>
            <a:ext cx="1097240" cy="504750"/>
          </a:xfrm>
          <a:prstGeom prst="rect">
            <a:avLst/>
          </a:prstGeom>
          <a:noFill/>
          <a:ln>
            <a:noFill/>
          </a:ln>
        </p:spPr>
      </p:pic>
      <p:sp>
        <p:nvSpPr>
          <p:cNvPr id="2500" name="Google Shape;2500;p430"/>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6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6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01" name="Google Shape;2501;p430"/>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600"/>
              </a:spcBef>
              <a:spcAft>
                <a:spcPts val="0"/>
              </a:spcAft>
              <a:buClr>
                <a:schemeClr val="dk2"/>
              </a:buClr>
              <a:buSzPts val="11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35000" algn="l">
              <a:lnSpc>
                <a:spcPct val="90000"/>
              </a:lnSpc>
              <a:spcBef>
                <a:spcPts val="800"/>
              </a:spcBef>
              <a:spcAft>
                <a:spcPts val="0"/>
              </a:spcAft>
              <a:buClr>
                <a:schemeClr val="dk1"/>
              </a:buClr>
              <a:buSzPts val="14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596900" algn="l">
              <a:lnSpc>
                <a:spcPct val="90000"/>
              </a:lnSpc>
              <a:spcBef>
                <a:spcPts val="800"/>
              </a:spcBef>
              <a:spcAft>
                <a:spcPts val="0"/>
              </a:spcAft>
              <a:buClr>
                <a:schemeClr val="dk1"/>
              </a:buClr>
              <a:buSzPts val="11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4pPr>
            <a:lvl5pPr marL="4572000" marR="0" lvl="4"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5pPr>
            <a:lvl6pPr marL="5486400" marR="0" lvl="5"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6pPr>
            <a:lvl7pPr marL="6400800" marR="0" lvl="6"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7pPr>
            <a:lvl8pPr marL="7315200" marR="0" lvl="7"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8pPr>
            <a:lvl9pPr marL="8229600" marR="0" lvl="8" indent="-584200" algn="l">
              <a:lnSpc>
                <a:spcPct val="90000"/>
              </a:lnSpc>
              <a:spcBef>
                <a:spcPts val="800"/>
              </a:spcBef>
              <a:spcAft>
                <a:spcPts val="0"/>
              </a:spcAft>
              <a:buClr>
                <a:schemeClr val="dk1"/>
              </a:buClr>
              <a:buSzPts val="10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
        <p:nvSpPr>
          <p:cNvPr id="2502" name="Google Shape;2502;p430"/>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4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3137611634"/>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matchingName="Blank w/ Titles 8">
  <p:cSld name="Blank w/ Titles 8">
    <p:spTree>
      <p:nvGrpSpPr>
        <p:cNvPr id="1" name="Shape 2503"/>
        <p:cNvGrpSpPr/>
        <p:nvPr/>
      </p:nvGrpSpPr>
      <p:grpSpPr>
        <a:xfrm>
          <a:off x="0" y="0"/>
          <a:ext cx="0" cy="0"/>
          <a:chOff x="0" y="0"/>
          <a:chExt cx="0" cy="0"/>
        </a:xfrm>
      </p:grpSpPr>
      <p:sp>
        <p:nvSpPr>
          <p:cNvPr id="2504" name="Google Shape;2504;p431"/>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2505" name="Google Shape;2505;p431"/>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2506" name="Google Shape;2506;p431"/>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07" name="Google Shape;2507;p431"/>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08" name="Google Shape;2508;p431"/>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458078963"/>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matchingName="Blank w/ Titles 2">
  <p:cSld name="Blank w/ Titles 2">
    <p:spTree>
      <p:nvGrpSpPr>
        <p:cNvPr id="1" name="Shape 2509"/>
        <p:cNvGrpSpPr/>
        <p:nvPr/>
      </p:nvGrpSpPr>
      <p:grpSpPr>
        <a:xfrm>
          <a:off x="0" y="0"/>
          <a:ext cx="0" cy="0"/>
          <a:chOff x="0" y="0"/>
          <a:chExt cx="0" cy="0"/>
        </a:xfrm>
      </p:grpSpPr>
      <p:sp>
        <p:nvSpPr>
          <p:cNvPr id="2510" name="Google Shape;2510;p432"/>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2511" name="Google Shape;2511;p432"/>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2512" name="Google Shape;2512;p432"/>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13" name="Google Shape;2513;p432"/>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14" name="Google Shape;2514;p432"/>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1649525396"/>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matchingName="Text Left - Standard 1">
  <p:cSld name="Text Left - Standard 1">
    <p:bg>
      <p:bgPr>
        <a:solidFill>
          <a:schemeClr val="lt1"/>
        </a:solidFill>
        <a:effectLst/>
      </p:bgPr>
    </p:bg>
    <p:spTree>
      <p:nvGrpSpPr>
        <p:cNvPr id="1" name="Shape 2515"/>
        <p:cNvGrpSpPr/>
        <p:nvPr/>
      </p:nvGrpSpPr>
      <p:grpSpPr>
        <a:xfrm>
          <a:off x="0" y="0"/>
          <a:ext cx="0" cy="0"/>
          <a:chOff x="0" y="0"/>
          <a:chExt cx="0" cy="0"/>
        </a:xfrm>
      </p:grpSpPr>
      <p:sp>
        <p:nvSpPr>
          <p:cNvPr id="2516" name="Google Shape;2516;p433"/>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17" name="Google Shape;2517;p433"/>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18" name="Google Shape;2518;p433"/>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19" name="Google Shape;2519;p433"/>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20" name="Google Shape;2520;p433"/>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521" name="Google Shape;2521;p433"/>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3284256715"/>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matchingName="Blank w/ Titles 7">
  <p:cSld name="Blank w/ Titles 7">
    <p:spTree>
      <p:nvGrpSpPr>
        <p:cNvPr id="1" name="Shape 2522"/>
        <p:cNvGrpSpPr/>
        <p:nvPr/>
      </p:nvGrpSpPr>
      <p:grpSpPr>
        <a:xfrm>
          <a:off x="0" y="0"/>
          <a:ext cx="0" cy="0"/>
          <a:chOff x="0" y="0"/>
          <a:chExt cx="0" cy="0"/>
        </a:xfrm>
      </p:grpSpPr>
      <p:sp>
        <p:nvSpPr>
          <p:cNvPr id="2523" name="Google Shape;2523;p434"/>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2524" name="Google Shape;2524;p434"/>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2525" name="Google Shape;2525;p434"/>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26" name="Google Shape;2526;p434"/>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27" name="Google Shape;2527;p434"/>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1603230260"/>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matchingName="Blank w/ Titles 6">
  <p:cSld name="Blank w/ Titles 6">
    <p:spTree>
      <p:nvGrpSpPr>
        <p:cNvPr id="1" name="Shape 2528"/>
        <p:cNvGrpSpPr/>
        <p:nvPr/>
      </p:nvGrpSpPr>
      <p:grpSpPr>
        <a:xfrm>
          <a:off x="0" y="0"/>
          <a:ext cx="0" cy="0"/>
          <a:chOff x="0" y="0"/>
          <a:chExt cx="0" cy="0"/>
        </a:xfrm>
      </p:grpSpPr>
      <p:sp>
        <p:nvSpPr>
          <p:cNvPr id="2529" name="Google Shape;2529;p435"/>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2530" name="Google Shape;2530;p435"/>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2531" name="Google Shape;2531;p435"/>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32" name="Google Shape;2532;p435"/>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33" name="Google Shape;2533;p435"/>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2085254159"/>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matchingName="03_Text Left - Standard 3">
  <p:cSld name="03_Text Left - Standard 3">
    <p:bg>
      <p:bgPr>
        <a:solidFill>
          <a:schemeClr val="lt1"/>
        </a:solidFill>
        <a:effectLst/>
      </p:bgPr>
    </p:bg>
    <p:spTree>
      <p:nvGrpSpPr>
        <p:cNvPr id="1" name="Shape 2534"/>
        <p:cNvGrpSpPr/>
        <p:nvPr/>
      </p:nvGrpSpPr>
      <p:grpSpPr>
        <a:xfrm>
          <a:off x="0" y="0"/>
          <a:ext cx="0" cy="0"/>
          <a:chOff x="0" y="0"/>
          <a:chExt cx="0" cy="0"/>
        </a:xfrm>
      </p:grpSpPr>
      <p:sp>
        <p:nvSpPr>
          <p:cNvPr id="2535" name="Google Shape;2535;p436"/>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36" name="Google Shape;2536;p436"/>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37" name="Google Shape;2537;p436"/>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38" name="Google Shape;2538;p436"/>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39" name="Google Shape;2539;p436"/>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540" name="Google Shape;2540;p436"/>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3035196260"/>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matchingName="05e_Text Left - Image Block Right">
  <p:cSld name="05e_Text Left - Image Block Right">
    <p:bg>
      <p:bgPr>
        <a:solidFill>
          <a:schemeClr val="lt1"/>
        </a:solidFill>
        <a:effectLst/>
      </p:bgPr>
    </p:bg>
    <p:spTree>
      <p:nvGrpSpPr>
        <p:cNvPr id="1" name="Shape 2541"/>
        <p:cNvGrpSpPr/>
        <p:nvPr/>
      </p:nvGrpSpPr>
      <p:grpSpPr>
        <a:xfrm>
          <a:off x="0" y="0"/>
          <a:ext cx="0" cy="0"/>
          <a:chOff x="0" y="0"/>
          <a:chExt cx="0" cy="0"/>
        </a:xfrm>
      </p:grpSpPr>
      <p:sp>
        <p:nvSpPr>
          <p:cNvPr id="2542" name="Google Shape;2542;p437"/>
          <p:cNvSpPr txBox="1">
            <a:spLocks noGrp="1"/>
          </p:cNvSpPr>
          <p:nvPr>
            <p:ph type="body" idx="1"/>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43" name="Google Shape;2543;p437"/>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44" name="Google Shape;2544;p437"/>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500"/>
              <a:buFont typeface="Open Sans SemiBold"/>
              <a:buNone/>
            </a:pPr>
            <a:fld id="{00000000-1234-1234-1234-123412341234}" type="slidenum">
              <a:rPr lang="en" sz="10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500"/>
                <a:buFont typeface="Open Sans SemiBold"/>
                <a:buNone/>
              </a:pPr>
              <a:t>‹#›</a:t>
            </a:fld>
            <a:endParaRPr sz="1000" b="0" i="0">
              <a:solidFill>
                <a:schemeClr val="lt1"/>
              </a:solidFill>
              <a:latin typeface="Open Sans SemiBold"/>
              <a:ea typeface="Open Sans SemiBold"/>
              <a:cs typeface="Open Sans SemiBold"/>
              <a:sym typeface="Open Sans SemiBold"/>
            </a:endParaRPr>
          </a:p>
        </p:txBody>
      </p:sp>
      <p:sp>
        <p:nvSpPr>
          <p:cNvPr id="2545" name="Google Shape;2545;p437"/>
          <p:cNvSpPr txBox="1">
            <a:spLocks noGrp="1"/>
          </p:cNvSpPr>
          <p:nvPr>
            <p:ph type="body" idx="3"/>
          </p:nvPr>
        </p:nvSpPr>
        <p:spPr>
          <a:xfrm>
            <a:off x="666136" y="3632756"/>
            <a:ext cx="70806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46" name="Google Shape;2546;p437"/>
          <p:cNvSpPr>
            <a:spLocks noGrp="1"/>
          </p:cNvSpPr>
          <p:nvPr>
            <p:ph type="pic" idx="4"/>
          </p:nvPr>
        </p:nvSpPr>
        <p:spPr>
          <a:xfrm>
            <a:off x="9141448" y="0"/>
            <a:ext cx="9146400" cy="10287000"/>
          </a:xfrm>
          <a:prstGeom prst="rect">
            <a:avLst/>
          </a:prstGeom>
          <a:solidFill>
            <a:srgbClr val="E8F5FC"/>
          </a:solidFill>
          <a:ln>
            <a:noFill/>
          </a:ln>
        </p:spPr>
        <p:txBody>
          <a:bodyPr spcFirstLastPara="1" wrap="square" lIns="91425" tIns="45700" rIns="91425" bIns="45700" anchor="ctr" anchorCtr="0">
            <a:noAutofit/>
          </a:bodyPr>
          <a:lstStyle>
            <a:lvl1pPr marR="0" lvl="0" algn="ctr">
              <a:lnSpc>
                <a:spcPct val="90000"/>
              </a:lnSpc>
              <a:spcBef>
                <a:spcPts val="1500"/>
              </a:spcBef>
              <a:spcAft>
                <a:spcPts val="0"/>
              </a:spcAft>
              <a:buClr>
                <a:srgbClr val="8BD2ED"/>
              </a:buClr>
              <a:buSzPts val="1600"/>
              <a:buFont typeface="Arial"/>
              <a:buNone/>
              <a:defRPr sz="3200" b="0" i="0" u="none" strike="noStrike" cap="none">
                <a:solidFill>
                  <a:srgbClr val="8BD2ED"/>
                </a:solidFill>
                <a:latin typeface="Open Sans"/>
                <a:ea typeface="Open Sans"/>
                <a:cs typeface="Open Sans"/>
                <a:sym typeface="Open Sans"/>
              </a:defRPr>
            </a:lvl1pPr>
            <a:lvl2pPr marR="0" lvl="1"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R="0" lvl="4"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R="0" lvl="5"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R="0" lvl="6"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R="0" lvl="7"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R="0" lvl="8"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47" name="Google Shape;2547;p437"/>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3843429227"/>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matchingName="3.0 Eyebrow + Headline - White 1">
  <p:cSld name="3.0 Eyebrow + Headline - White 1">
    <p:bg>
      <p:bgPr>
        <a:solidFill>
          <a:schemeClr val="lt1"/>
        </a:solidFill>
        <a:effectLst/>
      </p:bgPr>
    </p:bg>
    <p:spTree>
      <p:nvGrpSpPr>
        <p:cNvPr id="1" name="Shape 2548"/>
        <p:cNvGrpSpPr/>
        <p:nvPr/>
      </p:nvGrpSpPr>
      <p:grpSpPr>
        <a:xfrm>
          <a:off x="0" y="0"/>
          <a:ext cx="0" cy="0"/>
          <a:chOff x="0" y="0"/>
          <a:chExt cx="0" cy="0"/>
        </a:xfrm>
      </p:grpSpPr>
      <p:sp>
        <p:nvSpPr>
          <p:cNvPr id="2549" name="Google Shape;2549;p438"/>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500"/>
              <a:buFont typeface="Inter SemiBold"/>
              <a:buNone/>
              <a:defRPr sz="4000">
                <a:latin typeface="Inter SemiBold"/>
                <a:ea typeface="Inter SemiBold"/>
                <a:cs typeface="Inter SemiBold"/>
                <a:sym typeface="Inter SemiBold"/>
              </a:defRPr>
            </a:lvl1pPr>
            <a:lvl2pPr lvl="1" algn="l">
              <a:lnSpc>
                <a:spcPct val="100000"/>
              </a:lnSpc>
              <a:spcBef>
                <a:spcPts val="0"/>
              </a:spcBef>
              <a:spcAft>
                <a:spcPts val="0"/>
              </a:spcAft>
              <a:buSzPts val="1800"/>
              <a:buFont typeface="Inter"/>
              <a:buNone/>
              <a:defRPr sz="4800">
                <a:latin typeface="Inter"/>
                <a:ea typeface="Inter"/>
                <a:cs typeface="Inter"/>
                <a:sym typeface="Inter"/>
              </a:defRPr>
            </a:lvl2pPr>
            <a:lvl3pPr lvl="2" algn="l">
              <a:lnSpc>
                <a:spcPct val="100000"/>
              </a:lnSpc>
              <a:spcBef>
                <a:spcPts val="0"/>
              </a:spcBef>
              <a:spcAft>
                <a:spcPts val="0"/>
              </a:spcAft>
              <a:buSzPts val="1800"/>
              <a:buFont typeface="Inter"/>
              <a:buNone/>
              <a:defRPr sz="4800">
                <a:latin typeface="Inter"/>
                <a:ea typeface="Inter"/>
                <a:cs typeface="Inter"/>
                <a:sym typeface="Inter"/>
              </a:defRPr>
            </a:lvl3pPr>
            <a:lvl4pPr lvl="3" algn="l">
              <a:lnSpc>
                <a:spcPct val="100000"/>
              </a:lnSpc>
              <a:spcBef>
                <a:spcPts val="0"/>
              </a:spcBef>
              <a:spcAft>
                <a:spcPts val="0"/>
              </a:spcAft>
              <a:buSzPts val="1800"/>
              <a:buFont typeface="Inter"/>
              <a:buNone/>
              <a:defRPr sz="4800">
                <a:latin typeface="Inter"/>
                <a:ea typeface="Inter"/>
                <a:cs typeface="Inter"/>
                <a:sym typeface="Inter"/>
              </a:defRPr>
            </a:lvl4pPr>
            <a:lvl5pPr lvl="4" algn="l">
              <a:lnSpc>
                <a:spcPct val="100000"/>
              </a:lnSpc>
              <a:spcBef>
                <a:spcPts val="0"/>
              </a:spcBef>
              <a:spcAft>
                <a:spcPts val="0"/>
              </a:spcAft>
              <a:buSzPts val="1800"/>
              <a:buFont typeface="Inter"/>
              <a:buNone/>
              <a:defRPr sz="4800">
                <a:latin typeface="Inter"/>
                <a:ea typeface="Inter"/>
                <a:cs typeface="Inter"/>
                <a:sym typeface="Inter"/>
              </a:defRPr>
            </a:lvl5pPr>
            <a:lvl6pPr lvl="5" algn="l">
              <a:lnSpc>
                <a:spcPct val="100000"/>
              </a:lnSpc>
              <a:spcBef>
                <a:spcPts val="0"/>
              </a:spcBef>
              <a:spcAft>
                <a:spcPts val="0"/>
              </a:spcAft>
              <a:buSzPts val="1800"/>
              <a:buFont typeface="Inter"/>
              <a:buNone/>
              <a:defRPr sz="4800">
                <a:latin typeface="Inter"/>
                <a:ea typeface="Inter"/>
                <a:cs typeface="Inter"/>
                <a:sym typeface="Inter"/>
              </a:defRPr>
            </a:lvl6pPr>
            <a:lvl7pPr lvl="6" algn="l">
              <a:lnSpc>
                <a:spcPct val="100000"/>
              </a:lnSpc>
              <a:spcBef>
                <a:spcPts val="0"/>
              </a:spcBef>
              <a:spcAft>
                <a:spcPts val="0"/>
              </a:spcAft>
              <a:buSzPts val="1800"/>
              <a:buFont typeface="Inter"/>
              <a:buNone/>
              <a:defRPr sz="4800">
                <a:latin typeface="Inter"/>
                <a:ea typeface="Inter"/>
                <a:cs typeface="Inter"/>
                <a:sym typeface="Inter"/>
              </a:defRPr>
            </a:lvl7pPr>
            <a:lvl8pPr lvl="7" algn="l">
              <a:lnSpc>
                <a:spcPct val="100000"/>
              </a:lnSpc>
              <a:spcBef>
                <a:spcPts val="0"/>
              </a:spcBef>
              <a:spcAft>
                <a:spcPts val="0"/>
              </a:spcAft>
              <a:buSzPts val="1800"/>
              <a:buFont typeface="Inter"/>
              <a:buNone/>
              <a:defRPr sz="4800">
                <a:latin typeface="Inter"/>
                <a:ea typeface="Inter"/>
                <a:cs typeface="Inter"/>
                <a:sym typeface="Inter"/>
              </a:defRPr>
            </a:lvl8pPr>
            <a:lvl9pPr lvl="8" algn="l">
              <a:lnSpc>
                <a:spcPct val="100000"/>
              </a:lnSpc>
              <a:spcBef>
                <a:spcPts val="0"/>
              </a:spcBef>
              <a:spcAft>
                <a:spcPts val="0"/>
              </a:spcAft>
              <a:buSzPts val="1800"/>
              <a:buFont typeface="Inter"/>
              <a:buNone/>
              <a:defRPr sz="4800">
                <a:latin typeface="Inter"/>
                <a:ea typeface="Inter"/>
                <a:cs typeface="Inter"/>
                <a:sym typeface="Inter"/>
              </a:defRPr>
            </a:lvl9pPr>
          </a:lstStyle>
          <a:p>
            <a:endParaRPr/>
          </a:p>
        </p:txBody>
      </p:sp>
      <p:sp>
        <p:nvSpPr>
          <p:cNvPr id="2550" name="Google Shape;2550;p438"/>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lvl="0" indent="-558800" algn="l">
              <a:lnSpc>
                <a:spcPct val="100000"/>
              </a:lnSpc>
              <a:spcBef>
                <a:spcPts val="0"/>
              </a:spcBef>
              <a:spcAft>
                <a:spcPts val="0"/>
              </a:spcAft>
              <a:buClr>
                <a:schemeClr val="dk1"/>
              </a:buClr>
              <a:buSzPts val="800"/>
              <a:buFont typeface="Inter SemiBold"/>
              <a:buChar char="●"/>
              <a:defRPr sz="2000">
                <a:solidFill>
                  <a:schemeClr val="dk1"/>
                </a:solidFill>
                <a:latin typeface="Inter SemiBold"/>
                <a:ea typeface="Inter SemiBold"/>
                <a:cs typeface="Inter SemiBold"/>
                <a:sym typeface="Inter SemiBold"/>
              </a:defRPr>
            </a:lvl1pPr>
            <a:lvl2pPr marL="1828800" lvl="1"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2pPr>
            <a:lvl3pPr marL="2743200" lvl="2"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3pPr>
            <a:lvl4pPr marL="3657600" lvl="3"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4pPr>
            <a:lvl5pPr marL="4572000" lvl="4"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5pPr>
            <a:lvl6pPr marL="5486400" lvl="5"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6pPr>
            <a:lvl7pPr marL="6400800" lvl="6"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7pPr>
            <a:lvl8pPr marL="7315200" lvl="7"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8pPr>
            <a:lvl9pPr marL="8229600" lvl="8"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551" name="Google Shape;2551;p43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7F7F7F"/>
              </a:buClr>
              <a:buSzPts val="4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2552" name="Google Shape;2552;p438"/>
          <p:cNvPicPr preferRelativeResize="0"/>
          <p:nvPr/>
        </p:nvPicPr>
        <p:blipFill rotWithShape="1">
          <a:blip r:embed="rId2">
            <a:alphaModFix/>
          </a:blip>
          <a:srcRect r="10"/>
          <a:stretch/>
        </p:blipFill>
        <p:spPr>
          <a:xfrm>
            <a:off x="914403" y="9489389"/>
            <a:ext cx="573430" cy="263498"/>
          </a:xfrm>
          <a:prstGeom prst="rect">
            <a:avLst/>
          </a:prstGeom>
          <a:noFill/>
          <a:ln>
            <a:noFill/>
          </a:ln>
        </p:spPr>
      </p:pic>
      <p:sp>
        <p:nvSpPr>
          <p:cNvPr id="2553" name="Google Shape;2553;p438"/>
          <p:cNvSpPr txBox="1">
            <a:spLocks noGrp="1"/>
          </p:cNvSpPr>
          <p:nvPr>
            <p:ph type="sldNum" idx="12"/>
          </p:nvPr>
        </p:nvSpPr>
        <p:spPr>
          <a:xfrm>
            <a:off x="16944900" y="9281248"/>
            <a:ext cx="1097400" cy="679800"/>
          </a:xfrm>
          <a:prstGeom prst="rect">
            <a:avLst/>
          </a:prstGeom>
          <a:noFill/>
          <a:ln>
            <a:noFill/>
          </a:ln>
        </p:spPr>
        <p:txBody>
          <a:bodyPr spcFirstLastPara="1" wrap="square" lIns="68575" tIns="68575" rIns="68575" bIns="68575" anchor="ctr" anchorCtr="0">
            <a:noAutofit/>
          </a:bodyPr>
          <a:lstStyle>
            <a:lvl1pPr marL="0" marR="0" lvl="0"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1pPr>
            <a:lvl2pPr marL="0" marR="0" lvl="1"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2pPr>
            <a:lvl3pPr marL="0" marR="0" lvl="2"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3pPr>
            <a:lvl4pPr marL="0" marR="0" lvl="3"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4pPr>
            <a:lvl5pPr marL="0" marR="0" lvl="4"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5pPr>
            <a:lvl6pPr marL="0" marR="0" lvl="5"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6pPr>
            <a:lvl7pPr marL="0" marR="0" lvl="6"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7pPr>
            <a:lvl8pPr marL="0" marR="0" lvl="7"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8pPr>
            <a:lvl9pPr marL="0" marR="0" lvl="8"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82899694"/>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matchingName="05e_Text Left - Image Block Right 1">
  <p:cSld name="05e_Text Left - Image Block Right 1">
    <p:bg>
      <p:bgPr>
        <a:solidFill>
          <a:schemeClr val="lt1"/>
        </a:solidFill>
        <a:effectLst/>
      </p:bgPr>
    </p:bg>
    <p:spTree>
      <p:nvGrpSpPr>
        <p:cNvPr id="1" name="Shape 2554"/>
        <p:cNvGrpSpPr/>
        <p:nvPr/>
      </p:nvGrpSpPr>
      <p:grpSpPr>
        <a:xfrm>
          <a:off x="0" y="0"/>
          <a:ext cx="0" cy="0"/>
          <a:chOff x="0" y="0"/>
          <a:chExt cx="0" cy="0"/>
        </a:xfrm>
      </p:grpSpPr>
      <p:sp>
        <p:nvSpPr>
          <p:cNvPr id="2555" name="Google Shape;2555;p439"/>
          <p:cNvSpPr txBox="1">
            <a:spLocks noGrp="1"/>
          </p:cNvSpPr>
          <p:nvPr>
            <p:ph type="body" idx="1"/>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56" name="Google Shape;2556;p439"/>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57" name="Google Shape;2557;p439"/>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500"/>
              <a:buFont typeface="Open Sans SemiBold"/>
              <a:buNone/>
            </a:pPr>
            <a:fld id="{00000000-1234-1234-1234-123412341234}" type="slidenum">
              <a:rPr lang="en" sz="10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500"/>
                <a:buFont typeface="Open Sans SemiBold"/>
                <a:buNone/>
              </a:pPr>
              <a:t>‹#›</a:t>
            </a:fld>
            <a:endParaRPr sz="1000" b="0" i="0">
              <a:solidFill>
                <a:schemeClr val="lt1"/>
              </a:solidFill>
              <a:latin typeface="Open Sans SemiBold"/>
              <a:ea typeface="Open Sans SemiBold"/>
              <a:cs typeface="Open Sans SemiBold"/>
              <a:sym typeface="Open Sans SemiBold"/>
            </a:endParaRPr>
          </a:p>
        </p:txBody>
      </p:sp>
      <p:sp>
        <p:nvSpPr>
          <p:cNvPr id="2558" name="Google Shape;2558;p439"/>
          <p:cNvSpPr txBox="1">
            <a:spLocks noGrp="1"/>
          </p:cNvSpPr>
          <p:nvPr>
            <p:ph type="body" idx="3"/>
          </p:nvPr>
        </p:nvSpPr>
        <p:spPr>
          <a:xfrm>
            <a:off x="666136" y="3632756"/>
            <a:ext cx="70806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59" name="Google Shape;2559;p439"/>
          <p:cNvSpPr>
            <a:spLocks noGrp="1"/>
          </p:cNvSpPr>
          <p:nvPr>
            <p:ph type="pic" idx="4"/>
          </p:nvPr>
        </p:nvSpPr>
        <p:spPr>
          <a:xfrm>
            <a:off x="9141448" y="0"/>
            <a:ext cx="9146400" cy="10287000"/>
          </a:xfrm>
          <a:prstGeom prst="rect">
            <a:avLst/>
          </a:prstGeom>
          <a:solidFill>
            <a:srgbClr val="E8F5FC"/>
          </a:solidFill>
          <a:ln>
            <a:noFill/>
          </a:ln>
        </p:spPr>
        <p:txBody>
          <a:bodyPr spcFirstLastPara="1" wrap="square" lIns="91425" tIns="45700" rIns="91425" bIns="45700" anchor="ctr" anchorCtr="0">
            <a:noAutofit/>
          </a:bodyPr>
          <a:lstStyle>
            <a:lvl1pPr marR="0" lvl="0" algn="ctr">
              <a:lnSpc>
                <a:spcPct val="90000"/>
              </a:lnSpc>
              <a:spcBef>
                <a:spcPts val="1500"/>
              </a:spcBef>
              <a:spcAft>
                <a:spcPts val="0"/>
              </a:spcAft>
              <a:buClr>
                <a:srgbClr val="8BD2ED"/>
              </a:buClr>
              <a:buSzPts val="1600"/>
              <a:buFont typeface="Arial"/>
              <a:buNone/>
              <a:defRPr sz="3200" b="0" i="0" u="none" strike="noStrike" cap="none">
                <a:solidFill>
                  <a:srgbClr val="8BD2ED"/>
                </a:solidFill>
                <a:latin typeface="Open Sans"/>
                <a:ea typeface="Open Sans"/>
                <a:cs typeface="Open Sans"/>
                <a:sym typeface="Open Sans"/>
              </a:defRPr>
            </a:lvl1pPr>
            <a:lvl2pPr marR="0" lvl="1"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R="0" lvl="4"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R="0" lvl="5"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R="0" lvl="6"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R="0" lvl="7"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R="0" lvl="8"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60" name="Google Shape;2560;p439"/>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Tree>
    <p:extLst>
      <p:ext uri="{BB962C8B-B14F-4D97-AF65-F5344CB8AC3E}">
        <p14:creationId xmlns:p14="http://schemas.microsoft.com/office/powerpoint/2010/main" val="866207555"/>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matchingName="Text Left - Standard 2">
  <p:cSld name="Text Left - Standard 2">
    <p:bg>
      <p:bgPr>
        <a:solidFill>
          <a:schemeClr val="lt1"/>
        </a:solidFill>
        <a:effectLst/>
      </p:bgPr>
    </p:bg>
    <p:spTree>
      <p:nvGrpSpPr>
        <p:cNvPr id="1" name="Shape 2561"/>
        <p:cNvGrpSpPr/>
        <p:nvPr/>
      </p:nvGrpSpPr>
      <p:grpSpPr>
        <a:xfrm>
          <a:off x="0" y="0"/>
          <a:ext cx="0" cy="0"/>
          <a:chOff x="0" y="0"/>
          <a:chExt cx="0" cy="0"/>
        </a:xfrm>
      </p:grpSpPr>
      <p:sp>
        <p:nvSpPr>
          <p:cNvPr id="2562" name="Google Shape;2562;p440"/>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63" name="Google Shape;2563;p440"/>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64" name="Google Shape;2564;p440"/>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65" name="Google Shape;2565;p440"/>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66" name="Google Shape;2566;p440"/>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567" name="Google Shape;2567;p440"/>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255629645"/>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matchingName="03c_Two Column">
  <p:cSld name="03c_Two Column">
    <p:bg>
      <p:bgPr>
        <a:solidFill>
          <a:schemeClr val="lt1"/>
        </a:solidFill>
        <a:effectLst/>
      </p:bgPr>
    </p:bg>
    <p:spTree>
      <p:nvGrpSpPr>
        <p:cNvPr id="1" name="Shape 2568"/>
        <p:cNvGrpSpPr/>
        <p:nvPr/>
      </p:nvGrpSpPr>
      <p:grpSpPr>
        <a:xfrm>
          <a:off x="0" y="0"/>
          <a:ext cx="0" cy="0"/>
          <a:chOff x="0" y="0"/>
          <a:chExt cx="0" cy="0"/>
        </a:xfrm>
      </p:grpSpPr>
      <p:sp>
        <p:nvSpPr>
          <p:cNvPr id="2569" name="Google Shape;2569;p441"/>
          <p:cNvSpPr txBox="1">
            <a:spLocks noGrp="1"/>
          </p:cNvSpPr>
          <p:nvPr>
            <p:ph type="body" idx="1"/>
          </p:nvPr>
        </p:nvSpPr>
        <p:spPr>
          <a:xfrm>
            <a:off x="685464" y="2652652"/>
            <a:ext cx="813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70" name="Google Shape;2570;p441"/>
          <p:cNvSpPr txBox="1">
            <a:spLocks noGrp="1"/>
          </p:cNvSpPr>
          <p:nvPr>
            <p:ph type="body" idx="2"/>
          </p:nvPr>
        </p:nvSpPr>
        <p:spPr>
          <a:xfrm>
            <a:off x="681504" y="3588942"/>
            <a:ext cx="8130600" cy="4400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71" name="Google Shape;2571;p441"/>
          <p:cNvSpPr txBox="1">
            <a:spLocks noGrp="1"/>
          </p:cNvSpPr>
          <p:nvPr>
            <p:ph type="body" idx="3"/>
          </p:nvPr>
        </p:nvSpPr>
        <p:spPr>
          <a:xfrm>
            <a:off x="9297810" y="2652652"/>
            <a:ext cx="813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72" name="Google Shape;2572;p441"/>
          <p:cNvSpPr txBox="1">
            <a:spLocks noGrp="1"/>
          </p:cNvSpPr>
          <p:nvPr>
            <p:ph type="body" idx="4"/>
          </p:nvPr>
        </p:nvSpPr>
        <p:spPr>
          <a:xfrm>
            <a:off x="9293850" y="3588942"/>
            <a:ext cx="8130600" cy="4400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73" name="Google Shape;2573;p441"/>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574" name="Google Shape;2574;p441"/>
          <p:cNvSpPr txBox="1">
            <a:spLocks noGrp="1"/>
          </p:cNvSpPr>
          <p:nvPr>
            <p:ph type="body" idx="5"/>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75" name="Google Shape;2575;p441"/>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576" name="Google Shape;2576;p441"/>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372674942"/>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matchingName="Text Left - Standard - 02">
  <p:cSld name="Text Left - Standard - 02">
    <p:bg>
      <p:bgPr>
        <a:solidFill>
          <a:schemeClr val="lt1"/>
        </a:solidFill>
        <a:effectLst/>
      </p:bgPr>
    </p:bg>
    <p:spTree>
      <p:nvGrpSpPr>
        <p:cNvPr id="1" name="Shape 2577"/>
        <p:cNvGrpSpPr/>
        <p:nvPr/>
      </p:nvGrpSpPr>
      <p:grpSpPr>
        <a:xfrm>
          <a:off x="0" y="0"/>
          <a:ext cx="0" cy="0"/>
          <a:chOff x="0" y="0"/>
          <a:chExt cx="0" cy="0"/>
        </a:xfrm>
      </p:grpSpPr>
      <p:sp>
        <p:nvSpPr>
          <p:cNvPr id="2578" name="Google Shape;2578;p442"/>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BFBFBF"/>
              </a:buClr>
              <a:buSzPts val="500"/>
              <a:buFont typeface="Open Sans SemiBold"/>
              <a:buNone/>
            </a:pPr>
            <a:r>
              <a:rPr lang="en" sz="1000">
                <a:solidFill>
                  <a:srgbClr val="BFBFBF"/>
                </a:solidFill>
                <a:latin typeface="Open Sans SemiBold"/>
                <a:ea typeface="Open Sans SemiBold"/>
                <a:cs typeface="Open Sans SemiBold"/>
                <a:sym typeface="Open Sans SemiBold"/>
              </a:rPr>
              <a:t>Via. Proprietary &amp; Confidential</a:t>
            </a:r>
            <a:endParaRPr sz="1000">
              <a:solidFill>
                <a:srgbClr val="BFBFBF"/>
              </a:solidFill>
              <a:latin typeface="Open Sans SemiBold"/>
              <a:ea typeface="Open Sans SemiBold"/>
              <a:cs typeface="Open Sans SemiBold"/>
              <a:sym typeface="Open Sans SemiBold"/>
            </a:endParaRPr>
          </a:p>
        </p:txBody>
      </p:sp>
      <p:sp>
        <p:nvSpPr>
          <p:cNvPr id="2579" name="Google Shape;2579;p442"/>
          <p:cNvSpPr txBox="1">
            <a:spLocks noGrp="1"/>
          </p:cNvSpPr>
          <p:nvPr>
            <p:ph type="body" idx="1"/>
          </p:nvPr>
        </p:nvSpPr>
        <p:spPr>
          <a:xfrm>
            <a:off x="685462" y="2652652"/>
            <a:ext cx="168888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600"/>
              <a:buFont typeface="Arial"/>
              <a:buNone/>
              <a:defRPr sz="3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80" name="Google Shape;2580;p442"/>
          <p:cNvSpPr txBox="1">
            <a:spLocks noGrp="1"/>
          </p:cNvSpPr>
          <p:nvPr>
            <p:ph type="body" idx="2"/>
          </p:nvPr>
        </p:nvSpPr>
        <p:spPr>
          <a:xfrm>
            <a:off x="681502" y="3479844"/>
            <a:ext cx="16888800" cy="47430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81" name="Google Shape;2581;p442"/>
          <p:cNvSpPr txBox="1">
            <a:spLocks noGrp="1"/>
          </p:cNvSpPr>
          <p:nvPr>
            <p:ph type="body" idx="3"/>
          </p:nvPr>
        </p:nvSpPr>
        <p:spPr>
          <a:xfrm>
            <a:off x="681504"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82" name="Google Shape;2582;p442"/>
          <p:cNvSpPr txBox="1">
            <a:spLocks noGrp="1"/>
          </p:cNvSpPr>
          <p:nvPr>
            <p:ph type="body" idx="4"/>
          </p:nvPr>
        </p:nvSpPr>
        <p:spPr>
          <a:xfrm>
            <a:off x="681504" y="1044212"/>
            <a:ext cx="877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400"/>
              <a:buFont typeface="Arial"/>
              <a:buNone/>
              <a:defRPr sz="28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83" name="Google Shape;2583;p442"/>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500"/>
              <a:buFont typeface="Open Sans SemiBold"/>
              <a:buNone/>
            </a:pPr>
            <a:fld id="{00000000-1234-1234-1234-123412341234}" type="slidenum">
              <a:rPr lang="en" sz="10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500"/>
                <a:buFont typeface="Open Sans SemiBold"/>
                <a:buNone/>
              </a:pPr>
              <a:t>‹#›</a:t>
            </a:fld>
            <a:endParaRPr sz="1000" b="0" i="0">
              <a:solidFill>
                <a:schemeClr val="accent1"/>
              </a:solidFill>
              <a:latin typeface="Open Sans SemiBold"/>
              <a:ea typeface="Open Sans SemiBold"/>
              <a:cs typeface="Open Sans SemiBold"/>
              <a:sym typeface="Open Sans SemiBold"/>
            </a:endParaRPr>
          </a:p>
        </p:txBody>
      </p:sp>
      <p:sp>
        <p:nvSpPr>
          <p:cNvPr id="2584" name="Google Shape;2584;p442"/>
          <p:cNvSpPr txBox="1">
            <a:spLocks noGrp="1"/>
          </p:cNvSpPr>
          <p:nvPr>
            <p:ph type="body" idx="5"/>
          </p:nvPr>
        </p:nvSpPr>
        <p:spPr>
          <a:xfrm>
            <a:off x="13730100" y="365760"/>
            <a:ext cx="3840600" cy="1644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500"/>
              <a:buFont typeface="Arial"/>
              <a:buNone/>
              <a:defRPr sz="1000" b="0"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2585" name="Google Shape;2585;p442"/>
          <p:cNvPicPr preferRelativeResize="0"/>
          <p:nvPr/>
        </p:nvPicPr>
        <p:blipFill rotWithShape="1">
          <a:blip r:embed="rId2">
            <a:alphaModFix/>
          </a:blip>
          <a:srcRect/>
          <a:stretch/>
        </p:blipFill>
        <p:spPr>
          <a:xfrm>
            <a:off x="17337514" y="9078444"/>
            <a:ext cx="564596" cy="841248"/>
          </a:xfrm>
          <a:prstGeom prst="rect">
            <a:avLst/>
          </a:prstGeom>
          <a:noFill/>
          <a:ln>
            <a:noFill/>
          </a:ln>
        </p:spPr>
      </p:pic>
    </p:spTree>
    <p:extLst>
      <p:ext uri="{BB962C8B-B14F-4D97-AF65-F5344CB8AC3E}">
        <p14:creationId xmlns:p14="http://schemas.microsoft.com/office/powerpoint/2010/main" val="4069715277"/>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matchingName="Text Left - Standard - 02 1">
  <p:cSld name="Text Left - Standard - 02 1">
    <p:bg>
      <p:bgPr>
        <a:solidFill>
          <a:schemeClr val="lt1"/>
        </a:solidFill>
        <a:effectLst/>
      </p:bgPr>
    </p:bg>
    <p:spTree>
      <p:nvGrpSpPr>
        <p:cNvPr id="1" name="Shape 2586"/>
        <p:cNvGrpSpPr/>
        <p:nvPr/>
      </p:nvGrpSpPr>
      <p:grpSpPr>
        <a:xfrm>
          <a:off x="0" y="0"/>
          <a:ext cx="0" cy="0"/>
          <a:chOff x="0" y="0"/>
          <a:chExt cx="0" cy="0"/>
        </a:xfrm>
      </p:grpSpPr>
      <p:sp>
        <p:nvSpPr>
          <p:cNvPr id="2587" name="Google Shape;2587;p443"/>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BFBFBF"/>
              </a:buClr>
              <a:buSzPts val="500"/>
              <a:buFont typeface="Open Sans SemiBold"/>
              <a:buNone/>
            </a:pPr>
            <a:r>
              <a:rPr lang="en" sz="1000">
                <a:solidFill>
                  <a:srgbClr val="BFBFBF"/>
                </a:solidFill>
                <a:latin typeface="Open Sans SemiBold"/>
                <a:ea typeface="Open Sans SemiBold"/>
                <a:cs typeface="Open Sans SemiBold"/>
                <a:sym typeface="Open Sans SemiBold"/>
              </a:rPr>
              <a:t>Via. Proprietary &amp; Confidential</a:t>
            </a:r>
            <a:endParaRPr sz="1000">
              <a:solidFill>
                <a:srgbClr val="BFBFBF"/>
              </a:solidFill>
              <a:latin typeface="Open Sans SemiBold"/>
              <a:ea typeface="Open Sans SemiBold"/>
              <a:cs typeface="Open Sans SemiBold"/>
              <a:sym typeface="Open Sans SemiBold"/>
            </a:endParaRPr>
          </a:p>
        </p:txBody>
      </p:sp>
      <p:sp>
        <p:nvSpPr>
          <p:cNvPr id="2588" name="Google Shape;2588;p443"/>
          <p:cNvSpPr txBox="1">
            <a:spLocks noGrp="1"/>
          </p:cNvSpPr>
          <p:nvPr>
            <p:ph type="body" idx="1"/>
          </p:nvPr>
        </p:nvSpPr>
        <p:spPr>
          <a:xfrm>
            <a:off x="685462" y="2652652"/>
            <a:ext cx="168888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600"/>
              <a:buFont typeface="Arial"/>
              <a:buNone/>
              <a:defRPr sz="3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89" name="Google Shape;2589;p443"/>
          <p:cNvSpPr txBox="1">
            <a:spLocks noGrp="1"/>
          </p:cNvSpPr>
          <p:nvPr>
            <p:ph type="body" idx="2"/>
          </p:nvPr>
        </p:nvSpPr>
        <p:spPr>
          <a:xfrm>
            <a:off x="681502" y="3479844"/>
            <a:ext cx="16888800" cy="47430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90" name="Google Shape;2590;p443"/>
          <p:cNvSpPr txBox="1">
            <a:spLocks noGrp="1"/>
          </p:cNvSpPr>
          <p:nvPr>
            <p:ph type="body" idx="3"/>
          </p:nvPr>
        </p:nvSpPr>
        <p:spPr>
          <a:xfrm>
            <a:off x="681504"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91" name="Google Shape;2591;p443"/>
          <p:cNvSpPr txBox="1">
            <a:spLocks noGrp="1"/>
          </p:cNvSpPr>
          <p:nvPr>
            <p:ph type="body" idx="4"/>
          </p:nvPr>
        </p:nvSpPr>
        <p:spPr>
          <a:xfrm>
            <a:off x="681504" y="1044212"/>
            <a:ext cx="877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400"/>
              <a:buFont typeface="Arial"/>
              <a:buNone/>
              <a:defRPr sz="28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92" name="Google Shape;2592;p443"/>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500"/>
              <a:buFont typeface="Open Sans SemiBold"/>
              <a:buNone/>
            </a:pPr>
            <a:fld id="{00000000-1234-1234-1234-123412341234}" type="slidenum">
              <a:rPr lang="en" sz="10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500"/>
                <a:buFont typeface="Open Sans SemiBold"/>
                <a:buNone/>
              </a:pPr>
              <a:t>‹#›</a:t>
            </a:fld>
            <a:endParaRPr sz="1000" b="0" i="0">
              <a:solidFill>
                <a:schemeClr val="accent1"/>
              </a:solidFill>
              <a:latin typeface="Open Sans SemiBold"/>
              <a:ea typeface="Open Sans SemiBold"/>
              <a:cs typeface="Open Sans SemiBold"/>
              <a:sym typeface="Open Sans SemiBold"/>
            </a:endParaRPr>
          </a:p>
        </p:txBody>
      </p:sp>
      <p:sp>
        <p:nvSpPr>
          <p:cNvPr id="2593" name="Google Shape;2593;p443"/>
          <p:cNvSpPr txBox="1">
            <a:spLocks noGrp="1"/>
          </p:cNvSpPr>
          <p:nvPr>
            <p:ph type="body" idx="5"/>
          </p:nvPr>
        </p:nvSpPr>
        <p:spPr>
          <a:xfrm>
            <a:off x="13730100" y="365760"/>
            <a:ext cx="3840600" cy="1644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500"/>
              <a:buFont typeface="Arial"/>
              <a:buNone/>
              <a:defRPr sz="1000" b="0"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2594" name="Google Shape;2594;p443"/>
          <p:cNvPicPr preferRelativeResize="0"/>
          <p:nvPr/>
        </p:nvPicPr>
        <p:blipFill rotWithShape="1">
          <a:blip r:embed="rId2">
            <a:alphaModFix/>
          </a:blip>
          <a:srcRect/>
          <a:stretch/>
        </p:blipFill>
        <p:spPr>
          <a:xfrm>
            <a:off x="17337514" y="9078444"/>
            <a:ext cx="564596" cy="841248"/>
          </a:xfrm>
          <a:prstGeom prst="rect">
            <a:avLst/>
          </a:prstGeom>
          <a:noFill/>
          <a:ln>
            <a:noFill/>
          </a:ln>
        </p:spPr>
      </p:pic>
    </p:spTree>
    <p:extLst>
      <p:ext uri="{BB962C8B-B14F-4D97-AF65-F5344CB8AC3E}">
        <p14:creationId xmlns:p14="http://schemas.microsoft.com/office/powerpoint/2010/main" val="1667823765"/>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matchingName="05d_Text Left - Block Right 05">
  <p:cSld name="05d_Text Left - Block Right 05">
    <p:bg>
      <p:bgPr>
        <a:solidFill>
          <a:schemeClr val="lt1"/>
        </a:solidFill>
        <a:effectLst/>
      </p:bgPr>
    </p:bg>
    <p:spTree>
      <p:nvGrpSpPr>
        <p:cNvPr id="1" name="Shape 2595"/>
        <p:cNvGrpSpPr/>
        <p:nvPr/>
      </p:nvGrpSpPr>
      <p:grpSpPr>
        <a:xfrm>
          <a:off x="0" y="0"/>
          <a:ext cx="0" cy="0"/>
          <a:chOff x="0" y="0"/>
          <a:chExt cx="0" cy="0"/>
        </a:xfrm>
      </p:grpSpPr>
      <p:sp>
        <p:nvSpPr>
          <p:cNvPr id="2596" name="Google Shape;2596;p444"/>
          <p:cNvSpPr txBox="1"/>
          <p:nvPr/>
        </p:nvSpPr>
        <p:spPr>
          <a:xfrm>
            <a:off x="9141450" y="0"/>
            <a:ext cx="9144000" cy="10287000"/>
          </a:xfrm>
          <a:prstGeom prst="rect">
            <a:avLst/>
          </a:prstGeom>
          <a:solidFill>
            <a:schemeClr val="lt2"/>
          </a:solidFill>
          <a:ln>
            <a:noFill/>
          </a:ln>
        </p:spPr>
        <p:txBody>
          <a:bodyPr spcFirstLastPara="1" wrap="square" lIns="365750" tIns="365750" rIns="0" bIns="0" anchor="t" anchorCtr="0">
            <a:noAutofit/>
          </a:bodyPr>
          <a:lstStyle/>
          <a:p>
            <a:pPr marL="0" marR="0" lvl="0" indent="0" algn="l" rtl="0">
              <a:lnSpc>
                <a:spcPct val="115000"/>
              </a:lnSpc>
              <a:spcBef>
                <a:spcPts val="0"/>
              </a:spcBef>
              <a:spcAft>
                <a:spcPts val="0"/>
              </a:spcAft>
              <a:buClr>
                <a:schemeClr val="dk1"/>
              </a:buClr>
              <a:buSzPts val="1800"/>
              <a:buFont typeface="Trebuchet MS"/>
              <a:buNone/>
            </a:pPr>
            <a:endParaRPr sz="3600">
              <a:solidFill>
                <a:srgbClr val="666666"/>
              </a:solidFill>
              <a:latin typeface="Open Sans"/>
              <a:ea typeface="Open Sans"/>
              <a:cs typeface="Open Sans"/>
              <a:sym typeface="Open Sans"/>
            </a:endParaRPr>
          </a:p>
        </p:txBody>
      </p:sp>
      <p:sp>
        <p:nvSpPr>
          <p:cNvPr id="2597" name="Google Shape;2597;p444"/>
          <p:cNvSpPr txBox="1">
            <a:spLocks noGrp="1"/>
          </p:cNvSpPr>
          <p:nvPr>
            <p:ph type="body" idx="1"/>
          </p:nvPr>
        </p:nvSpPr>
        <p:spPr>
          <a:xfrm>
            <a:off x="670096" y="2673518"/>
            <a:ext cx="70806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800"/>
              <a:buFont typeface="Arial"/>
              <a:buNone/>
              <a:defRPr sz="36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98" name="Google Shape;2598;p444"/>
          <p:cNvSpPr txBox="1">
            <a:spLocks noGrp="1"/>
          </p:cNvSpPr>
          <p:nvPr>
            <p:ph type="body" idx="2"/>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599" name="Google Shape;2599;p444"/>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600" name="Google Shape;2600;p444"/>
          <p:cNvSpPr txBox="1">
            <a:spLocks noGrp="1"/>
          </p:cNvSpPr>
          <p:nvPr>
            <p:ph type="body" idx="3"/>
          </p:nvPr>
        </p:nvSpPr>
        <p:spPr>
          <a:xfrm>
            <a:off x="666136" y="3632756"/>
            <a:ext cx="7080600" cy="39834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01" name="Google Shape;2601;p444"/>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602" name="Google Shape;2602;p444"/>
          <p:cNvPicPr preferRelativeResize="0"/>
          <p:nvPr/>
        </p:nvPicPr>
        <p:blipFill rotWithShape="1">
          <a:blip r:embed="rId2">
            <a:alphaModFix/>
          </a:blip>
          <a:srcRect/>
          <a:stretch/>
        </p:blipFill>
        <p:spPr>
          <a:xfrm>
            <a:off x="16817967" y="9420628"/>
            <a:ext cx="1097282" cy="504748"/>
          </a:xfrm>
          <a:prstGeom prst="rect">
            <a:avLst/>
          </a:prstGeom>
          <a:noFill/>
          <a:ln>
            <a:noFill/>
          </a:ln>
        </p:spPr>
      </p:pic>
      <p:sp>
        <p:nvSpPr>
          <p:cNvPr id="2603" name="Google Shape;2603;p444"/>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sz="2600">
                <a:solidFill>
                  <a:schemeClr val="dk1"/>
                </a:solidFill>
              </a:defRPr>
            </a:lvl1pPr>
            <a:lvl2pPr lvl="1">
              <a:buNone/>
              <a:defRPr sz="2600">
                <a:solidFill>
                  <a:schemeClr val="dk1"/>
                </a:solidFill>
              </a:defRPr>
            </a:lvl2pPr>
            <a:lvl3pPr lvl="2">
              <a:buNone/>
              <a:defRPr sz="2600">
                <a:solidFill>
                  <a:schemeClr val="dk1"/>
                </a:solidFill>
              </a:defRPr>
            </a:lvl3pPr>
            <a:lvl4pPr lvl="3">
              <a:buNone/>
              <a:defRPr sz="2600">
                <a:solidFill>
                  <a:schemeClr val="dk1"/>
                </a:solidFill>
              </a:defRPr>
            </a:lvl4pPr>
            <a:lvl5pPr lvl="4">
              <a:buNone/>
              <a:defRPr sz="2600">
                <a:solidFill>
                  <a:schemeClr val="dk1"/>
                </a:solidFill>
              </a:defRPr>
            </a:lvl5pPr>
            <a:lvl6pPr lvl="5">
              <a:buNone/>
              <a:defRPr sz="2600">
                <a:solidFill>
                  <a:schemeClr val="dk1"/>
                </a:solidFill>
              </a:defRPr>
            </a:lvl6pPr>
            <a:lvl7pPr lvl="6">
              <a:buNone/>
              <a:defRPr sz="2600">
                <a:solidFill>
                  <a:schemeClr val="dk1"/>
                </a:solidFill>
              </a:defRPr>
            </a:lvl7pPr>
            <a:lvl8pPr lvl="7">
              <a:buNone/>
              <a:defRPr sz="2600">
                <a:solidFill>
                  <a:schemeClr val="dk1"/>
                </a:solidFill>
              </a:defRPr>
            </a:lvl8pPr>
            <a:lvl9pPr lvl="8">
              <a:buNone/>
              <a:defRPr sz="2600">
                <a:solidFill>
                  <a:schemeClr val="dk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90117052"/>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matchingName="Blank w/ Titles 1">
  <p:cSld name="Blank w/ Titles 1">
    <p:spTree>
      <p:nvGrpSpPr>
        <p:cNvPr id="1" name="Shape 2604"/>
        <p:cNvGrpSpPr/>
        <p:nvPr/>
      </p:nvGrpSpPr>
      <p:grpSpPr>
        <a:xfrm>
          <a:off x="0" y="0"/>
          <a:ext cx="0" cy="0"/>
          <a:chOff x="0" y="0"/>
          <a:chExt cx="0" cy="0"/>
        </a:xfrm>
      </p:grpSpPr>
      <p:sp>
        <p:nvSpPr>
          <p:cNvPr id="2605" name="Google Shape;2605;p445"/>
          <p:cNvSpPr txBox="1">
            <a:spLocks noGrp="1"/>
          </p:cNvSpPr>
          <p:nvPr>
            <p:ph type="body" idx="1"/>
          </p:nvPr>
        </p:nvSpPr>
        <p:spPr>
          <a:xfrm>
            <a:off x="358822" y="365750"/>
            <a:ext cx="1699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pic>
        <p:nvPicPr>
          <p:cNvPr id="2606" name="Google Shape;2606;p445"/>
          <p:cNvPicPr preferRelativeResize="0"/>
          <p:nvPr/>
        </p:nvPicPr>
        <p:blipFill>
          <a:blip r:embed="rId2">
            <a:alphaModFix/>
          </a:blip>
          <a:stretch>
            <a:fillRect/>
          </a:stretch>
        </p:blipFill>
        <p:spPr>
          <a:xfrm>
            <a:off x="16818010" y="9420651"/>
            <a:ext cx="1097240" cy="504750"/>
          </a:xfrm>
          <a:prstGeom prst="rect">
            <a:avLst/>
          </a:prstGeom>
          <a:noFill/>
          <a:ln>
            <a:noFill/>
          </a:ln>
        </p:spPr>
      </p:pic>
      <p:sp>
        <p:nvSpPr>
          <p:cNvPr id="2607" name="Google Shape;2607;p445"/>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608" name="Google Shape;2608;p445"/>
          <p:cNvSpPr txBox="1">
            <a:spLocks noGrp="1"/>
          </p:cNvSpPr>
          <p:nvPr>
            <p:ph type="body" idx="2"/>
          </p:nvPr>
        </p:nvSpPr>
        <p:spPr>
          <a:xfrm>
            <a:off x="358822" y="1044200"/>
            <a:ext cx="16998000" cy="493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dk2"/>
              </a:buClr>
              <a:buSzPts val="1400"/>
              <a:buFont typeface="Arial"/>
              <a:buNone/>
              <a:defRPr sz="2800" b="1" i="0" u="none" strike="noStrike" cap="none">
                <a:solidFill>
                  <a:schemeClr val="dk2"/>
                </a:solidFill>
                <a:latin typeface="Open Sans SemiBold"/>
                <a:ea typeface="Open Sans SemiBold"/>
                <a:cs typeface="Open Sans SemiBold"/>
                <a:sym typeface="Open Sans SemiBold"/>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09" name="Google Shape;2609;p445"/>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sp>
        <p:nvSpPr>
          <p:cNvPr id="2610" name="Google Shape;2610;p445"/>
          <p:cNvSpPr txBox="1">
            <a:spLocks noGrp="1"/>
          </p:cNvSpPr>
          <p:nvPr>
            <p:ph type="sldNum" idx="12"/>
          </p:nvPr>
        </p:nvSpPr>
        <p:spPr>
          <a:xfrm>
            <a:off x="17113568" y="9499702"/>
            <a:ext cx="1097400" cy="787200"/>
          </a:xfrm>
          <a:prstGeom prst="rect">
            <a:avLst/>
          </a:prstGeom>
        </p:spPr>
        <p:txBody>
          <a:bodyPr spcFirstLastPara="1" wrap="square" lIns="91425" tIns="91425" rIns="91425" bIns="91425" anchor="t" anchorCtr="0">
            <a:noAutofit/>
          </a:bodyPr>
          <a:lstStyle>
            <a:lvl1pPr lvl="0">
              <a:buNone/>
              <a:defRPr sz="2600">
                <a:solidFill>
                  <a:schemeClr val="accent1"/>
                </a:solidFill>
                <a:latin typeface="Open Sans SemiBold"/>
                <a:ea typeface="Open Sans SemiBold"/>
                <a:cs typeface="Open Sans SemiBold"/>
                <a:sym typeface="Open Sans SemiBold"/>
              </a:defRPr>
            </a:lvl1pPr>
            <a:lvl2pPr lvl="1">
              <a:buNone/>
              <a:defRPr sz="2600">
                <a:solidFill>
                  <a:schemeClr val="accent1"/>
                </a:solidFill>
                <a:latin typeface="Open Sans SemiBold"/>
                <a:ea typeface="Open Sans SemiBold"/>
                <a:cs typeface="Open Sans SemiBold"/>
                <a:sym typeface="Open Sans SemiBold"/>
              </a:defRPr>
            </a:lvl2pPr>
            <a:lvl3pPr lvl="2">
              <a:buNone/>
              <a:defRPr sz="2600">
                <a:solidFill>
                  <a:schemeClr val="accent1"/>
                </a:solidFill>
                <a:latin typeface="Open Sans SemiBold"/>
                <a:ea typeface="Open Sans SemiBold"/>
                <a:cs typeface="Open Sans SemiBold"/>
                <a:sym typeface="Open Sans SemiBold"/>
              </a:defRPr>
            </a:lvl3pPr>
            <a:lvl4pPr lvl="3">
              <a:buNone/>
              <a:defRPr sz="2600">
                <a:solidFill>
                  <a:schemeClr val="accent1"/>
                </a:solidFill>
                <a:latin typeface="Open Sans SemiBold"/>
                <a:ea typeface="Open Sans SemiBold"/>
                <a:cs typeface="Open Sans SemiBold"/>
                <a:sym typeface="Open Sans SemiBold"/>
              </a:defRPr>
            </a:lvl4pPr>
            <a:lvl5pPr lvl="4">
              <a:buNone/>
              <a:defRPr sz="2600">
                <a:solidFill>
                  <a:schemeClr val="accent1"/>
                </a:solidFill>
                <a:latin typeface="Open Sans SemiBold"/>
                <a:ea typeface="Open Sans SemiBold"/>
                <a:cs typeface="Open Sans SemiBold"/>
                <a:sym typeface="Open Sans SemiBold"/>
              </a:defRPr>
            </a:lvl5pPr>
            <a:lvl6pPr lvl="5">
              <a:buNone/>
              <a:defRPr sz="2600">
                <a:solidFill>
                  <a:schemeClr val="accent1"/>
                </a:solidFill>
                <a:latin typeface="Open Sans SemiBold"/>
                <a:ea typeface="Open Sans SemiBold"/>
                <a:cs typeface="Open Sans SemiBold"/>
                <a:sym typeface="Open Sans SemiBold"/>
              </a:defRPr>
            </a:lvl6pPr>
            <a:lvl7pPr lvl="6">
              <a:buNone/>
              <a:defRPr sz="2600">
                <a:solidFill>
                  <a:schemeClr val="accent1"/>
                </a:solidFill>
                <a:latin typeface="Open Sans SemiBold"/>
                <a:ea typeface="Open Sans SemiBold"/>
                <a:cs typeface="Open Sans SemiBold"/>
                <a:sym typeface="Open Sans SemiBold"/>
              </a:defRPr>
            </a:lvl7pPr>
            <a:lvl8pPr lvl="7">
              <a:buNone/>
              <a:defRPr sz="2600">
                <a:solidFill>
                  <a:schemeClr val="accent1"/>
                </a:solidFill>
                <a:latin typeface="Open Sans SemiBold"/>
                <a:ea typeface="Open Sans SemiBold"/>
                <a:cs typeface="Open Sans SemiBold"/>
                <a:sym typeface="Open Sans SemiBold"/>
              </a:defRPr>
            </a:lvl8pPr>
            <a:lvl9pPr lvl="8">
              <a:buNone/>
              <a:defRPr sz="2600">
                <a:solidFill>
                  <a:schemeClr val="accent1"/>
                </a:solidFill>
                <a:latin typeface="Open Sans SemiBold"/>
                <a:ea typeface="Open Sans SemiBold"/>
                <a:cs typeface="Open Sans SemiBold"/>
                <a:sym typeface="Open Sans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25420434"/>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matchingName="2.1 Agenda Slide with Intros">
  <p:cSld name="2.1 Agenda Slide with Intros">
    <p:bg>
      <p:bgPr>
        <a:solidFill>
          <a:schemeClr val="lt1"/>
        </a:solidFill>
        <a:effectLst/>
      </p:bgPr>
    </p:bg>
    <p:spTree>
      <p:nvGrpSpPr>
        <p:cNvPr id="1" name="Shape 2611"/>
        <p:cNvGrpSpPr/>
        <p:nvPr/>
      </p:nvGrpSpPr>
      <p:grpSpPr>
        <a:xfrm>
          <a:off x="0" y="0"/>
          <a:ext cx="0" cy="0"/>
          <a:chOff x="0" y="0"/>
          <a:chExt cx="0" cy="0"/>
        </a:xfrm>
      </p:grpSpPr>
      <p:sp>
        <p:nvSpPr>
          <p:cNvPr id="2612" name="Google Shape;2612;p446"/>
          <p:cNvSpPr txBox="1"/>
          <p:nvPr/>
        </p:nvSpPr>
        <p:spPr>
          <a:xfrm>
            <a:off x="12943200" y="9466300"/>
            <a:ext cx="4430400" cy="504600"/>
          </a:xfrm>
          <a:prstGeom prst="rect">
            <a:avLst/>
          </a:prstGeom>
          <a:noFill/>
          <a:ln>
            <a:noFill/>
          </a:ln>
        </p:spPr>
        <p:txBody>
          <a:bodyPr spcFirstLastPara="1" wrap="square" lIns="0" tIns="0" rIns="0" bIns="0" anchor="b" anchorCtr="0">
            <a:noAutofit/>
          </a:bodyPr>
          <a:lstStyle/>
          <a:p>
            <a:pPr marL="0" marR="0" lvl="0" indent="0" algn="r" rtl="0">
              <a:spcBef>
                <a:spcPts val="0"/>
              </a:spcBef>
              <a:spcAft>
                <a:spcPts val="0"/>
              </a:spcAft>
              <a:buClr>
                <a:srgbClr val="7F7F7F"/>
              </a:buClr>
              <a:buSzPts val="500"/>
              <a:buFont typeface="Open Sans"/>
              <a:buNone/>
            </a:pPr>
            <a:r>
              <a:rPr lang="en" sz="1000" b="1" i="0">
                <a:solidFill>
                  <a:srgbClr val="7F7F7F"/>
                </a:solidFill>
                <a:latin typeface="Inter"/>
                <a:ea typeface="Inter"/>
                <a:cs typeface="Inter"/>
                <a:sym typeface="Inter"/>
              </a:rPr>
              <a:t>Via. Proprietary &amp; Confidentia</a:t>
            </a:r>
            <a:r>
              <a:rPr lang="en" sz="1000" b="1">
                <a:solidFill>
                  <a:srgbClr val="7F7F7F"/>
                </a:solidFill>
                <a:latin typeface="Inter"/>
                <a:ea typeface="Inter"/>
                <a:cs typeface="Inter"/>
                <a:sym typeface="Inter"/>
              </a:rPr>
              <a:t>l       </a:t>
            </a:r>
            <a:r>
              <a:rPr lang="en" sz="1000" b="1" i="0">
                <a:solidFill>
                  <a:srgbClr val="7F7F7F"/>
                </a:solidFill>
                <a:latin typeface="Inter"/>
                <a:ea typeface="Inter"/>
                <a:cs typeface="Inter"/>
                <a:sym typeface="Inter"/>
              </a:rPr>
              <a:t> </a:t>
            </a:r>
            <a:r>
              <a:rPr lang="en" sz="1600" b="1" i="0">
                <a:solidFill>
                  <a:srgbClr val="7F7F7F"/>
                </a:solidFill>
                <a:latin typeface="Inter"/>
                <a:ea typeface="Inter"/>
                <a:cs typeface="Inter"/>
                <a:sym typeface="Inter"/>
              </a:rPr>
              <a:t> </a:t>
            </a:r>
            <a:fld id="{00000000-1234-1234-1234-123412341234}" type="slidenum">
              <a:rPr lang="en" sz="1600">
                <a:solidFill>
                  <a:srgbClr val="7F7F7F"/>
                </a:solidFill>
                <a:latin typeface="Open Sans SemiBold"/>
                <a:ea typeface="Open Sans SemiBold"/>
                <a:cs typeface="Open Sans SemiBold"/>
                <a:sym typeface="Open Sans SemiBold"/>
              </a:rPr>
              <a:pPr marL="0" marR="0" lvl="0" indent="0" algn="r" rtl="0">
                <a:spcBef>
                  <a:spcPts val="0"/>
                </a:spcBef>
                <a:spcAft>
                  <a:spcPts val="0"/>
                </a:spcAft>
                <a:buClr>
                  <a:srgbClr val="7F7F7F"/>
                </a:buClr>
                <a:buSzPts val="500"/>
                <a:buFont typeface="Open Sans"/>
                <a:buNone/>
              </a:pPr>
              <a:t>‹#›</a:t>
            </a:fld>
            <a:endParaRPr sz="1600" b="1">
              <a:solidFill>
                <a:srgbClr val="7F7F7F"/>
              </a:solidFill>
              <a:latin typeface="Inter"/>
              <a:ea typeface="Inter"/>
              <a:cs typeface="Inter"/>
              <a:sym typeface="Inter"/>
            </a:endParaRPr>
          </a:p>
          <a:p>
            <a:pPr marL="0" marR="0" lvl="0" indent="0" algn="r" rtl="0">
              <a:spcBef>
                <a:spcPts val="0"/>
              </a:spcBef>
              <a:spcAft>
                <a:spcPts val="0"/>
              </a:spcAft>
              <a:buClr>
                <a:srgbClr val="7F7F7F"/>
              </a:buClr>
              <a:buSzPts val="500"/>
              <a:buFont typeface="Open Sans"/>
              <a:buNone/>
            </a:pPr>
            <a:endParaRPr sz="1000" b="1">
              <a:solidFill>
                <a:srgbClr val="7F7F7F"/>
              </a:solidFill>
              <a:latin typeface="Inter"/>
              <a:ea typeface="Inter"/>
              <a:cs typeface="Inter"/>
              <a:sym typeface="Inter"/>
            </a:endParaRPr>
          </a:p>
        </p:txBody>
      </p:sp>
      <p:pic>
        <p:nvPicPr>
          <p:cNvPr id="2613" name="Google Shape;2613;p446"/>
          <p:cNvPicPr preferRelativeResize="0"/>
          <p:nvPr/>
        </p:nvPicPr>
        <p:blipFill>
          <a:blip r:embed="rId2">
            <a:alphaModFix/>
          </a:blip>
          <a:stretch>
            <a:fillRect/>
          </a:stretch>
        </p:blipFill>
        <p:spPr>
          <a:xfrm>
            <a:off x="870130" y="9468947"/>
            <a:ext cx="1097240" cy="504750"/>
          </a:xfrm>
          <a:prstGeom prst="rect">
            <a:avLst/>
          </a:prstGeom>
          <a:noFill/>
          <a:ln>
            <a:noFill/>
          </a:ln>
        </p:spPr>
      </p:pic>
      <p:sp>
        <p:nvSpPr>
          <p:cNvPr id="2614" name="Google Shape;2614;p44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a:buChar char="●"/>
              <a:defRPr sz="2000" b="1">
                <a:solidFill>
                  <a:schemeClr val="dk1"/>
                </a:solidFill>
                <a:latin typeface="Inter"/>
                <a:ea typeface="Inter"/>
                <a:cs typeface="Inter"/>
                <a:sym typeface="Inter"/>
              </a:defRPr>
            </a:lvl1pPr>
            <a:lvl2pPr marL="1828800" lvl="1"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2pPr>
            <a:lvl3pPr marL="2743200" lvl="2"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3pPr>
            <a:lvl4pPr marL="3657600" lvl="3"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4pPr>
            <a:lvl5pPr marL="4572000" lvl="4"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5pPr>
            <a:lvl6pPr marL="5486400" lvl="5"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6pPr>
            <a:lvl7pPr marL="6400800" lvl="6"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7pPr>
            <a:lvl8pPr marL="7315200" lvl="7"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8pPr>
            <a:lvl9pPr marL="8229600" lvl="8"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9pPr>
          </a:lstStyle>
          <a:p>
            <a:endParaRPr/>
          </a:p>
        </p:txBody>
      </p:sp>
      <p:sp>
        <p:nvSpPr>
          <p:cNvPr id="2615" name="Google Shape;2615;p44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616" name="Google Shape;2616;p446"/>
          <p:cNvSpPr txBox="1">
            <a:spLocks noGrp="1"/>
          </p:cNvSpPr>
          <p:nvPr>
            <p:ph type="body" idx="2"/>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Tree>
    <p:extLst>
      <p:ext uri="{BB962C8B-B14F-4D97-AF65-F5344CB8AC3E}">
        <p14:creationId xmlns:p14="http://schemas.microsoft.com/office/powerpoint/2010/main" val="3180028998"/>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matchingName="Blank — White">
  <p:cSld name="Blank — White">
    <p:spTree>
      <p:nvGrpSpPr>
        <p:cNvPr id="1" name="Shape 2617"/>
        <p:cNvGrpSpPr/>
        <p:nvPr/>
      </p:nvGrpSpPr>
      <p:grpSpPr>
        <a:xfrm>
          <a:off x="0" y="0"/>
          <a:ext cx="0" cy="0"/>
          <a:chOff x="0" y="0"/>
          <a:chExt cx="0" cy="0"/>
        </a:xfrm>
      </p:grpSpPr>
      <p:pic>
        <p:nvPicPr>
          <p:cNvPr id="2618" name="Google Shape;2618;p447" descr="Image"/>
          <p:cNvPicPr preferRelativeResize="0"/>
          <p:nvPr/>
        </p:nvPicPr>
        <p:blipFill rotWithShape="1">
          <a:blip r:embed="rId2">
            <a:alphaModFix/>
          </a:blip>
          <a:srcRect/>
          <a:stretch/>
        </p:blipFill>
        <p:spPr>
          <a:xfrm>
            <a:off x="956073" y="9375840"/>
            <a:ext cx="1333202" cy="290396"/>
          </a:xfrm>
          <a:prstGeom prst="rect">
            <a:avLst/>
          </a:prstGeom>
          <a:noFill/>
          <a:ln>
            <a:noFill/>
          </a:ln>
        </p:spPr>
      </p:pic>
    </p:spTree>
    <p:extLst>
      <p:ext uri="{BB962C8B-B14F-4D97-AF65-F5344CB8AC3E}">
        <p14:creationId xmlns:p14="http://schemas.microsoft.com/office/powerpoint/2010/main" val="948338341"/>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matchingName="TITLE_3">
  <p:cSld name="TITLE_3">
    <p:spTree>
      <p:nvGrpSpPr>
        <p:cNvPr id="1" name="Shape 2619"/>
        <p:cNvGrpSpPr/>
        <p:nvPr/>
      </p:nvGrpSpPr>
      <p:grpSpPr>
        <a:xfrm>
          <a:off x="0" y="0"/>
          <a:ext cx="0" cy="0"/>
          <a:chOff x="0" y="0"/>
          <a:chExt cx="0" cy="0"/>
        </a:xfrm>
      </p:grpSpPr>
      <p:sp>
        <p:nvSpPr>
          <p:cNvPr id="2620" name="Google Shape;2620;p448"/>
          <p:cNvSpPr txBox="1">
            <a:spLocks noGrp="1"/>
          </p:cNvSpPr>
          <p:nvPr>
            <p:ph type="ctrTitle"/>
          </p:nvPr>
        </p:nvSpPr>
        <p:spPr>
          <a:xfrm>
            <a:off x="623416" y="1489150"/>
            <a:ext cx="17041200" cy="41052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2621" name="Google Shape;2621;p448"/>
          <p:cNvSpPr txBox="1">
            <a:spLocks noGrp="1"/>
          </p:cNvSpPr>
          <p:nvPr>
            <p:ph type="subTitle" idx="1"/>
          </p:nvPr>
        </p:nvSpPr>
        <p:spPr>
          <a:xfrm>
            <a:off x="623400" y="5668250"/>
            <a:ext cx="17041200" cy="15852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2622" name="Google Shape;2622;p44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95136802"/>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matchingName="2:1 Angled 2">
  <p:cSld name="2:1 Angled 2">
    <p:bg>
      <p:bgPr>
        <a:solidFill>
          <a:srgbClr val="FFFFFF"/>
        </a:solidFill>
        <a:effectLst/>
      </p:bgPr>
    </p:bg>
    <p:spTree>
      <p:nvGrpSpPr>
        <p:cNvPr id="1" name="Shape 2623"/>
        <p:cNvGrpSpPr/>
        <p:nvPr/>
      </p:nvGrpSpPr>
      <p:grpSpPr>
        <a:xfrm>
          <a:off x="0" y="0"/>
          <a:ext cx="0" cy="0"/>
          <a:chOff x="0" y="0"/>
          <a:chExt cx="0" cy="0"/>
        </a:xfrm>
      </p:grpSpPr>
      <p:sp>
        <p:nvSpPr>
          <p:cNvPr id="2624" name="Google Shape;2624;p449"/>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pic>
        <p:nvPicPr>
          <p:cNvPr id="2625" name="Google Shape;2625;p449"/>
          <p:cNvPicPr preferRelativeResize="0"/>
          <p:nvPr/>
        </p:nvPicPr>
        <p:blipFill rotWithShape="1">
          <a:blip r:embed="rId2">
            <a:alphaModFix/>
          </a:blip>
          <a:srcRect/>
          <a:stretch/>
        </p:blipFill>
        <p:spPr>
          <a:xfrm>
            <a:off x="956050" y="9301000"/>
            <a:ext cx="1333248" cy="440048"/>
          </a:xfrm>
          <a:prstGeom prst="rect">
            <a:avLst/>
          </a:prstGeom>
          <a:noFill/>
          <a:ln>
            <a:noFill/>
          </a:ln>
        </p:spPr>
      </p:pic>
    </p:spTree>
    <p:extLst>
      <p:ext uri="{BB962C8B-B14F-4D97-AF65-F5344CB8AC3E}">
        <p14:creationId xmlns:p14="http://schemas.microsoft.com/office/powerpoint/2010/main" val="2435771891"/>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matchingName="2:1 Angled 3">
  <p:cSld name="2:1 Angled 3">
    <p:bg>
      <p:bgPr>
        <a:solidFill>
          <a:srgbClr val="FFFFFF"/>
        </a:solidFill>
        <a:effectLst/>
      </p:bgPr>
    </p:bg>
    <p:spTree>
      <p:nvGrpSpPr>
        <p:cNvPr id="1" name="Shape 2626"/>
        <p:cNvGrpSpPr/>
        <p:nvPr/>
      </p:nvGrpSpPr>
      <p:grpSpPr>
        <a:xfrm>
          <a:off x="0" y="0"/>
          <a:ext cx="0" cy="0"/>
          <a:chOff x="0" y="0"/>
          <a:chExt cx="0" cy="0"/>
        </a:xfrm>
      </p:grpSpPr>
      <p:pic>
        <p:nvPicPr>
          <p:cNvPr id="2627" name="Google Shape;2627;p450" descr="Image"/>
          <p:cNvPicPr preferRelativeResize="0"/>
          <p:nvPr/>
        </p:nvPicPr>
        <p:blipFill rotWithShape="1">
          <a:blip r:embed="rId2">
            <a:alphaModFix/>
          </a:blip>
          <a:srcRect/>
          <a:stretch/>
        </p:blipFill>
        <p:spPr>
          <a:xfrm>
            <a:off x="956073" y="9375840"/>
            <a:ext cx="1333202" cy="290396"/>
          </a:xfrm>
          <a:prstGeom prst="rect">
            <a:avLst/>
          </a:prstGeom>
          <a:noFill/>
          <a:ln>
            <a:noFill/>
          </a:ln>
        </p:spPr>
      </p:pic>
      <p:sp>
        <p:nvSpPr>
          <p:cNvPr id="2628" name="Google Shape;2628;p450"/>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spTree>
    <p:extLst>
      <p:ext uri="{BB962C8B-B14F-4D97-AF65-F5344CB8AC3E}">
        <p14:creationId xmlns:p14="http://schemas.microsoft.com/office/powerpoint/2010/main" val="400964195"/>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matchingName="3.1 Blank - White Map Corner 1">
  <p:cSld name="3.1 Blank - White Map Corner 1">
    <p:bg>
      <p:bgPr>
        <a:blipFill>
          <a:blip r:embed="rId2">
            <a:alphaModFix/>
          </a:blip>
          <a:stretch>
            <a:fillRect/>
          </a:stretch>
        </a:blipFill>
        <a:effectLst/>
      </p:bgPr>
    </p:bg>
    <p:spTree>
      <p:nvGrpSpPr>
        <p:cNvPr id="1" name="Shape 2629"/>
        <p:cNvGrpSpPr/>
        <p:nvPr/>
      </p:nvGrpSpPr>
      <p:grpSpPr>
        <a:xfrm>
          <a:off x="0" y="0"/>
          <a:ext cx="0" cy="0"/>
          <a:chOff x="0" y="0"/>
          <a:chExt cx="0" cy="0"/>
        </a:xfrm>
      </p:grpSpPr>
      <p:sp>
        <p:nvSpPr>
          <p:cNvPr id="2630" name="Google Shape;2630;p45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631" name="Google Shape;2631;p45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632" name="Google Shape;2632;p451"/>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59141711"/>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matchingName="Content - Grids 3">
  <p:cSld name="Content - Grids 3">
    <p:spTree>
      <p:nvGrpSpPr>
        <p:cNvPr id="1" name="Shape 2633"/>
        <p:cNvGrpSpPr/>
        <p:nvPr/>
      </p:nvGrpSpPr>
      <p:grpSpPr>
        <a:xfrm>
          <a:off x="0" y="0"/>
          <a:ext cx="0" cy="0"/>
          <a:chOff x="0" y="0"/>
          <a:chExt cx="0" cy="0"/>
        </a:xfrm>
      </p:grpSpPr>
      <p:pic>
        <p:nvPicPr>
          <p:cNvPr id="2634" name="Google Shape;2634;p452"/>
          <p:cNvPicPr preferRelativeResize="0"/>
          <p:nvPr/>
        </p:nvPicPr>
        <p:blipFill rotWithShape="1">
          <a:blip r:embed="rId2">
            <a:alphaModFix/>
          </a:blip>
          <a:srcRect/>
          <a:stretch/>
        </p:blipFill>
        <p:spPr>
          <a:xfrm>
            <a:off x="38" y="-1"/>
            <a:ext cx="18287924" cy="10287002"/>
          </a:xfrm>
          <a:prstGeom prst="rect">
            <a:avLst/>
          </a:prstGeom>
          <a:noFill/>
          <a:ln>
            <a:noFill/>
          </a:ln>
        </p:spPr>
      </p:pic>
      <p:pic>
        <p:nvPicPr>
          <p:cNvPr id="2635" name="Google Shape;2635;p452"/>
          <p:cNvPicPr preferRelativeResize="0"/>
          <p:nvPr/>
        </p:nvPicPr>
        <p:blipFill>
          <a:blip r:embed="rId3">
            <a:alphaModFix/>
          </a:blip>
          <a:stretch>
            <a:fillRect/>
          </a:stretch>
        </p:blipFill>
        <p:spPr>
          <a:xfrm>
            <a:off x="429551" y="9542227"/>
            <a:ext cx="11138450" cy="355650"/>
          </a:xfrm>
          <a:prstGeom prst="rect">
            <a:avLst/>
          </a:prstGeom>
          <a:noFill/>
          <a:ln>
            <a:noFill/>
          </a:ln>
        </p:spPr>
      </p:pic>
      <p:sp>
        <p:nvSpPr>
          <p:cNvPr id="2636" name="Google Shape;2636;p452"/>
          <p:cNvSpPr txBox="1">
            <a:spLocks noGrp="1"/>
          </p:cNvSpPr>
          <p:nvPr>
            <p:ph type="title"/>
          </p:nvPr>
        </p:nvSpPr>
        <p:spPr>
          <a:xfrm>
            <a:off x="1046200" y="824850"/>
            <a:ext cx="14703000" cy="2011800"/>
          </a:xfrm>
          <a:prstGeom prst="rect">
            <a:avLst/>
          </a:prstGeom>
        </p:spPr>
        <p:txBody>
          <a:bodyPr spcFirstLastPara="1" wrap="square" lIns="0" tIns="0" rIns="0" bIns="0" anchor="t" anchorCtr="0">
            <a:noAutofit/>
          </a:bodyPr>
          <a:lstStyle>
            <a:lvl1pPr lvl="0">
              <a:spcBef>
                <a:spcPts val="0"/>
              </a:spcBef>
              <a:spcAft>
                <a:spcPts val="0"/>
              </a:spcAft>
              <a:buSzPts val="3000"/>
              <a:buNone/>
              <a:defRPr sz="6000"/>
            </a:lvl1pPr>
            <a:lvl2pPr lvl="1">
              <a:spcBef>
                <a:spcPts val="0"/>
              </a:spcBef>
              <a:spcAft>
                <a:spcPts val="0"/>
              </a:spcAft>
              <a:buSzPts val="3000"/>
              <a:buNone/>
              <a:defRPr sz="6000"/>
            </a:lvl2pPr>
            <a:lvl3pPr lvl="2">
              <a:spcBef>
                <a:spcPts val="0"/>
              </a:spcBef>
              <a:spcAft>
                <a:spcPts val="0"/>
              </a:spcAft>
              <a:buSzPts val="3000"/>
              <a:buNone/>
              <a:defRPr sz="6000"/>
            </a:lvl3pPr>
            <a:lvl4pPr lvl="3">
              <a:spcBef>
                <a:spcPts val="0"/>
              </a:spcBef>
              <a:spcAft>
                <a:spcPts val="0"/>
              </a:spcAft>
              <a:buSzPts val="3000"/>
              <a:buNone/>
              <a:defRPr sz="6000"/>
            </a:lvl4pPr>
            <a:lvl5pPr lvl="4">
              <a:spcBef>
                <a:spcPts val="0"/>
              </a:spcBef>
              <a:spcAft>
                <a:spcPts val="0"/>
              </a:spcAft>
              <a:buSzPts val="3000"/>
              <a:buNone/>
              <a:defRPr sz="6000"/>
            </a:lvl5pPr>
            <a:lvl6pPr lvl="5">
              <a:spcBef>
                <a:spcPts val="0"/>
              </a:spcBef>
              <a:spcAft>
                <a:spcPts val="0"/>
              </a:spcAft>
              <a:buSzPts val="3000"/>
              <a:buNone/>
              <a:defRPr sz="6000"/>
            </a:lvl6pPr>
            <a:lvl7pPr lvl="6">
              <a:spcBef>
                <a:spcPts val="0"/>
              </a:spcBef>
              <a:spcAft>
                <a:spcPts val="0"/>
              </a:spcAft>
              <a:buSzPts val="3000"/>
              <a:buNone/>
              <a:defRPr sz="6000"/>
            </a:lvl7pPr>
            <a:lvl8pPr lvl="7">
              <a:spcBef>
                <a:spcPts val="0"/>
              </a:spcBef>
              <a:spcAft>
                <a:spcPts val="0"/>
              </a:spcAft>
              <a:buSzPts val="3000"/>
              <a:buNone/>
              <a:defRPr sz="6000"/>
            </a:lvl8pPr>
            <a:lvl9pPr lvl="8">
              <a:spcBef>
                <a:spcPts val="0"/>
              </a:spcBef>
              <a:spcAft>
                <a:spcPts val="0"/>
              </a:spcAft>
              <a:buSzPts val="3000"/>
              <a:buNone/>
              <a:defRPr sz="6000"/>
            </a:lvl9pPr>
          </a:lstStyle>
          <a:p>
            <a:endParaRPr/>
          </a:p>
        </p:txBody>
      </p:sp>
      <p:sp>
        <p:nvSpPr>
          <p:cNvPr id="2637" name="Google Shape;2637;p452"/>
          <p:cNvSpPr txBox="1">
            <a:spLocks noGrp="1"/>
          </p:cNvSpPr>
          <p:nvPr>
            <p:ph type="body" idx="1"/>
          </p:nvPr>
        </p:nvSpPr>
        <p:spPr>
          <a:xfrm>
            <a:off x="1046200" y="3148550"/>
            <a:ext cx="12403200" cy="5211000"/>
          </a:xfrm>
          <a:prstGeom prst="rect">
            <a:avLst/>
          </a:prstGeom>
        </p:spPr>
        <p:txBody>
          <a:bodyPr spcFirstLastPara="1" wrap="square" lIns="0" tIns="0" rIns="0" bIns="0" anchor="t" anchorCtr="0">
            <a:noAutofit/>
          </a:bodyPr>
          <a:lstStyle>
            <a:lvl1pPr marL="914400" lvl="0" indent="-635000">
              <a:spcBef>
                <a:spcPts val="0"/>
              </a:spcBef>
              <a:spcAft>
                <a:spcPts val="0"/>
              </a:spcAft>
              <a:buSzPts val="14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Tree>
    <p:extLst>
      <p:ext uri="{BB962C8B-B14F-4D97-AF65-F5344CB8AC3E}">
        <p14:creationId xmlns:p14="http://schemas.microsoft.com/office/powerpoint/2010/main" val="1641505212"/>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matchingName="3.0 Blank - White 1">
  <p:cSld name="3.0 Blank - White 1">
    <p:bg>
      <p:bgPr>
        <a:solidFill>
          <a:srgbClr val="FFFFFF"/>
        </a:solidFill>
        <a:effectLst/>
      </p:bgPr>
    </p:bg>
    <p:spTree>
      <p:nvGrpSpPr>
        <p:cNvPr id="1" name="Shape 2638"/>
        <p:cNvGrpSpPr/>
        <p:nvPr/>
      </p:nvGrpSpPr>
      <p:grpSpPr>
        <a:xfrm>
          <a:off x="0" y="0"/>
          <a:ext cx="0" cy="0"/>
          <a:chOff x="0" y="0"/>
          <a:chExt cx="0" cy="0"/>
        </a:xfrm>
      </p:grpSpPr>
      <p:sp>
        <p:nvSpPr>
          <p:cNvPr id="2639" name="Google Shape;2639;p45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4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2640" name="Google Shape;2640;p453"/>
          <p:cNvPicPr preferRelativeResize="0"/>
          <p:nvPr/>
        </p:nvPicPr>
        <p:blipFill rotWithShape="1">
          <a:blip r:embed="rId2">
            <a:alphaModFix/>
          </a:blip>
          <a:srcRect r="10"/>
          <a:stretch/>
        </p:blipFill>
        <p:spPr>
          <a:xfrm>
            <a:off x="914403" y="9489389"/>
            <a:ext cx="573430" cy="263498"/>
          </a:xfrm>
          <a:prstGeom prst="rect">
            <a:avLst/>
          </a:prstGeom>
          <a:noFill/>
          <a:ln>
            <a:noFill/>
          </a:ln>
        </p:spPr>
      </p:pic>
      <p:sp>
        <p:nvSpPr>
          <p:cNvPr id="2641" name="Google Shape;2641;p453"/>
          <p:cNvSpPr txBox="1">
            <a:spLocks noGrp="1"/>
          </p:cNvSpPr>
          <p:nvPr>
            <p:ph type="sldNum" idx="12"/>
          </p:nvPr>
        </p:nvSpPr>
        <p:spPr>
          <a:xfrm>
            <a:off x="16944900" y="9281248"/>
            <a:ext cx="1097400" cy="679800"/>
          </a:xfrm>
          <a:prstGeom prst="rect">
            <a:avLst/>
          </a:prstGeom>
          <a:noFill/>
          <a:ln>
            <a:noFill/>
          </a:ln>
        </p:spPr>
        <p:txBody>
          <a:bodyPr spcFirstLastPara="1" wrap="square" lIns="68575" tIns="68575" rIns="68575" bIns="68575" anchor="ctr" anchorCtr="0">
            <a:noAutofit/>
          </a:bodyPr>
          <a:lstStyle>
            <a:lvl1pPr marL="0" marR="0" lvl="0"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1pPr>
            <a:lvl2pPr marL="0" marR="0" lvl="1"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2pPr>
            <a:lvl3pPr marL="0" marR="0" lvl="2"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3pPr>
            <a:lvl4pPr marL="0" marR="0" lvl="3"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4pPr>
            <a:lvl5pPr marL="0" marR="0" lvl="4"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5pPr>
            <a:lvl6pPr marL="0" marR="0" lvl="5"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6pPr>
            <a:lvl7pPr marL="0" marR="0" lvl="6"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7pPr>
            <a:lvl8pPr marL="0" marR="0" lvl="7"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8pPr>
            <a:lvl9pPr marL="0" marR="0" lvl="8"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9512638"/>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matchingName="03_Text Left - Standard 5">
  <p:cSld name="03_Text Left - Standard 5">
    <p:bg>
      <p:bgPr>
        <a:solidFill>
          <a:schemeClr val="lt1"/>
        </a:solidFill>
        <a:effectLst/>
      </p:bgPr>
    </p:bg>
    <p:spTree>
      <p:nvGrpSpPr>
        <p:cNvPr id="1" name="Shape 2642"/>
        <p:cNvGrpSpPr/>
        <p:nvPr/>
      </p:nvGrpSpPr>
      <p:grpSpPr>
        <a:xfrm>
          <a:off x="0" y="0"/>
          <a:ext cx="0" cy="0"/>
          <a:chOff x="0" y="0"/>
          <a:chExt cx="0" cy="0"/>
        </a:xfrm>
      </p:grpSpPr>
      <p:sp>
        <p:nvSpPr>
          <p:cNvPr id="2643" name="Google Shape;2643;p454"/>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44" name="Google Shape;2644;p454"/>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45" name="Google Shape;2645;p454"/>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46" name="Google Shape;2646;p454"/>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647" name="Google Shape;2647;p454"/>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648" name="Google Shape;2648;p454"/>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3392244254"/>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matchingName="03_Text Left - Standard 7">
  <p:cSld name="03_Text Left - Standard 7">
    <p:bg>
      <p:bgPr>
        <a:solidFill>
          <a:schemeClr val="lt1"/>
        </a:solidFill>
        <a:effectLst/>
      </p:bgPr>
    </p:bg>
    <p:spTree>
      <p:nvGrpSpPr>
        <p:cNvPr id="1" name="Shape 2649"/>
        <p:cNvGrpSpPr/>
        <p:nvPr/>
      </p:nvGrpSpPr>
      <p:grpSpPr>
        <a:xfrm>
          <a:off x="0" y="0"/>
          <a:ext cx="0" cy="0"/>
          <a:chOff x="0" y="0"/>
          <a:chExt cx="0" cy="0"/>
        </a:xfrm>
      </p:grpSpPr>
      <p:sp>
        <p:nvSpPr>
          <p:cNvPr id="2650" name="Google Shape;2650;p455"/>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51" name="Google Shape;2651;p455"/>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52" name="Google Shape;2652;p455"/>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653" name="Google Shape;2653;p455"/>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654" name="Google Shape;2654;p455"/>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655" name="Google Shape;2655;p455"/>
          <p:cNvPicPr preferRelativeResize="0"/>
          <p:nvPr/>
        </p:nvPicPr>
        <p:blipFill>
          <a:blip r:embed="rId2">
            <a:alphaModFix/>
          </a:blip>
          <a:stretch>
            <a:fillRect/>
          </a:stretch>
        </p:blipFill>
        <p:spPr>
          <a:xfrm>
            <a:off x="16818010" y="9420651"/>
            <a:ext cx="1097240" cy="504750"/>
          </a:xfrm>
          <a:prstGeom prst="rect">
            <a:avLst/>
          </a:prstGeom>
          <a:noFill/>
          <a:ln>
            <a:noFill/>
          </a:ln>
        </p:spPr>
      </p:pic>
    </p:spTree>
    <p:extLst>
      <p:ext uri="{BB962C8B-B14F-4D97-AF65-F5344CB8AC3E}">
        <p14:creationId xmlns:p14="http://schemas.microsoft.com/office/powerpoint/2010/main" val="429177112"/>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matchingName="3.0 Eyebrow only 3">
  <p:cSld name="3.0 Eyebrow only 3">
    <p:bg>
      <p:bgPr>
        <a:solidFill>
          <a:schemeClr val="lt1"/>
        </a:solidFill>
        <a:effectLst/>
      </p:bgPr>
    </p:bg>
    <p:spTree>
      <p:nvGrpSpPr>
        <p:cNvPr id="1" name="Shape 2656"/>
        <p:cNvGrpSpPr/>
        <p:nvPr/>
      </p:nvGrpSpPr>
      <p:grpSpPr>
        <a:xfrm>
          <a:off x="0" y="0"/>
          <a:ext cx="0" cy="0"/>
          <a:chOff x="0" y="0"/>
          <a:chExt cx="0" cy="0"/>
        </a:xfrm>
      </p:grpSpPr>
      <p:sp>
        <p:nvSpPr>
          <p:cNvPr id="2657" name="Google Shape;2657;p45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658" name="Google Shape;2658;p45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659" name="Google Shape;2659;p45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660" name="Google Shape;2660;p456"/>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4401509"/>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matchingName="3.0 Blank - White 1 1">
  <p:cSld name="3.0 Blank - White 1 1">
    <p:bg>
      <p:bgPr>
        <a:solidFill>
          <a:srgbClr val="FFFFFF"/>
        </a:solidFill>
        <a:effectLst/>
      </p:bgPr>
    </p:bg>
    <p:spTree>
      <p:nvGrpSpPr>
        <p:cNvPr id="1" name="Shape 2661"/>
        <p:cNvGrpSpPr/>
        <p:nvPr/>
      </p:nvGrpSpPr>
      <p:grpSpPr>
        <a:xfrm>
          <a:off x="0" y="0"/>
          <a:ext cx="0" cy="0"/>
          <a:chOff x="0" y="0"/>
          <a:chExt cx="0" cy="0"/>
        </a:xfrm>
      </p:grpSpPr>
      <p:sp>
        <p:nvSpPr>
          <p:cNvPr id="2662" name="Google Shape;2662;p45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663" name="Google Shape;2663;p45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664" name="Google Shape;2664;p457"/>
          <p:cNvSpPr txBox="1">
            <a:spLocks noGrp="1"/>
          </p:cNvSpPr>
          <p:nvPr>
            <p:ph type="sldNum" idx="12"/>
          </p:nvPr>
        </p:nvSpPr>
        <p:spPr>
          <a:xfrm>
            <a:off x="16944900" y="9281248"/>
            <a:ext cx="1097400" cy="679800"/>
          </a:xfrm>
          <a:prstGeom prst="rect">
            <a:avLst/>
          </a:prstGeom>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2665" name="Google Shape;2665;p457"/>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000"/>
              <a:buFont typeface="Inter"/>
              <a:buNone/>
              <a:defRPr sz="4000">
                <a:latin typeface="Inter"/>
                <a:ea typeface="Inter"/>
                <a:cs typeface="Inter"/>
                <a:sym typeface="Inter"/>
              </a:defRPr>
            </a:lvl1pPr>
            <a:lvl2pPr lvl="1" algn="l">
              <a:lnSpc>
                <a:spcPct val="100000"/>
              </a:lnSpc>
              <a:spcBef>
                <a:spcPts val="0"/>
              </a:spcBef>
              <a:spcAft>
                <a:spcPts val="0"/>
              </a:spcAft>
              <a:buSzPts val="2400"/>
              <a:buFont typeface="Inter"/>
              <a:buNone/>
              <a:defRPr sz="4800">
                <a:latin typeface="Inter"/>
                <a:ea typeface="Inter"/>
                <a:cs typeface="Inter"/>
                <a:sym typeface="Inter"/>
              </a:defRPr>
            </a:lvl2pPr>
            <a:lvl3pPr lvl="2" algn="l">
              <a:lnSpc>
                <a:spcPct val="100000"/>
              </a:lnSpc>
              <a:spcBef>
                <a:spcPts val="0"/>
              </a:spcBef>
              <a:spcAft>
                <a:spcPts val="0"/>
              </a:spcAft>
              <a:buSzPts val="2400"/>
              <a:buFont typeface="Inter"/>
              <a:buNone/>
              <a:defRPr sz="4800">
                <a:latin typeface="Inter"/>
                <a:ea typeface="Inter"/>
                <a:cs typeface="Inter"/>
                <a:sym typeface="Inter"/>
              </a:defRPr>
            </a:lvl3pPr>
            <a:lvl4pPr lvl="3" algn="l">
              <a:lnSpc>
                <a:spcPct val="100000"/>
              </a:lnSpc>
              <a:spcBef>
                <a:spcPts val="0"/>
              </a:spcBef>
              <a:spcAft>
                <a:spcPts val="0"/>
              </a:spcAft>
              <a:buSzPts val="2400"/>
              <a:buFont typeface="Inter"/>
              <a:buNone/>
              <a:defRPr sz="4800">
                <a:latin typeface="Inter"/>
                <a:ea typeface="Inter"/>
                <a:cs typeface="Inter"/>
                <a:sym typeface="Inter"/>
              </a:defRPr>
            </a:lvl4pPr>
            <a:lvl5pPr lvl="4" algn="l">
              <a:lnSpc>
                <a:spcPct val="100000"/>
              </a:lnSpc>
              <a:spcBef>
                <a:spcPts val="0"/>
              </a:spcBef>
              <a:spcAft>
                <a:spcPts val="0"/>
              </a:spcAft>
              <a:buSzPts val="2400"/>
              <a:buFont typeface="Inter"/>
              <a:buNone/>
              <a:defRPr sz="4800">
                <a:latin typeface="Inter"/>
                <a:ea typeface="Inter"/>
                <a:cs typeface="Inter"/>
                <a:sym typeface="Inter"/>
              </a:defRPr>
            </a:lvl5pPr>
            <a:lvl6pPr lvl="5" algn="l">
              <a:lnSpc>
                <a:spcPct val="100000"/>
              </a:lnSpc>
              <a:spcBef>
                <a:spcPts val="0"/>
              </a:spcBef>
              <a:spcAft>
                <a:spcPts val="0"/>
              </a:spcAft>
              <a:buSzPts val="2400"/>
              <a:buFont typeface="Inter"/>
              <a:buNone/>
              <a:defRPr sz="4800">
                <a:latin typeface="Inter"/>
                <a:ea typeface="Inter"/>
                <a:cs typeface="Inter"/>
                <a:sym typeface="Inter"/>
              </a:defRPr>
            </a:lvl6pPr>
            <a:lvl7pPr lvl="6" algn="l">
              <a:lnSpc>
                <a:spcPct val="100000"/>
              </a:lnSpc>
              <a:spcBef>
                <a:spcPts val="0"/>
              </a:spcBef>
              <a:spcAft>
                <a:spcPts val="0"/>
              </a:spcAft>
              <a:buSzPts val="2400"/>
              <a:buFont typeface="Inter"/>
              <a:buNone/>
              <a:defRPr sz="4800">
                <a:latin typeface="Inter"/>
                <a:ea typeface="Inter"/>
                <a:cs typeface="Inter"/>
                <a:sym typeface="Inter"/>
              </a:defRPr>
            </a:lvl7pPr>
            <a:lvl8pPr lvl="7" algn="l">
              <a:lnSpc>
                <a:spcPct val="100000"/>
              </a:lnSpc>
              <a:spcBef>
                <a:spcPts val="0"/>
              </a:spcBef>
              <a:spcAft>
                <a:spcPts val="0"/>
              </a:spcAft>
              <a:buSzPts val="2400"/>
              <a:buFont typeface="Inter"/>
              <a:buNone/>
              <a:defRPr sz="4800">
                <a:latin typeface="Inter"/>
                <a:ea typeface="Inter"/>
                <a:cs typeface="Inter"/>
                <a:sym typeface="Inter"/>
              </a:defRPr>
            </a:lvl8pPr>
            <a:lvl9pPr lvl="8" algn="l">
              <a:lnSpc>
                <a:spcPct val="100000"/>
              </a:lnSpc>
              <a:spcBef>
                <a:spcPts val="0"/>
              </a:spcBef>
              <a:spcAft>
                <a:spcPts val="0"/>
              </a:spcAft>
              <a:buSzPts val="2400"/>
              <a:buFont typeface="Inter"/>
              <a:buNone/>
              <a:defRPr sz="4800">
                <a:latin typeface="Inter"/>
                <a:ea typeface="Inter"/>
                <a:cs typeface="Inter"/>
                <a:sym typeface="Inter"/>
              </a:defRPr>
            </a:lvl9pPr>
          </a:lstStyle>
          <a:p>
            <a:endParaRPr/>
          </a:p>
        </p:txBody>
      </p:sp>
    </p:spTree>
    <p:extLst>
      <p:ext uri="{BB962C8B-B14F-4D97-AF65-F5344CB8AC3E}">
        <p14:creationId xmlns:p14="http://schemas.microsoft.com/office/powerpoint/2010/main" val="3361679185"/>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matchingName="1.0 Title Slide - Blue Map">
  <p:cSld name="1.0 Title Slide - Blue Map">
    <p:bg>
      <p:bgPr>
        <a:blipFill>
          <a:blip r:embed="rId2">
            <a:alphaModFix/>
          </a:blip>
          <a:stretch>
            <a:fillRect/>
          </a:stretch>
        </a:blipFill>
        <a:effectLst/>
      </p:bgPr>
    </p:bg>
    <p:spTree>
      <p:nvGrpSpPr>
        <p:cNvPr id="1" name="Shape 1604"/>
        <p:cNvGrpSpPr/>
        <p:nvPr/>
      </p:nvGrpSpPr>
      <p:grpSpPr>
        <a:xfrm>
          <a:off x="0" y="0"/>
          <a:ext cx="0" cy="0"/>
          <a:chOff x="0" y="0"/>
          <a:chExt cx="0" cy="0"/>
        </a:xfrm>
      </p:grpSpPr>
      <p:sp>
        <p:nvSpPr>
          <p:cNvPr id="1605" name="Google Shape;1605;p273"/>
          <p:cNvSpPr txBox="1">
            <a:spLocks noGrp="1"/>
          </p:cNvSpPr>
          <p:nvPr>
            <p:ph type="title"/>
          </p:nvPr>
        </p:nvSpPr>
        <p:spPr>
          <a:xfrm>
            <a:off x="5332800" y="3035808"/>
            <a:ext cx="76224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2pPr>
            <a:lvl3pPr lvl="2"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3pPr>
            <a:lvl4pPr lvl="3"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4pPr>
            <a:lvl5pPr lvl="4"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5pPr>
            <a:lvl6pPr lvl="5"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6pPr>
            <a:lvl7pPr lvl="6"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7pPr>
            <a:lvl8pPr lvl="7"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8pPr>
            <a:lvl9pPr lvl="8"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9pPr>
          </a:lstStyle>
          <a:p>
            <a:endParaRPr/>
          </a:p>
        </p:txBody>
      </p:sp>
      <p:sp>
        <p:nvSpPr>
          <p:cNvPr id="1606" name="Google Shape;1606;p273"/>
          <p:cNvSpPr txBox="1">
            <a:spLocks noGrp="1"/>
          </p:cNvSpPr>
          <p:nvPr>
            <p:ph type="subTitle" idx="1"/>
          </p:nvPr>
        </p:nvSpPr>
        <p:spPr>
          <a:xfrm>
            <a:off x="5332800" y="5566750"/>
            <a:ext cx="7622400" cy="1786800"/>
          </a:xfrm>
          <a:prstGeom prst="rect">
            <a:avLst/>
          </a:prstGeom>
        </p:spPr>
        <p:txBody>
          <a:bodyPr spcFirstLastPara="1" wrap="square" lIns="0" tIns="0" rIns="0" bIns="0" anchor="t" anchorCtr="0">
            <a:noAutofit/>
          </a:bodyPr>
          <a:lstStyle>
            <a:lvl1pPr lvl="0" algn="ctr">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1607" name="Google Shape;1607;p273"/>
          <p:cNvSpPr txBox="1">
            <a:spLocks noGrp="1"/>
          </p:cNvSpPr>
          <p:nvPr>
            <p:ph type="body" idx="2"/>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pic>
        <p:nvPicPr>
          <p:cNvPr id="1608" name="Google Shape;1608;p273"/>
          <p:cNvPicPr preferRelativeResize="0"/>
          <p:nvPr/>
        </p:nvPicPr>
        <p:blipFill>
          <a:blip r:embed="rId3">
            <a:alphaModFix/>
          </a:blip>
          <a:stretch>
            <a:fillRect/>
          </a:stretch>
        </p:blipFill>
        <p:spPr>
          <a:xfrm>
            <a:off x="914400" y="914404"/>
            <a:ext cx="1440296" cy="661800"/>
          </a:xfrm>
          <a:prstGeom prst="rect">
            <a:avLst/>
          </a:prstGeom>
          <a:noFill/>
          <a:ln>
            <a:noFill/>
          </a:ln>
        </p:spPr>
      </p:pic>
    </p:spTree>
    <p:extLst>
      <p:ext uri="{BB962C8B-B14F-4D97-AF65-F5344CB8AC3E}">
        <p14:creationId xmlns:p14="http://schemas.microsoft.com/office/powerpoint/2010/main" val="77352926"/>
      </p:ext>
    </p:extLst>
  </p:cSld>
  <p:clrMapOvr>
    <a:masterClrMapping/>
  </p:clrMapOvr>
  <p:extLst>
    <p:ext uri="{DCECCB84-F9BA-43D5-87BE-67443E8EF086}">
      <p15:sldGuideLst xmlns:p15="http://schemas.microsoft.com/office/powerpoint/2012/main">
        <p15:guide id="1" orient="horz" pos="1551">
          <p15:clr>
            <a:srgbClr val="FA7B17"/>
          </p15:clr>
        </p15:guide>
        <p15:guide id="2" pos="3816">
          <p15:clr>
            <a:srgbClr val="FA7B17"/>
          </p15:clr>
        </p15:guide>
        <p15:guide id="3" pos="1930">
          <p15:clr>
            <a:srgbClr val="FA7B17"/>
          </p15:clr>
        </p15:guide>
      </p15:sldGuideLst>
    </p:ext>
  </p:extLst>
</p:sldLayout>
</file>

<file path=ppt/slideLayouts/slideLayout426.xml><?xml version="1.0" encoding="utf-8"?>
<p:sldLayout xmlns:a="http://schemas.openxmlformats.org/drawingml/2006/main" xmlns:r="http://schemas.openxmlformats.org/officeDocument/2006/relationships" xmlns:p="http://schemas.openxmlformats.org/presentationml/2006/main" matchingName="1.1 Title Slide - Photo">
  <p:cSld name="1.1 Title Slide - Photo">
    <p:spTree>
      <p:nvGrpSpPr>
        <p:cNvPr id="1" name="Shape 1609"/>
        <p:cNvGrpSpPr/>
        <p:nvPr/>
      </p:nvGrpSpPr>
      <p:grpSpPr>
        <a:xfrm>
          <a:off x="0" y="0"/>
          <a:ext cx="0" cy="0"/>
          <a:chOff x="0" y="0"/>
          <a:chExt cx="0" cy="0"/>
        </a:xfrm>
      </p:grpSpPr>
      <p:pic>
        <p:nvPicPr>
          <p:cNvPr id="1610" name="Google Shape;1610;p274"/>
          <p:cNvPicPr preferRelativeResize="0"/>
          <p:nvPr/>
        </p:nvPicPr>
        <p:blipFill rotWithShape="1">
          <a:blip r:embed="rId2">
            <a:alphaModFix/>
          </a:blip>
          <a:srcRect l="45545" r="3275"/>
          <a:stretch/>
        </p:blipFill>
        <p:spPr>
          <a:xfrm>
            <a:off x="8928200" y="51"/>
            <a:ext cx="9359800" cy="10286998"/>
          </a:xfrm>
          <a:prstGeom prst="rect">
            <a:avLst/>
          </a:prstGeom>
          <a:noFill/>
          <a:ln>
            <a:noFill/>
          </a:ln>
        </p:spPr>
      </p:pic>
      <p:sp>
        <p:nvSpPr>
          <p:cNvPr id="1611" name="Google Shape;1611;p274"/>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612" name="Google Shape;1612;p274"/>
          <p:cNvSpPr txBox="1">
            <a:spLocks noGrp="1"/>
          </p:cNvSpPr>
          <p:nvPr>
            <p:ph type="title"/>
          </p:nvPr>
        </p:nvSpPr>
        <p:spPr>
          <a:xfrm>
            <a:off x="914400" y="2415350"/>
            <a:ext cx="68532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613" name="Google Shape;1613;p274"/>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614" name="Google Shape;1614;p274"/>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1615" name="Google Shape;1615;p274"/>
          <p:cNvSpPr>
            <a:spLocks noGrp="1"/>
          </p:cNvSpPr>
          <p:nvPr>
            <p:ph type="pic" idx="3"/>
          </p:nvPr>
        </p:nvSpPr>
        <p:spPr>
          <a:xfrm>
            <a:off x="9991050" y="2529950"/>
            <a:ext cx="5437800" cy="5437800"/>
          </a:xfrm>
          <a:prstGeom prst="ellipse">
            <a:avLst/>
          </a:prstGeom>
          <a:noFill/>
          <a:ln>
            <a:noFill/>
          </a:ln>
        </p:spPr>
      </p:sp>
    </p:spTree>
    <p:extLst>
      <p:ext uri="{BB962C8B-B14F-4D97-AF65-F5344CB8AC3E}">
        <p14:creationId xmlns:p14="http://schemas.microsoft.com/office/powerpoint/2010/main" val="3424285077"/>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matchingName="1.2 Title Slide - Partner lockup - Via Blue">
  <p:cSld name="1.2 Title Slide - Partner lockup - Via Blue">
    <p:bg>
      <p:bgPr>
        <a:blipFill>
          <a:blip r:embed="rId2">
            <a:alphaModFix/>
          </a:blip>
          <a:stretch>
            <a:fillRect/>
          </a:stretch>
        </a:blipFill>
        <a:effectLst/>
      </p:bgPr>
    </p:bg>
    <p:spTree>
      <p:nvGrpSpPr>
        <p:cNvPr id="1" name="Shape 1616"/>
        <p:cNvGrpSpPr/>
        <p:nvPr/>
      </p:nvGrpSpPr>
      <p:grpSpPr>
        <a:xfrm>
          <a:off x="0" y="0"/>
          <a:ext cx="0" cy="0"/>
          <a:chOff x="0" y="0"/>
          <a:chExt cx="0" cy="0"/>
        </a:xfrm>
      </p:grpSpPr>
      <p:sp>
        <p:nvSpPr>
          <p:cNvPr id="1617" name="Google Shape;1617;p275"/>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1618" name="Google Shape;1618;p275"/>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1619" name="Google Shape;1619;p275"/>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620" name="Google Shape;1620;p275"/>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621" name="Google Shape;1621;p275"/>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622" name="Google Shape;1622;p275"/>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4251986605"/>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matchingName="1.2b Title Slide - Partner lockup - Remix Blue">
  <p:cSld name="1.2b Title Slide - Partner lockup - Remix Blue">
    <p:bg>
      <p:bgPr>
        <a:blipFill>
          <a:blip r:embed="rId2">
            <a:alphaModFix/>
          </a:blip>
          <a:stretch>
            <a:fillRect/>
          </a:stretch>
        </a:blipFill>
        <a:effectLst/>
      </p:bgPr>
    </p:bg>
    <p:spTree>
      <p:nvGrpSpPr>
        <p:cNvPr id="1" name="Shape 1623"/>
        <p:cNvGrpSpPr/>
        <p:nvPr/>
      </p:nvGrpSpPr>
      <p:grpSpPr>
        <a:xfrm>
          <a:off x="0" y="0"/>
          <a:ext cx="0" cy="0"/>
          <a:chOff x="0" y="0"/>
          <a:chExt cx="0" cy="0"/>
        </a:xfrm>
      </p:grpSpPr>
      <p:sp>
        <p:nvSpPr>
          <p:cNvPr id="1624" name="Google Shape;1624;p276"/>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1625" name="Google Shape;1625;p276"/>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1626" name="Google Shape;1626;p276"/>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627" name="Google Shape;1627;p276"/>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628" name="Google Shape;1628;p276"/>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629" name="Google Shape;1629;p276"/>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629975678"/>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matchingName="1.2c Title Slide - Partner lockup - Dark Blue">
  <p:cSld name="1.2c Title Slide - Partner lockup - Dark Blue">
    <p:bg>
      <p:bgPr>
        <a:blipFill>
          <a:blip r:embed="rId2">
            <a:alphaModFix/>
          </a:blip>
          <a:stretch>
            <a:fillRect/>
          </a:stretch>
        </a:blipFill>
        <a:effectLst/>
      </p:bgPr>
    </p:bg>
    <p:spTree>
      <p:nvGrpSpPr>
        <p:cNvPr id="1" name="Shape 1630"/>
        <p:cNvGrpSpPr/>
        <p:nvPr/>
      </p:nvGrpSpPr>
      <p:grpSpPr>
        <a:xfrm>
          <a:off x="0" y="0"/>
          <a:ext cx="0" cy="0"/>
          <a:chOff x="0" y="0"/>
          <a:chExt cx="0" cy="0"/>
        </a:xfrm>
      </p:grpSpPr>
      <p:sp>
        <p:nvSpPr>
          <p:cNvPr id="1631" name="Google Shape;1631;p277"/>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1632" name="Google Shape;1632;p277"/>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1633" name="Google Shape;1633;p277"/>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634" name="Google Shape;1634;p277"/>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635" name="Google Shape;1635;p277"/>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636" name="Google Shape;1636;p277"/>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858617149"/>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matchingName="2.0 Agenda - Intros Via Blue">
  <p:cSld name="2.0 Agenda - Intros Via Blue">
    <p:bg>
      <p:bgPr>
        <a:blipFill>
          <a:blip r:embed="rId2">
            <a:alphaModFix/>
          </a:blip>
          <a:stretch>
            <a:fillRect/>
          </a:stretch>
        </a:blipFill>
        <a:effectLst/>
      </p:bgPr>
    </p:bg>
    <p:spTree>
      <p:nvGrpSpPr>
        <p:cNvPr id="1" name="Shape 1637"/>
        <p:cNvGrpSpPr/>
        <p:nvPr/>
      </p:nvGrpSpPr>
      <p:grpSpPr>
        <a:xfrm>
          <a:off x="0" y="0"/>
          <a:ext cx="0" cy="0"/>
          <a:chOff x="0" y="0"/>
          <a:chExt cx="0" cy="0"/>
        </a:xfrm>
      </p:grpSpPr>
      <p:sp>
        <p:nvSpPr>
          <p:cNvPr id="1638" name="Google Shape;1638;p27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39" name="Google Shape;1639;p27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40" name="Google Shape;1640;p27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41" name="Google Shape;1641;p27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642" name="Google Shape;1642;p27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643" name="Google Shape;1643;p278"/>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505365589"/>
      </p:ext>
    </p:extLst>
  </p:cSld>
  <p:clrMapOvr>
    <a:masterClrMapping/>
  </p:clrMapOvr>
  <p:extLst>
    <p:ext uri="{DCECCB84-F9BA-43D5-87BE-67443E8EF086}">
      <p15:sldGuideLst xmlns:p15="http://schemas.microsoft.com/office/powerpoint/2012/main">
        <p15:guide id="1" orient="horz" pos="3053">
          <p15:clr>
            <a:srgbClr val="FA7B17"/>
          </p15:clr>
        </p15:guide>
        <p15:guide id="2" pos="3414">
          <p15:clr>
            <a:srgbClr val="FA7B17"/>
          </p15:clr>
        </p15:guide>
      </p15:sldGuideLst>
    </p:ext>
  </p:extLst>
</p:sldLayout>
</file>

<file path=ppt/slideLayouts/slideLayout431.xml><?xml version="1.0" encoding="utf-8"?>
<p:sldLayout xmlns:a="http://schemas.openxmlformats.org/drawingml/2006/main" xmlns:r="http://schemas.openxmlformats.org/officeDocument/2006/relationships" xmlns:p="http://schemas.openxmlformats.org/presentationml/2006/main" matchingName="2.0b Agenda - Intros Remix Blue">
  <p:cSld name="2.0b Agenda - Intros Remix Blue">
    <p:bg>
      <p:bgPr>
        <a:blipFill>
          <a:blip r:embed="rId2">
            <a:alphaModFix/>
          </a:blip>
          <a:stretch>
            <a:fillRect/>
          </a:stretch>
        </a:blipFill>
        <a:effectLst/>
      </p:bgPr>
    </p:bg>
    <p:spTree>
      <p:nvGrpSpPr>
        <p:cNvPr id="1" name="Shape 1644"/>
        <p:cNvGrpSpPr/>
        <p:nvPr/>
      </p:nvGrpSpPr>
      <p:grpSpPr>
        <a:xfrm>
          <a:off x="0" y="0"/>
          <a:ext cx="0" cy="0"/>
          <a:chOff x="0" y="0"/>
          <a:chExt cx="0" cy="0"/>
        </a:xfrm>
      </p:grpSpPr>
      <p:sp>
        <p:nvSpPr>
          <p:cNvPr id="1645" name="Google Shape;1645;p27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46" name="Google Shape;1646;p27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47" name="Google Shape;1647;p27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48" name="Google Shape;1648;p27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649" name="Google Shape;1649;p27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650" name="Google Shape;1650;p279"/>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06271211"/>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432.xml><?xml version="1.0" encoding="utf-8"?>
<p:sldLayout xmlns:a="http://schemas.openxmlformats.org/drawingml/2006/main" xmlns:r="http://schemas.openxmlformats.org/officeDocument/2006/relationships" xmlns:p="http://schemas.openxmlformats.org/presentationml/2006/main" matchingName="2.0c Agenda - Intros Dark Blue">
  <p:cSld name="2.0c Agenda - Intros Dark Blue">
    <p:bg>
      <p:bgPr>
        <a:blipFill>
          <a:blip r:embed="rId2">
            <a:alphaModFix/>
          </a:blip>
          <a:stretch>
            <a:fillRect/>
          </a:stretch>
        </a:blipFill>
        <a:effectLst/>
      </p:bgPr>
    </p:bg>
    <p:spTree>
      <p:nvGrpSpPr>
        <p:cNvPr id="1" name="Shape 1651"/>
        <p:cNvGrpSpPr/>
        <p:nvPr/>
      </p:nvGrpSpPr>
      <p:grpSpPr>
        <a:xfrm>
          <a:off x="0" y="0"/>
          <a:ext cx="0" cy="0"/>
          <a:chOff x="0" y="0"/>
          <a:chExt cx="0" cy="0"/>
        </a:xfrm>
      </p:grpSpPr>
      <p:sp>
        <p:nvSpPr>
          <p:cNvPr id="1652" name="Google Shape;1652;p28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53" name="Google Shape;1653;p28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54" name="Google Shape;1654;p28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55" name="Google Shape;1655;p28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656" name="Google Shape;1656;p28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657" name="Google Shape;1657;p280"/>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197299236"/>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433.xml><?xml version="1.0" encoding="utf-8"?>
<p:sldLayout xmlns:a="http://schemas.openxmlformats.org/drawingml/2006/main" xmlns:r="http://schemas.openxmlformats.org/officeDocument/2006/relationships" xmlns:p="http://schemas.openxmlformats.org/presentationml/2006/main" matchingName="2.0d Agenda - Intros Aqua">
  <p:cSld name="2.0d Agenda - Intros Aqua">
    <p:bg>
      <p:bgPr>
        <a:blipFill>
          <a:blip r:embed="rId2">
            <a:alphaModFix/>
          </a:blip>
          <a:stretch>
            <a:fillRect/>
          </a:stretch>
        </a:blipFill>
        <a:effectLst/>
      </p:bgPr>
    </p:bg>
    <p:spTree>
      <p:nvGrpSpPr>
        <p:cNvPr id="1" name="Shape 1658"/>
        <p:cNvGrpSpPr/>
        <p:nvPr/>
      </p:nvGrpSpPr>
      <p:grpSpPr>
        <a:xfrm>
          <a:off x="0" y="0"/>
          <a:ext cx="0" cy="0"/>
          <a:chOff x="0" y="0"/>
          <a:chExt cx="0" cy="0"/>
        </a:xfrm>
      </p:grpSpPr>
      <p:sp>
        <p:nvSpPr>
          <p:cNvPr id="1659" name="Google Shape;1659;p28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60" name="Google Shape;1660;p28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61" name="Google Shape;1661;p28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62" name="Google Shape;1662;p28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663" name="Google Shape;1663;p28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664" name="Google Shape;1664;p281"/>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969143096"/>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434.xml><?xml version="1.0" encoding="utf-8"?>
<p:sldLayout xmlns:a="http://schemas.openxmlformats.org/drawingml/2006/main" xmlns:r="http://schemas.openxmlformats.org/officeDocument/2006/relationships" xmlns:p="http://schemas.openxmlformats.org/presentationml/2006/main" matchingName="3.0 Eyebrow only">
  <p:cSld name="3.0 Eyebrow only">
    <p:bg>
      <p:bgPr>
        <a:solidFill>
          <a:schemeClr val="lt1"/>
        </a:solidFill>
        <a:effectLst/>
      </p:bgPr>
    </p:bg>
    <p:spTree>
      <p:nvGrpSpPr>
        <p:cNvPr id="1" name="Shape 1665"/>
        <p:cNvGrpSpPr/>
        <p:nvPr/>
      </p:nvGrpSpPr>
      <p:grpSpPr>
        <a:xfrm>
          <a:off x="0" y="0"/>
          <a:ext cx="0" cy="0"/>
          <a:chOff x="0" y="0"/>
          <a:chExt cx="0" cy="0"/>
        </a:xfrm>
      </p:grpSpPr>
      <p:sp>
        <p:nvSpPr>
          <p:cNvPr id="1666" name="Google Shape;1666;p28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67" name="Google Shape;1667;p28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68" name="Google Shape;1668;p28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669" name="Google Shape;1669;p28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77460504"/>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matchingName="3.1 Eyebrow only - Map Corner">
  <p:cSld name="3.1 Eyebrow only - Map Corner">
    <p:bg>
      <p:bgPr>
        <a:blipFill>
          <a:blip r:embed="rId2">
            <a:alphaModFix/>
          </a:blip>
          <a:stretch>
            <a:fillRect/>
          </a:stretch>
        </a:blipFill>
        <a:effectLst/>
      </p:bgPr>
    </p:bg>
    <p:spTree>
      <p:nvGrpSpPr>
        <p:cNvPr id="1" name="Shape 1670"/>
        <p:cNvGrpSpPr/>
        <p:nvPr/>
      </p:nvGrpSpPr>
      <p:grpSpPr>
        <a:xfrm>
          <a:off x="0" y="0"/>
          <a:ext cx="0" cy="0"/>
          <a:chOff x="0" y="0"/>
          <a:chExt cx="0" cy="0"/>
        </a:xfrm>
      </p:grpSpPr>
      <p:sp>
        <p:nvSpPr>
          <p:cNvPr id="1671" name="Google Shape;1671;p28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72" name="Google Shape;1672;p28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73" name="Google Shape;1673;p28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674" name="Google Shape;1674;p28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55074091"/>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matchingName="3.0 Text Slide - White">
  <p:cSld name="3.0 Text Slide - White">
    <p:bg>
      <p:bgPr>
        <a:solidFill>
          <a:schemeClr val="lt1"/>
        </a:solidFill>
        <a:effectLst/>
      </p:bgPr>
    </p:bg>
    <p:spTree>
      <p:nvGrpSpPr>
        <p:cNvPr id="1" name="Shape 1675"/>
        <p:cNvGrpSpPr/>
        <p:nvPr/>
      </p:nvGrpSpPr>
      <p:grpSpPr>
        <a:xfrm>
          <a:off x="0" y="0"/>
          <a:ext cx="0" cy="0"/>
          <a:chOff x="0" y="0"/>
          <a:chExt cx="0" cy="0"/>
        </a:xfrm>
      </p:grpSpPr>
      <p:sp>
        <p:nvSpPr>
          <p:cNvPr id="1676" name="Google Shape;1676;p28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77" name="Google Shape;1677;p284"/>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678" name="Google Shape;1678;p284"/>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79" name="Google Shape;1679;p28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80" name="Google Shape;1680;p28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681" name="Google Shape;1681;p28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8486352"/>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matchingName="3.0 Small Text Slide - White">
  <p:cSld name="3.0 Small Text Slide - White">
    <p:bg>
      <p:bgPr>
        <a:solidFill>
          <a:schemeClr val="lt1"/>
        </a:solidFill>
        <a:effectLst/>
      </p:bgPr>
    </p:bg>
    <p:spTree>
      <p:nvGrpSpPr>
        <p:cNvPr id="1" name="Shape 1682"/>
        <p:cNvGrpSpPr/>
        <p:nvPr/>
      </p:nvGrpSpPr>
      <p:grpSpPr>
        <a:xfrm>
          <a:off x="0" y="0"/>
          <a:ext cx="0" cy="0"/>
          <a:chOff x="0" y="0"/>
          <a:chExt cx="0" cy="0"/>
        </a:xfrm>
      </p:grpSpPr>
      <p:sp>
        <p:nvSpPr>
          <p:cNvPr id="1683" name="Google Shape;1683;p28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84" name="Google Shape;1684;p285"/>
          <p:cNvSpPr txBox="1">
            <a:spLocks noGrp="1"/>
          </p:cNvSpPr>
          <p:nvPr>
            <p:ph type="body" idx="1"/>
          </p:nvPr>
        </p:nvSpPr>
        <p:spPr>
          <a:xfrm>
            <a:off x="914400" y="3146500"/>
            <a:ext cx="6139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1685" name="Google Shape;1685;p285"/>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86" name="Google Shape;1686;p28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87" name="Google Shape;1687;p28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688" name="Google Shape;1688;p28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99917133"/>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matchingName="3.0 Eyebrow + Headline - White">
  <p:cSld name="3.0 Eyebrow + Headline - White">
    <p:bg>
      <p:bgPr>
        <a:solidFill>
          <a:schemeClr val="lt1"/>
        </a:solidFill>
        <a:effectLst/>
      </p:bgPr>
    </p:bg>
    <p:spTree>
      <p:nvGrpSpPr>
        <p:cNvPr id="1" name="Shape 1689"/>
        <p:cNvGrpSpPr/>
        <p:nvPr/>
      </p:nvGrpSpPr>
      <p:grpSpPr>
        <a:xfrm>
          <a:off x="0" y="0"/>
          <a:ext cx="0" cy="0"/>
          <a:chOff x="0" y="0"/>
          <a:chExt cx="0" cy="0"/>
        </a:xfrm>
      </p:grpSpPr>
      <p:sp>
        <p:nvSpPr>
          <p:cNvPr id="1690" name="Google Shape;1690;p28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91" name="Google Shape;1691;p28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92" name="Google Shape;1692;p28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693" name="Google Shape;1693;p28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694" name="Google Shape;1694;p28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4703792"/>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matchingName="3.1 Text Slide - White - Map Corner">
  <p:cSld name="3.1 Text Slide - White - Map Corner">
    <p:bg>
      <p:bgPr>
        <a:blipFill>
          <a:blip r:embed="rId2">
            <a:alphaModFix/>
          </a:blip>
          <a:stretch>
            <a:fillRect/>
          </a:stretch>
        </a:blipFill>
        <a:effectLst/>
      </p:bgPr>
    </p:bg>
    <p:spTree>
      <p:nvGrpSpPr>
        <p:cNvPr id="1" name="Shape 1695"/>
        <p:cNvGrpSpPr/>
        <p:nvPr/>
      </p:nvGrpSpPr>
      <p:grpSpPr>
        <a:xfrm>
          <a:off x="0" y="0"/>
          <a:ext cx="0" cy="0"/>
          <a:chOff x="0" y="0"/>
          <a:chExt cx="0" cy="0"/>
        </a:xfrm>
      </p:grpSpPr>
      <p:sp>
        <p:nvSpPr>
          <p:cNvPr id="1696" name="Google Shape;1696;p28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697" name="Google Shape;1697;p287"/>
          <p:cNvSpPr txBox="1">
            <a:spLocks noGrp="1"/>
          </p:cNvSpPr>
          <p:nvPr>
            <p:ph type="body" idx="1"/>
          </p:nvPr>
        </p:nvSpPr>
        <p:spPr>
          <a:xfrm>
            <a:off x="914400" y="3146500"/>
            <a:ext cx="45246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solidFill>
                  <a:schemeClr val="dk1"/>
                </a:solidFill>
                <a:highlight>
                  <a:srgbClr val="FFFFFF"/>
                </a:highlight>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698" name="Google Shape;1698;p287"/>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699" name="Google Shape;1699;p28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00" name="Google Shape;1700;p28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01" name="Google Shape;1701;p28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18260141"/>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matchingName="3.1 Small Text Slide - White - Map Corner">
  <p:cSld name="3.1 Small Text Slide - White - Map Corner">
    <p:bg>
      <p:bgPr>
        <a:blipFill>
          <a:blip r:embed="rId2">
            <a:alphaModFix/>
          </a:blip>
          <a:stretch>
            <a:fillRect/>
          </a:stretch>
        </a:blipFill>
        <a:effectLst/>
      </p:bgPr>
    </p:bg>
    <p:spTree>
      <p:nvGrpSpPr>
        <p:cNvPr id="1" name="Shape 1702"/>
        <p:cNvGrpSpPr/>
        <p:nvPr/>
      </p:nvGrpSpPr>
      <p:grpSpPr>
        <a:xfrm>
          <a:off x="0" y="0"/>
          <a:ext cx="0" cy="0"/>
          <a:chOff x="0" y="0"/>
          <a:chExt cx="0" cy="0"/>
        </a:xfrm>
      </p:grpSpPr>
      <p:sp>
        <p:nvSpPr>
          <p:cNvPr id="1703" name="Google Shape;1703;p28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704" name="Google Shape;1704;p288"/>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1705" name="Google Shape;1705;p288"/>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706" name="Google Shape;1706;p28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07" name="Google Shape;1707;p28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08" name="Google Shape;1708;p28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65102028"/>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matchingName="3.1 Headline + Eyebrow - White - Map Corner">
  <p:cSld name="3.1 Headline + Eyebrow - White - Map Corner">
    <p:bg>
      <p:bgPr>
        <a:blipFill>
          <a:blip r:embed="rId2">
            <a:alphaModFix/>
          </a:blip>
          <a:stretch>
            <a:fillRect/>
          </a:stretch>
        </a:blipFill>
        <a:effectLst/>
      </p:bgPr>
    </p:bg>
    <p:spTree>
      <p:nvGrpSpPr>
        <p:cNvPr id="1" name="Shape 1709"/>
        <p:cNvGrpSpPr/>
        <p:nvPr/>
      </p:nvGrpSpPr>
      <p:grpSpPr>
        <a:xfrm>
          <a:off x="0" y="0"/>
          <a:ext cx="0" cy="0"/>
          <a:chOff x="0" y="0"/>
          <a:chExt cx="0" cy="0"/>
        </a:xfrm>
      </p:grpSpPr>
      <p:sp>
        <p:nvSpPr>
          <p:cNvPr id="1710" name="Google Shape;1710;p28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711" name="Google Shape;1711;p28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712" name="Google Shape;1712;p28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13" name="Google Shape;1713;p28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14" name="Google Shape;1714;p28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40347494"/>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matchingName="3.0_Text Left - Image Block Right">
  <p:cSld name="3.0_Text Left - Image Block Right">
    <p:bg>
      <p:bgPr>
        <a:solidFill>
          <a:schemeClr val="lt1"/>
        </a:solidFill>
        <a:effectLst/>
      </p:bgPr>
    </p:bg>
    <p:spTree>
      <p:nvGrpSpPr>
        <p:cNvPr id="1" name="Shape 1715"/>
        <p:cNvGrpSpPr/>
        <p:nvPr/>
      </p:nvGrpSpPr>
      <p:grpSpPr>
        <a:xfrm>
          <a:off x="0" y="0"/>
          <a:ext cx="0" cy="0"/>
          <a:chOff x="0" y="0"/>
          <a:chExt cx="0" cy="0"/>
        </a:xfrm>
      </p:grpSpPr>
      <p:sp>
        <p:nvSpPr>
          <p:cNvPr id="1716" name="Google Shape;1716;p290"/>
          <p:cNvSpPr>
            <a:spLocks noGrp="1"/>
          </p:cNvSpPr>
          <p:nvPr>
            <p:ph type="pic" idx="2"/>
          </p:nvPr>
        </p:nvSpPr>
        <p:spPr>
          <a:xfrm>
            <a:off x="9144000" y="-133500"/>
            <a:ext cx="9322800" cy="10554000"/>
          </a:xfrm>
          <a:prstGeom prst="rect">
            <a:avLst/>
          </a:prstGeom>
          <a:noFill/>
          <a:ln>
            <a:noFill/>
          </a:ln>
        </p:spPr>
      </p:sp>
      <p:sp>
        <p:nvSpPr>
          <p:cNvPr id="1717" name="Google Shape;1717;p290"/>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500"/>
              <a:buFont typeface="Open Sans SemiBold"/>
              <a:buNone/>
            </a:pPr>
            <a:fld id="{00000000-1234-1234-1234-123412341234}" type="slidenum">
              <a:rPr lang="en" sz="10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500"/>
                <a:buFont typeface="Open Sans SemiBold"/>
                <a:buNone/>
              </a:pPr>
              <a:t>‹#›</a:t>
            </a:fld>
            <a:endParaRPr sz="1000" b="0" i="0">
              <a:solidFill>
                <a:schemeClr val="lt1"/>
              </a:solidFill>
              <a:latin typeface="Open Sans SemiBold"/>
              <a:ea typeface="Open Sans SemiBold"/>
              <a:cs typeface="Open Sans SemiBold"/>
              <a:sym typeface="Open Sans SemiBold"/>
            </a:endParaRPr>
          </a:p>
        </p:txBody>
      </p:sp>
      <p:sp>
        <p:nvSpPr>
          <p:cNvPr id="1718" name="Google Shape;1718;p29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19" name="Google Shape;1719;p29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720" name="Google Shape;1720;p29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721" name="Google Shape;1721;p29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722" name="Google Shape;1722;p290"/>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723" name="Google Shape;1723;p290"/>
          <p:cNvSpPr txBox="1">
            <a:spLocks noGrp="1"/>
          </p:cNvSpPr>
          <p:nvPr>
            <p:ph type="body" idx="3"/>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335645599"/>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matchingName="3.1 Corner Texture Section Slide-Via Blue">
  <p:cSld name="3.1 Corner Texture Section Slide-Via Blue">
    <p:bg>
      <p:bgPr>
        <a:blipFill>
          <a:blip r:embed="rId2">
            <a:alphaModFix/>
          </a:blip>
          <a:stretch>
            <a:fillRect/>
          </a:stretch>
        </a:blipFill>
        <a:effectLst/>
      </p:bgPr>
    </p:bg>
    <p:spTree>
      <p:nvGrpSpPr>
        <p:cNvPr id="1" name="Shape 1724"/>
        <p:cNvGrpSpPr/>
        <p:nvPr/>
      </p:nvGrpSpPr>
      <p:grpSpPr>
        <a:xfrm>
          <a:off x="0" y="0"/>
          <a:ext cx="0" cy="0"/>
          <a:chOff x="0" y="0"/>
          <a:chExt cx="0" cy="0"/>
        </a:xfrm>
      </p:grpSpPr>
      <p:sp>
        <p:nvSpPr>
          <p:cNvPr id="1725" name="Google Shape;1725;p291"/>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
        <p:nvSpPr>
          <p:cNvPr id="1726" name="Google Shape;1726;p29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727" name="Google Shape;1727;p29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728" name="Google Shape;1728;p29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29" name="Google Shape;1729;p29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8196090"/>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matchingName="3.1b Corner Texture Section Slide-Remix Blue">
  <p:cSld name="3.1b Corner Texture Section Slide-Remix Blue">
    <p:bg>
      <p:bgPr>
        <a:blipFill>
          <a:blip r:embed="rId2">
            <a:alphaModFix/>
          </a:blip>
          <a:stretch>
            <a:fillRect/>
          </a:stretch>
        </a:blipFill>
        <a:effectLst/>
      </p:bgPr>
    </p:bg>
    <p:spTree>
      <p:nvGrpSpPr>
        <p:cNvPr id="1" name="Shape 1730"/>
        <p:cNvGrpSpPr/>
        <p:nvPr/>
      </p:nvGrpSpPr>
      <p:grpSpPr>
        <a:xfrm>
          <a:off x="0" y="0"/>
          <a:ext cx="0" cy="0"/>
          <a:chOff x="0" y="0"/>
          <a:chExt cx="0" cy="0"/>
        </a:xfrm>
      </p:grpSpPr>
      <p:sp>
        <p:nvSpPr>
          <p:cNvPr id="1731" name="Google Shape;1731;p292"/>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
        <p:nvSpPr>
          <p:cNvPr id="1732" name="Google Shape;1732;p29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733" name="Google Shape;1733;p29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734" name="Google Shape;1734;p29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35" name="Google Shape;1735;p29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57325187"/>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matchingName="3.1c Corner Texture Section Slide-Dark Blue">
  <p:cSld name="3.1c Corner Texture Section Slide-Dark Blue">
    <p:bg>
      <p:bgPr>
        <a:blipFill>
          <a:blip r:embed="rId2">
            <a:alphaModFix/>
          </a:blip>
          <a:stretch>
            <a:fillRect/>
          </a:stretch>
        </a:blipFill>
        <a:effectLst/>
      </p:bgPr>
    </p:bg>
    <p:spTree>
      <p:nvGrpSpPr>
        <p:cNvPr id="1" name="Shape 1736"/>
        <p:cNvGrpSpPr/>
        <p:nvPr/>
      </p:nvGrpSpPr>
      <p:grpSpPr>
        <a:xfrm>
          <a:off x="0" y="0"/>
          <a:ext cx="0" cy="0"/>
          <a:chOff x="0" y="0"/>
          <a:chExt cx="0" cy="0"/>
        </a:xfrm>
      </p:grpSpPr>
      <p:sp>
        <p:nvSpPr>
          <p:cNvPr id="1737" name="Google Shape;1737;p293"/>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
        <p:nvSpPr>
          <p:cNvPr id="1738" name="Google Shape;1738;p29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739" name="Google Shape;1739;p29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740" name="Google Shape;1740;p29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41" name="Google Shape;1741;p29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23315566"/>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matchingName="3.1d Corner Section Section Slide-Pale Blue">
  <p:cSld name="3.1d Corner Section Section Slide-Pale Blue">
    <p:bg>
      <p:bgPr>
        <a:blipFill>
          <a:blip r:embed="rId2">
            <a:alphaModFix/>
          </a:blip>
          <a:stretch>
            <a:fillRect/>
          </a:stretch>
        </a:blipFill>
        <a:effectLst/>
      </p:bgPr>
    </p:bg>
    <p:spTree>
      <p:nvGrpSpPr>
        <p:cNvPr id="1" name="Shape 1742"/>
        <p:cNvGrpSpPr/>
        <p:nvPr/>
      </p:nvGrpSpPr>
      <p:grpSpPr>
        <a:xfrm>
          <a:off x="0" y="0"/>
          <a:ext cx="0" cy="0"/>
          <a:chOff x="0" y="0"/>
          <a:chExt cx="0" cy="0"/>
        </a:xfrm>
      </p:grpSpPr>
      <p:sp>
        <p:nvSpPr>
          <p:cNvPr id="1743" name="Google Shape;1743;p29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744" name="Google Shape;1744;p29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45" name="Google Shape;1745;p29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46" name="Google Shape;1746;p29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747" name="Google Shape;1747;p294"/>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SzPts val="3000"/>
              <a:buNone/>
              <a:defRPr sz="6000"/>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Tree>
    <p:extLst>
      <p:ext uri="{BB962C8B-B14F-4D97-AF65-F5344CB8AC3E}">
        <p14:creationId xmlns:p14="http://schemas.microsoft.com/office/powerpoint/2010/main" val="3827527676"/>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matchingName="3.0 Blank - White">
  <p:cSld name="3.0 Blank - White">
    <p:bg>
      <p:bgPr>
        <a:solidFill>
          <a:srgbClr val="FFFFFF"/>
        </a:solidFill>
        <a:effectLst/>
      </p:bgPr>
    </p:bg>
    <p:spTree>
      <p:nvGrpSpPr>
        <p:cNvPr id="1" name="Shape 1748"/>
        <p:cNvGrpSpPr/>
        <p:nvPr/>
      </p:nvGrpSpPr>
      <p:grpSpPr>
        <a:xfrm>
          <a:off x="0" y="0"/>
          <a:ext cx="0" cy="0"/>
          <a:chOff x="0" y="0"/>
          <a:chExt cx="0" cy="0"/>
        </a:xfrm>
      </p:grpSpPr>
      <p:sp>
        <p:nvSpPr>
          <p:cNvPr id="1749" name="Google Shape;1749;p29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50" name="Google Shape;1750;p29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751" name="Google Shape;1751;p29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49233523"/>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matchingName="3.1 Blank - White Map Corner">
  <p:cSld name="3.1 Blank - White Map Corner">
    <p:bg>
      <p:bgPr>
        <a:blipFill>
          <a:blip r:embed="rId2">
            <a:alphaModFix/>
          </a:blip>
          <a:stretch>
            <a:fillRect/>
          </a:stretch>
        </a:blipFill>
        <a:effectLst/>
      </p:bgPr>
    </p:bg>
    <p:spTree>
      <p:nvGrpSpPr>
        <p:cNvPr id="1" name="Shape 1752"/>
        <p:cNvGrpSpPr/>
        <p:nvPr/>
      </p:nvGrpSpPr>
      <p:grpSpPr>
        <a:xfrm>
          <a:off x="0" y="0"/>
          <a:ext cx="0" cy="0"/>
          <a:chOff x="0" y="0"/>
          <a:chExt cx="0" cy="0"/>
        </a:xfrm>
      </p:grpSpPr>
      <p:sp>
        <p:nvSpPr>
          <p:cNvPr id="1753" name="Google Shape;1753;p29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54" name="Google Shape;1754;p29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55" name="Google Shape;1755;p29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9671062"/>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matchingName="3.2 Blank - White - map">
  <p:cSld name="3.2 Blank - White - map">
    <p:bg>
      <p:bgPr>
        <a:blipFill>
          <a:blip r:embed="rId2">
            <a:alphaModFix/>
          </a:blip>
          <a:stretch>
            <a:fillRect/>
          </a:stretch>
        </a:blipFill>
        <a:effectLst/>
      </p:bgPr>
    </p:bg>
    <p:spTree>
      <p:nvGrpSpPr>
        <p:cNvPr id="1" name="Shape 1756"/>
        <p:cNvGrpSpPr/>
        <p:nvPr/>
      </p:nvGrpSpPr>
      <p:grpSpPr>
        <a:xfrm>
          <a:off x="0" y="0"/>
          <a:ext cx="0" cy="0"/>
          <a:chOff x="0" y="0"/>
          <a:chExt cx="0" cy="0"/>
        </a:xfrm>
      </p:grpSpPr>
      <p:sp>
        <p:nvSpPr>
          <p:cNvPr id="1757" name="Google Shape;1757;p29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58" name="Google Shape;1758;p29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59" name="Google Shape;1759;p29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00248405"/>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matchingName="3.0 Blank - Blue">
  <p:cSld name="3.0 Blank - Blue">
    <p:bg>
      <p:bgPr>
        <a:solidFill>
          <a:schemeClr val="accent1"/>
        </a:solidFill>
        <a:effectLst/>
      </p:bgPr>
    </p:bg>
    <p:spTree>
      <p:nvGrpSpPr>
        <p:cNvPr id="1" name="Shape 1760"/>
        <p:cNvGrpSpPr/>
        <p:nvPr/>
      </p:nvGrpSpPr>
      <p:grpSpPr>
        <a:xfrm>
          <a:off x="0" y="0"/>
          <a:ext cx="0" cy="0"/>
          <a:chOff x="0" y="0"/>
          <a:chExt cx="0" cy="0"/>
        </a:xfrm>
      </p:grpSpPr>
      <p:sp>
        <p:nvSpPr>
          <p:cNvPr id="1761" name="Google Shape;1761;p29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62" name="Google Shape;1762;p29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763" name="Google Shape;1763;p29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97780136"/>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matchingName="3.1 Blank - Blue Map Corner">
  <p:cSld name="3.1 Blank - Blue Map Corner">
    <p:bg>
      <p:bgPr>
        <a:blipFill>
          <a:blip r:embed="rId2">
            <a:alphaModFix/>
          </a:blip>
          <a:stretch>
            <a:fillRect/>
          </a:stretch>
        </a:blipFill>
        <a:effectLst/>
      </p:bgPr>
    </p:bg>
    <p:spTree>
      <p:nvGrpSpPr>
        <p:cNvPr id="1" name="Shape 1764"/>
        <p:cNvGrpSpPr/>
        <p:nvPr/>
      </p:nvGrpSpPr>
      <p:grpSpPr>
        <a:xfrm>
          <a:off x="0" y="0"/>
          <a:ext cx="0" cy="0"/>
          <a:chOff x="0" y="0"/>
          <a:chExt cx="0" cy="0"/>
        </a:xfrm>
      </p:grpSpPr>
      <p:sp>
        <p:nvSpPr>
          <p:cNvPr id="1765" name="Google Shape;1765;p29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66" name="Google Shape;1766;p29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67" name="Google Shape;1767;p29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1486200"/>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matchingName="3.2 Blank - Blue Map">
  <p:cSld name="3.2 Blank - Blue Map">
    <p:bg>
      <p:bgPr>
        <a:blipFill>
          <a:blip r:embed="rId2">
            <a:alphaModFix/>
          </a:blip>
          <a:stretch>
            <a:fillRect/>
          </a:stretch>
        </a:blipFill>
        <a:effectLst/>
      </p:bgPr>
    </p:bg>
    <p:spTree>
      <p:nvGrpSpPr>
        <p:cNvPr id="1" name="Shape 1768"/>
        <p:cNvGrpSpPr/>
        <p:nvPr/>
      </p:nvGrpSpPr>
      <p:grpSpPr>
        <a:xfrm>
          <a:off x="0" y="0"/>
          <a:ext cx="0" cy="0"/>
          <a:chOff x="0" y="0"/>
          <a:chExt cx="0" cy="0"/>
        </a:xfrm>
      </p:grpSpPr>
      <p:sp>
        <p:nvSpPr>
          <p:cNvPr id="1769" name="Google Shape;1769;p30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70" name="Google Shape;1770;p30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71" name="Google Shape;1771;p30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97315972"/>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matchingName="3.0 Blank - Remix Blue">
  <p:cSld name="3.0 Blank - Remix Blue">
    <p:bg>
      <p:bgPr>
        <a:solidFill>
          <a:schemeClr val="accent3"/>
        </a:solidFill>
        <a:effectLst/>
      </p:bgPr>
    </p:bg>
    <p:spTree>
      <p:nvGrpSpPr>
        <p:cNvPr id="1" name="Shape 1772"/>
        <p:cNvGrpSpPr/>
        <p:nvPr/>
      </p:nvGrpSpPr>
      <p:grpSpPr>
        <a:xfrm>
          <a:off x="0" y="0"/>
          <a:ext cx="0" cy="0"/>
          <a:chOff x="0" y="0"/>
          <a:chExt cx="0" cy="0"/>
        </a:xfrm>
      </p:grpSpPr>
      <p:sp>
        <p:nvSpPr>
          <p:cNvPr id="1773" name="Google Shape;1773;p30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74" name="Google Shape;1774;p30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775" name="Google Shape;1775;p30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43023265"/>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matchingName="3.1 Blank - Remix Blue Map Corner">
  <p:cSld name="3.1 Blank - Remix Blue Map Corner">
    <p:bg>
      <p:bgPr>
        <a:blipFill>
          <a:blip r:embed="rId2">
            <a:alphaModFix/>
          </a:blip>
          <a:stretch>
            <a:fillRect/>
          </a:stretch>
        </a:blipFill>
        <a:effectLst/>
      </p:bgPr>
    </p:bg>
    <p:spTree>
      <p:nvGrpSpPr>
        <p:cNvPr id="1" name="Shape 1776"/>
        <p:cNvGrpSpPr/>
        <p:nvPr/>
      </p:nvGrpSpPr>
      <p:grpSpPr>
        <a:xfrm>
          <a:off x="0" y="0"/>
          <a:ext cx="0" cy="0"/>
          <a:chOff x="0" y="0"/>
          <a:chExt cx="0" cy="0"/>
        </a:xfrm>
      </p:grpSpPr>
      <p:sp>
        <p:nvSpPr>
          <p:cNvPr id="1777" name="Google Shape;1777;p30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78" name="Google Shape;1778;p30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79" name="Google Shape;1779;p30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4636215"/>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matchingName="3.2 Blank - Remix Blue Map">
  <p:cSld name="3.2 Blank - Remix Blue Map">
    <p:bg>
      <p:bgPr>
        <a:blipFill>
          <a:blip r:embed="rId2">
            <a:alphaModFix/>
          </a:blip>
          <a:stretch>
            <a:fillRect/>
          </a:stretch>
        </a:blipFill>
        <a:effectLst/>
      </p:bgPr>
    </p:bg>
    <p:spTree>
      <p:nvGrpSpPr>
        <p:cNvPr id="1" name="Shape 1780"/>
        <p:cNvGrpSpPr/>
        <p:nvPr/>
      </p:nvGrpSpPr>
      <p:grpSpPr>
        <a:xfrm>
          <a:off x="0" y="0"/>
          <a:ext cx="0" cy="0"/>
          <a:chOff x="0" y="0"/>
          <a:chExt cx="0" cy="0"/>
        </a:xfrm>
      </p:grpSpPr>
      <p:sp>
        <p:nvSpPr>
          <p:cNvPr id="1781" name="Google Shape;1781;p30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82" name="Google Shape;1782;p30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83" name="Google Shape;1783;p30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93194096"/>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matchingName="3.0 Blank - Dark Blue">
  <p:cSld name="3.0 Blank - Dark Blue">
    <p:bg>
      <p:bgPr>
        <a:solidFill>
          <a:schemeClr val="dk2"/>
        </a:solidFill>
        <a:effectLst/>
      </p:bgPr>
    </p:bg>
    <p:spTree>
      <p:nvGrpSpPr>
        <p:cNvPr id="1" name="Shape 1784"/>
        <p:cNvGrpSpPr/>
        <p:nvPr/>
      </p:nvGrpSpPr>
      <p:grpSpPr>
        <a:xfrm>
          <a:off x="0" y="0"/>
          <a:ext cx="0" cy="0"/>
          <a:chOff x="0" y="0"/>
          <a:chExt cx="0" cy="0"/>
        </a:xfrm>
      </p:grpSpPr>
      <p:sp>
        <p:nvSpPr>
          <p:cNvPr id="1785" name="Google Shape;1785;p30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86" name="Google Shape;1786;p30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787" name="Google Shape;1787;p30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54638598"/>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matchingName="3.1 Blank - Dark Blue Map Corner">
  <p:cSld name="3.1 Blank - Dark Blue Map Corner">
    <p:bg>
      <p:bgPr>
        <a:blipFill>
          <a:blip r:embed="rId2">
            <a:alphaModFix/>
          </a:blip>
          <a:stretch>
            <a:fillRect/>
          </a:stretch>
        </a:blipFill>
        <a:effectLst/>
      </p:bgPr>
    </p:bg>
    <p:spTree>
      <p:nvGrpSpPr>
        <p:cNvPr id="1" name="Shape 1788"/>
        <p:cNvGrpSpPr/>
        <p:nvPr/>
      </p:nvGrpSpPr>
      <p:grpSpPr>
        <a:xfrm>
          <a:off x="0" y="0"/>
          <a:ext cx="0" cy="0"/>
          <a:chOff x="0" y="0"/>
          <a:chExt cx="0" cy="0"/>
        </a:xfrm>
      </p:grpSpPr>
      <p:sp>
        <p:nvSpPr>
          <p:cNvPr id="1789" name="Google Shape;1789;p30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790" name="Google Shape;1790;p30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791" name="Google Shape;1791;p30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90722354"/>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matchingName="1.3b Title Slide - Circle Right - Remix Blue">
  <p:cSld name="1.3b Title Slide - Circle Right - Remix Blue">
    <p:bg>
      <p:bgPr>
        <a:blipFill>
          <a:blip r:embed="rId2">
            <a:alphaModFix/>
          </a:blip>
          <a:stretch>
            <a:fillRect/>
          </a:stretch>
        </a:blipFill>
        <a:effectLst/>
      </p:bgPr>
    </p:bg>
    <p:spTree>
      <p:nvGrpSpPr>
        <p:cNvPr id="1" name="Shape 1792"/>
        <p:cNvGrpSpPr/>
        <p:nvPr/>
      </p:nvGrpSpPr>
      <p:grpSpPr>
        <a:xfrm>
          <a:off x="0" y="0"/>
          <a:ext cx="0" cy="0"/>
          <a:chOff x="0" y="0"/>
          <a:chExt cx="0" cy="0"/>
        </a:xfrm>
      </p:grpSpPr>
      <p:sp>
        <p:nvSpPr>
          <p:cNvPr id="1793" name="Google Shape;1793;p306"/>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794" name="Google Shape;1794;p306"/>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795" name="Google Shape;1795;p306"/>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796" name="Google Shape;1796;p306"/>
          <p:cNvSpPr txBox="1">
            <a:spLocks noGrp="1"/>
          </p:cNvSpPr>
          <p:nvPr>
            <p:ph type="subTitle" idx="2"/>
          </p:nvPr>
        </p:nvSpPr>
        <p:spPr>
          <a:xfrm>
            <a:off x="914400" y="5485500"/>
            <a:ext cx="62472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3361061636"/>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459.xml><?xml version="1.0" encoding="utf-8"?>
<p:sldLayout xmlns:a="http://schemas.openxmlformats.org/drawingml/2006/main" xmlns:r="http://schemas.openxmlformats.org/officeDocument/2006/relationships" xmlns:p="http://schemas.openxmlformats.org/presentationml/2006/main" matchingName="1.3 Title Slide - Circle Right - Via Blue">
  <p:cSld name="1.3 Title Slide - Circle Right - Via Blue">
    <p:bg>
      <p:bgPr>
        <a:blipFill>
          <a:blip r:embed="rId2">
            <a:alphaModFix/>
          </a:blip>
          <a:stretch>
            <a:fillRect/>
          </a:stretch>
        </a:blipFill>
        <a:effectLst/>
      </p:bgPr>
    </p:bg>
    <p:spTree>
      <p:nvGrpSpPr>
        <p:cNvPr id="1" name="Shape 1797"/>
        <p:cNvGrpSpPr/>
        <p:nvPr/>
      </p:nvGrpSpPr>
      <p:grpSpPr>
        <a:xfrm>
          <a:off x="0" y="0"/>
          <a:ext cx="0" cy="0"/>
          <a:chOff x="0" y="0"/>
          <a:chExt cx="0" cy="0"/>
        </a:xfrm>
      </p:grpSpPr>
      <p:sp>
        <p:nvSpPr>
          <p:cNvPr id="1798" name="Google Shape;1798;p307"/>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799" name="Google Shape;1799;p307"/>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800" name="Google Shape;1800;p307"/>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801" name="Google Shape;1801;p307"/>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469581985"/>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460.xml><?xml version="1.0" encoding="utf-8"?>
<p:sldLayout xmlns:a="http://schemas.openxmlformats.org/drawingml/2006/main" xmlns:r="http://schemas.openxmlformats.org/officeDocument/2006/relationships" xmlns:p="http://schemas.openxmlformats.org/presentationml/2006/main" matchingName="1.3c Title Slide - Circle Right - Dark Blue">
  <p:cSld name="1.3c Title Slide - Circle Right - Dark Blue">
    <p:bg>
      <p:bgPr>
        <a:blipFill>
          <a:blip r:embed="rId2">
            <a:alphaModFix/>
          </a:blip>
          <a:stretch>
            <a:fillRect/>
          </a:stretch>
        </a:blipFill>
        <a:effectLst/>
      </p:bgPr>
    </p:bg>
    <p:spTree>
      <p:nvGrpSpPr>
        <p:cNvPr id="1" name="Shape 1802"/>
        <p:cNvGrpSpPr/>
        <p:nvPr/>
      </p:nvGrpSpPr>
      <p:grpSpPr>
        <a:xfrm>
          <a:off x="0" y="0"/>
          <a:ext cx="0" cy="0"/>
          <a:chOff x="0" y="0"/>
          <a:chExt cx="0" cy="0"/>
        </a:xfrm>
      </p:grpSpPr>
      <p:sp>
        <p:nvSpPr>
          <p:cNvPr id="1803" name="Google Shape;1803;p308"/>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804" name="Google Shape;1804;p308"/>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805" name="Google Shape;1805;p308"/>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806" name="Google Shape;1806;p308"/>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816568286"/>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461.xml><?xml version="1.0" encoding="utf-8"?>
<p:sldLayout xmlns:a="http://schemas.openxmlformats.org/drawingml/2006/main" xmlns:r="http://schemas.openxmlformats.org/officeDocument/2006/relationships" xmlns:p="http://schemas.openxmlformats.org/presentationml/2006/main" matchingName="4.3 Angled 1:2">
  <p:cSld name="4.3 Angled 1:2">
    <p:bg>
      <p:bgPr>
        <a:solidFill>
          <a:srgbClr val="FFFFFF"/>
        </a:solidFill>
        <a:effectLst/>
      </p:bgPr>
    </p:bg>
    <p:spTree>
      <p:nvGrpSpPr>
        <p:cNvPr id="1" name="Shape 1807"/>
        <p:cNvGrpSpPr/>
        <p:nvPr/>
      </p:nvGrpSpPr>
      <p:grpSpPr>
        <a:xfrm>
          <a:off x="0" y="0"/>
          <a:ext cx="0" cy="0"/>
          <a:chOff x="0" y="0"/>
          <a:chExt cx="0" cy="0"/>
        </a:xfrm>
      </p:grpSpPr>
      <p:sp>
        <p:nvSpPr>
          <p:cNvPr id="1808" name="Google Shape;1808;p309"/>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dk2"/>
          </a:solidFill>
          <a:ln>
            <a:noFill/>
          </a:ln>
        </p:spPr>
      </p:sp>
      <p:sp>
        <p:nvSpPr>
          <p:cNvPr id="1809" name="Google Shape;1809;p30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10" name="Google Shape;1810;p30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11" name="Google Shape;1811;p30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12" name="Google Shape;1812;p30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13" name="Google Shape;1813;p30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860298925"/>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matchingName="4.3 Angled 1:1">
  <p:cSld name="4.3 Angled 1:1">
    <p:bg>
      <p:bgPr>
        <a:solidFill>
          <a:srgbClr val="FFFFFF"/>
        </a:solidFill>
        <a:effectLst/>
      </p:bgPr>
    </p:bg>
    <p:spTree>
      <p:nvGrpSpPr>
        <p:cNvPr id="1" name="Shape 1814"/>
        <p:cNvGrpSpPr/>
        <p:nvPr/>
      </p:nvGrpSpPr>
      <p:grpSpPr>
        <a:xfrm>
          <a:off x="0" y="0"/>
          <a:ext cx="0" cy="0"/>
          <a:chOff x="0" y="0"/>
          <a:chExt cx="0" cy="0"/>
        </a:xfrm>
      </p:grpSpPr>
      <p:sp>
        <p:nvSpPr>
          <p:cNvPr id="1815" name="Google Shape;1815;p310"/>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dk2"/>
          </a:solidFill>
          <a:ln>
            <a:noFill/>
          </a:ln>
        </p:spPr>
      </p:sp>
      <p:sp>
        <p:nvSpPr>
          <p:cNvPr id="1816" name="Google Shape;1816;p31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17" name="Google Shape;1817;p31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18" name="Google Shape;1818;p31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19" name="Google Shape;1819;p31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20" name="Google Shape;1820;p31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748478011"/>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matchingName="4.3 Angled 2:1">
  <p:cSld name="4.3 Angled 2:1">
    <p:bg>
      <p:bgPr>
        <a:solidFill>
          <a:srgbClr val="FFFFFF"/>
        </a:solidFill>
        <a:effectLst/>
      </p:bgPr>
    </p:bg>
    <p:spTree>
      <p:nvGrpSpPr>
        <p:cNvPr id="1" name="Shape 1821"/>
        <p:cNvGrpSpPr/>
        <p:nvPr/>
      </p:nvGrpSpPr>
      <p:grpSpPr>
        <a:xfrm>
          <a:off x="0" y="0"/>
          <a:ext cx="0" cy="0"/>
          <a:chOff x="0" y="0"/>
          <a:chExt cx="0" cy="0"/>
        </a:xfrm>
      </p:grpSpPr>
      <p:sp>
        <p:nvSpPr>
          <p:cNvPr id="1822" name="Google Shape;1822;p311"/>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sp>
        <p:nvSpPr>
          <p:cNvPr id="1823" name="Google Shape;1823;p31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24" name="Google Shape;1824;p31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25" name="Google Shape;1825;p31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26" name="Google Shape;1826;p31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Onest SemiBold"/>
              <a:buNone/>
              <a:defRPr sz="4000">
                <a:solidFill>
                  <a:schemeClr val="dk1"/>
                </a:solidFill>
                <a:latin typeface="Onest SemiBold"/>
                <a:ea typeface="Onest SemiBold"/>
                <a:cs typeface="Onest SemiBold"/>
                <a:sym typeface="Onest SemiBold"/>
              </a:defRPr>
            </a:lvl1pPr>
            <a:lvl2pPr lvl="1">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9pPr>
          </a:lstStyle>
          <a:p>
            <a:endParaRPr/>
          </a:p>
        </p:txBody>
      </p:sp>
      <p:sp>
        <p:nvSpPr>
          <p:cNvPr id="1827" name="Google Shape;1827;p31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589094349"/>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matchingName="4.0 Angled 1:2">
  <p:cSld name="4.0 Angled 1:2">
    <p:bg>
      <p:bgPr>
        <a:solidFill>
          <a:srgbClr val="FFFFFF"/>
        </a:solidFill>
        <a:effectLst/>
      </p:bgPr>
    </p:bg>
    <p:spTree>
      <p:nvGrpSpPr>
        <p:cNvPr id="1" name="Shape 1828"/>
        <p:cNvGrpSpPr/>
        <p:nvPr/>
      </p:nvGrpSpPr>
      <p:grpSpPr>
        <a:xfrm>
          <a:off x="0" y="0"/>
          <a:ext cx="0" cy="0"/>
          <a:chOff x="0" y="0"/>
          <a:chExt cx="0" cy="0"/>
        </a:xfrm>
      </p:grpSpPr>
      <p:sp>
        <p:nvSpPr>
          <p:cNvPr id="1829" name="Google Shape;1829;p312"/>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1"/>
          </a:solidFill>
          <a:ln>
            <a:noFill/>
          </a:ln>
        </p:spPr>
      </p:sp>
      <p:sp>
        <p:nvSpPr>
          <p:cNvPr id="1830" name="Google Shape;1830;p31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31" name="Google Shape;1831;p31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32" name="Google Shape;1832;p31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33" name="Google Shape;1833;p31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34" name="Google Shape;1834;p31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892980763"/>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matchingName="4.0 Angled 1:1">
  <p:cSld name="4.0 Angled 1:1">
    <p:bg>
      <p:bgPr>
        <a:solidFill>
          <a:srgbClr val="FFFFFF"/>
        </a:solidFill>
        <a:effectLst/>
      </p:bgPr>
    </p:bg>
    <p:spTree>
      <p:nvGrpSpPr>
        <p:cNvPr id="1" name="Shape 1835"/>
        <p:cNvGrpSpPr/>
        <p:nvPr/>
      </p:nvGrpSpPr>
      <p:grpSpPr>
        <a:xfrm>
          <a:off x="0" y="0"/>
          <a:ext cx="0" cy="0"/>
          <a:chOff x="0" y="0"/>
          <a:chExt cx="0" cy="0"/>
        </a:xfrm>
      </p:grpSpPr>
      <p:sp>
        <p:nvSpPr>
          <p:cNvPr id="1836" name="Google Shape;1836;p313"/>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1"/>
          </a:solidFill>
          <a:ln>
            <a:noFill/>
          </a:ln>
        </p:spPr>
      </p:sp>
      <p:sp>
        <p:nvSpPr>
          <p:cNvPr id="1837" name="Google Shape;1837;p31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38" name="Google Shape;1838;p31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39" name="Google Shape;1839;p31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40" name="Google Shape;1840;p31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41" name="Google Shape;1841;p31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542806002"/>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matchingName="4.0 Angled 2:1">
  <p:cSld name="4.0 Angled 2:1">
    <p:bg>
      <p:bgPr>
        <a:solidFill>
          <a:srgbClr val="FFFFFF"/>
        </a:solidFill>
        <a:effectLst/>
      </p:bgPr>
    </p:bg>
    <p:spTree>
      <p:nvGrpSpPr>
        <p:cNvPr id="1" name="Shape 1842"/>
        <p:cNvGrpSpPr/>
        <p:nvPr/>
      </p:nvGrpSpPr>
      <p:grpSpPr>
        <a:xfrm>
          <a:off x="0" y="0"/>
          <a:ext cx="0" cy="0"/>
          <a:chOff x="0" y="0"/>
          <a:chExt cx="0" cy="0"/>
        </a:xfrm>
      </p:grpSpPr>
      <p:sp>
        <p:nvSpPr>
          <p:cNvPr id="1843" name="Google Shape;1843;p314"/>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1"/>
          </a:solidFill>
          <a:ln>
            <a:noFill/>
          </a:ln>
        </p:spPr>
      </p:sp>
      <p:sp>
        <p:nvSpPr>
          <p:cNvPr id="1844" name="Google Shape;1844;p31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45" name="Google Shape;1845;p31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46" name="Google Shape;1846;p31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47" name="Google Shape;1847;p31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48" name="Google Shape;1848;p31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295216781"/>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matchingName="4.1 Angled 1:2">
  <p:cSld name="4.1 Angled 1:2">
    <p:bg>
      <p:bgPr>
        <a:solidFill>
          <a:srgbClr val="FFFFFF"/>
        </a:solidFill>
        <a:effectLst/>
      </p:bgPr>
    </p:bg>
    <p:spTree>
      <p:nvGrpSpPr>
        <p:cNvPr id="1" name="Shape 1849"/>
        <p:cNvGrpSpPr/>
        <p:nvPr/>
      </p:nvGrpSpPr>
      <p:grpSpPr>
        <a:xfrm>
          <a:off x="0" y="0"/>
          <a:ext cx="0" cy="0"/>
          <a:chOff x="0" y="0"/>
          <a:chExt cx="0" cy="0"/>
        </a:xfrm>
      </p:grpSpPr>
      <p:sp>
        <p:nvSpPr>
          <p:cNvPr id="1850" name="Google Shape;1850;p315"/>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3"/>
          </a:solidFill>
          <a:ln>
            <a:noFill/>
          </a:ln>
        </p:spPr>
      </p:sp>
      <p:sp>
        <p:nvSpPr>
          <p:cNvPr id="1851" name="Google Shape;1851;p31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52" name="Google Shape;1852;p31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53" name="Google Shape;1853;p31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54" name="Google Shape;1854;p31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Onest SemiBold"/>
              <a:buNone/>
              <a:defRPr sz="4000">
                <a:solidFill>
                  <a:schemeClr val="dk1"/>
                </a:solidFill>
                <a:latin typeface="Onest SemiBold"/>
                <a:ea typeface="Onest SemiBold"/>
                <a:cs typeface="Onest SemiBold"/>
                <a:sym typeface="Onest SemiBold"/>
              </a:defRPr>
            </a:lvl1pPr>
            <a:lvl2pPr lvl="1">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9pPr>
          </a:lstStyle>
          <a:p>
            <a:endParaRPr/>
          </a:p>
        </p:txBody>
      </p:sp>
      <p:sp>
        <p:nvSpPr>
          <p:cNvPr id="1855" name="Google Shape;1855;p31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162802421"/>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matchingName="4.1 Angled 1:1">
  <p:cSld name="4.1 Angled 1:1">
    <p:bg>
      <p:bgPr>
        <a:solidFill>
          <a:srgbClr val="FFFFFF"/>
        </a:solidFill>
        <a:effectLst/>
      </p:bgPr>
    </p:bg>
    <p:spTree>
      <p:nvGrpSpPr>
        <p:cNvPr id="1" name="Shape 1856"/>
        <p:cNvGrpSpPr/>
        <p:nvPr/>
      </p:nvGrpSpPr>
      <p:grpSpPr>
        <a:xfrm>
          <a:off x="0" y="0"/>
          <a:ext cx="0" cy="0"/>
          <a:chOff x="0" y="0"/>
          <a:chExt cx="0" cy="0"/>
        </a:xfrm>
      </p:grpSpPr>
      <p:sp>
        <p:nvSpPr>
          <p:cNvPr id="1857" name="Google Shape;1857;p316"/>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3"/>
          </a:solidFill>
          <a:ln>
            <a:noFill/>
          </a:ln>
        </p:spPr>
      </p:sp>
      <p:sp>
        <p:nvSpPr>
          <p:cNvPr id="1858" name="Google Shape;1858;p31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59" name="Google Shape;1859;p31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60" name="Google Shape;1860;p31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61" name="Google Shape;1861;p31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62" name="Google Shape;1862;p31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424616602"/>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matchingName="4.1 Angled 2:1">
  <p:cSld name="4.1 Angled 2:1">
    <p:bg>
      <p:bgPr>
        <a:solidFill>
          <a:srgbClr val="FFFFFF"/>
        </a:solidFill>
        <a:effectLst/>
      </p:bgPr>
    </p:bg>
    <p:spTree>
      <p:nvGrpSpPr>
        <p:cNvPr id="1" name="Shape 1863"/>
        <p:cNvGrpSpPr/>
        <p:nvPr/>
      </p:nvGrpSpPr>
      <p:grpSpPr>
        <a:xfrm>
          <a:off x="0" y="0"/>
          <a:ext cx="0" cy="0"/>
          <a:chOff x="0" y="0"/>
          <a:chExt cx="0" cy="0"/>
        </a:xfrm>
      </p:grpSpPr>
      <p:sp>
        <p:nvSpPr>
          <p:cNvPr id="1864" name="Google Shape;1864;p317"/>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3"/>
          </a:solidFill>
          <a:ln>
            <a:noFill/>
          </a:ln>
        </p:spPr>
      </p:sp>
      <p:sp>
        <p:nvSpPr>
          <p:cNvPr id="1865" name="Google Shape;1865;p31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66" name="Google Shape;1866;p31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67" name="Google Shape;1867;p31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68" name="Google Shape;1868;p31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69" name="Google Shape;1869;p31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07585455"/>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matchingName="4.3 Angled 1:2">
  <p:cSld name="1_4.3 Angled 1:2">
    <p:bg>
      <p:bgPr>
        <a:solidFill>
          <a:srgbClr val="FFFFFF"/>
        </a:solidFill>
        <a:effectLst/>
      </p:bgPr>
    </p:bg>
    <p:spTree>
      <p:nvGrpSpPr>
        <p:cNvPr id="1" name="Shape 1870"/>
        <p:cNvGrpSpPr/>
        <p:nvPr/>
      </p:nvGrpSpPr>
      <p:grpSpPr>
        <a:xfrm>
          <a:off x="0" y="0"/>
          <a:ext cx="0" cy="0"/>
          <a:chOff x="0" y="0"/>
          <a:chExt cx="0" cy="0"/>
        </a:xfrm>
      </p:grpSpPr>
      <p:sp>
        <p:nvSpPr>
          <p:cNvPr id="1871" name="Google Shape;1871;p318"/>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rgbClr val="DDF7FF"/>
          </a:solidFill>
          <a:ln>
            <a:noFill/>
          </a:ln>
        </p:spPr>
      </p:sp>
      <p:sp>
        <p:nvSpPr>
          <p:cNvPr id="1872" name="Google Shape;1872;p31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73" name="Google Shape;1873;p31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74" name="Google Shape;1874;p31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875" name="Google Shape;1875;p31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76" name="Google Shape;1876;p31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862241511"/>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matchingName="4.3 Angled 1:1">
  <p:cSld name="1_4.3 Angled 1:1">
    <p:bg>
      <p:bgPr>
        <a:solidFill>
          <a:srgbClr val="FFFFFF"/>
        </a:solidFill>
        <a:effectLst/>
      </p:bgPr>
    </p:bg>
    <p:spTree>
      <p:nvGrpSpPr>
        <p:cNvPr id="1" name="Shape 1877"/>
        <p:cNvGrpSpPr/>
        <p:nvPr/>
      </p:nvGrpSpPr>
      <p:grpSpPr>
        <a:xfrm>
          <a:off x="0" y="0"/>
          <a:ext cx="0" cy="0"/>
          <a:chOff x="0" y="0"/>
          <a:chExt cx="0" cy="0"/>
        </a:xfrm>
      </p:grpSpPr>
      <p:sp>
        <p:nvSpPr>
          <p:cNvPr id="1878" name="Google Shape;1878;p319"/>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rgbClr val="DDF7FF"/>
          </a:solidFill>
          <a:ln>
            <a:noFill/>
          </a:ln>
        </p:spPr>
      </p:sp>
      <p:sp>
        <p:nvSpPr>
          <p:cNvPr id="1879" name="Google Shape;1879;p31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80" name="Google Shape;1880;p31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81" name="Google Shape;1881;p31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882" name="Google Shape;1882;p31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83" name="Google Shape;1883;p31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218292133"/>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matchingName="4.3 Angled 2:1">
  <p:cSld name="1_4.3 Angled 2:1">
    <p:bg>
      <p:bgPr>
        <a:solidFill>
          <a:srgbClr val="FFFFFF"/>
        </a:solidFill>
        <a:effectLst/>
      </p:bgPr>
    </p:bg>
    <p:spTree>
      <p:nvGrpSpPr>
        <p:cNvPr id="1" name="Shape 1884"/>
        <p:cNvGrpSpPr/>
        <p:nvPr/>
      </p:nvGrpSpPr>
      <p:grpSpPr>
        <a:xfrm>
          <a:off x="0" y="0"/>
          <a:ext cx="0" cy="0"/>
          <a:chOff x="0" y="0"/>
          <a:chExt cx="0" cy="0"/>
        </a:xfrm>
      </p:grpSpPr>
      <p:sp>
        <p:nvSpPr>
          <p:cNvPr id="1885" name="Google Shape;1885;p320"/>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rgbClr val="DDF7FF"/>
          </a:solidFill>
          <a:ln>
            <a:noFill/>
          </a:ln>
        </p:spPr>
      </p:sp>
      <p:sp>
        <p:nvSpPr>
          <p:cNvPr id="1886" name="Google Shape;1886;p32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87" name="Google Shape;1887;p32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88" name="Google Shape;1888;p32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889" name="Google Shape;1889;p32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90" name="Google Shape;1890;p32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654415838"/>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matchingName="4.4 Angled 1:2">
  <p:cSld name="4.4 Angled 1:2">
    <p:bg>
      <p:bgPr>
        <a:solidFill>
          <a:srgbClr val="FFFFFF"/>
        </a:solidFill>
        <a:effectLst/>
      </p:bgPr>
    </p:bg>
    <p:spTree>
      <p:nvGrpSpPr>
        <p:cNvPr id="1" name="Shape 1891"/>
        <p:cNvGrpSpPr/>
        <p:nvPr/>
      </p:nvGrpSpPr>
      <p:grpSpPr>
        <a:xfrm>
          <a:off x="0" y="0"/>
          <a:ext cx="0" cy="0"/>
          <a:chOff x="0" y="0"/>
          <a:chExt cx="0" cy="0"/>
        </a:xfrm>
      </p:grpSpPr>
      <p:sp>
        <p:nvSpPr>
          <p:cNvPr id="1892" name="Google Shape;1892;p321"/>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4"/>
          </a:solidFill>
          <a:ln>
            <a:noFill/>
          </a:ln>
        </p:spPr>
      </p:sp>
      <p:sp>
        <p:nvSpPr>
          <p:cNvPr id="1893" name="Google Shape;1893;p32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894" name="Google Shape;1894;p32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895" name="Google Shape;1895;p32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896" name="Google Shape;1896;p32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897" name="Google Shape;1897;p32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968095217"/>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matchingName="4.4 Angled 1:1">
  <p:cSld name="4.4 Angled 1:1">
    <p:bg>
      <p:bgPr>
        <a:solidFill>
          <a:srgbClr val="FFFFFF"/>
        </a:solidFill>
        <a:effectLst/>
      </p:bgPr>
    </p:bg>
    <p:spTree>
      <p:nvGrpSpPr>
        <p:cNvPr id="1" name="Shape 1898"/>
        <p:cNvGrpSpPr/>
        <p:nvPr/>
      </p:nvGrpSpPr>
      <p:grpSpPr>
        <a:xfrm>
          <a:off x="0" y="0"/>
          <a:ext cx="0" cy="0"/>
          <a:chOff x="0" y="0"/>
          <a:chExt cx="0" cy="0"/>
        </a:xfrm>
      </p:grpSpPr>
      <p:sp>
        <p:nvSpPr>
          <p:cNvPr id="1899" name="Google Shape;1899;p322"/>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4"/>
          </a:solidFill>
          <a:ln>
            <a:noFill/>
          </a:ln>
        </p:spPr>
      </p:sp>
      <p:sp>
        <p:nvSpPr>
          <p:cNvPr id="1900" name="Google Shape;1900;p32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01" name="Google Shape;1901;p32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902" name="Google Shape;1902;p32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903" name="Google Shape;1903;p32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04" name="Google Shape;1904;p32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320417180"/>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matchingName="4.4 Angled 2:1">
  <p:cSld name="4.4 Angled 2:1">
    <p:bg>
      <p:bgPr>
        <a:solidFill>
          <a:srgbClr val="FFFFFF"/>
        </a:solidFill>
        <a:effectLst/>
      </p:bgPr>
    </p:bg>
    <p:spTree>
      <p:nvGrpSpPr>
        <p:cNvPr id="1" name="Shape 1905"/>
        <p:cNvGrpSpPr/>
        <p:nvPr/>
      </p:nvGrpSpPr>
      <p:grpSpPr>
        <a:xfrm>
          <a:off x="0" y="0"/>
          <a:ext cx="0" cy="0"/>
          <a:chOff x="0" y="0"/>
          <a:chExt cx="0" cy="0"/>
        </a:xfrm>
      </p:grpSpPr>
      <p:sp>
        <p:nvSpPr>
          <p:cNvPr id="1906" name="Google Shape;1906;p323"/>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4"/>
          </a:solidFill>
          <a:ln>
            <a:noFill/>
          </a:ln>
        </p:spPr>
      </p:sp>
      <p:sp>
        <p:nvSpPr>
          <p:cNvPr id="1907" name="Google Shape;1907;p32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08" name="Google Shape;1908;p32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909" name="Google Shape;1909;p32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910" name="Google Shape;1910;p32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11" name="Google Shape;1911;p32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670154653"/>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matchingName="Illustration - Headline + Eyebrow">
  <p:cSld name="Illustration - Headline + Eyebrow">
    <p:bg>
      <p:bgPr>
        <a:blipFill>
          <a:blip r:embed="rId2">
            <a:alphaModFix/>
          </a:blip>
          <a:stretch>
            <a:fillRect/>
          </a:stretch>
        </a:blipFill>
        <a:effectLst/>
      </p:bgPr>
    </p:bg>
    <p:spTree>
      <p:nvGrpSpPr>
        <p:cNvPr id="1" name="Shape 1912"/>
        <p:cNvGrpSpPr/>
        <p:nvPr/>
      </p:nvGrpSpPr>
      <p:grpSpPr>
        <a:xfrm>
          <a:off x="0" y="0"/>
          <a:ext cx="0" cy="0"/>
          <a:chOff x="0" y="0"/>
          <a:chExt cx="0" cy="0"/>
        </a:xfrm>
      </p:grpSpPr>
      <p:sp>
        <p:nvSpPr>
          <p:cNvPr id="1913" name="Google Shape;1913;p32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14" name="Google Shape;1914;p32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15" name="Google Shape;1915;p32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916" name="Google Shape;1916;p32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17" name="Google Shape;1917;p32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766377590"/>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matchingName="Illustration - blank">
  <p:cSld name="Illustration - blank">
    <p:bg>
      <p:bgPr>
        <a:blipFill>
          <a:blip r:embed="rId2">
            <a:alphaModFix/>
          </a:blip>
          <a:stretch>
            <a:fillRect/>
          </a:stretch>
        </a:blipFill>
        <a:effectLst/>
      </p:bgPr>
    </p:bg>
    <p:spTree>
      <p:nvGrpSpPr>
        <p:cNvPr id="1" name="Shape 1918"/>
        <p:cNvGrpSpPr/>
        <p:nvPr/>
      </p:nvGrpSpPr>
      <p:grpSpPr>
        <a:xfrm>
          <a:off x="0" y="0"/>
          <a:ext cx="0" cy="0"/>
          <a:chOff x="0" y="0"/>
          <a:chExt cx="0" cy="0"/>
        </a:xfrm>
      </p:grpSpPr>
      <p:sp>
        <p:nvSpPr>
          <p:cNvPr id="1919" name="Google Shape;1919;p32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20" name="Google Shape;1920;p32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21" name="Google Shape;1921;p32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94092935"/>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matchingName="Illustration 2 - Headline + Eyebrow">
  <p:cSld name="Illustration 2 - Headline + Eyebrow">
    <p:bg>
      <p:bgPr>
        <a:blipFill>
          <a:blip r:embed="rId2">
            <a:alphaModFix/>
          </a:blip>
          <a:stretch>
            <a:fillRect/>
          </a:stretch>
        </a:blipFill>
        <a:effectLst/>
      </p:bgPr>
    </p:bg>
    <p:spTree>
      <p:nvGrpSpPr>
        <p:cNvPr id="1" name="Shape 1922"/>
        <p:cNvGrpSpPr/>
        <p:nvPr/>
      </p:nvGrpSpPr>
      <p:grpSpPr>
        <a:xfrm>
          <a:off x="0" y="0"/>
          <a:ext cx="0" cy="0"/>
          <a:chOff x="0" y="0"/>
          <a:chExt cx="0" cy="0"/>
        </a:xfrm>
      </p:grpSpPr>
      <p:sp>
        <p:nvSpPr>
          <p:cNvPr id="1923" name="Google Shape;1923;p32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24" name="Google Shape;1924;p32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25" name="Google Shape;1925;p32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926" name="Google Shape;1926;p32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27" name="Google Shape;1927;p32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258948183"/>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matchingName="Illustration 2 - Blank">
  <p:cSld name="Illustration 2 - Blank">
    <p:bg>
      <p:bgPr>
        <a:blipFill>
          <a:blip r:embed="rId2">
            <a:alphaModFix/>
          </a:blip>
          <a:stretch>
            <a:fillRect/>
          </a:stretch>
        </a:blipFill>
        <a:effectLst/>
      </p:bgPr>
    </p:bg>
    <p:spTree>
      <p:nvGrpSpPr>
        <p:cNvPr id="1" name="Shape 1928"/>
        <p:cNvGrpSpPr/>
        <p:nvPr/>
      </p:nvGrpSpPr>
      <p:grpSpPr>
        <a:xfrm>
          <a:off x="0" y="0"/>
          <a:ext cx="0" cy="0"/>
          <a:chOff x="0" y="0"/>
          <a:chExt cx="0" cy="0"/>
        </a:xfrm>
      </p:grpSpPr>
      <p:sp>
        <p:nvSpPr>
          <p:cNvPr id="1929" name="Google Shape;1929;p32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30" name="Google Shape;1930;p32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31" name="Google Shape;1931;p32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20635021"/>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matchingName="Illustration 3 - Headline + Eyebrow">
  <p:cSld name="Illustration 3 - Headline + Eyebrow">
    <p:bg>
      <p:bgPr>
        <a:blipFill>
          <a:blip r:embed="rId2">
            <a:alphaModFix/>
          </a:blip>
          <a:stretch>
            <a:fillRect/>
          </a:stretch>
        </a:blipFill>
        <a:effectLst/>
      </p:bgPr>
    </p:bg>
    <p:spTree>
      <p:nvGrpSpPr>
        <p:cNvPr id="1" name="Shape 1932"/>
        <p:cNvGrpSpPr/>
        <p:nvPr/>
      </p:nvGrpSpPr>
      <p:grpSpPr>
        <a:xfrm>
          <a:off x="0" y="0"/>
          <a:ext cx="0" cy="0"/>
          <a:chOff x="0" y="0"/>
          <a:chExt cx="0" cy="0"/>
        </a:xfrm>
      </p:grpSpPr>
      <p:sp>
        <p:nvSpPr>
          <p:cNvPr id="1933" name="Google Shape;1933;p32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34" name="Google Shape;1934;p32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35" name="Google Shape;1935;p32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936" name="Google Shape;1936;p32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37" name="Google Shape;1937;p32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720972922"/>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matchingName="Illustration 3 - Blank">
  <p:cSld name="Illustration 3 - Blank">
    <p:bg>
      <p:bgPr>
        <a:blipFill>
          <a:blip r:embed="rId2">
            <a:alphaModFix/>
          </a:blip>
          <a:stretch>
            <a:fillRect/>
          </a:stretch>
        </a:blipFill>
        <a:effectLst/>
      </p:bgPr>
    </p:bg>
    <p:spTree>
      <p:nvGrpSpPr>
        <p:cNvPr id="1" name="Shape 1938"/>
        <p:cNvGrpSpPr/>
        <p:nvPr/>
      </p:nvGrpSpPr>
      <p:grpSpPr>
        <a:xfrm>
          <a:off x="0" y="0"/>
          <a:ext cx="0" cy="0"/>
          <a:chOff x="0" y="0"/>
          <a:chExt cx="0" cy="0"/>
        </a:xfrm>
      </p:grpSpPr>
      <p:sp>
        <p:nvSpPr>
          <p:cNvPr id="1939" name="Google Shape;1939;p32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40" name="Google Shape;1940;p32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41" name="Google Shape;1941;p32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59446597"/>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matchingName="Illustration 3 - Headline + Eyebrow 1">
  <p:cSld name="Illustration 3 - Headline + Eyebrow 1">
    <p:bg>
      <p:bgPr>
        <a:blipFill>
          <a:blip r:embed="rId2">
            <a:alphaModFix/>
          </a:blip>
          <a:stretch>
            <a:fillRect/>
          </a:stretch>
        </a:blipFill>
        <a:effectLst/>
      </p:bgPr>
    </p:bg>
    <p:spTree>
      <p:nvGrpSpPr>
        <p:cNvPr id="1" name="Shape 1942"/>
        <p:cNvGrpSpPr/>
        <p:nvPr/>
      </p:nvGrpSpPr>
      <p:grpSpPr>
        <a:xfrm>
          <a:off x="0" y="0"/>
          <a:ext cx="0" cy="0"/>
          <a:chOff x="0" y="0"/>
          <a:chExt cx="0" cy="0"/>
        </a:xfrm>
      </p:grpSpPr>
      <p:sp>
        <p:nvSpPr>
          <p:cNvPr id="1943" name="Google Shape;1943;p33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44" name="Google Shape;1944;p33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45" name="Google Shape;1945;p33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946" name="Google Shape;1946;p33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47" name="Google Shape;1947;p33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002685201"/>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matchingName="Illustration 3 - Headline + Eyebrow 1 1">
  <p:cSld name="Illustration 3 - Headline + Eyebrow 1 1">
    <p:bg>
      <p:bgPr>
        <a:blipFill>
          <a:blip r:embed="rId2">
            <a:alphaModFix/>
          </a:blip>
          <a:stretch>
            <a:fillRect/>
          </a:stretch>
        </a:blipFill>
        <a:effectLst/>
      </p:bgPr>
    </p:bg>
    <p:spTree>
      <p:nvGrpSpPr>
        <p:cNvPr id="1" name="Shape 1948"/>
        <p:cNvGrpSpPr/>
        <p:nvPr/>
      </p:nvGrpSpPr>
      <p:grpSpPr>
        <a:xfrm>
          <a:off x="0" y="0"/>
          <a:ext cx="0" cy="0"/>
          <a:chOff x="0" y="0"/>
          <a:chExt cx="0" cy="0"/>
        </a:xfrm>
      </p:grpSpPr>
      <p:sp>
        <p:nvSpPr>
          <p:cNvPr id="1949" name="Google Shape;1949;p33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50" name="Google Shape;1950;p33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51" name="Google Shape;1951;p33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97136661"/>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matchingName="Illustration 3 - Headline + Eyebrow 1 2">
  <p:cSld name="Illustration 3 - Headline + Eyebrow 1 2">
    <p:bg>
      <p:bgPr>
        <a:blipFill>
          <a:blip r:embed="rId2">
            <a:alphaModFix/>
          </a:blip>
          <a:stretch>
            <a:fillRect/>
          </a:stretch>
        </a:blipFill>
        <a:effectLst/>
      </p:bgPr>
    </p:bg>
    <p:spTree>
      <p:nvGrpSpPr>
        <p:cNvPr id="1" name="Shape 1952"/>
        <p:cNvGrpSpPr/>
        <p:nvPr/>
      </p:nvGrpSpPr>
      <p:grpSpPr>
        <a:xfrm>
          <a:off x="0" y="0"/>
          <a:ext cx="0" cy="0"/>
          <a:chOff x="0" y="0"/>
          <a:chExt cx="0" cy="0"/>
        </a:xfrm>
      </p:grpSpPr>
      <p:sp>
        <p:nvSpPr>
          <p:cNvPr id="1953" name="Google Shape;1953;p33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54" name="Google Shape;1954;p33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55" name="Google Shape;1955;p33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956" name="Google Shape;1956;p33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57" name="Google Shape;1957;p33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9712411"/>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matchingName="Illustration 3 - Headline + Eyebrow 1 2 2">
  <p:cSld name="Illustration 3 - Headline + Eyebrow 1 2 2">
    <p:bg>
      <p:bgPr>
        <a:blipFill>
          <a:blip r:embed="rId2">
            <a:alphaModFix/>
          </a:blip>
          <a:stretch>
            <a:fillRect/>
          </a:stretch>
        </a:blipFill>
        <a:effectLst/>
      </p:bgPr>
    </p:bg>
    <p:spTree>
      <p:nvGrpSpPr>
        <p:cNvPr id="1" name="Shape 1958"/>
        <p:cNvGrpSpPr/>
        <p:nvPr/>
      </p:nvGrpSpPr>
      <p:grpSpPr>
        <a:xfrm>
          <a:off x="0" y="0"/>
          <a:ext cx="0" cy="0"/>
          <a:chOff x="0" y="0"/>
          <a:chExt cx="0" cy="0"/>
        </a:xfrm>
      </p:grpSpPr>
      <p:sp>
        <p:nvSpPr>
          <p:cNvPr id="1959" name="Google Shape;1959;p33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60" name="Google Shape;1960;p33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61" name="Google Shape;1961;p33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006297679"/>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matchingName="Illustration 3 - Headline + Eyebrow 1 2 1">
  <p:cSld name="Illustration 3 - Headline + Eyebrow 1 2 1">
    <p:bg>
      <p:bgPr>
        <a:blipFill>
          <a:blip r:embed="rId2">
            <a:alphaModFix/>
          </a:blip>
          <a:stretch>
            <a:fillRect/>
          </a:stretch>
        </a:blipFill>
        <a:effectLst/>
      </p:bgPr>
    </p:bg>
    <p:spTree>
      <p:nvGrpSpPr>
        <p:cNvPr id="1" name="Shape 1962"/>
        <p:cNvGrpSpPr/>
        <p:nvPr/>
      </p:nvGrpSpPr>
      <p:grpSpPr>
        <a:xfrm>
          <a:off x="0" y="0"/>
          <a:ext cx="0" cy="0"/>
          <a:chOff x="0" y="0"/>
          <a:chExt cx="0" cy="0"/>
        </a:xfrm>
      </p:grpSpPr>
      <p:sp>
        <p:nvSpPr>
          <p:cNvPr id="1963" name="Google Shape;1963;p33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64" name="Google Shape;1964;p33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65" name="Google Shape;1965;p33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966" name="Google Shape;1966;p33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67" name="Google Shape;1967;p33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599057990"/>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matchingName="Illustration 3 - Headline + Eyebrow 1 2 1 2">
  <p:cSld name="Illustration 3 - Headline + Eyebrow 1 2 1 2">
    <p:bg>
      <p:bgPr>
        <a:blipFill>
          <a:blip r:embed="rId2">
            <a:alphaModFix/>
          </a:blip>
          <a:stretch>
            <a:fillRect/>
          </a:stretch>
        </a:blipFill>
        <a:effectLst/>
      </p:bgPr>
    </p:bg>
    <p:spTree>
      <p:nvGrpSpPr>
        <p:cNvPr id="1" name="Shape 1968"/>
        <p:cNvGrpSpPr/>
        <p:nvPr/>
      </p:nvGrpSpPr>
      <p:grpSpPr>
        <a:xfrm>
          <a:off x="0" y="0"/>
          <a:ext cx="0" cy="0"/>
          <a:chOff x="0" y="0"/>
          <a:chExt cx="0" cy="0"/>
        </a:xfrm>
      </p:grpSpPr>
      <p:sp>
        <p:nvSpPr>
          <p:cNvPr id="1969" name="Google Shape;1969;p33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70" name="Google Shape;1970;p33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71" name="Google Shape;1971;p33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87107628"/>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matchingName="Illustration 3 - Headline + Eyebrow 1 2 1 1">
  <p:cSld name="Illustration 3 - Headline + Eyebrow 1 2 1 1">
    <p:bg>
      <p:bgPr>
        <a:blipFill>
          <a:blip r:embed="rId2">
            <a:alphaModFix/>
          </a:blip>
          <a:stretch>
            <a:fillRect/>
          </a:stretch>
        </a:blipFill>
        <a:effectLst/>
      </p:bgPr>
    </p:bg>
    <p:spTree>
      <p:nvGrpSpPr>
        <p:cNvPr id="1" name="Shape 1972"/>
        <p:cNvGrpSpPr/>
        <p:nvPr/>
      </p:nvGrpSpPr>
      <p:grpSpPr>
        <a:xfrm>
          <a:off x="0" y="0"/>
          <a:ext cx="0" cy="0"/>
          <a:chOff x="0" y="0"/>
          <a:chExt cx="0" cy="0"/>
        </a:xfrm>
      </p:grpSpPr>
      <p:sp>
        <p:nvSpPr>
          <p:cNvPr id="1973" name="Google Shape;1973;p33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74" name="Google Shape;1974;p33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75" name="Google Shape;1975;p33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976" name="Google Shape;1976;p33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77" name="Google Shape;1977;p33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79800783"/>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matchingName="Illustration 3 - Headline + Eyebrow 1 2 1 1 3">
  <p:cSld name="Illustration 3 - Headline + Eyebrow 1 2 1 1 3">
    <p:bg>
      <p:bgPr>
        <a:blipFill>
          <a:blip r:embed="rId2">
            <a:alphaModFix/>
          </a:blip>
          <a:stretch>
            <a:fillRect/>
          </a:stretch>
        </a:blipFill>
        <a:effectLst/>
      </p:bgPr>
    </p:bg>
    <p:spTree>
      <p:nvGrpSpPr>
        <p:cNvPr id="1" name="Shape 1978"/>
        <p:cNvGrpSpPr/>
        <p:nvPr/>
      </p:nvGrpSpPr>
      <p:grpSpPr>
        <a:xfrm>
          <a:off x="0" y="0"/>
          <a:ext cx="0" cy="0"/>
          <a:chOff x="0" y="0"/>
          <a:chExt cx="0" cy="0"/>
        </a:xfrm>
      </p:grpSpPr>
      <p:sp>
        <p:nvSpPr>
          <p:cNvPr id="1979" name="Google Shape;1979;p33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80" name="Google Shape;1980;p33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81" name="Google Shape;1981;p33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12979805"/>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matchingName="Illustration 3 - Headline + Eyebrow 1 2 1 1 2">
  <p:cSld name="Illustration 3 - Headline + Eyebrow 1 2 1 1 2">
    <p:bg>
      <p:bgPr>
        <a:blipFill>
          <a:blip r:embed="rId2">
            <a:alphaModFix/>
          </a:blip>
          <a:stretch>
            <a:fillRect/>
          </a:stretch>
        </a:blipFill>
        <a:effectLst/>
      </p:bgPr>
    </p:bg>
    <p:spTree>
      <p:nvGrpSpPr>
        <p:cNvPr id="1" name="Shape 1982"/>
        <p:cNvGrpSpPr/>
        <p:nvPr/>
      </p:nvGrpSpPr>
      <p:grpSpPr>
        <a:xfrm>
          <a:off x="0" y="0"/>
          <a:ext cx="0" cy="0"/>
          <a:chOff x="0" y="0"/>
          <a:chExt cx="0" cy="0"/>
        </a:xfrm>
      </p:grpSpPr>
      <p:sp>
        <p:nvSpPr>
          <p:cNvPr id="1983" name="Google Shape;1983;p33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84" name="Google Shape;1984;p33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85" name="Google Shape;1985;p33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986" name="Google Shape;1986;p33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87" name="Google Shape;1987;p33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722240986"/>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matchingName="Illustration 3 - Headline + Eyebrow 1 2 1 1 2 1">
  <p:cSld name="Illustration 3 - Headline + Eyebrow 1 2 1 1 2 1">
    <p:bg>
      <p:bgPr>
        <a:blipFill>
          <a:blip r:embed="rId2">
            <a:alphaModFix/>
          </a:blip>
          <a:stretch>
            <a:fillRect/>
          </a:stretch>
        </a:blipFill>
        <a:effectLst/>
      </p:bgPr>
    </p:bg>
    <p:spTree>
      <p:nvGrpSpPr>
        <p:cNvPr id="1" name="Shape 1988"/>
        <p:cNvGrpSpPr/>
        <p:nvPr/>
      </p:nvGrpSpPr>
      <p:grpSpPr>
        <a:xfrm>
          <a:off x="0" y="0"/>
          <a:ext cx="0" cy="0"/>
          <a:chOff x="0" y="0"/>
          <a:chExt cx="0" cy="0"/>
        </a:xfrm>
      </p:grpSpPr>
      <p:sp>
        <p:nvSpPr>
          <p:cNvPr id="1989" name="Google Shape;1989;p33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90" name="Google Shape;1990;p33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91" name="Google Shape;1991;p33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52385607"/>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matchingName="Illustration 3 - Headline + Eyebrow 1 2 1 1 1">
  <p:cSld name="Illustration 3 - Headline + Eyebrow 1 2 1 1 1">
    <p:bg>
      <p:bgPr>
        <a:blipFill>
          <a:blip r:embed="rId2">
            <a:alphaModFix/>
          </a:blip>
          <a:stretch>
            <a:fillRect/>
          </a:stretch>
        </a:blipFill>
        <a:effectLst/>
      </p:bgPr>
    </p:bg>
    <p:spTree>
      <p:nvGrpSpPr>
        <p:cNvPr id="1" name="Shape 1992"/>
        <p:cNvGrpSpPr/>
        <p:nvPr/>
      </p:nvGrpSpPr>
      <p:grpSpPr>
        <a:xfrm>
          <a:off x="0" y="0"/>
          <a:ext cx="0" cy="0"/>
          <a:chOff x="0" y="0"/>
          <a:chExt cx="0" cy="0"/>
        </a:xfrm>
      </p:grpSpPr>
      <p:sp>
        <p:nvSpPr>
          <p:cNvPr id="1993" name="Google Shape;1993;p34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994" name="Google Shape;1994;p34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995" name="Google Shape;1995;p34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996" name="Google Shape;1996;p34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997" name="Google Shape;1997;p34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529910214"/>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matchingName="Illustration 3 - Headline + Eyebrow 1 2 1 1 1 3">
  <p:cSld name="Illustration 3 - Headline + Eyebrow 1 2 1 1 1 3">
    <p:bg>
      <p:bgPr>
        <a:blipFill>
          <a:blip r:embed="rId2">
            <a:alphaModFix/>
          </a:blip>
          <a:stretch>
            <a:fillRect/>
          </a:stretch>
        </a:blipFill>
        <a:effectLst/>
      </p:bgPr>
    </p:bg>
    <p:spTree>
      <p:nvGrpSpPr>
        <p:cNvPr id="1" name="Shape 1998"/>
        <p:cNvGrpSpPr/>
        <p:nvPr/>
      </p:nvGrpSpPr>
      <p:grpSpPr>
        <a:xfrm>
          <a:off x="0" y="0"/>
          <a:ext cx="0" cy="0"/>
          <a:chOff x="0" y="0"/>
          <a:chExt cx="0" cy="0"/>
        </a:xfrm>
      </p:grpSpPr>
      <p:sp>
        <p:nvSpPr>
          <p:cNvPr id="1999" name="Google Shape;1999;p34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00" name="Google Shape;2000;p34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01" name="Google Shape;2001;p34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47931796"/>
      </p:ext>
    </p:extLst>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matchingName="Illustration 3 - Headline + Eyebrow 1 2 1 1 1 2">
  <p:cSld name="Illustration 3 - Headline + Eyebrow 1 2 1 1 1 2">
    <p:bg>
      <p:bgPr>
        <a:blipFill>
          <a:blip r:embed="rId2">
            <a:alphaModFix/>
          </a:blip>
          <a:stretch>
            <a:fillRect/>
          </a:stretch>
        </a:blipFill>
        <a:effectLst/>
      </p:bgPr>
    </p:bg>
    <p:spTree>
      <p:nvGrpSpPr>
        <p:cNvPr id="1" name="Shape 2002"/>
        <p:cNvGrpSpPr/>
        <p:nvPr/>
      </p:nvGrpSpPr>
      <p:grpSpPr>
        <a:xfrm>
          <a:off x="0" y="0"/>
          <a:ext cx="0" cy="0"/>
          <a:chOff x="0" y="0"/>
          <a:chExt cx="0" cy="0"/>
        </a:xfrm>
      </p:grpSpPr>
      <p:sp>
        <p:nvSpPr>
          <p:cNvPr id="2003" name="Google Shape;2003;p34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04" name="Google Shape;2004;p34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05" name="Google Shape;2005;p34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2006" name="Google Shape;2006;p34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2007" name="Google Shape;2007;p34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107999798"/>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matchingName="Illustration 3 - Headline + Eyebrow 1 2 1 1 1 2 1">
  <p:cSld name="Illustration 3 - Headline + Eyebrow 1 2 1 1 1 2 1">
    <p:bg>
      <p:bgPr>
        <a:blipFill>
          <a:blip r:embed="rId2">
            <a:alphaModFix/>
          </a:blip>
          <a:stretch>
            <a:fillRect/>
          </a:stretch>
        </a:blipFill>
        <a:effectLst/>
      </p:bgPr>
    </p:bg>
    <p:spTree>
      <p:nvGrpSpPr>
        <p:cNvPr id="1" name="Shape 2008"/>
        <p:cNvGrpSpPr/>
        <p:nvPr/>
      </p:nvGrpSpPr>
      <p:grpSpPr>
        <a:xfrm>
          <a:off x="0" y="0"/>
          <a:ext cx="0" cy="0"/>
          <a:chOff x="0" y="0"/>
          <a:chExt cx="0" cy="0"/>
        </a:xfrm>
      </p:grpSpPr>
      <p:sp>
        <p:nvSpPr>
          <p:cNvPr id="2009" name="Google Shape;2009;p34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10" name="Google Shape;2010;p34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11" name="Google Shape;2011;p34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30089455"/>
      </p:ext>
    </p:extLst>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matchingName="Illustration 3 - Headline + Eyebrow 1 2 1 1 1 1">
  <p:cSld name="Illustration 3 - Headline + Eyebrow 1 2 1 1 1 1">
    <p:bg>
      <p:bgPr>
        <a:blipFill>
          <a:blip r:embed="rId2">
            <a:alphaModFix/>
          </a:blip>
          <a:stretch>
            <a:fillRect/>
          </a:stretch>
        </a:blipFill>
        <a:effectLst/>
      </p:bgPr>
    </p:bg>
    <p:spTree>
      <p:nvGrpSpPr>
        <p:cNvPr id="1" name="Shape 2012"/>
        <p:cNvGrpSpPr/>
        <p:nvPr/>
      </p:nvGrpSpPr>
      <p:grpSpPr>
        <a:xfrm>
          <a:off x="0" y="0"/>
          <a:ext cx="0" cy="0"/>
          <a:chOff x="0" y="0"/>
          <a:chExt cx="0" cy="0"/>
        </a:xfrm>
      </p:grpSpPr>
      <p:sp>
        <p:nvSpPr>
          <p:cNvPr id="2013" name="Google Shape;2013;p34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14" name="Google Shape;2014;p34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15" name="Google Shape;2015;p34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2016" name="Google Shape;2016;p34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2017" name="Google Shape;2017;p34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96734448"/>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matchingName="Illustration 3 - Headline + Eyebrow 1 2 1 1 1 1 2">
  <p:cSld name="Illustration 3 - Headline + Eyebrow 1 2 1 1 1 1 2">
    <p:bg>
      <p:bgPr>
        <a:blipFill>
          <a:blip r:embed="rId2">
            <a:alphaModFix/>
          </a:blip>
          <a:stretch>
            <a:fillRect/>
          </a:stretch>
        </a:blipFill>
        <a:effectLst/>
      </p:bgPr>
    </p:bg>
    <p:spTree>
      <p:nvGrpSpPr>
        <p:cNvPr id="1" name="Shape 2018"/>
        <p:cNvGrpSpPr/>
        <p:nvPr/>
      </p:nvGrpSpPr>
      <p:grpSpPr>
        <a:xfrm>
          <a:off x="0" y="0"/>
          <a:ext cx="0" cy="0"/>
          <a:chOff x="0" y="0"/>
          <a:chExt cx="0" cy="0"/>
        </a:xfrm>
      </p:grpSpPr>
      <p:sp>
        <p:nvSpPr>
          <p:cNvPr id="2019" name="Google Shape;2019;p34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20" name="Google Shape;2020;p34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21" name="Google Shape;2021;p34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50480952"/>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matchingName="Illustration 3 - Headline + Eyebrow 1 2 1 1 1 1 1">
  <p:cSld name="Illustration 3 - Headline + Eyebrow 1 2 1 1 1 1 1">
    <p:bg>
      <p:bgPr>
        <a:blipFill>
          <a:blip r:embed="rId2">
            <a:alphaModFix/>
          </a:blip>
          <a:stretch>
            <a:fillRect/>
          </a:stretch>
        </a:blipFill>
        <a:effectLst/>
      </p:bgPr>
    </p:bg>
    <p:spTree>
      <p:nvGrpSpPr>
        <p:cNvPr id="1" name="Shape 2022"/>
        <p:cNvGrpSpPr/>
        <p:nvPr/>
      </p:nvGrpSpPr>
      <p:grpSpPr>
        <a:xfrm>
          <a:off x="0" y="0"/>
          <a:ext cx="0" cy="0"/>
          <a:chOff x="0" y="0"/>
          <a:chExt cx="0" cy="0"/>
        </a:xfrm>
      </p:grpSpPr>
      <p:sp>
        <p:nvSpPr>
          <p:cNvPr id="2023" name="Google Shape;2023;p34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24" name="Google Shape;2024;p34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25" name="Google Shape;2025;p34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2026" name="Google Shape;2026;p34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2027" name="Google Shape;2027;p34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558717202"/>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matchingName="Illustration 3 - Headline + Eyebrow 1 2 1 1 1 1 1 1">
  <p:cSld name="Illustration 3 - Headline + Eyebrow 1 2 1 1 1 1 1 1">
    <p:bg>
      <p:bgPr>
        <a:blipFill>
          <a:blip r:embed="rId2">
            <a:alphaModFix/>
          </a:blip>
          <a:stretch>
            <a:fillRect/>
          </a:stretch>
        </a:blipFill>
        <a:effectLst/>
      </p:bgPr>
    </p:bg>
    <p:spTree>
      <p:nvGrpSpPr>
        <p:cNvPr id="1" name="Shape 2028"/>
        <p:cNvGrpSpPr/>
        <p:nvPr/>
      </p:nvGrpSpPr>
      <p:grpSpPr>
        <a:xfrm>
          <a:off x="0" y="0"/>
          <a:ext cx="0" cy="0"/>
          <a:chOff x="0" y="0"/>
          <a:chExt cx="0" cy="0"/>
        </a:xfrm>
      </p:grpSpPr>
      <p:sp>
        <p:nvSpPr>
          <p:cNvPr id="2029" name="Google Shape;2029;p34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30" name="Google Shape;2030;p34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31" name="Google Shape;2031;p34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2143222"/>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matchingName="TITLE_3">
  <p:cSld name="TITLE_3">
    <p:spTree>
      <p:nvGrpSpPr>
        <p:cNvPr id="1" name="Shape 2032"/>
        <p:cNvGrpSpPr/>
        <p:nvPr/>
      </p:nvGrpSpPr>
      <p:grpSpPr>
        <a:xfrm>
          <a:off x="0" y="0"/>
          <a:ext cx="0" cy="0"/>
          <a:chOff x="0" y="0"/>
          <a:chExt cx="0" cy="0"/>
        </a:xfrm>
      </p:grpSpPr>
      <p:sp>
        <p:nvSpPr>
          <p:cNvPr id="2033" name="Google Shape;2033;p348"/>
          <p:cNvSpPr txBox="1">
            <a:spLocks noGrp="1"/>
          </p:cNvSpPr>
          <p:nvPr>
            <p:ph type="ctrTitle"/>
          </p:nvPr>
        </p:nvSpPr>
        <p:spPr>
          <a:xfrm>
            <a:off x="623416" y="1489150"/>
            <a:ext cx="17041200" cy="41052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2034" name="Google Shape;2034;p348"/>
          <p:cNvSpPr txBox="1">
            <a:spLocks noGrp="1"/>
          </p:cNvSpPr>
          <p:nvPr>
            <p:ph type="subTitle" idx="1"/>
          </p:nvPr>
        </p:nvSpPr>
        <p:spPr>
          <a:xfrm>
            <a:off x="623400" y="5668250"/>
            <a:ext cx="17041200" cy="15852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2035" name="Google Shape;2035;p348"/>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3861917"/>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matchingName="3.0 Text Slide - White 1">
  <p:cSld name="3.0 Text Slide - White 1">
    <p:bg>
      <p:bgPr>
        <a:solidFill>
          <a:schemeClr val="lt1"/>
        </a:solidFill>
        <a:effectLst/>
      </p:bgPr>
    </p:bg>
    <p:spTree>
      <p:nvGrpSpPr>
        <p:cNvPr id="1" name="Shape 2036"/>
        <p:cNvGrpSpPr/>
        <p:nvPr/>
      </p:nvGrpSpPr>
      <p:grpSpPr>
        <a:xfrm>
          <a:off x="0" y="0"/>
          <a:ext cx="0" cy="0"/>
          <a:chOff x="0" y="0"/>
          <a:chExt cx="0" cy="0"/>
        </a:xfrm>
      </p:grpSpPr>
      <p:sp>
        <p:nvSpPr>
          <p:cNvPr id="2037" name="Google Shape;2037;p349"/>
          <p:cNvSpPr txBox="1"/>
          <p:nvPr/>
        </p:nvSpPr>
        <p:spPr>
          <a:xfrm>
            <a:off x="12943200" y="9466300"/>
            <a:ext cx="4430400" cy="504600"/>
          </a:xfrm>
          <a:prstGeom prst="rect">
            <a:avLst/>
          </a:prstGeom>
          <a:noFill/>
          <a:ln>
            <a:noFill/>
          </a:ln>
        </p:spPr>
        <p:txBody>
          <a:bodyPr spcFirstLastPara="1" wrap="square" lIns="0" tIns="0" rIns="0" bIns="0" anchor="b" anchorCtr="0">
            <a:noAutofit/>
          </a:bodyPr>
          <a:lstStyle/>
          <a:p>
            <a:pPr marL="0" marR="0" lvl="0" indent="0" algn="r" rtl="0">
              <a:lnSpc>
                <a:spcPct val="100000"/>
              </a:lnSpc>
              <a:spcBef>
                <a:spcPts val="0"/>
              </a:spcBef>
              <a:spcAft>
                <a:spcPts val="0"/>
              </a:spcAft>
              <a:buClr>
                <a:srgbClr val="7F7F7F"/>
              </a:buClr>
              <a:buSzPts val="400"/>
              <a:buFont typeface="Open Sans"/>
              <a:buNone/>
            </a:pPr>
            <a:r>
              <a:rPr lang="en" sz="1000" b="1" i="0" u="none" strike="noStrike" cap="none">
                <a:solidFill>
                  <a:srgbClr val="7F7F7F"/>
                </a:solidFill>
                <a:latin typeface="Inter"/>
                <a:ea typeface="Inter"/>
                <a:cs typeface="Inter"/>
                <a:sym typeface="Inter"/>
              </a:rPr>
              <a:t>Via. Proprietary &amp; Confidential        </a:t>
            </a:r>
            <a:r>
              <a:rPr lang="en" sz="1600" b="1" i="0" u="none" strike="noStrike" cap="none">
                <a:solidFill>
                  <a:srgbClr val="7F7F7F"/>
                </a:solidFill>
                <a:latin typeface="Inter"/>
                <a:ea typeface="Inter"/>
                <a:cs typeface="Inter"/>
                <a:sym typeface="Inter"/>
              </a:rPr>
              <a:t> </a:t>
            </a:r>
            <a:fld id="{00000000-1234-1234-1234-123412341234}" type="slidenum">
              <a:rPr lang="en" sz="1600" b="0" i="0" u="none" strike="noStrike" cap="none">
                <a:solidFill>
                  <a:srgbClr val="7F7F7F"/>
                </a:solidFill>
                <a:latin typeface="Open Sans SemiBold"/>
                <a:ea typeface="Open Sans SemiBold"/>
                <a:cs typeface="Open Sans SemiBold"/>
                <a:sym typeface="Open Sans SemiBold"/>
              </a:rPr>
              <a:pPr marL="0" marR="0" lvl="0" indent="0" algn="r" rtl="0">
                <a:lnSpc>
                  <a:spcPct val="100000"/>
                </a:lnSpc>
                <a:spcBef>
                  <a:spcPts val="0"/>
                </a:spcBef>
                <a:spcAft>
                  <a:spcPts val="0"/>
                </a:spcAft>
                <a:buClr>
                  <a:srgbClr val="7F7F7F"/>
                </a:buClr>
                <a:buSzPts val="400"/>
                <a:buFont typeface="Open Sans"/>
                <a:buNone/>
              </a:pPr>
              <a:t>‹#›</a:t>
            </a:fld>
            <a:endParaRPr sz="1600" b="1" i="0" u="none" strike="noStrike" cap="none">
              <a:solidFill>
                <a:srgbClr val="7F7F7F"/>
              </a:solidFill>
              <a:latin typeface="Inter"/>
              <a:ea typeface="Inter"/>
              <a:cs typeface="Inter"/>
              <a:sym typeface="Inter"/>
            </a:endParaRPr>
          </a:p>
          <a:p>
            <a:pPr marL="0" marR="0" lvl="0" indent="0" algn="r" rtl="0">
              <a:lnSpc>
                <a:spcPct val="100000"/>
              </a:lnSpc>
              <a:spcBef>
                <a:spcPts val="0"/>
              </a:spcBef>
              <a:spcAft>
                <a:spcPts val="0"/>
              </a:spcAft>
              <a:buClr>
                <a:srgbClr val="7F7F7F"/>
              </a:buClr>
              <a:buSzPts val="400"/>
              <a:buFont typeface="Open Sans"/>
              <a:buNone/>
            </a:pPr>
            <a:endParaRPr sz="1000" b="1" i="0" u="none" strike="noStrike" cap="none">
              <a:solidFill>
                <a:srgbClr val="7F7F7F"/>
              </a:solidFill>
              <a:latin typeface="Inter"/>
              <a:ea typeface="Inter"/>
              <a:cs typeface="Inter"/>
              <a:sym typeface="Inter"/>
            </a:endParaRPr>
          </a:p>
        </p:txBody>
      </p:sp>
      <p:pic>
        <p:nvPicPr>
          <p:cNvPr id="2038" name="Google Shape;2038;p349"/>
          <p:cNvPicPr preferRelativeResize="0"/>
          <p:nvPr/>
        </p:nvPicPr>
        <p:blipFill rotWithShape="1">
          <a:blip r:embed="rId2">
            <a:alphaModFix/>
          </a:blip>
          <a:srcRect/>
          <a:stretch/>
        </p:blipFill>
        <p:spPr>
          <a:xfrm>
            <a:off x="870130" y="9468947"/>
            <a:ext cx="1097240" cy="504750"/>
          </a:xfrm>
          <a:prstGeom prst="rect">
            <a:avLst/>
          </a:prstGeom>
          <a:noFill/>
          <a:ln>
            <a:noFill/>
          </a:ln>
        </p:spPr>
      </p:pic>
      <p:sp>
        <p:nvSpPr>
          <p:cNvPr id="2039" name="Google Shape;2039;p349"/>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marR="0" lvl="0"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1pPr>
            <a:lvl2pPr marL="1828800" marR="0" lvl="1"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2pPr>
            <a:lvl3pPr marL="2743200" marR="0" lvl="2"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3pPr>
            <a:lvl4pPr marL="3657600" marR="0" lvl="3"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4pPr>
            <a:lvl5pPr marL="4572000" marR="0" lvl="4"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5pPr>
            <a:lvl6pPr marL="5486400" marR="0" lvl="5"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6pPr>
            <a:lvl7pPr marL="6400800" marR="0" lvl="6"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7pPr>
            <a:lvl8pPr marL="7315200" marR="0" lvl="7"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8pPr>
            <a:lvl9pPr marL="8229600" marR="0" lvl="8" indent="-558800" algn="l">
              <a:lnSpc>
                <a:spcPct val="100000"/>
              </a:lnSpc>
              <a:spcBef>
                <a:spcPts val="0"/>
              </a:spcBef>
              <a:spcAft>
                <a:spcPts val="0"/>
              </a:spcAft>
              <a:buClr>
                <a:schemeClr val="dk1"/>
              </a:buClr>
              <a:buSzPts val="800"/>
              <a:buFont typeface="Inter"/>
              <a:buChar char="■"/>
              <a:defRPr sz="2000" b="1" i="0" u="none" strike="noStrike" cap="none">
                <a:solidFill>
                  <a:schemeClr val="dk1"/>
                </a:solidFill>
                <a:latin typeface="Inter"/>
                <a:ea typeface="Inter"/>
                <a:cs typeface="Inter"/>
                <a:sym typeface="Inter"/>
              </a:defRPr>
            </a:lvl9pPr>
          </a:lstStyle>
          <a:p>
            <a:endParaRPr/>
          </a:p>
        </p:txBody>
      </p:sp>
      <p:sp>
        <p:nvSpPr>
          <p:cNvPr id="2040" name="Google Shape;2040;p349"/>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500"/>
              <a:buFont typeface="Inter"/>
              <a:buNone/>
              <a:defRPr sz="4000">
                <a:latin typeface="Inter"/>
                <a:ea typeface="Inter"/>
                <a:cs typeface="Inter"/>
                <a:sym typeface="Inter"/>
              </a:defRPr>
            </a:lvl1pPr>
            <a:lvl2pPr lvl="1" algn="l">
              <a:lnSpc>
                <a:spcPct val="100000"/>
              </a:lnSpc>
              <a:spcBef>
                <a:spcPts val="0"/>
              </a:spcBef>
              <a:spcAft>
                <a:spcPts val="0"/>
              </a:spcAft>
              <a:buSzPts val="1800"/>
              <a:buFont typeface="Inter"/>
              <a:buNone/>
              <a:defRPr sz="4800">
                <a:latin typeface="Inter"/>
                <a:ea typeface="Inter"/>
                <a:cs typeface="Inter"/>
                <a:sym typeface="Inter"/>
              </a:defRPr>
            </a:lvl2pPr>
            <a:lvl3pPr lvl="2" algn="l">
              <a:lnSpc>
                <a:spcPct val="100000"/>
              </a:lnSpc>
              <a:spcBef>
                <a:spcPts val="0"/>
              </a:spcBef>
              <a:spcAft>
                <a:spcPts val="0"/>
              </a:spcAft>
              <a:buSzPts val="1800"/>
              <a:buFont typeface="Inter"/>
              <a:buNone/>
              <a:defRPr sz="4800">
                <a:latin typeface="Inter"/>
                <a:ea typeface="Inter"/>
                <a:cs typeface="Inter"/>
                <a:sym typeface="Inter"/>
              </a:defRPr>
            </a:lvl3pPr>
            <a:lvl4pPr lvl="3" algn="l">
              <a:lnSpc>
                <a:spcPct val="100000"/>
              </a:lnSpc>
              <a:spcBef>
                <a:spcPts val="0"/>
              </a:spcBef>
              <a:spcAft>
                <a:spcPts val="0"/>
              </a:spcAft>
              <a:buSzPts val="1800"/>
              <a:buFont typeface="Inter"/>
              <a:buNone/>
              <a:defRPr sz="4800">
                <a:latin typeface="Inter"/>
                <a:ea typeface="Inter"/>
                <a:cs typeface="Inter"/>
                <a:sym typeface="Inter"/>
              </a:defRPr>
            </a:lvl4pPr>
            <a:lvl5pPr lvl="4" algn="l">
              <a:lnSpc>
                <a:spcPct val="100000"/>
              </a:lnSpc>
              <a:spcBef>
                <a:spcPts val="0"/>
              </a:spcBef>
              <a:spcAft>
                <a:spcPts val="0"/>
              </a:spcAft>
              <a:buSzPts val="1800"/>
              <a:buFont typeface="Inter"/>
              <a:buNone/>
              <a:defRPr sz="4800">
                <a:latin typeface="Inter"/>
                <a:ea typeface="Inter"/>
                <a:cs typeface="Inter"/>
                <a:sym typeface="Inter"/>
              </a:defRPr>
            </a:lvl5pPr>
            <a:lvl6pPr lvl="5" algn="l">
              <a:lnSpc>
                <a:spcPct val="100000"/>
              </a:lnSpc>
              <a:spcBef>
                <a:spcPts val="0"/>
              </a:spcBef>
              <a:spcAft>
                <a:spcPts val="0"/>
              </a:spcAft>
              <a:buSzPts val="1800"/>
              <a:buFont typeface="Inter"/>
              <a:buNone/>
              <a:defRPr sz="4800">
                <a:latin typeface="Inter"/>
                <a:ea typeface="Inter"/>
                <a:cs typeface="Inter"/>
                <a:sym typeface="Inter"/>
              </a:defRPr>
            </a:lvl6pPr>
            <a:lvl7pPr lvl="6" algn="l">
              <a:lnSpc>
                <a:spcPct val="100000"/>
              </a:lnSpc>
              <a:spcBef>
                <a:spcPts val="0"/>
              </a:spcBef>
              <a:spcAft>
                <a:spcPts val="0"/>
              </a:spcAft>
              <a:buSzPts val="1800"/>
              <a:buFont typeface="Inter"/>
              <a:buNone/>
              <a:defRPr sz="4800">
                <a:latin typeface="Inter"/>
                <a:ea typeface="Inter"/>
                <a:cs typeface="Inter"/>
                <a:sym typeface="Inter"/>
              </a:defRPr>
            </a:lvl7pPr>
            <a:lvl8pPr lvl="7" algn="l">
              <a:lnSpc>
                <a:spcPct val="100000"/>
              </a:lnSpc>
              <a:spcBef>
                <a:spcPts val="0"/>
              </a:spcBef>
              <a:spcAft>
                <a:spcPts val="0"/>
              </a:spcAft>
              <a:buSzPts val="1800"/>
              <a:buFont typeface="Inter"/>
              <a:buNone/>
              <a:defRPr sz="4800">
                <a:latin typeface="Inter"/>
                <a:ea typeface="Inter"/>
                <a:cs typeface="Inter"/>
                <a:sym typeface="Inter"/>
              </a:defRPr>
            </a:lvl8pPr>
            <a:lvl9pPr lvl="8" algn="l">
              <a:lnSpc>
                <a:spcPct val="100000"/>
              </a:lnSpc>
              <a:spcBef>
                <a:spcPts val="0"/>
              </a:spcBef>
              <a:spcAft>
                <a:spcPts val="0"/>
              </a:spcAft>
              <a:buSzPts val="1800"/>
              <a:buFont typeface="Inter"/>
              <a:buNone/>
              <a:defRPr sz="4800">
                <a:latin typeface="Inter"/>
                <a:ea typeface="Inter"/>
                <a:cs typeface="Inter"/>
                <a:sym typeface="Inter"/>
              </a:defRPr>
            </a:lvl9pPr>
          </a:lstStyle>
          <a:p>
            <a:endParaRPr/>
          </a:p>
        </p:txBody>
      </p:sp>
      <p:sp>
        <p:nvSpPr>
          <p:cNvPr id="2041" name="Google Shape;2041;p349"/>
          <p:cNvSpPr txBox="1">
            <a:spLocks noGrp="1"/>
          </p:cNvSpPr>
          <p:nvPr>
            <p:ph type="body" idx="2"/>
          </p:nvPr>
        </p:nvSpPr>
        <p:spPr>
          <a:xfrm>
            <a:off x="914402" y="3146500"/>
            <a:ext cx="7492200" cy="4830000"/>
          </a:xfrm>
          <a:prstGeom prst="rect">
            <a:avLst/>
          </a:prstGeom>
          <a:noFill/>
          <a:ln>
            <a:noFill/>
          </a:ln>
        </p:spPr>
        <p:txBody>
          <a:bodyPr spcFirstLastPara="1" wrap="square" lIns="0" tIns="0" rIns="0" bIns="0" anchor="t" anchorCtr="0">
            <a:noAutofit/>
          </a:bodyPr>
          <a:lstStyle>
            <a:lvl1pPr marL="914400" marR="0" lvl="0"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1pPr>
            <a:lvl2pPr marL="1828800" marR="0" lvl="1"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2pPr>
            <a:lvl3pPr marL="2743200" marR="0" lvl="2"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3pPr>
            <a:lvl4pPr marL="3657600" marR="0" lvl="3"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4pPr>
            <a:lvl5pPr marL="4572000" marR="0" lvl="4"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5pPr>
            <a:lvl6pPr marL="5486400" marR="0" lvl="5"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6pPr>
            <a:lvl7pPr marL="6400800" marR="0" lvl="6"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7pPr>
            <a:lvl8pPr marL="7315200" marR="0" lvl="7"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8pPr>
            <a:lvl9pPr marL="8229600" marR="0" lvl="8" indent="-558800" algn="l">
              <a:lnSpc>
                <a:spcPct val="115000"/>
              </a:lnSpc>
              <a:spcBef>
                <a:spcPts val="0"/>
              </a:spcBef>
              <a:spcAft>
                <a:spcPts val="0"/>
              </a:spcAft>
              <a:buClr>
                <a:srgbClr val="000000"/>
              </a:buClr>
              <a:buSzPts val="800"/>
              <a:buFont typeface="Inter"/>
              <a:buChar char="■"/>
              <a:defRPr sz="2000" b="0" i="0" u="none" strike="noStrike" cap="none">
                <a:solidFill>
                  <a:srgbClr val="000000"/>
                </a:solidFill>
                <a:latin typeface="Inter"/>
                <a:ea typeface="Inter"/>
                <a:cs typeface="Inter"/>
                <a:sym typeface="Inter"/>
              </a:defRPr>
            </a:lvl9pPr>
          </a:lstStyle>
          <a:p>
            <a:endParaRPr/>
          </a:p>
        </p:txBody>
      </p:sp>
    </p:spTree>
    <p:extLst>
      <p:ext uri="{BB962C8B-B14F-4D97-AF65-F5344CB8AC3E}">
        <p14:creationId xmlns:p14="http://schemas.microsoft.com/office/powerpoint/2010/main" val="284096161"/>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matchingName="1.1 Title Slide - Photo 1 3">
  <p:cSld name="1.1 Title Slide - Photo 1 3">
    <p:spTree>
      <p:nvGrpSpPr>
        <p:cNvPr id="1" name="Shape 2042"/>
        <p:cNvGrpSpPr/>
        <p:nvPr/>
      </p:nvGrpSpPr>
      <p:grpSpPr>
        <a:xfrm>
          <a:off x="0" y="0"/>
          <a:ext cx="0" cy="0"/>
          <a:chOff x="0" y="0"/>
          <a:chExt cx="0" cy="0"/>
        </a:xfrm>
      </p:grpSpPr>
      <p:pic>
        <p:nvPicPr>
          <p:cNvPr id="2043" name="Google Shape;2043;p350"/>
          <p:cNvPicPr preferRelativeResize="0"/>
          <p:nvPr/>
        </p:nvPicPr>
        <p:blipFill rotWithShape="1">
          <a:blip r:embed="rId2">
            <a:alphaModFix/>
          </a:blip>
          <a:srcRect l="768" r="768"/>
          <a:stretch/>
        </p:blipFill>
        <p:spPr>
          <a:xfrm>
            <a:off x="2546301" y="-229735"/>
            <a:ext cx="15892602" cy="10702534"/>
          </a:xfrm>
          <a:prstGeom prst="rect">
            <a:avLst/>
          </a:prstGeom>
          <a:noFill/>
          <a:ln>
            <a:noFill/>
          </a:ln>
        </p:spPr>
      </p:pic>
      <p:sp>
        <p:nvSpPr>
          <p:cNvPr id="2044" name="Google Shape;2044;p350"/>
          <p:cNvSpPr txBox="1">
            <a:spLocks noGrp="1"/>
          </p:cNvSpPr>
          <p:nvPr>
            <p:ph type="title"/>
          </p:nvPr>
        </p:nvSpPr>
        <p:spPr>
          <a:xfrm>
            <a:off x="914400" y="2045000"/>
            <a:ext cx="6853200" cy="2671200"/>
          </a:xfrm>
          <a:prstGeom prst="rect">
            <a:avLst/>
          </a:prstGeom>
        </p:spPr>
        <p:txBody>
          <a:bodyPr spcFirstLastPara="1" wrap="square" lIns="0" tIns="91425" rIns="0" bIns="91425" anchor="b" anchorCtr="0">
            <a:noAutofit/>
          </a:bodyPr>
          <a:lstStyle>
            <a:lvl1pPr lvl="0">
              <a:spcBef>
                <a:spcPts val="0"/>
              </a:spcBef>
              <a:spcAft>
                <a:spcPts val="0"/>
              </a:spcAft>
              <a:buClr>
                <a:schemeClr val="dk1"/>
              </a:buClr>
              <a:buSzPts val="3000"/>
              <a:buFont typeface="Proxima Nova"/>
              <a:buNone/>
              <a:defRPr sz="6000" b="1">
                <a:solidFill>
                  <a:schemeClr val="dk1"/>
                </a:solidFill>
                <a:latin typeface="Proxima Nova"/>
                <a:ea typeface="Proxima Nova"/>
                <a:cs typeface="Proxima Nova"/>
                <a:sym typeface="Proxima Nova"/>
              </a:defRPr>
            </a:lvl1pPr>
            <a:lvl2pPr lvl="1">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2pPr>
            <a:lvl3pPr lvl="2">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3pPr>
            <a:lvl4pPr lvl="3">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4pPr>
            <a:lvl5pPr lvl="4">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5pPr>
            <a:lvl6pPr lvl="5">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6pPr>
            <a:lvl7pPr lvl="6">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7pPr>
            <a:lvl8pPr lvl="7">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8pPr>
            <a:lvl9pPr lvl="8">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9pPr>
          </a:lstStyle>
          <a:p>
            <a:endParaRPr/>
          </a:p>
        </p:txBody>
      </p:sp>
      <p:pic>
        <p:nvPicPr>
          <p:cNvPr id="2045" name="Google Shape;2045;p350"/>
          <p:cNvPicPr preferRelativeResize="0"/>
          <p:nvPr/>
        </p:nvPicPr>
        <p:blipFill rotWithShape="1">
          <a:blip r:embed="rId3">
            <a:alphaModFix/>
          </a:blip>
          <a:srcRect r="-3745"/>
          <a:stretch/>
        </p:blipFill>
        <p:spPr>
          <a:xfrm>
            <a:off x="914400" y="914400"/>
            <a:ext cx="3078748" cy="537600"/>
          </a:xfrm>
          <a:prstGeom prst="rect">
            <a:avLst/>
          </a:prstGeom>
          <a:noFill/>
          <a:ln>
            <a:noFill/>
          </a:ln>
        </p:spPr>
      </p:pic>
      <p:sp>
        <p:nvSpPr>
          <p:cNvPr id="2046" name="Google Shape;2046;p350"/>
          <p:cNvSpPr txBox="1"/>
          <p:nvPr/>
        </p:nvSpPr>
        <p:spPr>
          <a:xfrm>
            <a:off x="9144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spTree>
    <p:extLst>
      <p:ext uri="{BB962C8B-B14F-4D97-AF65-F5344CB8AC3E}">
        <p14:creationId xmlns:p14="http://schemas.microsoft.com/office/powerpoint/2010/main" val="1001034828"/>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matchingName="3.0 Eyebrow + Headline - White 1">
  <p:cSld name="3.0 Eyebrow + Headline - White 1">
    <p:bg>
      <p:bgPr>
        <a:solidFill>
          <a:schemeClr val="lt1"/>
        </a:solidFill>
        <a:effectLst/>
      </p:bgPr>
    </p:bg>
    <p:spTree>
      <p:nvGrpSpPr>
        <p:cNvPr id="1" name="Shape 2047"/>
        <p:cNvGrpSpPr/>
        <p:nvPr/>
      </p:nvGrpSpPr>
      <p:grpSpPr>
        <a:xfrm>
          <a:off x="0" y="0"/>
          <a:ext cx="0" cy="0"/>
          <a:chOff x="0" y="0"/>
          <a:chExt cx="0" cy="0"/>
        </a:xfrm>
      </p:grpSpPr>
      <p:sp>
        <p:nvSpPr>
          <p:cNvPr id="2048" name="Google Shape;2048;p35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Proxima Nova"/>
              <a:buNone/>
              <a:defRPr sz="4000" b="1">
                <a:latin typeface="Proxima Nova"/>
                <a:ea typeface="Proxima Nova"/>
                <a:cs typeface="Proxima Nova"/>
                <a:sym typeface="Proxima Nova"/>
              </a:defRPr>
            </a:lvl1pPr>
            <a:lvl2pPr lvl="1">
              <a:spcBef>
                <a:spcPts val="0"/>
              </a:spcBef>
              <a:spcAft>
                <a:spcPts val="0"/>
              </a:spcAft>
              <a:buSzPts val="2400"/>
              <a:buFont typeface="Proxima Nova"/>
              <a:buNone/>
              <a:defRPr sz="4800" b="1">
                <a:latin typeface="Proxima Nova"/>
                <a:ea typeface="Proxima Nova"/>
                <a:cs typeface="Proxima Nova"/>
                <a:sym typeface="Proxima Nova"/>
              </a:defRPr>
            </a:lvl2pPr>
            <a:lvl3pPr lvl="2">
              <a:spcBef>
                <a:spcPts val="0"/>
              </a:spcBef>
              <a:spcAft>
                <a:spcPts val="0"/>
              </a:spcAft>
              <a:buSzPts val="2400"/>
              <a:buFont typeface="Proxima Nova"/>
              <a:buNone/>
              <a:defRPr sz="4800" b="1">
                <a:latin typeface="Proxima Nova"/>
                <a:ea typeface="Proxima Nova"/>
                <a:cs typeface="Proxima Nova"/>
                <a:sym typeface="Proxima Nova"/>
              </a:defRPr>
            </a:lvl3pPr>
            <a:lvl4pPr lvl="3">
              <a:spcBef>
                <a:spcPts val="0"/>
              </a:spcBef>
              <a:spcAft>
                <a:spcPts val="0"/>
              </a:spcAft>
              <a:buSzPts val="2400"/>
              <a:buFont typeface="Proxima Nova"/>
              <a:buNone/>
              <a:defRPr sz="4800" b="1">
                <a:latin typeface="Proxima Nova"/>
                <a:ea typeface="Proxima Nova"/>
                <a:cs typeface="Proxima Nova"/>
                <a:sym typeface="Proxima Nova"/>
              </a:defRPr>
            </a:lvl4pPr>
            <a:lvl5pPr lvl="4">
              <a:spcBef>
                <a:spcPts val="0"/>
              </a:spcBef>
              <a:spcAft>
                <a:spcPts val="0"/>
              </a:spcAft>
              <a:buSzPts val="2400"/>
              <a:buFont typeface="Proxima Nova"/>
              <a:buNone/>
              <a:defRPr sz="4800" b="1">
                <a:latin typeface="Proxima Nova"/>
                <a:ea typeface="Proxima Nova"/>
                <a:cs typeface="Proxima Nova"/>
                <a:sym typeface="Proxima Nova"/>
              </a:defRPr>
            </a:lvl5pPr>
            <a:lvl6pPr lvl="5">
              <a:spcBef>
                <a:spcPts val="0"/>
              </a:spcBef>
              <a:spcAft>
                <a:spcPts val="0"/>
              </a:spcAft>
              <a:buSzPts val="2400"/>
              <a:buFont typeface="Proxima Nova"/>
              <a:buNone/>
              <a:defRPr sz="4800" b="1">
                <a:latin typeface="Proxima Nova"/>
                <a:ea typeface="Proxima Nova"/>
                <a:cs typeface="Proxima Nova"/>
                <a:sym typeface="Proxima Nova"/>
              </a:defRPr>
            </a:lvl6pPr>
            <a:lvl7pPr lvl="6">
              <a:spcBef>
                <a:spcPts val="0"/>
              </a:spcBef>
              <a:spcAft>
                <a:spcPts val="0"/>
              </a:spcAft>
              <a:buSzPts val="2400"/>
              <a:buFont typeface="Proxima Nova"/>
              <a:buNone/>
              <a:defRPr sz="4800" b="1">
                <a:latin typeface="Proxima Nova"/>
                <a:ea typeface="Proxima Nova"/>
                <a:cs typeface="Proxima Nova"/>
                <a:sym typeface="Proxima Nova"/>
              </a:defRPr>
            </a:lvl7pPr>
            <a:lvl8pPr lvl="7">
              <a:spcBef>
                <a:spcPts val="0"/>
              </a:spcBef>
              <a:spcAft>
                <a:spcPts val="0"/>
              </a:spcAft>
              <a:buSzPts val="2400"/>
              <a:buFont typeface="Proxima Nova"/>
              <a:buNone/>
              <a:defRPr sz="4800" b="1">
                <a:latin typeface="Proxima Nova"/>
                <a:ea typeface="Proxima Nova"/>
                <a:cs typeface="Proxima Nova"/>
                <a:sym typeface="Proxima Nova"/>
              </a:defRPr>
            </a:lvl8pPr>
            <a:lvl9pPr lvl="8">
              <a:spcBef>
                <a:spcPts val="0"/>
              </a:spcBef>
              <a:spcAft>
                <a:spcPts val="0"/>
              </a:spcAft>
              <a:buSzPts val="2400"/>
              <a:buFont typeface="Proxima Nova"/>
              <a:buNone/>
              <a:defRPr sz="4800" b="1">
                <a:latin typeface="Proxima Nova"/>
                <a:ea typeface="Proxima Nova"/>
                <a:cs typeface="Proxima Nova"/>
                <a:sym typeface="Proxima Nova"/>
              </a:defRPr>
            </a:lvl9pPr>
          </a:lstStyle>
          <a:p>
            <a:endParaRPr/>
          </a:p>
        </p:txBody>
      </p:sp>
      <p:pic>
        <p:nvPicPr>
          <p:cNvPr id="2049" name="Google Shape;2049;p351"/>
          <p:cNvPicPr preferRelativeResize="0"/>
          <p:nvPr/>
        </p:nvPicPr>
        <p:blipFill rotWithShape="1">
          <a:blip r:embed="rId2">
            <a:alphaModFix/>
          </a:blip>
          <a:srcRect r="-3745"/>
          <a:stretch/>
        </p:blipFill>
        <p:spPr>
          <a:xfrm>
            <a:off x="914400" y="9367100"/>
            <a:ext cx="2209444" cy="385800"/>
          </a:xfrm>
          <a:prstGeom prst="rect">
            <a:avLst/>
          </a:prstGeom>
          <a:noFill/>
          <a:ln>
            <a:noFill/>
          </a:ln>
        </p:spPr>
      </p:pic>
      <p:sp>
        <p:nvSpPr>
          <p:cNvPr id="2050" name="Google Shape;2050;p351"/>
          <p:cNvSpPr txBox="1"/>
          <p:nvPr/>
        </p:nvSpPr>
        <p:spPr>
          <a:xfrm>
            <a:off x="334655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sp>
        <p:nvSpPr>
          <p:cNvPr id="2051" name="Google Shape;2051;p35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1pPr>
            <a:lvl2pPr marL="1828800" lvl="1"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2pPr>
            <a:lvl3pPr marL="2743200" lvl="2"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3pPr>
            <a:lvl4pPr marL="3657600" lvl="3"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4pPr>
            <a:lvl5pPr marL="4572000" lvl="4"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5pPr>
            <a:lvl6pPr marL="5486400" lvl="5"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6pPr>
            <a:lvl7pPr marL="6400800" lvl="6"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7pPr>
            <a:lvl8pPr marL="7315200" lvl="7"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8pPr>
            <a:lvl9pPr marL="8229600" lvl="8" indent="-571500">
              <a:spcBef>
                <a:spcPts val="0"/>
              </a:spcBef>
              <a:spcAft>
                <a:spcPts val="0"/>
              </a:spcAft>
              <a:buClr>
                <a:schemeClr val="dk1"/>
              </a:buClr>
              <a:buSzPts val="900"/>
              <a:buFont typeface="Proxima Nova Semibold"/>
              <a:buChar char="■"/>
              <a:defRPr sz="1800">
                <a:solidFill>
                  <a:schemeClr val="dk1"/>
                </a:solidFill>
                <a:latin typeface="Proxima Nova Semibold"/>
                <a:ea typeface="Proxima Nova Semibold"/>
                <a:cs typeface="Proxima Nova Semibold"/>
                <a:sym typeface="Proxima Nova Semibold"/>
              </a:defRPr>
            </a:lvl9pPr>
          </a:lstStyle>
          <a:p>
            <a:endParaRPr/>
          </a:p>
        </p:txBody>
      </p:sp>
      <p:sp>
        <p:nvSpPr>
          <p:cNvPr id="2052" name="Google Shape;2052;p35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dk2"/>
                </a:solidFill>
                <a:latin typeface="Proxima Nova Semibold"/>
                <a:ea typeface="Proxima Nova Semibold"/>
                <a:cs typeface="Proxima Nova Semibold"/>
                <a:sym typeface="Proxima Nova Semibold"/>
              </a:defRPr>
            </a:lvl1pPr>
            <a:lvl2pPr lvl="1">
              <a:buNone/>
              <a:defRPr sz="2000">
                <a:solidFill>
                  <a:schemeClr val="dk2"/>
                </a:solidFill>
                <a:latin typeface="Proxima Nova Semibold"/>
                <a:ea typeface="Proxima Nova Semibold"/>
                <a:cs typeface="Proxima Nova Semibold"/>
                <a:sym typeface="Proxima Nova Semibold"/>
              </a:defRPr>
            </a:lvl2pPr>
            <a:lvl3pPr lvl="2">
              <a:buNone/>
              <a:defRPr sz="2000">
                <a:solidFill>
                  <a:schemeClr val="dk2"/>
                </a:solidFill>
                <a:latin typeface="Proxima Nova Semibold"/>
                <a:ea typeface="Proxima Nova Semibold"/>
                <a:cs typeface="Proxima Nova Semibold"/>
                <a:sym typeface="Proxima Nova Semibold"/>
              </a:defRPr>
            </a:lvl3pPr>
            <a:lvl4pPr lvl="3">
              <a:buNone/>
              <a:defRPr sz="2000">
                <a:solidFill>
                  <a:schemeClr val="dk2"/>
                </a:solidFill>
                <a:latin typeface="Proxima Nova Semibold"/>
                <a:ea typeface="Proxima Nova Semibold"/>
                <a:cs typeface="Proxima Nova Semibold"/>
                <a:sym typeface="Proxima Nova Semibold"/>
              </a:defRPr>
            </a:lvl4pPr>
            <a:lvl5pPr lvl="4">
              <a:buNone/>
              <a:defRPr sz="2000">
                <a:solidFill>
                  <a:schemeClr val="dk2"/>
                </a:solidFill>
                <a:latin typeface="Proxima Nova Semibold"/>
                <a:ea typeface="Proxima Nova Semibold"/>
                <a:cs typeface="Proxima Nova Semibold"/>
                <a:sym typeface="Proxima Nova Semibold"/>
              </a:defRPr>
            </a:lvl5pPr>
            <a:lvl6pPr lvl="5">
              <a:buNone/>
              <a:defRPr sz="2000">
                <a:solidFill>
                  <a:schemeClr val="dk2"/>
                </a:solidFill>
                <a:latin typeface="Proxima Nova Semibold"/>
                <a:ea typeface="Proxima Nova Semibold"/>
                <a:cs typeface="Proxima Nova Semibold"/>
                <a:sym typeface="Proxima Nova Semibold"/>
              </a:defRPr>
            </a:lvl6pPr>
            <a:lvl7pPr lvl="6">
              <a:buNone/>
              <a:defRPr sz="2000">
                <a:solidFill>
                  <a:schemeClr val="dk2"/>
                </a:solidFill>
                <a:latin typeface="Proxima Nova Semibold"/>
                <a:ea typeface="Proxima Nova Semibold"/>
                <a:cs typeface="Proxima Nova Semibold"/>
                <a:sym typeface="Proxima Nova Semibold"/>
              </a:defRPr>
            </a:lvl7pPr>
            <a:lvl8pPr lvl="7">
              <a:buNone/>
              <a:defRPr sz="2000">
                <a:solidFill>
                  <a:schemeClr val="dk2"/>
                </a:solidFill>
                <a:latin typeface="Proxima Nova Semibold"/>
                <a:ea typeface="Proxima Nova Semibold"/>
                <a:cs typeface="Proxima Nova Semibold"/>
                <a:sym typeface="Proxima Nova Semibold"/>
              </a:defRPr>
            </a:lvl8pPr>
            <a:lvl9pPr lvl="8">
              <a:buNone/>
              <a:defRPr sz="2000">
                <a:solidFill>
                  <a:schemeClr val="dk2"/>
                </a:solidFill>
                <a:latin typeface="Proxima Nova Semibold"/>
                <a:ea typeface="Proxima Nova Semibold"/>
                <a:cs typeface="Proxima Nova Semibold"/>
                <a:sym typeface="Proxima Nova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82702628"/>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matchingName="3.1 Corner Texture Section Slide-Via Blue 1">
  <p:cSld name="3.1 Corner Texture Section Slide-Via Blue 1">
    <p:bg>
      <p:bgPr>
        <a:solidFill>
          <a:srgbClr val="002173"/>
        </a:solidFill>
        <a:effectLst/>
      </p:bgPr>
    </p:bg>
    <p:spTree>
      <p:nvGrpSpPr>
        <p:cNvPr id="1" name="Shape 2053"/>
        <p:cNvGrpSpPr/>
        <p:nvPr/>
      </p:nvGrpSpPr>
      <p:grpSpPr>
        <a:xfrm>
          <a:off x="0" y="0"/>
          <a:ext cx="0" cy="0"/>
          <a:chOff x="0" y="0"/>
          <a:chExt cx="0" cy="0"/>
        </a:xfrm>
      </p:grpSpPr>
      <p:sp>
        <p:nvSpPr>
          <p:cNvPr id="2054" name="Google Shape;2054;p352"/>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rgbClr val="DEE9FF"/>
              </a:buClr>
              <a:buSzPts val="3000"/>
              <a:buFont typeface="Proxima Nova"/>
              <a:buNone/>
              <a:defRPr sz="6000" b="1">
                <a:solidFill>
                  <a:srgbClr val="DEE9FF"/>
                </a:solidFill>
                <a:latin typeface="Proxima Nova"/>
                <a:ea typeface="Proxima Nova"/>
                <a:cs typeface="Proxima Nova"/>
                <a:sym typeface="Proxima Nova"/>
              </a:defRPr>
            </a:lvl1pPr>
            <a:lvl2pPr lvl="1">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2pPr>
            <a:lvl3pPr lvl="2">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3pPr>
            <a:lvl4pPr lvl="3">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4pPr>
            <a:lvl5pPr lvl="4">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5pPr>
            <a:lvl6pPr lvl="5">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6pPr>
            <a:lvl7pPr lvl="6">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7pPr>
            <a:lvl8pPr lvl="7">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8pPr>
            <a:lvl9pPr lvl="8">
              <a:spcBef>
                <a:spcPts val="0"/>
              </a:spcBef>
              <a:spcAft>
                <a:spcPts val="0"/>
              </a:spcAft>
              <a:buClr>
                <a:schemeClr val="dk1"/>
              </a:buClr>
              <a:buSzPts val="4000"/>
              <a:buFont typeface="Proxima Nova"/>
              <a:buNone/>
              <a:defRPr sz="8000" b="1">
                <a:solidFill>
                  <a:schemeClr val="dk1"/>
                </a:solidFill>
                <a:latin typeface="Proxima Nova"/>
                <a:ea typeface="Proxima Nova"/>
                <a:cs typeface="Proxima Nova"/>
                <a:sym typeface="Proxima Nova"/>
              </a:defRPr>
            </a:lvl9pPr>
          </a:lstStyle>
          <a:p>
            <a:endParaRPr/>
          </a:p>
        </p:txBody>
      </p:sp>
      <p:pic>
        <p:nvPicPr>
          <p:cNvPr id="2055" name="Google Shape;2055;p352"/>
          <p:cNvPicPr preferRelativeResize="0"/>
          <p:nvPr/>
        </p:nvPicPr>
        <p:blipFill rotWithShape="1">
          <a:blip r:embed="rId2">
            <a:alphaModFix/>
          </a:blip>
          <a:srcRect t="1803" b="1803"/>
          <a:stretch/>
        </p:blipFill>
        <p:spPr>
          <a:xfrm>
            <a:off x="914400" y="9367100"/>
            <a:ext cx="2209444" cy="385800"/>
          </a:xfrm>
          <a:prstGeom prst="rect">
            <a:avLst/>
          </a:prstGeom>
          <a:noFill/>
          <a:ln>
            <a:noFill/>
          </a:ln>
        </p:spPr>
      </p:pic>
      <p:sp>
        <p:nvSpPr>
          <p:cNvPr id="2056" name="Google Shape;2056;p352"/>
          <p:cNvSpPr txBox="1"/>
          <p:nvPr/>
        </p:nvSpPr>
        <p:spPr>
          <a:xfrm>
            <a:off x="334655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sp>
        <p:nvSpPr>
          <p:cNvPr id="2057" name="Google Shape;2057;p35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1pPr>
            <a:lvl2pPr marL="1828800" lvl="1"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2pPr>
            <a:lvl3pPr marL="2743200" lvl="2"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3pPr>
            <a:lvl4pPr marL="3657600" lvl="3"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4pPr>
            <a:lvl5pPr marL="4572000" lvl="4"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5pPr>
            <a:lvl6pPr marL="5486400" lvl="5"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6pPr>
            <a:lvl7pPr marL="6400800" lvl="6"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7pPr>
            <a:lvl8pPr marL="7315200" lvl="7"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8pPr>
            <a:lvl9pPr marL="8229600" lvl="8" indent="-571500">
              <a:spcBef>
                <a:spcPts val="0"/>
              </a:spcBef>
              <a:spcAft>
                <a:spcPts val="0"/>
              </a:spcAft>
              <a:buClr>
                <a:srgbClr val="DEE9FF"/>
              </a:buClr>
              <a:buSzPts val="900"/>
              <a:buFont typeface="Proxima Nova Semibold"/>
              <a:buChar char="■"/>
              <a:defRPr sz="1800">
                <a:solidFill>
                  <a:srgbClr val="DEE9FF"/>
                </a:solidFill>
                <a:latin typeface="Proxima Nova Semibold"/>
                <a:ea typeface="Proxima Nova Semibold"/>
                <a:cs typeface="Proxima Nova Semibold"/>
                <a:sym typeface="Proxima Nova Semibold"/>
              </a:defRPr>
            </a:lvl9pPr>
          </a:lstStyle>
          <a:p>
            <a:endParaRPr/>
          </a:p>
        </p:txBody>
      </p:sp>
      <p:sp>
        <p:nvSpPr>
          <p:cNvPr id="2058" name="Google Shape;2058;p35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lt1"/>
                </a:solidFill>
                <a:latin typeface="Proxima Nova Semibold"/>
                <a:ea typeface="Proxima Nova Semibold"/>
                <a:cs typeface="Proxima Nova Semibold"/>
                <a:sym typeface="Proxima Nova Semibold"/>
              </a:defRPr>
            </a:lvl1pPr>
            <a:lvl2pPr lvl="1">
              <a:buNone/>
              <a:defRPr sz="2000">
                <a:solidFill>
                  <a:schemeClr val="lt1"/>
                </a:solidFill>
                <a:latin typeface="Proxima Nova Semibold"/>
                <a:ea typeface="Proxima Nova Semibold"/>
                <a:cs typeface="Proxima Nova Semibold"/>
                <a:sym typeface="Proxima Nova Semibold"/>
              </a:defRPr>
            </a:lvl2pPr>
            <a:lvl3pPr lvl="2">
              <a:buNone/>
              <a:defRPr sz="2000">
                <a:solidFill>
                  <a:schemeClr val="lt1"/>
                </a:solidFill>
                <a:latin typeface="Proxima Nova Semibold"/>
                <a:ea typeface="Proxima Nova Semibold"/>
                <a:cs typeface="Proxima Nova Semibold"/>
                <a:sym typeface="Proxima Nova Semibold"/>
              </a:defRPr>
            </a:lvl3pPr>
            <a:lvl4pPr lvl="3">
              <a:buNone/>
              <a:defRPr sz="2000">
                <a:solidFill>
                  <a:schemeClr val="lt1"/>
                </a:solidFill>
                <a:latin typeface="Proxima Nova Semibold"/>
                <a:ea typeface="Proxima Nova Semibold"/>
                <a:cs typeface="Proxima Nova Semibold"/>
                <a:sym typeface="Proxima Nova Semibold"/>
              </a:defRPr>
            </a:lvl4pPr>
            <a:lvl5pPr lvl="4">
              <a:buNone/>
              <a:defRPr sz="2000">
                <a:solidFill>
                  <a:schemeClr val="lt1"/>
                </a:solidFill>
                <a:latin typeface="Proxima Nova Semibold"/>
                <a:ea typeface="Proxima Nova Semibold"/>
                <a:cs typeface="Proxima Nova Semibold"/>
                <a:sym typeface="Proxima Nova Semibold"/>
              </a:defRPr>
            </a:lvl5pPr>
            <a:lvl6pPr lvl="5">
              <a:buNone/>
              <a:defRPr sz="2000">
                <a:solidFill>
                  <a:schemeClr val="lt1"/>
                </a:solidFill>
                <a:latin typeface="Proxima Nova Semibold"/>
                <a:ea typeface="Proxima Nova Semibold"/>
                <a:cs typeface="Proxima Nova Semibold"/>
                <a:sym typeface="Proxima Nova Semibold"/>
              </a:defRPr>
            </a:lvl6pPr>
            <a:lvl7pPr lvl="6">
              <a:buNone/>
              <a:defRPr sz="2000">
                <a:solidFill>
                  <a:schemeClr val="lt1"/>
                </a:solidFill>
                <a:latin typeface="Proxima Nova Semibold"/>
                <a:ea typeface="Proxima Nova Semibold"/>
                <a:cs typeface="Proxima Nova Semibold"/>
                <a:sym typeface="Proxima Nova Semibold"/>
              </a:defRPr>
            </a:lvl7pPr>
            <a:lvl8pPr lvl="7">
              <a:buNone/>
              <a:defRPr sz="2000">
                <a:solidFill>
                  <a:schemeClr val="lt1"/>
                </a:solidFill>
                <a:latin typeface="Proxima Nova Semibold"/>
                <a:ea typeface="Proxima Nova Semibold"/>
                <a:cs typeface="Proxima Nova Semibold"/>
                <a:sym typeface="Proxima Nova Semibold"/>
              </a:defRPr>
            </a:lvl8pPr>
            <a:lvl9pPr lvl="8">
              <a:buNone/>
              <a:defRPr sz="2000">
                <a:solidFill>
                  <a:schemeClr val="lt1"/>
                </a:solidFill>
                <a:latin typeface="Proxima Nova Semibold"/>
                <a:ea typeface="Proxima Nova Semibold"/>
                <a:cs typeface="Proxima Nova Semibold"/>
                <a:sym typeface="Proxima Nova Semibold"/>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48951055"/>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matchingName="TITLE_2">
  <p:cSld name="TITLE_2">
    <p:spTree>
      <p:nvGrpSpPr>
        <p:cNvPr id="1" name="Shape 2059"/>
        <p:cNvGrpSpPr/>
        <p:nvPr/>
      </p:nvGrpSpPr>
      <p:grpSpPr>
        <a:xfrm>
          <a:off x="0" y="0"/>
          <a:ext cx="0" cy="0"/>
          <a:chOff x="0" y="0"/>
          <a:chExt cx="0" cy="0"/>
        </a:xfrm>
      </p:grpSpPr>
      <p:sp>
        <p:nvSpPr>
          <p:cNvPr id="2060" name="Google Shape;2060;p353"/>
          <p:cNvSpPr txBox="1">
            <a:spLocks noGrp="1"/>
          </p:cNvSpPr>
          <p:nvPr>
            <p:ph type="ctrTitle"/>
          </p:nvPr>
        </p:nvSpPr>
        <p:spPr>
          <a:xfrm>
            <a:off x="623416" y="1489150"/>
            <a:ext cx="17041200" cy="41052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2061" name="Google Shape;2061;p353"/>
          <p:cNvSpPr txBox="1">
            <a:spLocks noGrp="1"/>
          </p:cNvSpPr>
          <p:nvPr>
            <p:ph type="subTitle" idx="1"/>
          </p:nvPr>
        </p:nvSpPr>
        <p:spPr>
          <a:xfrm>
            <a:off x="623400" y="5668250"/>
            <a:ext cx="17041200" cy="15852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2062" name="Google Shape;2062;p353"/>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54483443"/>
      </p:ext>
    </p:extLst>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063"/>
        <p:cNvGrpSpPr/>
        <p:nvPr/>
      </p:nvGrpSpPr>
      <p:grpSpPr>
        <a:xfrm>
          <a:off x="0" y="0"/>
          <a:ext cx="0" cy="0"/>
          <a:chOff x="0" y="0"/>
          <a:chExt cx="0" cy="0"/>
        </a:xfrm>
      </p:grpSpPr>
      <p:sp>
        <p:nvSpPr>
          <p:cNvPr id="2064" name="Google Shape;2064;p354"/>
          <p:cNvSpPr txBox="1">
            <a:spLocks noGrp="1"/>
          </p:cNvSpPr>
          <p:nvPr>
            <p:ph type="title"/>
          </p:nvPr>
        </p:nvSpPr>
        <p:spPr>
          <a:xfrm>
            <a:off x="623400" y="890050"/>
            <a:ext cx="17041200" cy="1145400"/>
          </a:xfrm>
          <a:prstGeom prst="rect">
            <a:avLst/>
          </a:prstGeom>
        </p:spPr>
        <p:txBody>
          <a:bodyPr spcFirstLastPara="1" wrap="square" lIns="0" tIns="0" rIns="0" bIns="0" anchor="t" anchorCtr="0">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65" name="Google Shape;2065;p354"/>
          <p:cNvSpPr txBox="1">
            <a:spLocks noGrp="1"/>
          </p:cNvSpPr>
          <p:nvPr>
            <p:ph type="body" idx="1"/>
          </p:nvPr>
        </p:nvSpPr>
        <p:spPr>
          <a:xfrm>
            <a:off x="623400" y="2304950"/>
            <a:ext cx="17041200" cy="6832800"/>
          </a:xfrm>
          <a:prstGeom prst="rect">
            <a:avLst/>
          </a:prstGeom>
        </p:spPr>
        <p:txBody>
          <a:bodyPr spcFirstLastPara="1" wrap="square" lIns="0" tIns="0" rIns="0" bIns="0" anchor="t" anchorCtr="0">
            <a:noAutofit/>
          </a:bodyPr>
          <a:lstStyle>
            <a:lvl1pPr marL="914400" lvl="0" indent="-635000">
              <a:spcBef>
                <a:spcPts val="0"/>
              </a:spcBef>
              <a:spcAft>
                <a:spcPts val="0"/>
              </a:spcAft>
              <a:buSzPts val="14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2066" name="Google Shape;2066;p354"/>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49102175"/>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matchingName="TITLE_4">
  <p:cSld name="TITLE_4">
    <p:spTree>
      <p:nvGrpSpPr>
        <p:cNvPr id="1" name="Shape 2067"/>
        <p:cNvGrpSpPr/>
        <p:nvPr/>
      </p:nvGrpSpPr>
      <p:grpSpPr>
        <a:xfrm>
          <a:off x="0" y="0"/>
          <a:ext cx="0" cy="0"/>
          <a:chOff x="0" y="0"/>
          <a:chExt cx="0" cy="0"/>
        </a:xfrm>
      </p:grpSpPr>
      <p:sp>
        <p:nvSpPr>
          <p:cNvPr id="2068" name="Google Shape;2068;p355"/>
          <p:cNvSpPr txBox="1">
            <a:spLocks noGrp="1"/>
          </p:cNvSpPr>
          <p:nvPr>
            <p:ph type="ctrTitle"/>
          </p:nvPr>
        </p:nvSpPr>
        <p:spPr>
          <a:xfrm>
            <a:off x="623416" y="1489150"/>
            <a:ext cx="17041200" cy="41052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2069" name="Google Shape;2069;p355"/>
          <p:cNvSpPr txBox="1">
            <a:spLocks noGrp="1"/>
          </p:cNvSpPr>
          <p:nvPr>
            <p:ph type="subTitle" idx="1"/>
          </p:nvPr>
        </p:nvSpPr>
        <p:spPr>
          <a:xfrm>
            <a:off x="623400" y="5668250"/>
            <a:ext cx="17041200" cy="15852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2070" name="Google Shape;2070;p355"/>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29745650"/>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matchingName="TITLE_5">
  <p:cSld name="TITLE_5">
    <p:spTree>
      <p:nvGrpSpPr>
        <p:cNvPr id="1" name="Shape 2071"/>
        <p:cNvGrpSpPr/>
        <p:nvPr/>
      </p:nvGrpSpPr>
      <p:grpSpPr>
        <a:xfrm>
          <a:off x="0" y="0"/>
          <a:ext cx="0" cy="0"/>
          <a:chOff x="0" y="0"/>
          <a:chExt cx="0" cy="0"/>
        </a:xfrm>
      </p:grpSpPr>
      <p:sp>
        <p:nvSpPr>
          <p:cNvPr id="2072" name="Google Shape;2072;p356"/>
          <p:cNvSpPr txBox="1">
            <a:spLocks noGrp="1"/>
          </p:cNvSpPr>
          <p:nvPr>
            <p:ph type="ctrTitle"/>
          </p:nvPr>
        </p:nvSpPr>
        <p:spPr>
          <a:xfrm>
            <a:off x="623416" y="1489150"/>
            <a:ext cx="17041200" cy="41052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2073" name="Google Shape;2073;p356"/>
          <p:cNvSpPr txBox="1">
            <a:spLocks noGrp="1"/>
          </p:cNvSpPr>
          <p:nvPr>
            <p:ph type="subTitle" idx="1"/>
          </p:nvPr>
        </p:nvSpPr>
        <p:spPr>
          <a:xfrm>
            <a:off x="623400" y="5668250"/>
            <a:ext cx="17041200" cy="15852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2074" name="Google Shape;2074;p356"/>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53965328"/>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matchingName="3.0 Text Slide - White 1 1">
  <p:cSld name="3.0 Text Slide - White 1 1">
    <p:bg>
      <p:bgPr>
        <a:solidFill>
          <a:schemeClr val="lt1"/>
        </a:solidFill>
        <a:effectLst/>
      </p:bgPr>
    </p:bg>
    <p:spTree>
      <p:nvGrpSpPr>
        <p:cNvPr id="1" name="Shape 2075"/>
        <p:cNvGrpSpPr/>
        <p:nvPr/>
      </p:nvGrpSpPr>
      <p:grpSpPr>
        <a:xfrm>
          <a:off x="0" y="0"/>
          <a:ext cx="0" cy="0"/>
          <a:chOff x="0" y="0"/>
          <a:chExt cx="0" cy="0"/>
        </a:xfrm>
      </p:grpSpPr>
      <p:sp>
        <p:nvSpPr>
          <p:cNvPr id="2076" name="Google Shape;2076;p35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077" name="Google Shape;2077;p357"/>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2078" name="Google Shape;2078;p357"/>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079" name="Google Shape;2079;p35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80" name="Google Shape;2080;p35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2081" name="Google Shape;2081;p35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29525221"/>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matchingName="03_Text Left - Standard">
  <p:cSld name="03_Text Left - Standard">
    <p:bg>
      <p:bgPr>
        <a:solidFill>
          <a:schemeClr val="lt1"/>
        </a:solidFill>
        <a:effectLst/>
      </p:bgPr>
    </p:bg>
    <p:spTree>
      <p:nvGrpSpPr>
        <p:cNvPr id="1" name="Shape 2082"/>
        <p:cNvGrpSpPr/>
        <p:nvPr/>
      </p:nvGrpSpPr>
      <p:grpSpPr>
        <a:xfrm>
          <a:off x="0" y="0"/>
          <a:ext cx="0" cy="0"/>
          <a:chOff x="0" y="0"/>
          <a:chExt cx="0" cy="0"/>
        </a:xfrm>
      </p:grpSpPr>
      <p:sp>
        <p:nvSpPr>
          <p:cNvPr id="2083" name="Google Shape;2083;p358"/>
          <p:cNvSpPr txBox="1">
            <a:spLocks noGrp="1"/>
          </p:cNvSpPr>
          <p:nvPr>
            <p:ph type="body" idx="1"/>
          </p:nvPr>
        </p:nvSpPr>
        <p:spPr>
          <a:xfrm>
            <a:off x="666136" y="365760"/>
            <a:ext cx="8778000" cy="676800"/>
          </a:xfrm>
          <a:prstGeom prst="rect">
            <a:avLst/>
          </a:prstGeom>
          <a:noFill/>
          <a:ln>
            <a:noFill/>
          </a:ln>
        </p:spPr>
        <p:txBody>
          <a:bodyPr spcFirstLastPara="1" wrap="square" lIns="0" tIns="0" rIns="0" bIns="0" anchor="t" anchorCtr="0">
            <a:noAutofit/>
          </a:bodyPr>
          <a:lstStyle>
            <a:lvl1pPr marL="914400" marR="0" lvl="0" indent="-457200" algn="l">
              <a:lnSpc>
                <a:spcPct val="90000"/>
              </a:lnSpc>
              <a:spcBef>
                <a:spcPts val="1500"/>
              </a:spcBef>
              <a:spcAft>
                <a:spcPts val="0"/>
              </a:spcAft>
              <a:buClr>
                <a:schemeClr val="accent1"/>
              </a:buClr>
              <a:buSzPts val="1800"/>
              <a:buFont typeface="Arial"/>
              <a:buNone/>
              <a:defRPr sz="3600" b="1" i="0" u="none" strike="noStrike" cap="none">
                <a:solidFill>
                  <a:schemeClr val="accent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084" name="Google Shape;2084;p358"/>
          <p:cNvSpPr txBox="1">
            <a:spLocks noGrp="1"/>
          </p:cNvSpPr>
          <p:nvPr>
            <p:ph type="body" idx="2"/>
          </p:nvPr>
        </p:nvSpPr>
        <p:spPr>
          <a:xfrm>
            <a:off x="670094" y="2652652"/>
            <a:ext cx="8778000" cy="805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2600"/>
              <a:buFont typeface="Arial"/>
              <a:buNone/>
              <a:defRPr sz="5200" b="1"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085" name="Google Shape;2085;p358"/>
          <p:cNvSpPr txBox="1">
            <a:spLocks noGrp="1"/>
          </p:cNvSpPr>
          <p:nvPr>
            <p:ph type="body" idx="3"/>
          </p:nvPr>
        </p:nvSpPr>
        <p:spPr>
          <a:xfrm>
            <a:off x="666134" y="3609856"/>
            <a:ext cx="8778000" cy="5527800"/>
          </a:xfrm>
          <a:prstGeom prst="rect">
            <a:avLst/>
          </a:prstGeom>
          <a:noFill/>
          <a:ln>
            <a:noFill/>
          </a:ln>
        </p:spPr>
        <p:txBody>
          <a:bodyPr spcFirstLastPara="1" wrap="square" lIns="0" tIns="0" rIns="0" bIns="0" anchor="t" anchorCtr="0">
            <a:noAutofit/>
          </a:bodyPr>
          <a:lstStyle>
            <a:lvl1pPr marL="914400" marR="0" lvl="0" indent="-457200" algn="l">
              <a:lnSpc>
                <a:spcPct val="100000"/>
              </a:lnSpc>
              <a:spcBef>
                <a:spcPts val="1500"/>
              </a:spcBef>
              <a:spcAft>
                <a:spcPts val="0"/>
              </a:spcAft>
              <a:buClr>
                <a:schemeClr val="dk1"/>
              </a:buClr>
              <a:buSzPts val="1400"/>
              <a:buFont typeface="Arial"/>
              <a:buNone/>
              <a:defRPr sz="2800" b="0" i="0" u="none" strike="noStrike" cap="none">
                <a:solidFill>
                  <a:schemeClr val="dk1"/>
                </a:solidFill>
                <a:latin typeface="Open Sans"/>
                <a:ea typeface="Open Sans"/>
                <a:cs typeface="Open Sans"/>
                <a:sym typeface="Open Sans"/>
              </a:defRPr>
            </a:lvl1pPr>
            <a:lvl2pPr marL="1828800" marR="0" lvl="1" indent="-685800" algn="l">
              <a:lnSpc>
                <a:spcPct val="90000"/>
              </a:lnSpc>
              <a:spcBef>
                <a:spcPts val="75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L="2743200" marR="0" lvl="2" indent="-647700" algn="l">
              <a:lnSpc>
                <a:spcPct val="90000"/>
              </a:lnSpc>
              <a:spcBef>
                <a:spcPts val="75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L="3657600" marR="0" lvl="3"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4pPr>
            <a:lvl5pPr marL="4572000" marR="0" lvl="4"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5pPr>
            <a:lvl6pPr marL="5486400" marR="0" lvl="5"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6pPr>
            <a:lvl7pPr marL="6400800" marR="0" lvl="6"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7pPr>
            <a:lvl8pPr marL="7315200" marR="0" lvl="7"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8pPr>
            <a:lvl9pPr marL="8229600" marR="0" lvl="8" indent="-628650" algn="l">
              <a:lnSpc>
                <a:spcPct val="90000"/>
              </a:lnSpc>
              <a:spcBef>
                <a:spcPts val="750"/>
              </a:spcBef>
              <a:spcAft>
                <a:spcPts val="0"/>
              </a:spcAft>
              <a:buClr>
                <a:schemeClr val="dk1"/>
              </a:buClr>
              <a:buSzPts val="1350"/>
              <a:buFont typeface="Arial"/>
              <a:buChar char="•"/>
              <a:defRPr sz="2700" b="0" i="0" u="none" strike="noStrike" cap="none">
                <a:solidFill>
                  <a:schemeClr val="dk1"/>
                </a:solidFill>
                <a:latin typeface="Trebuchet MS"/>
                <a:ea typeface="Trebuchet MS"/>
                <a:cs typeface="Trebuchet MS"/>
                <a:sym typeface="Trebuchet MS"/>
              </a:defRPr>
            </a:lvl9pPr>
          </a:lstStyle>
          <a:p>
            <a:endParaRPr/>
          </a:p>
        </p:txBody>
      </p:sp>
      <p:sp>
        <p:nvSpPr>
          <p:cNvPr id="2086" name="Google Shape;2086;p358"/>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accent1"/>
              </a:buClr>
              <a:buSzPts val="800"/>
              <a:buFont typeface="Open Sans SemiBold"/>
              <a:buNone/>
            </a:pPr>
            <a:fld id="{00000000-1234-1234-1234-123412341234}" type="slidenum">
              <a:rPr lang="en" sz="1600" b="0" i="0">
                <a:solidFill>
                  <a:schemeClr val="accent1"/>
                </a:solidFill>
                <a:latin typeface="Open Sans SemiBold"/>
                <a:ea typeface="Open Sans SemiBold"/>
                <a:cs typeface="Open Sans SemiBold"/>
                <a:sym typeface="Open Sans SemiBold"/>
              </a:rPr>
              <a:pPr marL="0" marR="0" lvl="0" indent="0" algn="r" rtl="0">
                <a:spcBef>
                  <a:spcPts val="0"/>
                </a:spcBef>
                <a:spcAft>
                  <a:spcPts val="0"/>
                </a:spcAft>
                <a:buClr>
                  <a:schemeClr val="accent1"/>
                </a:buClr>
                <a:buSzPts val="800"/>
                <a:buFont typeface="Open Sans SemiBold"/>
                <a:buNone/>
              </a:pPr>
              <a:t>‹#›</a:t>
            </a:fld>
            <a:endParaRPr sz="1600" b="0" i="0">
              <a:solidFill>
                <a:schemeClr val="accent1"/>
              </a:solidFill>
              <a:latin typeface="Open Sans SemiBold"/>
              <a:ea typeface="Open Sans SemiBold"/>
              <a:cs typeface="Open Sans SemiBold"/>
              <a:sym typeface="Open Sans SemiBold"/>
            </a:endParaRPr>
          </a:p>
        </p:txBody>
      </p:sp>
      <p:sp>
        <p:nvSpPr>
          <p:cNvPr id="2087" name="Google Shape;2087;p358"/>
          <p:cNvSpPr txBox="1"/>
          <p:nvPr/>
        </p:nvSpPr>
        <p:spPr>
          <a:xfrm>
            <a:off x="358850" y="10036898"/>
            <a:ext cx="7084200" cy="132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000" b="1" i="0">
                <a:solidFill>
                  <a:srgbClr val="7F7F7F"/>
                </a:solidFill>
                <a:latin typeface="Open Sans"/>
                <a:ea typeface="Open Sans"/>
                <a:cs typeface="Open Sans"/>
                <a:sym typeface="Open Sans"/>
              </a:rPr>
              <a:t>Via. Proprietary &amp; Confidential.</a:t>
            </a:r>
            <a:endParaRPr sz="1000" b="1" i="0">
              <a:solidFill>
                <a:srgbClr val="7F7F7F"/>
              </a:solidFill>
              <a:latin typeface="Open Sans"/>
              <a:ea typeface="Open Sans"/>
              <a:cs typeface="Open Sans"/>
              <a:sym typeface="Open Sans"/>
            </a:endParaRPr>
          </a:p>
        </p:txBody>
      </p:sp>
      <p:pic>
        <p:nvPicPr>
          <p:cNvPr id="2088" name="Google Shape;2088;p358"/>
          <p:cNvPicPr preferRelativeResize="0"/>
          <p:nvPr/>
        </p:nvPicPr>
        <p:blipFill>
          <a:blip r:embed="rId2">
            <a:alphaModFix/>
          </a:blip>
          <a:stretch>
            <a:fillRect/>
          </a:stretch>
        </p:blipFill>
        <p:spPr>
          <a:xfrm>
            <a:off x="16818011" y="9420651"/>
            <a:ext cx="987514" cy="454274"/>
          </a:xfrm>
          <a:prstGeom prst="rect">
            <a:avLst/>
          </a:prstGeom>
          <a:noFill/>
          <a:ln>
            <a:noFill/>
          </a:ln>
        </p:spPr>
      </p:pic>
    </p:spTree>
    <p:extLst>
      <p:ext uri="{BB962C8B-B14F-4D97-AF65-F5344CB8AC3E}">
        <p14:creationId xmlns:p14="http://schemas.microsoft.com/office/powerpoint/2010/main" val="1907377030"/>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matchingName="Full Screen Image">
  <p:cSld name="Full Screen Image">
    <p:spTree>
      <p:nvGrpSpPr>
        <p:cNvPr id="1" name="Shape 2089"/>
        <p:cNvGrpSpPr/>
        <p:nvPr/>
      </p:nvGrpSpPr>
      <p:grpSpPr>
        <a:xfrm>
          <a:off x="0" y="0"/>
          <a:ext cx="0" cy="0"/>
          <a:chOff x="0" y="0"/>
          <a:chExt cx="0" cy="0"/>
        </a:xfrm>
      </p:grpSpPr>
      <p:sp>
        <p:nvSpPr>
          <p:cNvPr id="2090" name="Google Shape;2090;p359"/>
          <p:cNvSpPr>
            <a:spLocks noGrp="1"/>
          </p:cNvSpPr>
          <p:nvPr>
            <p:ph type="pic" idx="2"/>
          </p:nvPr>
        </p:nvSpPr>
        <p:spPr>
          <a:xfrm>
            <a:off x="0" y="0"/>
            <a:ext cx="18288000" cy="10287000"/>
          </a:xfrm>
          <a:prstGeom prst="rect">
            <a:avLst/>
          </a:prstGeom>
          <a:noFill/>
          <a:ln>
            <a:noFill/>
          </a:ln>
        </p:spPr>
        <p:txBody>
          <a:bodyPr spcFirstLastPara="1" wrap="square" lIns="68575" tIns="34275" rIns="68575" bIns="34275" anchor="t" anchorCtr="0">
            <a:noAutofit/>
          </a:bodyPr>
          <a:lstStyle>
            <a:lvl1pPr marR="0" lvl="0" algn="l">
              <a:lnSpc>
                <a:spcPct val="90000"/>
              </a:lnSpc>
              <a:spcBef>
                <a:spcPts val="1600"/>
              </a:spcBef>
              <a:spcAft>
                <a:spcPts val="0"/>
              </a:spcAft>
              <a:buClr>
                <a:schemeClr val="dk1"/>
              </a:buClr>
              <a:buSzPts val="2100"/>
              <a:buFont typeface="Arial"/>
              <a:buChar char="•"/>
              <a:defRPr sz="4200" b="0" i="0" u="none" strike="noStrike" cap="none">
                <a:solidFill>
                  <a:schemeClr val="dk1"/>
                </a:solidFill>
                <a:latin typeface="Trebuchet MS"/>
                <a:ea typeface="Trebuchet MS"/>
                <a:cs typeface="Trebuchet MS"/>
                <a:sym typeface="Trebuchet MS"/>
              </a:defRPr>
            </a:lvl1pPr>
            <a:lvl2pPr marR="0" lvl="1" algn="l">
              <a:lnSpc>
                <a:spcPct val="90000"/>
              </a:lnSpc>
              <a:spcBef>
                <a:spcPts val="800"/>
              </a:spcBef>
              <a:spcAft>
                <a:spcPts val="0"/>
              </a:spcAft>
              <a:buClr>
                <a:schemeClr val="dk1"/>
              </a:buClr>
              <a:buSzPts val="1800"/>
              <a:buFont typeface="Arial"/>
              <a:buChar char="•"/>
              <a:defRPr sz="3600" b="0" i="0" u="none" strike="noStrike" cap="none">
                <a:solidFill>
                  <a:schemeClr val="dk1"/>
                </a:solidFill>
                <a:latin typeface="Trebuchet MS"/>
                <a:ea typeface="Trebuchet MS"/>
                <a:cs typeface="Trebuchet MS"/>
                <a:sym typeface="Trebuchet MS"/>
              </a:defRPr>
            </a:lvl2pPr>
            <a:lvl3pPr marR="0" lvl="2" algn="l">
              <a:lnSpc>
                <a:spcPct val="90000"/>
              </a:lnSpc>
              <a:spcBef>
                <a:spcPts val="800"/>
              </a:spcBef>
              <a:spcAft>
                <a:spcPts val="0"/>
              </a:spcAft>
              <a:buClr>
                <a:schemeClr val="dk1"/>
              </a:buClr>
              <a:buSzPts val="1500"/>
              <a:buFont typeface="Arial"/>
              <a:buChar char="•"/>
              <a:defRPr sz="3000" b="0" i="0" u="none" strike="noStrike" cap="none">
                <a:solidFill>
                  <a:schemeClr val="dk1"/>
                </a:solidFill>
                <a:latin typeface="Trebuchet MS"/>
                <a:ea typeface="Trebuchet MS"/>
                <a:cs typeface="Trebuchet MS"/>
                <a:sym typeface="Trebuchet MS"/>
              </a:defRPr>
            </a:lvl3pPr>
            <a:lvl4pPr marR="0" lvl="3"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4pPr>
            <a:lvl5pPr marR="0" lvl="4"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5pPr>
            <a:lvl6pPr marR="0" lvl="5"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6pPr>
            <a:lvl7pPr marR="0" lvl="6"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7pPr>
            <a:lvl8pPr marR="0" lvl="7"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8pPr>
            <a:lvl9pPr marR="0" lvl="8" algn="l">
              <a:lnSpc>
                <a:spcPct val="90000"/>
              </a:lnSpc>
              <a:spcBef>
                <a:spcPts val="800"/>
              </a:spcBef>
              <a:spcAft>
                <a:spcPts val="0"/>
              </a:spcAft>
              <a:buClr>
                <a:schemeClr val="dk1"/>
              </a:buClr>
              <a:buSzPts val="1400"/>
              <a:buFont typeface="Arial"/>
              <a:buChar char="•"/>
              <a:defRPr sz="2800" b="0" i="0" u="none" strike="noStrike" cap="none">
                <a:solidFill>
                  <a:schemeClr val="dk1"/>
                </a:solidFill>
                <a:latin typeface="Trebuchet MS"/>
                <a:ea typeface="Trebuchet MS"/>
                <a:cs typeface="Trebuchet MS"/>
                <a:sym typeface="Trebuchet MS"/>
              </a:defRPr>
            </a:lvl9pPr>
          </a:lstStyle>
          <a:p>
            <a:endParaRPr/>
          </a:p>
        </p:txBody>
      </p:sp>
    </p:spTree>
    <p:extLst>
      <p:ext uri="{BB962C8B-B14F-4D97-AF65-F5344CB8AC3E}">
        <p14:creationId xmlns:p14="http://schemas.microsoft.com/office/powerpoint/2010/main" val="3724787589"/>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matchingName="3.1 Eyebrow only - Map Corner 1">
  <p:cSld name="3.1 Eyebrow only - Map Corner 1">
    <p:bg>
      <p:bgPr>
        <a:blipFill>
          <a:blip r:embed="rId2">
            <a:alphaModFix/>
          </a:blip>
          <a:stretch>
            <a:fillRect/>
          </a:stretch>
        </a:blipFill>
        <a:effectLst/>
      </p:bgPr>
    </p:bg>
    <p:spTree>
      <p:nvGrpSpPr>
        <p:cNvPr id="1" name="Shape 2091"/>
        <p:cNvGrpSpPr/>
        <p:nvPr/>
      </p:nvGrpSpPr>
      <p:grpSpPr>
        <a:xfrm>
          <a:off x="0" y="0"/>
          <a:ext cx="0" cy="0"/>
          <a:chOff x="0" y="0"/>
          <a:chExt cx="0" cy="0"/>
        </a:xfrm>
      </p:grpSpPr>
      <p:sp>
        <p:nvSpPr>
          <p:cNvPr id="2092" name="Google Shape;2092;p36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093" name="Google Shape;2093;p36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2094" name="Google Shape;2094;p36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2095" name="Google Shape;2095;p36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77777735"/>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matchingName="2.1 Agenda Slide with Intros">
  <p:cSld name="2.1 Agenda Slide with Intros">
    <p:bg>
      <p:bgPr>
        <a:solidFill>
          <a:schemeClr val="lt1"/>
        </a:solidFill>
        <a:effectLst/>
      </p:bgPr>
    </p:bg>
    <p:spTree>
      <p:nvGrpSpPr>
        <p:cNvPr id="1" name="Shape 2096"/>
        <p:cNvGrpSpPr/>
        <p:nvPr/>
      </p:nvGrpSpPr>
      <p:grpSpPr>
        <a:xfrm>
          <a:off x="0" y="0"/>
          <a:ext cx="0" cy="0"/>
          <a:chOff x="0" y="0"/>
          <a:chExt cx="0" cy="0"/>
        </a:xfrm>
      </p:grpSpPr>
      <p:sp>
        <p:nvSpPr>
          <p:cNvPr id="2097" name="Google Shape;2097;p361"/>
          <p:cNvSpPr txBox="1"/>
          <p:nvPr/>
        </p:nvSpPr>
        <p:spPr>
          <a:xfrm>
            <a:off x="12943200" y="9466300"/>
            <a:ext cx="4430400" cy="504600"/>
          </a:xfrm>
          <a:prstGeom prst="rect">
            <a:avLst/>
          </a:prstGeom>
          <a:noFill/>
          <a:ln>
            <a:noFill/>
          </a:ln>
        </p:spPr>
        <p:txBody>
          <a:bodyPr spcFirstLastPara="1" wrap="square" lIns="0" tIns="0" rIns="0" bIns="0" anchor="b" anchorCtr="0">
            <a:noAutofit/>
          </a:bodyPr>
          <a:lstStyle/>
          <a:p>
            <a:pPr marL="0" marR="0" lvl="0" indent="0" algn="r" rtl="0">
              <a:spcBef>
                <a:spcPts val="0"/>
              </a:spcBef>
              <a:spcAft>
                <a:spcPts val="0"/>
              </a:spcAft>
              <a:buClr>
                <a:srgbClr val="7F7F7F"/>
              </a:buClr>
              <a:buSzPts val="500"/>
              <a:buFont typeface="Open Sans"/>
              <a:buNone/>
            </a:pPr>
            <a:r>
              <a:rPr lang="en" sz="1000" b="1" i="0">
                <a:solidFill>
                  <a:srgbClr val="7F7F7F"/>
                </a:solidFill>
                <a:latin typeface="Inter"/>
                <a:ea typeface="Inter"/>
                <a:cs typeface="Inter"/>
                <a:sym typeface="Inter"/>
              </a:rPr>
              <a:t>Via. Proprietary &amp; Confidentia</a:t>
            </a:r>
            <a:r>
              <a:rPr lang="en" sz="1000" b="1">
                <a:solidFill>
                  <a:srgbClr val="7F7F7F"/>
                </a:solidFill>
                <a:latin typeface="Inter"/>
                <a:ea typeface="Inter"/>
                <a:cs typeface="Inter"/>
                <a:sym typeface="Inter"/>
              </a:rPr>
              <a:t>l       </a:t>
            </a:r>
            <a:r>
              <a:rPr lang="en" sz="1000" b="1" i="0">
                <a:solidFill>
                  <a:srgbClr val="7F7F7F"/>
                </a:solidFill>
                <a:latin typeface="Inter"/>
                <a:ea typeface="Inter"/>
                <a:cs typeface="Inter"/>
                <a:sym typeface="Inter"/>
              </a:rPr>
              <a:t> </a:t>
            </a:r>
            <a:r>
              <a:rPr lang="en" sz="1600" b="1" i="0">
                <a:solidFill>
                  <a:srgbClr val="7F7F7F"/>
                </a:solidFill>
                <a:latin typeface="Inter"/>
                <a:ea typeface="Inter"/>
                <a:cs typeface="Inter"/>
                <a:sym typeface="Inter"/>
              </a:rPr>
              <a:t> </a:t>
            </a:r>
            <a:fld id="{00000000-1234-1234-1234-123412341234}" type="slidenum">
              <a:rPr lang="en" sz="1600">
                <a:solidFill>
                  <a:srgbClr val="7F7F7F"/>
                </a:solidFill>
                <a:latin typeface="Open Sans SemiBold"/>
                <a:ea typeface="Open Sans SemiBold"/>
                <a:cs typeface="Open Sans SemiBold"/>
                <a:sym typeface="Open Sans SemiBold"/>
              </a:rPr>
              <a:pPr marL="0" marR="0" lvl="0" indent="0" algn="r" rtl="0">
                <a:spcBef>
                  <a:spcPts val="0"/>
                </a:spcBef>
                <a:spcAft>
                  <a:spcPts val="0"/>
                </a:spcAft>
                <a:buClr>
                  <a:srgbClr val="7F7F7F"/>
                </a:buClr>
                <a:buSzPts val="500"/>
                <a:buFont typeface="Open Sans"/>
                <a:buNone/>
              </a:pPr>
              <a:t>‹#›</a:t>
            </a:fld>
            <a:endParaRPr sz="1600" b="1">
              <a:solidFill>
                <a:srgbClr val="7F7F7F"/>
              </a:solidFill>
              <a:latin typeface="Inter"/>
              <a:ea typeface="Inter"/>
              <a:cs typeface="Inter"/>
              <a:sym typeface="Inter"/>
            </a:endParaRPr>
          </a:p>
          <a:p>
            <a:pPr marL="0" marR="0" lvl="0" indent="0" algn="r" rtl="0">
              <a:spcBef>
                <a:spcPts val="0"/>
              </a:spcBef>
              <a:spcAft>
                <a:spcPts val="0"/>
              </a:spcAft>
              <a:buClr>
                <a:srgbClr val="7F7F7F"/>
              </a:buClr>
              <a:buSzPts val="500"/>
              <a:buFont typeface="Open Sans"/>
              <a:buNone/>
            </a:pPr>
            <a:endParaRPr sz="1000" b="1">
              <a:solidFill>
                <a:srgbClr val="7F7F7F"/>
              </a:solidFill>
              <a:latin typeface="Inter"/>
              <a:ea typeface="Inter"/>
              <a:cs typeface="Inter"/>
              <a:sym typeface="Inter"/>
            </a:endParaRPr>
          </a:p>
        </p:txBody>
      </p:sp>
      <p:pic>
        <p:nvPicPr>
          <p:cNvPr id="2098" name="Google Shape;2098;p361"/>
          <p:cNvPicPr preferRelativeResize="0"/>
          <p:nvPr/>
        </p:nvPicPr>
        <p:blipFill>
          <a:blip r:embed="rId2">
            <a:alphaModFix/>
          </a:blip>
          <a:stretch>
            <a:fillRect/>
          </a:stretch>
        </p:blipFill>
        <p:spPr>
          <a:xfrm>
            <a:off x="870130" y="9468947"/>
            <a:ext cx="1097240" cy="504750"/>
          </a:xfrm>
          <a:prstGeom prst="rect">
            <a:avLst/>
          </a:prstGeom>
          <a:noFill/>
          <a:ln>
            <a:noFill/>
          </a:ln>
        </p:spPr>
      </p:pic>
      <p:sp>
        <p:nvSpPr>
          <p:cNvPr id="2099" name="Google Shape;2099;p36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a:buChar char="●"/>
              <a:defRPr sz="2000" b="1">
                <a:solidFill>
                  <a:schemeClr val="dk1"/>
                </a:solidFill>
                <a:latin typeface="Inter"/>
                <a:ea typeface="Inter"/>
                <a:cs typeface="Inter"/>
                <a:sym typeface="Inter"/>
              </a:defRPr>
            </a:lvl1pPr>
            <a:lvl2pPr marL="1828800" lvl="1"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2pPr>
            <a:lvl3pPr marL="2743200" lvl="2"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3pPr>
            <a:lvl4pPr marL="3657600" lvl="3"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4pPr>
            <a:lvl5pPr marL="4572000" lvl="4"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5pPr>
            <a:lvl6pPr marL="5486400" lvl="5"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6pPr>
            <a:lvl7pPr marL="6400800" lvl="6"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7pPr>
            <a:lvl8pPr marL="7315200" lvl="7"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8pPr>
            <a:lvl9pPr marL="8229600" lvl="8" indent="-558800">
              <a:spcBef>
                <a:spcPts val="0"/>
              </a:spcBef>
              <a:spcAft>
                <a:spcPts val="0"/>
              </a:spcAft>
              <a:buClr>
                <a:schemeClr val="dk1"/>
              </a:buClr>
              <a:buSzPts val="800"/>
              <a:buFont typeface="Inter"/>
              <a:buChar char="■"/>
              <a:defRPr sz="1600" b="1">
                <a:solidFill>
                  <a:schemeClr val="dk1"/>
                </a:solidFill>
                <a:latin typeface="Inter"/>
                <a:ea typeface="Inter"/>
                <a:cs typeface="Inter"/>
                <a:sym typeface="Inter"/>
              </a:defRPr>
            </a:lvl9pPr>
          </a:lstStyle>
          <a:p>
            <a:endParaRPr/>
          </a:p>
        </p:txBody>
      </p:sp>
      <p:sp>
        <p:nvSpPr>
          <p:cNvPr id="2100" name="Google Shape;2100;p36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spcBef>
                <a:spcPts val="0"/>
              </a:spcBef>
              <a:spcAft>
                <a:spcPts val="0"/>
              </a:spcAft>
              <a:buSzPts val="2400"/>
              <a:buFont typeface="Inter"/>
              <a:buNone/>
              <a:defRPr sz="4800">
                <a:latin typeface="Inter"/>
                <a:ea typeface="Inter"/>
                <a:cs typeface="Inter"/>
                <a:sym typeface="Inter"/>
              </a:defRPr>
            </a:lvl2pPr>
            <a:lvl3pPr lvl="2">
              <a:spcBef>
                <a:spcPts val="0"/>
              </a:spcBef>
              <a:spcAft>
                <a:spcPts val="0"/>
              </a:spcAft>
              <a:buSzPts val="2400"/>
              <a:buFont typeface="Inter"/>
              <a:buNone/>
              <a:defRPr sz="4800">
                <a:latin typeface="Inter"/>
                <a:ea typeface="Inter"/>
                <a:cs typeface="Inter"/>
                <a:sym typeface="Inter"/>
              </a:defRPr>
            </a:lvl3pPr>
            <a:lvl4pPr lvl="3">
              <a:spcBef>
                <a:spcPts val="0"/>
              </a:spcBef>
              <a:spcAft>
                <a:spcPts val="0"/>
              </a:spcAft>
              <a:buSzPts val="2400"/>
              <a:buFont typeface="Inter"/>
              <a:buNone/>
              <a:defRPr sz="4800">
                <a:latin typeface="Inter"/>
                <a:ea typeface="Inter"/>
                <a:cs typeface="Inter"/>
                <a:sym typeface="Inter"/>
              </a:defRPr>
            </a:lvl4pPr>
            <a:lvl5pPr lvl="4">
              <a:spcBef>
                <a:spcPts val="0"/>
              </a:spcBef>
              <a:spcAft>
                <a:spcPts val="0"/>
              </a:spcAft>
              <a:buSzPts val="2400"/>
              <a:buFont typeface="Inter"/>
              <a:buNone/>
              <a:defRPr sz="4800">
                <a:latin typeface="Inter"/>
                <a:ea typeface="Inter"/>
                <a:cs typeface="Inter"/>
                <a:sym typeface="Inter"/>
              </a:defRPr>
            </a:lvl5pPr>
            <a:lvl6pPr lvl="5">
              <a:spcBef>
                <a:spcPts val="0"/>
              </a:spcBef>
              <a:spcAft>
                <a:spcPts val="0"/>
              </a:spcAft>
              <a:buSzPts val="2400"/>
              <a:buFont typeface="Inter"/>
              <a:buNone/>
              <a:defRPr sz="4800">
                <a:latin typeface="Inter"/>
                <a:ea typeface="Inter"/>
                <a:cs typeface="Inter"/>
                <a:sym typeface="Inter"/>
              </a:defRPr>
            </a:lvl6pPr>
            <a:lvl7pPr lvl="6">
              <a:spcBef>
                <a:spcPts val="0"/>
              </a:spcBef>
              <a:spcAft>
                <a:spcPts val="0"/>
              </a:spcAft>
              <a:buSzPts val="2400"/>
              <a:buFont typeface="Inter"/>
              <a:buNone/>
              <a:defRPr sz="4800">
                <a:latin typeface="Inter"/>
                <a:ea typeface="Inter"/>
                <a:cs typeface="Inter"/>
                <a:sym typeface="Inter"/>
              </a:defRPr>
            </a:lvl7pPr>
            <a:lvl8pPr lvl="7">
              <a:spcBef>
                <a:spcPts val="0"/>
              </a:spcBef>
              <a:spcAft>
                <a:spcPts val="0"/>
              </a:spcAft>
              <a:buSzPts val="2400"/>
              <a:buFont typeface="Inter"/>
              <a:buNone/>
              <a:defRPr sz="4800">
                <a:latin typeface="Inter"/>
                <a:ea typeface="Inter"/>
                <a:cs typeface="Inter"/>
                <a:sym typeface="Inter"/>
              </a:defRPr>
            </a:lvl8pPr>
            <a:lvl9pPr lvl="8">
              <a:spcBef>
                <a:spcPts val="0"/>
              </a:spcBef>
              <a:spcAft>
                <a:spcPts val="0"/>
              </a:spcAft>
              <a:buSzPts val="2400"/>
              <a:buFont typeface="Inter"/>
              <a:buNone/>
              <a:defRPr sz="4800">
                <a:latin typeface="Inter"/>
                <a:ea typeface="Inter"/>
                <a:cs typeface="Inter"/>
                <a:sym typeface="Inter"/>
              </a:defRPr>
            </a:lvl9pPr>
          </a:lstStyle>
          <a:p>
            <a:endParaRPr/>
          </a:p>
        </p:txBody>
      </p:sp>
      <p:sp>
        <p:nvSpPr>
          <p:cNvPr id="2101" name="Google Shape;2101;p361"/>
          <p:cNvSpPr txBox="1">
            <a:spLocks noGrp="1"/>
          </p:cNvSpPr>
          <p:nvPr>
            <p:ph type="body" idx="2"/>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Tree>
    <p:extLst>
      <p:ext uri="{BB962C8B-B14F-4D97-AF65-F5344CB8AC3E}">
        <p14:creationId xmlns:p14="http://schemas.microsoft.com/office/powerpoint/2010/main" val="1275778542"/>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matchingName="3.0 Eyebrow + Headline - White 1 1">
  <p:cSld name="3.0 Eyebrow + Headline - White 1 1">
    <p:bg>
      <p:bgPr>
        <a:solidFill>
          <a:schemeClr val="lt1"/>
        </a:solidFill>
        <a:effectLst/>
      </p:bgPr>
    </p:bg>
    <p:spTree>
      <p:nvGrpSpPr>
        <p:cNvPr id="1" name="Shape 2102"/>
        <p:cNvGrpSpPr/>
        <p:nvPr/>
      </p:nvGrpSpPr>
      <p:grpSpPr>
        <a:xfrm>
          <a:off x="0" y="0"/>
          <a:ext cx="0" cy="0"/>
          <a:chOff x="0" y="0"/>
          <a:chExt cx="0" cy="0"/>
        </a:xfrm>
      </p:grpSpPr>
      <p:sp>
        <p:nvSpPr>
          <p:cNvPr id="2103" name="Google Shape;2103;p362"/>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500"/>
              <a:buFont typeface="Inter SemiBold"/>
              <a:buNone/>
              <a:defRPr sz="4000">
                <a:latin typeface="Inter SemiBold"/>
                <a:ea typeface="Inter SemiBold"/>
                <a:cs typeface="Inter SemiBold"/>
                <a:sym typeface="Inter SemiBold"/>
              </a:defRPr>
            </a:lvl1pPr>
            <a:lvl2pPr lvl="1" algn="l">
              <a:lnSpc>
                <a:spcPct val="100000"/>
              </a:lnSpc>
              <a:spcBef>
                <a:spcPts val="0"/>
              </a:spcBef>
              <a:spcAft>
                <a:spcPts val="0"/>
              </a:spcAft>
              <a:buSzPts val="1800"/>
              <a:buFont typeface="Inter"/>
              <a:buNone/>
              <a:defRPr sz="4800">
                <a:latin typeface="Inter"/>
                <a:ea typeface="Inter"/>
                <a:cs typeface="Inter"/>
                <a:sym typeface="Inter"/>
              </a:defRPr>
            </a:lvl2pPr>
            <a:lvl3pPr lvl="2" algn="l">
              <a:lnSpc>
                <a:spcPct val="100000"/>
              </a:lnSpc>
              <a:spcBef>
                <a:spcPts val="0"/>
              </a:spcBef>
              <a:spcAft>
                <a:spcPts val="0"/>
              </a:spcAft>
              <a:buSzPts val="1800"/>
              <a:buFont typeface="Inter"/>
              <a:buNone/>
              <a:defRPr sz="4800">
                <a:latin typeface="Inter"/>
                <a:ea typeface="Inter"/>
                <a:cs typeface="Inter"/>
                <a:sym typeface="Inter"/>
              </a:defRPr>
            </a:lvl3pPr>
            <a:lvl4pPr lvl="3" algn="l">
              <a:lnSpc>
                <a:spcPct val="100000"/>
              </a:lnSpc>
              <a:spcBef>
                <a:spcPts val="0"/>
              </a:spcBef>
              <a:spcAft>
                <a:spcPts val="0"/>
              </a:spcAft>
              <a:buSzPts val="1800"/>
              <a:buFont typeface="Inter"/>
              <a:buNone/>
              <a:defRPr sz="4800">
                <a:latin typeface="Inter"/>
                <a:ea typeface="Inter"/>
                <a:cs typeface="Inter"/>
                <a:sym typeface="Inter"/>
              </a:defRPr>
            </a:lvl4pPr>
            <a:lvl5pPr lvl="4" algn="l">
              <a:lnSpc>
                <a:spcPct val="100000"/>
              </a:lnSpc>
              <a:spcBef>
                <a:spcPts val="0"/>
              </a:spcBef>
              <a:spcAft>
                <a:spcPts val="0"/>
              </a:spcAft>
              <a:buSzPts val="1800"/>
              <a:buFont typeface="Inter"/>
              <a:buNone/>
              <a:defRPr sz="4800">
                <a:latin typeface="Inter"/>
                <a:ea typeface="Inter"/>
                <a:cs typeface="Inter"/>
                <a:sym typeface="Inter"/>
              </a:defRPr>
            </a:lvl5pPr>
            <a:lvl6pPr lvl="5" algn="l">
              <a:lnSpc>
                <a:spcPct val="100000"/>
              </a:lnSpc>
              <a:spcBef>
                <a:spcPts val="0"/>
              </a:spcBef>
              <a:spcAft>
                <a:spcPts val="0"/>
              </a:spcAft>
              <a:buSzPts val="1800"/>
              <a:buFont typeface="Inter"/>
              <a:buNone/>
              <a:defRPr sz="4800">
                <a:latin typeface="Inter"/>
                <a:ea typeface="Inter"/>
                <a:cs typeface="Inter"/>
                <a:sym typeface="Inter"/>
              </a:defRPr>
            </a:lvl6pPr>
            <a:lvl7pPr lvl="6" algn="l">
              <a:lnSpc>
                <a:spcPct val="100000"/>
              </a:lnSpc>
              <a:spcBef>
                <a:spcPts val="0"/>
              </a:spcBef>
              <a:spcAft>
                <a:spcPts val="0"/>
              </a:spcAft>
              <a:buSzPts val="1800"/>
              <a:buFont typeface="Inter"/>
              <a:buNone/>
              <a:defRPr sz="4800">
                <a:latin typeface="Inter"/>
                <a:ea typeface="Inter"/>
                <a:cs typeface="Inter"/>
                <a:sym typeface="Inter"/>
              </a:defRPr>
            </a:lvl7pPr>
            <a:lvl8pPr lvl="7" algn="l">
              <a:lnSpc>
                <a:spcPct val="100000"/>
              </a:lnSpc>
              <a:spcBef>
                <a:spcPts val="0"/>
              </a:spcBef>
              <a:spcAft>
                <a:spcPts val="0"/>
              </a:spcAft>
              <a:buSzPts val="1800"/>
              <a:buFont typeface="Inter"/>
              <a:buNone/>
              <a:defRPr sz="4800">
                <a:latin typeface="Inter"/>
                <a:ea typeface="Inter"/>
                <a:cs typeface="Inter"/>
                <a:sym typeface="Inter"/>
              </a:defRPr>
            </a:lvl8pPr>
            <a:lvl9pPr lvl="8" algn="l">
              <a:lnSpc>
                <a:spcPct val="100000"/>
              </a:lnSpc>
              <a:spcBef>
                <a:spcPts val="0"/>
              </a:spcBef>
              <a:spcAft>
                <a:spcPts val="0"/>
              </a:spcAft>
              <a:buSzPts val="1800"/>
              <a:buFont typeface="Inter"/>
              <a:buNone/>
              <a:defRPr sz="4800">
                <a:latin typeface="Inter"/>
                <a:ea typeface="Inter"/>
                <a:cs typeface="Inter"/>
                <a:sym typeface="Inter"/>
              </a:defRPr>
            </a:lvl9pPr>
          </a:lstStyle>
          <a:p>
            <a:endParaRPr/>
          </a:p>
        </p:txBody>
      </p:sp>
      <p:sp>
        <p:nvSpPr>
          <p:cNvPr id="2104" name="Google Shape;2104;p362"/>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lvl="0" indent="-558800" algn="l">
              <a:lnSpc>
                <a:spcPct val="100000"/>
              </a:lnSpc>
              <a:spcBef>
                <a:spcPts val="0"/>
              </a:spcBef>
              <a:spcAft>
                <a:spcPts val="0"/>
              </a:spcAft>
              <a:buClr>
                <a:schemeClr val="dk1"/>
              </a:buClr>
              <a:buSzPts val="800"/>
              <a:buFont typeface="Inter SemiBold"/>
              <a:buChar char="●"/>
              <a:defRPr sz="2000">
                <a:solidFill>
                  <a:schemeClr val="dk1"/>
                </a:solidFill>
                <a:latin typeface="Inter SemiBold"/>
                <a:ea typeface="Inter SemiBold"/>
                <a:cs typeface="Inter SemiBold"/>
                <a:sym typeface="Inter SemiBold"/>
              </a:defRPr>
            </a:lvl1pPr>
            <a:lvl2pPr marL="1828800" lvl="1"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2pPr>
            <a:lvl3pPr marL="2743200" lvl="2"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3pPr>
            <a:lvl4pPr marL="3657600" lvl="3"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4pPr>
            <a:lvl5pPr marL="4572000" lvl="4"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5pPr>
            <a:lvl6pPr marL="5486400" lvl="5"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6pPr>
            <a:lvl7pPr marL="6400800" lvl="6"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7pPr>
            <a:lvl8pPr marL="7315200" lvl="7"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8pPr>
            <a:lvl9pPr marL="8229600" lvl="8" indent="-533400" algn="l">
              <a:lnSpc>
                <a:spcPct val="100000"/>
              </a:lnSpc>
              <a:spcBef>
                <a:spcPts val="0"/>
              </a:spcBef>
              <a:spcAft>
                <a:spcPts val="0"/>
              </a:spcAft>
              <a:buClr>
                <a:schemeClr val="dk1"/>
              </a:buClr>
              <a:buSzPts val="6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2105" name="Google Shape;2105;p36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7F7F7F"/>
              </a:buClr>
              <a:buSzPts val="4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2106" name="Google Shape;2106;p362"/>
          <p:cNvPicPr preferRelativeResize="0"/>
          <p:nvPr/>
        </p:nvPicPr>
        <p:blipFill rotWithShape="1">
          <a:blip r:embed="rId2">
            <a:alphaModFix/>
          </a:blip>
          <a:srcRect r="10"/>
          <a:stretch/>
        </p:blipFill>
        <p:spPr>
          <a:xfrm>
            <a:off x="914403" y="9489389"/>
            <a:ext cx="573430" cy="263498"/>
          </a:xfrm>
          <a:prstGeom prst="rect">
            <a:avLst/>
          </a:prstGeom>
          <a:noFill/>
          <a:ln>
            <a:noFill/>
          </a:ln>
        </p:spPr>
      </p:pic>
      <p:sp>
        <p:nvSpPr>
          <p:cNvPr id="2107" name="Google Shape;2107;p362"/>
          <p:cNvSpPr txBox="1">
            <a:spLocks noGrp="1"/>
          </p:cNvSpPr>
          <p:nvPr>
            <p:ph type="sldNum" idx="12"/>
          </p:nvPr>
        </p:nvSpPr>
        <p:spPr>
          <a:xfrm>
            <a:off x="16944900" y="9281248"/>
            <a:ext cx="1097400" cy="679800"/>
          </a:xfrm>
          <a:prstGeom prst="rect">
            <a:avLst/>
          </a:prstGeom>
          <a:noFill/>
          <a:ln>
            <a:noFill/>
          </a:ln>
        </p:spPr>
        <p:txBody>
          <a:bodyPr spcFirstLastPara="1" wrap="square" lIns="68575" tIns="68575" rIns="68575" bIns="68575" anchor="ctr" anchorCtr="0">
            <a:noAutofit/>
          </a:bodyPr>
          <a:lstStyle>
            <a:lvl1pPr marL="0" marR="0" lvl="0"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1pPr>
            <a:lvl2pPr marL="0" marR="0" lvl="1"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2pPr>
            <a:lvl3pPr marL="0" marR="0" lvl="2"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3pPr>
            <a:lvl4pPr marL="0" marR="0" lvl="3"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4pPr>
            <a:lvl5pPr marL="0" marR="0" lvl="4"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5pPr>
            <a:lvl6pPr marL="0" marR="0" lvl="5"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6pPr>
            <a:lvl7pPr marL="0" marR="0" lvl="6"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7pPr>
            <a:lvl8pPr marL="0" marR="0" lvl="7"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8pPr>
            <a:lvl9pPr marL="0" marR="0" lvl="8" indent="0" algn="l">
              <a:lnSpc>
                <a:spcPct val="100000"/>
              </a:lnSpc>
              <a:spcBef>
                <a:spcPts val="0"/>
              </a:spcBef>
              <a:spcAft>
                <a:spcPts val="0"/>
              </a:spcAft>
              <a:buClr>
                <a:schemeClr val="accent1"/>
              </a:buClr>
              <a:buSzPts val="1000"/>
              <a:buFont typeface="Inter"/>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59894351"/>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matchingName="1.0 Title Slide - Blue Map">
  <p:cSld name="1.0 Title Slide - Blue Map">
    <p:bg>
      <p:bgPr>
        <a:blipFill>
          <a:blip r:embed="rId2">
            <a:alphaModFix/>
          </a:blip>
          <a:stretch>
            <a:fillRect/>
          </a:stretch>
        </a:blipFill>
        <a:effectLst/>
      </p:bgPr>
    </p:bg>
    <p:spTree>
      <p:nvGrpSpPr>
        <p:cNvPr id="1" name="Shape 1140"/>
        <p:cNvGrpSpPr/>
        <p:nvPr/>
      </p:nvGrpSpPr>
      <p:grpSpPr>
        <a:xfrm>
          <a:off x="0" y="0"/>
          <a:ext cx="0" cy="0"/>
          <a:chOff x="0" y="0"/>
          <a:chExt cx="0" cy="0"/>
        </a:xfrm>
      </p:grpSpPr>
      <p:sp>
        <p:nvSpPr>
          <p:cNvPr id="1141" name="Google Shape;1141;p190"/>
          <p:cNvSpPr txBox="1">
            <a:spLocks noGrp="1"/>
          </p:cNvSpPr>
          <p:nvPr>
            <p:ph type="title"/>
          </p:nvPr>
        </p:nvSpPr>
        <p:spPr>
          <a:xfrm>
            <a:off x="5332800" y="3035808"/>
            <a:ext cx="76224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2pPr>
            <a:lvl3pPr lvl="2"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3pPr>
            <a:lvl4pPr lvl="3"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4pPr>
            <a:lvl5pPr lvl="4"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5pPr>
            <a:lvl6pPr lvl="5"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6pPr>
            <a:lvl7pPr lvl="6"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7pPr>
            <a:lvl8pPr lvl="7"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8pPr>
            <a:lvl9pPr lvl="8" algn="ctr">
              <a:spcBef>
                <a:spcPts val="0"/>
              </a:spcBef>
              <a:spcAft>
                <a:spcPts val="0"/>
              </a:spcAft>
              <a:buClr>
                <a:schemeClr val="lt1"/>
              </a:buClr>
              <a:buSzPts val="4000"/>
              <a:buFont typeface="Onest SemiBold"/>
              <a:buNone/>
              <a:defRPr sz="8000">
                <a:solidFill>
                  <a:schemeClr val="lt1"/>
                </a:solidFill>
                <a:latin typeface="Onest SemiBold"/>
                <a:ea typeface="Onest SemiBold"/>
                <a:cs typeface="Onest SemiBold"/>
                <a:sym typeface="Onest SemiBold"/>
              </a:defRPr>
            </a:lvl9pPr>
          </a:lstStyle>
          <a:p>
            <a:endParaRPr/>
          </a:p>
        </p:txBody>
      </p:sp>
      <p:sp>
        <p:nvSpPr>
          <p:cNvPr id="1142" name="Google Shape;1142;p190"/>
          <p:cNvSpPr txBox="1">
            <a:spLocks noGrp="1"/>
          </p:cNvSpPr>
          <p:nvPr>
            <p:ph type="subTitle" idx="1"/>
          </p:nvPr>
        </p:nvSpPr>
        <p:spPr>
          <a:xfrm>
            <a:off x="5332800" y="5566750"/>
            <a:ext cx="7622400" cy="1786800"/>
          </a:xfrm>
          <a:prstGeom prst="rect">
            <a:avLst/>
          </a:prstGeom>
        </p:spPr>
        <p:txBody>
          <a:bodyPr spcFirstLastPara="1" wrap="square" lIns="0" tIns="0" rIns="0" bIns="0" anchor="t" anchorCtr="0">
            <a:noAutofit/>
          </a:bodyPr>
          <a:lstStyle>
            <a:lvl1pPr lvl="0" algn="ctr">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lgn="ctr">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1143" name="Google Shape;1143;p190"/>
          <p:cNvSpPr txBox="1">
            <a:spLocks noGrp="1"/>
          </p:cNvSpPr>
          <p:nvPr>
            <p:ph type="body" idx="2"/>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pic>
        <p:nvPicPr>
          <p:cNvPr id="1144" name="Google Shape;1144;p190"/>
          <p:cNvPicPr preferRelativeResize="0"/>
          <p:nvPr/>
        </p:nvPicPr>
        <p:blipFill>
          <a:blip r:embed="rId3">
            <a:alphaModFix/>
          </a:blip>
          <a:stretch>
            <a:fillRect/>
          </a:stretch>
        </p:blipFill>
        <p:spPr>
          <a:xfrm>
            <a:off x="914400" y="914404"/>
            <a:ext cx="1440296" cy="661800"/>
          </a:xfrm>
          <a:prstGeom prst="rect">
            <a:avLst/>
          </a:prstGeom>
          <a:noFill/>
          <a:ln>
            <a:noFill/>
          </a:ln>
        </p:spPr>
      </p:pic>
    </p:spTree>
    <p:extLst>
      <p:ext uri="{BB962C8B-B14F-4D97-AF65-F5344CB8AC3E}">
        <p14:creationId xmlns:p14="http://schemas.microsoft.com/office/powerpoint/2010/main" val="3520260387"/>
      </p:ext>
    </p:extLst>
  </p:cSld>
  <p:clrMapOvr>
    <a:masterClrMapping/>
  </p:clrMapOvr>
  <p:extLst>
    <p:ext uri="{DCECCB84-F9BA-43D5-87BE-67443E8EF086}">
      <p15:sldGuideLst xmlns:p15="http://schemas.microsoft.com/office/powerpoint/2012/main">
        <p15:guide id="1" orient="horz" pos="1551">
          <p15:clr>
            <a:srgbClr val="FA7B17"/>
          </p15:clr>
        </p15:guide>
        <p15:guide id="2" pos="3816">
          <p15:clr>
            <a:srgbClr val="FA7B17"/>
          </p15:clr>
        </p15:guide>
        <p15:guide id="3" pos="1930">
          <p15:clr>
            <a:srgbClr val="FA7B17"/>
          </p15:clr>
        </p15:guide>
      </p15:sldGuideLst>
    </p:ext>
  </p:extLst>
</p:sldLayout>
</file>

<file path=ppt/slideLayouts/slideLayout516.xml><?xml version="1.0" encoding="utf-8"?>
<p:sldLayout xmlns:a="http://schemas.openxmlformats.org/drawingml/2006/main" xmlns:r="http://schemas.openxmlformats.org/officeDocument/2006/relationships" xmlns:p="http://schemas.openxmlformats.org/presentationml/2006/main" matchingName="1.1 Title Slide - Photo">
  <p:cSld name="1.1 Title Slide - Photo">
    <p:spTree>
      <p:nvGrpSpPr>
        <p:cNvPr id="1" name="Shape 1145"/>
        <p:cNvGrpSpPr/>
        <p:nvPr/>
      </p:nvGrpSpPr>
      <p:grpSpPr>
        <a:xfrm>
          <a:off x="0" y="0"/>
          <a:ext cx="0" cy="0"/>
          <a:chOff x="0" y="0"/>
          <a:chExt cx="0" cy="0"/>
        </a:xfrm>
      </p:grpSpPr>
      <p:pic>
        <p:nvPicPr>
          <p:cNvPr id="1146" name="Google Shape;1146;p191"/>
          <p:cNvPicPr preferRelativeResize="0"/>
          <p:nvPr/>
        </p:nvPicPr>
        <p:blipFill rotWithShape="1">
          <a:blip r:embed="rId2">
            <a:alphaModFix/>
          </a:blip>
          <a:srcRect l="45545" r="3275"/>
          <a:stretch/>
        </p:blipFill>
        <p:spPr>
          <a:xfrm>
            <a:off x="8928200" y="51"/>
            <a:ext cx="9359800" cy="10286998"/>
          </a:xfrm>
          <a:prstGeom prst="rect">
            <a:avLst/>
          </a:prstGeom>
          <a:noFill/>
          <a:ln>
            <a:noFill/>
          </a:ln>
        </p:spPr>
      </p:pic>
      <p:sp>
        <p:nvSpPr>
          <p:cNvPr id="1147" name="Google Shape;1147;p191"/>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148" name="Google Shape;1148;p191"/>
          <p:cNvSpPr txBox="1">
            <a:spLocks noGrp="1"/>
          </p:cNvSpPr>
          <p:nvPr>
            <p:ph type="title"/>
          </p:nvPr>
        </p:nvSpPr>
        <p:spPr>
          <a:xfrm>
            <a:off x="914400" y="2415350"/>
            <a:ext cx="68532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149" name="Google Shape;1149;p191"/>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150" name="Google Shape;1150;p191"/>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
        <p:nvSpPr>
          <p:cNvPr id="1151" name="Google Shape;1151;p191"/>
          <p:cNvSpPr>
            <a:spLocks noGrp="1"/>
          </p:cNvSpPr>
          <p:nvPr>
            <p:ph type="pic" idx="3"/>
          </p:nvPr>
        </p:nvSpPr>
        <p:spPr>
          <a:xfrm>
            <a:off x="9991050" y="2529950"/>
            <a:ext cx="5437800" cy="5437800"/>
          </a:xfrm>
          <a:prstGeom prst="ellipse">
            <a:avLst/>
          </a:prstGeom>
          <a:noFill/>
          <a:ln>
            <a:noFill/>
          </a:ln>
        </p:spPr>
      </p:sp>
    </p:spTree>
    <p:extLst>
      <p:ext uri="{BB962C8B-B14F-4D97-AF65-F5344CB8AC3E}">
        <p14:creationId xmlns:p14="http://schemas.microsoft.com/office/powerpoint/2010/main" val="1856444645"/>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matchingName="1.2 Title Slide - Partner lockup - Via Blue">
  <p:cSld name="1.2 Title Slide - Partner lockup - Via Blue">
    <p:bg>
      <p:bgPr>
        <a:blipFill>
          <a:blip r:embed="rId2">
            <a:alphaModFix/>
          </a:blip>
          <a:stretch>
            <a:fillRect/>
          </a:stretch>
        </a:blipFill>
        <a:effectLst/>
      </p:bgPr>
    </p:bg>
    <p:spTree>
      <p:nvGrpSpPr>
        <p:cNvPr id="1" name="Shape 1152"/>
        <p:cNvGrpSpPr/>
        <p:nvPr/>
      </p:nvGrpSpPr>
      <p:grpSpPr>
        <a:xfrm>
          <a:off x="0" y="0"/>
          <a:ext cx="0" cy="0"/>
          <a:chOff x="0" y="0"/>
          <a:chExt cx="0" cy="0"/>
        </a:xfrm>
      </p:grpSpPr>
      <p:sp>
        <p:nvSpPr>
          <p:cNvPr id="1153" name="Google Shape;1153;p192"/>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1154" name="Google Shape;1154;p192"/>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1155" name="Google Shape;1155;p192"/>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156" name="Google Shape;1156;p192"/>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157" name="Google Shape;1157;p192"/>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158" name="Google Shape;1158;p192"/>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3962736676"/>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matchingName="1.2b Title Slide - Partner lockup - Remix Blue">
  <p:cSld name="1.2b Title Slide - Partner lockup - Remix Blue">
    <p:bg>
      <p:bgPr>
        <a:blipFill>
          <a:blip r:embed="rId2">
            <a:alphaModFix/>
          </a:blip>
          <a:stretch>
            <a:fillRect/>
          </a:stretch>
        </a:blipFill>
        <a:effectLst/>
      </p:bgPr>
    </p:bg>
    <p:spTree>
      <p:nvGrpSpPr>
        <p:cNvPr id="1" name="Shape 1159"/>
        <p:cNvGrpSpPr/>
        <p:nvPr/>
      </p:nvGrpSpPr>
      <p:grpSpPr>
        <a:xfrm>
          <a:off x="0" y="0"/>
          <a:ext cx="0" cy="0"/>
          <a:chOff x="0" y="0"/>
          <a:chExt cx="0" cy="0"/>
        </a:xfrm>
      </p:grpSpPr>
      <p:sp>
        <p:nvSpPr>
          <p:cNvPr id="1160" name="Google Shape;1160;p193"/>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1161" name="Google Shape;1161;p193"/>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1162" name="Google Shape;1162;p193"/>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163" name="Google Shape;1163;p193"/>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164" name="Google Shape;1164;p193"/>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165" name="Google Shape;1165;p193"/>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3774444858"/>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matchingName="1.2c Title Slide - Partner lockup - Dark Blue">
  <p:cSld name="1.2c Title Slide - Partner lockup - Dark Blue">
    <p:bg>
      <p:bgPr>
        <a:blipFill>
          <a:blip r:embed="rId2">
            <a:alphaModFix/>
          </a:blip>
          <a:stretch>
            <a:fillRect/>
          </a:stretch>
        </a:blipFill>
        <a:effectLst/>
      </p:bgPr>
    </p:bg>
    <p:spTree>
      <p:nvGrpSpPr>
        <p:cNvPr id="1" name="Shape 1166"/>
        <p:cNvGrpSpPr/>
        <p:nvPr/>
      </p:nvGrpSpPr>
      <p:grpSpPr>
        <a:xfrm>
          <a:off x="0" y="0"/>
          <a:ext cx="0" cy="0"/>
          <a:chOff x="0" y="0"/>
          <a:chExt cx="0" cy="0"/>
        </a:xfrm>
      </p:grpSpPr>
      <p:sp>
        <p:nvSpPr>
          <p:cNvPr id="1167" name="Google Shape;1167;p194"/>
          <p:cNvSpPr/>
          <p:nvPr/>
        </p:nvSpPr>
        <p:spPr>
          <a:xfrm>
            <a:off x="0" y="0"/>
            <a:ext cx="5648400" cy="25440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3600"/>
          </a:p>
        </p:txBody>
      </p:sp>
      <p:cxnSp>
        <p:nvCxnSpPr>
          <p:cNvPr id="1168" name="Google Shape;1168;p194"/>
          <p:cNvCxnSpPr/>
          <p:nvPr/>
        </p:nvCxnSpPr>
        <p:spPr>
          <a:xfrm>
            <a:off x="2689850" y="898158"/>
            <a:ext cx="0" cy="726000"/>
          </a:xfrm>
          <a:prstGeom prst="straightConnector1">
            <a:avLst/>
          </a:prstGeom>
          <a:noFill/>
          <a:ln w="9525" cap="flat" cmpd="sng">
            <a:solidFill>
              <a:srgbClr val="7F7F7F"/>
            </a:solidFill>
            <a:prstDash val="solid"/>
            <a:round/>
            <a:headEnd type="none" w="med" len="med"/>
            <a:tailEnd type="none" w="med" len="med"/>
          </a:ln>
        </p:spPr>
      </p:cxnSp>
      <p:sp>
        <p:nvSpPr>
          <p:cNvPr id="1169" name="Google Shape;1169;p194"/>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SzPts val="800"/>
              <a:buFont typeface="Inter SemiBold"/>
              <a:buChar char="●"/>
              <a:defRPr sz="1600">
                <a:latin typeface="Inter SemiBold"/>
                <a:ea typeface="Inter SemiBold"/>
                <a:cs typeface="Inter SemiBold"/>
                <a:sym typeface="Inter SemiBold"/>
              </a:defRPr>
            </a:lvl1pPr>
            <a:lvl2pPr marL="1828800" lvl="1" indent="-558800">
              <a:spcBef>
                <a:spcPts val="0"/>
              </a:spcBef>
              <a:spcAft>
                <a:spcPts val="0"/>
              </a:spcAft>
              <a:buSzPts val="800"/>
              <a:buFont typeface="Inter SemiBold"/>
              <a:buChar char="○"/>
              <a:defRPr sz="1600">
                <a:latin typeface="Inter SemiBold"/>
                <a:ea typeface="Inter SemiBold"/>
                <a:cs typeface="Inter SemiBold"/>
                <a:sym typeface="Inter SemiBold"/>
              </a:defRPr>
            </a:lvl2pPr>
            <a:lvl3pPr marL="2743200" lvl="2" indent="-558800">
              <a:spcBef>
                <a:spcPts val="0"/>
              </a:spcBef>
              <a:spcAft>
                <a:spcPts val="0"/>
              </a:spcAft>
              <a:buSzPts val="800"/>
              <a:buFont typeface="Inter SemiBold"/>
              <a:buChar char="■"/>
              <a:defRPr sz="1600">
                <a:latin typeface="Inter SemiBold"/>
                <a:ea typeface="Inter SemiBold"/>
                <a:cs typeface="Inter SemiBold"/>
                <a:sym typeface="Inter SemiBold"/>
              </a:defRPr>
            </a:lvl3pPr>
            <a:lvl4pPr marL="3657600" lvl="3" indent="-558800">
              <a:spcBef>
                <a:spcPts val="0"/>
              </a:spcBef>
              <a:spcAft>
                <a:spcPts val="0"/>
              </a:spcAft>
              <a:buSzPts val="800"/>
              <a:buFont typeface="Inter SemiBold"/>
              <a:buChar char="●"/>
              <a:defRPr sz="1600">
                <a:latin typeface="Inter SemiBold"/>
                <a:ea typeface="Inter SemiBold"/>
                <a:cs typeface="Inter SemiBold"/>
                <a:sym typeface="Inter SemiBold"/>
              </a:defRPr>
            </a:lvl4pPr>
            <a:lvl5pPr marL="4572000" lvl="4" indent="-558800">
              <a:spcBef>
                <a:spcPts val="0"/>
              </a:spcBef>
              <a:spcAft>
                <a:spcPts val="0"/>
              </a:spcAft>
              <a:buSzPts val="800"/>
              <a:buFont typeface="Inter SemiBold"/>
              <a:buChar char="○"/>
              <a:defRPr sz="1600">
                <a:latin typeface="Inter SemiBold"/>
                <a:ea typeface="Inter SemiBold"/>
                <a:cs typeface="Inter SemiBold"/>
                <a:sym typeface="Inter SemiBold"/>
              </a:defRPr>
            </a:lvl5pPr>
            <a:lvl6pPr marL="5486400" lvl="5" indent="-558800">
              <a:spcBef>
                <a:spcPts val="0"/>
              </a:spcBef>
              <a:spcAft>
                <a:spcPts val="0"/>
              </a:spcAft>
              <a:buSzPts val="800"/>
              <a:buFont typeface="Inter SemiBold"/>
              <a:buChar char="■"/>
              <a:defRPr sz="1600">
                <a:latin typeface="Inter SemiBold"/>
                <a:ea typeface="Inter SemiBold"/>
                <a:cs typeface="Inter SemiBold"/>
                <a:sym typeface="Inter SemiBold"/>
              </a:defRPr>
            </a:lvl6pPr>
            <a:lvl7pPr marL="6400800" lvl="6" indent="-558800">
              <a:spcBef>
                <a:spcPts val="0"/>
              </a:spcBef>
              <a:spcAft>
                <a:spcPts val="0"/>
              </a:spcAft>
              <a:buSzPts val="800"/>
              <a:buFont typeface="Inter SemiBold"/>
              <a:buChar char="●"/>
              <a:defRPr sz="1600">
                <a:latin typeface="Inter SemiBold"/>
                <a:ea typeface="Inter SemiBold"/>
                <a:cs typeface="Inter SemiBold"/>
                <a:sym typeface="Inter SemiBold"/>
              </a:defRPr>
            </a:lvl7pPr>
            <a:lvl8pPr marL="7315200" lvl="7" indent="-558800">
              <a:spcBef>
                <a:spcPts val="0"/>
              </a:spcBef>
              <a:spcAft>
                <a:spcPts val="0"/>
              </a:spcAft>
              <a:buSzPts val="800"/>
              <a:buFont typeface="Inter SemiBold"/>
              <a:buChar char="○"/>
              <a:defRPr sz="1600">
                <a:latin typeface="Inter SemiBold"/>
                <a:ea typeface="Inter SemiBold"/>
                <a:cs typeface="Inter SemiBold"/>
                <a:sym typeface="Inter SemiBold"/>
              </a:defRPr>
            </a:lvl8pPr>
            <a:lvl9pPr marL="8229600" lvl="8" indent="-558800">
              <a:spcBef>
                <a:spcPts val="0"/>
              </a:spcBef>
              <a:spcAft>
                <a:spcPts val="0"/>
              </a:spcAft>
              <a:buSzPts val="800"/>
              <a:buFont typeface="Inter SemiBold"/>
              <a:buChar char="■"/>
              <a:defRPr sz="1600">
                <a:latin typeface="Inter SemiBold"/>
                <a:ea typeface="Inter SemiBold"/>
                <a:cs typeface="Inter SemiBold"/>
                <a:sym typeface="Inter SemiBold"/>
              </a:defRPr>
            </a:lvl9pPr>
          </a:lstStyle>
          <a:p>
            <a:endParaRPr/>
          </a:p>
        </p:txBody>
      </p:sp>
      <p:sp>
        <p:nvSpPr>
          <p:cNvPr id="1170" name="Google Shape;1170;p194"/>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dk1"/>
              </a:buClr>
              <a:buSzPts val="3000"/>
              <a:buNone/>
              <a:defRPr sz="6000">
                <a:solidFill>
                  <a:schemeClr val="dk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171" name="Google Shape;1171;p194"/>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172" name="Google Shape;1172;p194"/>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2000"/>
              <a:buFont typeface="Inter"/>
              <a:buNone/>
              <a:defRPr>
                <a:solidFill>
                  <a:schemeClr val="dk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2091451040"/>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matchingName="2.0 Agenda - Intros Via Blue">
  <p:cSld name="2.0 Agenda - Intros Via Blue">
    <p:bg>
      <p:bgPr>
        <a:blipFill>
          <a:blip r:embed="rId2">
            <a:alphaModFix/>
          </a:blip>
          <a:stretch>
            <a:fillRect/>
          </a:stretch>
        </a:blipFill>
        <a:effectLst/>
      </p:bgPr>
    </p:bg>
    <p:spTree>
      <p:nvGrpSpPr>
        <p:cNvPr id="1" name="Shape 1173"/>
        <p:cNvGrpSpPr/>
        <p:nvPr/>
      </p:nvGrpSpPr>
      <p:grpSpPr>
        <a:xfrm>
          <a:off x="0" y="0"/>
          <a:ext cx="0" cy="0"/>
          <a:chOff x="0" y="0"/>
          <a:chExt cx="0" cy="0"/>
        </a:xfrm>
      </p:grpSpPr>
      <p:sp>
        <p:nvSpPr>
          <p:cNvPr id="1174" name="Google Shape;1174;p19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175" name="Google Shape;1175;p19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76" name="Google Shape;1176;p19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77" name="Google Shape;1177;p19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178" name="Google Shape;1178;p19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179" name="Google Shape;1179;p195"/>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092795988"/>
      </p:ext>
    </p:extLst>
  </p:cSld>
  <p:clrMapOvr>
    <a:masterClrMapping/>
  </p:clrMapOvr>
  <p:extLst>
    <p:ext uri="{DCECCB84-F9BA-43D5-87BE-67443E8EF086}">
      <p15:sldGuideLst xmlns:p15="http://schemas.microsoft.com/office/powerpoint/2012/main">
        <p15:guide id="1" orient="horz" pos="3053">
          <p15:clr>
            <a:srgbClr val="FA7B17"/>
          </p15:clr>
        </p15:guide>
        <p15:guide id="2" pos="3414">
          <p15:clr>
            <a:srgbClr val="FA7B17"/>
          </p15:clr>
        </p15:guide>
      </p15:sldGuideLst>
    </p:ext>
  </p:extLst>
</p:sldLayout>
</file>

<file path=ppt/slideLayouts/slideLayout521.xml><?xml version="1.0" encoding="utf-8"?>
<p:sldLayout xmlns:a="http://schemas.openxmlformats.org/drawingml/2006/main" xmlns:r="http://schemas.openxmlformats.org/officeDocument/2006/relationships" xmlns:p="http://schemas.openxmlformats.org/presentationml/2006/main" matchingName="2.0b Agenda - Intros Remix Blue">
  <p:cSld name="2.0b Agenda - Intros Remix Blue">
    <p:bg>
      <p:bgPr>
        <a:blipFill>
          <a:blip r:embed="rId2">
            <a:alphaModFix/>
          </a:blip>
          <a:stretch>
            <a:fillRect/>
          </a:stretch>
        </a:blipFill>
        <a:effectLst/>
      </p:bgPr>
    </p:bg>
    <p:spTree>
      <p:nvGrpSpPr>
        <p:cNvPr id="1" name="Shape 1180"/>
        <p:cNvGrpSpPr/>
        <p:nvPr/>
      </p:nvGrpSpPr>
      <p:grpSpPr>
        <a:xfrm>
          <a:off x="0" y="0"/>
          <a:ext cx="0" cy="0"/>
          <a:chOff x="0" y="0"/>
          <a:chExt cx="0" cy="0"/>
        </a:xfrm>
      </p:grpSpPr>
      <p:sp>
        <p:nvSpPr>
          <p:cNvPr id="1181" name="Google Shape;1181;p19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182" name="Google Shape;1182;p19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83" name="Google Shape;1183;p19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84" name="Google Shape;1184;p19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185" name="Google Shape;1185;p19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186" name="Google Shape;1186;p196"/>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40313488"/>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522.xml><?xml version="1.0" encoding="utf-8"?>
<p:sldLayout xmlns:a="http://schemas.openxmlformats.org/drawingml/2006/main" xmlns:r="http://schemas.openxmlformats.org/officeDocument/2006/relationships" xmlns:p="http://schemas.openxmlformats.org/presentationml/2006/main" matchingName="2.0c Agenda - Intros Dark Blue">
  <p:cSld name="2.0c Agenda - Intros Dark Blue">
    <p:bg>
      <p:bgPr>
        <a:blipFill>
          <a:blip r:embed="rId2">
            <a:alphaModFix/>
          </a:blip>
          <a:stretch>
            <a:fillRect/>
          </a:stretch>
        </a:blipFill>
        <a:effectLst/>
      </p:bgPr>
    </p:bg>
    <p:spTree>
      <p:nvGrpSpPr>
        <p:cNvPr id="1" name="Shape 1187"/>
        <p:cNvGrpSpPr/>
        <p:nvPr/>
      </p:nvGrpSpPr>
      <p:grpSpPr>
        <a:xfrm>
          <a:off x="0" y="0"/>
          <a:ext cx="0" cy="0"/>
          <a:chOff x="0" y="0"/>
          <a:chExt cx="0" cy="0"/>
        </a:xfrm>
      </p:grpSpPr>
      <p:sp>
        <p:nvSpPr>
          <p:cNvPr id="1188" name="Google Shape;1188;p19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189" name="Google Shape;1189;p19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90" name="Google Shape;1190;p19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91" name="Google Shape;1191;p19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192" name="Google Shape;1192;p19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193" name="Google Shape;1193;p197"/>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930205305"/>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523.xml><?xml version="1.0" encoding="utf-8"?>
<p:sldLayout xmlns:a="http://schemas.openxmlformats.org/drawingml/2006/main" xmlns:r="http://schemas.openxmlformats.org/officeDocument/2006/relationships" xmlns:p="http://schemas.openxmlformats.org/presentationml/2006/main" matchingName="2.0d Agenda - Intros Aqua">
  <p:cSld name="2.0d Agenda - Intros Aqua">
    <p:bg>
      <p:bgPr>
        <a:blipFill>
          <a:blip r:embed="rId2">
            <a:alphaModFix/>
          </a:blip>
          <a:stretch>
            <a:fillRect/>
          </a:stretch>
        </a:blipFill>
        <a:effectLst/>
      </p:bgPr>
    </p:bg>
    <p:spTree>
      <p:nvGrpSpPr>
        <p:cNvPr id="1" name="Shape 1194"/>
        <p:cNvGrpSpPr/>
        <p:nvPr/>
      </p:nvGrpSpPr>
      <p:grpSpPr>
        <a:xfrm>
          <a:off x="0" y="0"/>
          <a:ext cx="0" cy="0"/>
          <a:chOff x="0" y="0"/>
          <a:chExt cx="0" cy="0"/>
        </a:xfrm>
      </p:grpSpPr>
      <p:sp>
        <p:nvSpPr>
          <p:cNvPr id="1195" name="Google Shape;1195;p19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196" name="Google Shape;1196;p19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197" name="Google Shape;1197;p19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198" name="Google Shape;1198;p19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199" name="Google Shape;1199;p19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200" name="Google Shape;1200;p198"/>
          <p:cNvSpPr txBox="1">
            <a:spLocks noGrp="1"/>
          </p:cNvSpPr>
          <p:nvPr>
            <p:ph type="body" idx="2"/>
          </p:nvPr>
        </p:nvSpPr>
        <p:spPr>
          <a:xfrm>
            <a:off x="1086415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538521430"/>
      </p:ext>
    </p:extLst>
  </p:cSld>
  <p:clrMapOvr>
    <a:masterClrMapping/>
  </p:clrMapOvr>
  <p:extLst>
    <p:ext uri="{DCECCB84-F9BA-43D5-87BE-67443E8EF086}">
      <p15:sldGuideLst xmlns:p15="http://schemas.microsoft.com/office/powerpoint/2012/main">
        <p15:guide id="1" orient="horz" pos="3053">
          <p15:clr>
            <a:srgbClr val="FA7B17"/>
          </p15:clr>
        </p15:guide>
      </p15:sldGuideLst>
    </p:ext>
  </p:extLst>
</p:sldLayout>
</file>

<file path=ppt/slideLayouts/slideLayout524.xml><?xml version="1.0" encoding="utf-8"?>
<p:sldLayout xmlns:a="http://schemas.openxmlformats.org/drawingml/2006/main" xmlns:r="http://schemas.openxmlformats.org/officeDocument/2006/relationships" xmlns:p="http://schemas.openxmlformats.org/presentationml/2006/main" matchingName="3.0 Eyebrow only">
  <p:cSld name="3.0 Eyebrow only">
    <p:bg>
      <p:bgPr>
        <a:solidFill>
          <a:schemeClr val="lt1"/>
        </a:solidFill>
        <a:effectLst/>
      </p:bgPr>
    </p:bg>
    <p:spTree>
      <p:nvGrpSpPr>
        <p:cNvPr id="1" name="Shape 1201"/>
        <p:cNvGrpSpPr/>
        <p:nvPr/>
      </p:nvGrpSpPr>
      <p:grpSpPr>
        <a:xfrm>
          <a:off x="0" y="0"/>
          <a:ext cx="0" cy="0"/>
          <a:chOff x="0" y="0"/>
          <a:chExt cx="0" cy="0"/>
        </a:xfrm>
      </p:grpSpPr>
      <p:sp>
        <p:nvSpPr>
          <p:cNvPr id="1202" name="Google Shape;1202;p19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03" name="Google Shape;1203;p19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04" name="Google Shape;1204;p19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205" name="Google Shape;1205;p19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63241690"/>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matchingName="3.1 Eyebrow only - Map Corner">
  <p:cSld name="3.1 Eyebrow only - Map Corner">
    <p:bg>
      <p:bgPr>
        <a:blipFill>
          <a:blip r:embed="rId2">
            <a:alphaModFix/>
          </a:blip>
          <a:stretch>
            <a:fillRect/>
          </a:stretch>
        </a:blipFill>
        <a:effectLst/>
      </p:bgPr>
    </p:bg>
    <p:spTree>
      <p:nvGrpSpPr>
        <p:cNvPr id="1" name="Shape 1206"/>
        <p:cNvGrpSpPr/>
        <p:nvPr/>
      </p:nvGrpSpPr>
      <p:grpSpPr>
        <a:xfrm>
          <a:off x="0" y="0"/>
          <a:ext cx="0" cy="0"/>
          <a:chOff x="0" y="0"/>
          <a:chExt cx="0" cy="0"/>
        </a:xfrm>
      </p:grpSpPr>
      <p:sp>
        <p:nvSpPr>
          <p:cNvPr id="1207" name="Google Shape;1207;p20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08" name="Google Shape;1208;p20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09" name="Google Shape;1209;p20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10" name="Google Shape;1210;p20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3787424"/>
      </p:ext>
    </p:extLst>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matchingName="3.0 Text Slide - White">
  <p:cSld name="3.0 Text Slide - White">
    <p:bg>
      <p:bgPr>
        <a:solidFill>
          <a:schemeClr val="lt1"/>
        </a:solidFill>
        <a:effectLst/>
      </p:bgPr>
    </p:bg>
    <p:spTree>
      <p:nvGrpSpPr>
        <p:cNvPr id="1" name="Shape 1211"/>
        <p:cNvGrpSpPr/>
        <p:nvPr/>
      </p:nvGrpSpPr>
      <p:grpSpPr>
        <a:xfrm>
          <a:off x="0" y="0"/>
          <a:ext cx="0" cy="0"/>
          <a:chOff x="0" y="0"/>
          <a:chExt cx="0" cy="0"/>
        </a:xfrm>
      </p:grpSpPr>
      <p:sp>
        <p:nvSpPr>
          <p:cNvPr id="1212" name="Google Shape;1212;p20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213" name="Google Shape;1213;p201"/>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214" name="Google Shape;1214;p201"/>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15" name="Google Shape;1215;p20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16" name="Google Shape;1216;p20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217" name="Google Shape;1217;p20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03891463"/>
      </p:ext>
    </p:extLst>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matchingName="3.0 Small Text Slide - White">
  <p:cSld name="3.0 Small Text Slide - White">
    <p:bg>
      <p:bgPr>
        <a:solidFill>
          <a:schemeClr val="lt1"/>
        </a:solidFill>
        <a:effectLst/>
      </p:bgPr>
    </p:bg>
    <p:spTree>
      <p:nvGrpSpPr>
        <p:cNvPr id="1" name="Shape 1218"/>
        <p:cNvGrpSpPr/>
        <p:nvPr/>
      </p:nvGrpSpPr>
      <p:grpSpPr>
        <a:xfrm>
          <a:off x="0" y="0"/>
          <a:ext cx="0" cy="0"/>
          <a:chOff x="0" y="0"/>
          <a:chExt cx="0" cy="0"/>
        </a:xfrm>
      </p:grpSpPr>
      <p:sp>
        <p:nvSpPr>
          <p:cNvPr id="1219" name="Google Shape;1219;p20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220" name="Google Shape;1220;p202"/>
          <p:cNvSpPr txBox="1">
            <a:spLocks noGrp="1"/>
          </p:cNvSpPr>
          <p:nvPr>
            <p:ph type="body" idx="1"/>
          </p:nvPr>
        </p:nvSpPr>
        <p:spPr>
          <a:xfrm>
            <a:off x="914400" y="3146500"/>
            <a:ext cx="6139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1221" name="Google Shape;1221;p202"/>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22" name="Google Shape;1222;p20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23" name="Google Shape;1223;p20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224" name="Google Shape;1224;p20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31464661"/>
      </p:ext>
    </p:extLst>
  </p:cSld>
  <p:clrMapOvr>
    <a:masterClrMapping/>
  </p:clrMapOvr>
</p:sldLayout>
</file>

<file path=ppt/slideLayouts/slideLayout528.xml><?xml version="1.0" encoding="utf-8"?>
<p:sldLayout xmlns:a="http://schemas.openxmlformats.org/drawingml/2006/main" xmlns:r="http://schemas.openxmlformats.org/officeDocument/2006/relationships" xmlns:p="http://schemas.openxmlformats.org/presentationml/2006/main" matchingName="3.0 Eyebrow + Headline - White">
  <p:cSld name="3.0 Eyebrow + Headline - White">
    <p:bg>
      <p:bgPr>
        <a:solidFill>
          <a:schemeClr val="lt1"/>
        </a:solidFill>
        <a:effectLst/>
      </p:bgPr>
    </p:bg>
    <p:spTree>
      <p:nvGrpSpPr>
        <p:cNvPr id="1" name="Shape 1225"/>
        <p:cNvGrpSpPr/>
        <p:nvPr/>
      </p:nvGrpSpPr>
      <p:grpSpPr>
        <a:xfrm>
          <a:off x="0" y="0"/>
          <a:ext cx="0" cy="0"/>
          <a:chOff x="0" y="0"/>
          <a:chExt cx="0" cy="0"/>
        </a:xfrm>
      </p:grpSpPr>
      <p:sp>
        <p:nvSpPr>
          <p:cNvPr id="1226" name="Google Shape;1226;p20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227" name="Google Shape;1227;p20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28" name="Google Shape;1228;p20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29" name="Google Shape;1229;p20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230" name="Google Shape;1230;p20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83953348"/>
      </p:ext>
    </p:extLst>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matchingName="3.1 Text Slide - White - Map Corner">
  <p:cSld name="3.1 Text Slide - White - Map Corner">
    <p:bg>
      <p:bgPr>
        <a:blipFill>
          <a:blip r:embed="rId2">
            <a:alphaModFix/>
          </a:blip>
          <a:stretch>
            <a:fillRect/>
          </a:stretch>
        </a:blipFill>
        <a:effectLst/>
      </p:bgPr>
    </p:bg>
    <p:spTree>
      <p:nvGrpSpPr>
        <p:cNvPr id="1" name="Shape 1231"/>
        <p:cNvGrpSpPr/>
        <p:nvPr/>
      </p:nvGrpSpPr>
      <p:grpSpPr>
        <a:xfrm>
          <a:off x="0" y="0"/>
          <a:ext cx="0" cy="0"/>
          <a:chOff x="0" y="0"/>
          <a:chExt cx="0" cy="0"/>
        </a:xfrm>
      </p:grpSpPr>
      <p:sp>
        <p:nvSpPr>
          <p:cNvPr id="1232" name="Google Shape;1232;p20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233" name="Google Shape;1233;p204"/>
          <p:cNvSpPr txBox="1">
            <a:spLocks noGrp="1"/>
          </p:cNvSpPr>
          <p:nvPr>
            <p:ph type="body" idx="1"/>
          </p:nvPr>
        </p:nvSpPr>
        <p:spPr>
          <a:xfrm>
            <a:off x="914400" y="3146500"/>
            <a:ext cx="45246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solidFill>
                  <a:schemeClr val="dk1"/>
                </a:solidFill>
                <a:highlight>
                  <a:srgbClr val="FFFFFF"/>
                </a:highlight>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234" name="Google Shape;1234;p204"/>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35" name="Google Shape;1235;p20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36" name="Google Shape;1236;p20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37" name="Google Shape;1237;p20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47555443"/>
      </p:ext>
    </p:extLst>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matchingName="3.1 Small Text Slide - White - Map Corner">
  <p:cSld name="3.1 Small Text Slide - White - Map Corner">
    <p:bg>
      <p:bgPr>
        <a:blipFill>
          <a:blip r:embed="rId2">
            <a:alphaModFix/>
          </a:blip>
          <a:stretch>
            <a:fillRect/>
          </a:stretch>
        </a:blipFill>
        <a:effectLst/>
      </p:bgPr>
    </p:bg>
    <p:spTree>
      <p:nvGrpSpPr>
        <p:cNvPr id="1" name="Shape 1238"/>
        <p:cNvGrpSpPr/>
        <p:nvPr/>
      </p:nvGrpSpPr>
      <p:grpSpPr>
        <a:xfrm>
          <a:off x="0" y="0"/>
          <a:ext cx="0" cy="0"/>
          <a:chOff x="0" y="0"/>
          <a:chExt cx="0" cy="0"/>
        </a:xfrm>
      </p:grpSpPr>
      <p:sp>
        <p:nvSpPr>
          <p:cNvPr id="1239" name="Google Shape;1239;p20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240" name="Google Shape;1240;p205"/>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584200">
              <a:lnSpc>
                <a:spcPct val="115000"/>
              </a:lnSpc>
              <a:spcBef>
                <a:spcPts val="0"/>
              </a:spcBef>
              <a:spcAft>
                <a:spcPts val="0"/>
              </a:spcAft>
              <a:buSzPts val="1000"/>
              <a:buFont typeface="Inter"/>
              <a:buChar char="●"/>
              <a:defRPr sz="2000">
                <a:latin typeface="Inter"/>
                <a:ea typeface="Inter"/>
                <a:cs typeface="Inter"/>
                <a:sym typeface="Inter"/>
              </a:defRPr>
            </a:lvl1pPr>
            <a:lvl2pPr marL="1828800" lvl="1" indent="-584200">
              <a:lnSpc>
                <a:spcPct val="115000"/>
              </a:lnSpc>
              <a:spcBef>
                <a:spcPts val="0"/>
              </a:spcBef>
              <a:spcAft>
                <a:spcPts val="0"/>
              </a:spcAft>
              <a:buSzPts val="1000"/>
              <a:buFont typeface="Inter"/>
              <a:buChar char="○"/>
              <a:defRPr sz="2000">
                <a:latin typeface="Inter"/>
                <a:ea typeface="Inter"/>
                <a:cs typeface="Inter"/>
                <a:sym typeface="Inter"/>
              </a:defRPr>
            </a:lvl2pPr>
            <a:lvl3pPr marL="2743200" lvl="2" indent="-584200">
              <a:lnSpc>
                <a:spcPct val="115000"/>
              </a:lnSpc>
              <a:spcBef>
                <a:spcPts val="0"/>
              </a:spcBef>
              <a:spcAft>
                <a:spcPts val="0"/>
              </a:spcAft>
              <a:buSzPts val="1000"/>
              <a:buFont typeface="Inter"/>
              <a:buChar char="■"/>
              <a:defRPr sz="2000">
                <a:latin typeface="Inter"/>
                <a:ea typeface="Inter"/>
                <a:cs typeface="Inter"/>
                <a:sym typeface="Inter"/>
              </a:defRPr>
            </a:lvl3pPr>
            <a:lvl4pPr marL="3657600" lvl="3" indent="-584200">
              <a:lnSpc>
                <a:spcPct val="115000"/>
              </a:lnSpc>
              <a:spcBef>
                <a:spcPts val="0"/>
              </a:spcBef>
              <a:spcAft>
                <a:spcPts val="0"/>
              </a:spcAft>
              <a:buSzPts val="1000"/>
              <a:buFont typeface="Inter"/>
              <a:buChar char="●"/>
              <a:defRPr sz="2000">
                <a:latin typeface="Inter"/>
                <a:ea typeface="Inter"/>
                <a:cs typeface="Inter"/>
                <a:sym typeface="Inter"/>
              </a:defRPr>
            </a:lvl4pPr>
            <a:lvl5pPr marL="4572000" lvl="4" indent="-584200">
              <a:lnSpc>
                <a:spcPct val="115000"/>
              </a:lnSpc>
              <a:spcBef>
                <a:spcPts val="0"/>
              </a:spcBef>
              <a:spcAft>
                <a:spcPts val="0"/>
              </a:spcAft>
              <a:buSzPts val="1000"/>
              <a:buFont typeface="Inter"/>
              <a:buChar char="○"/>
              <a:defRPr sz="2000">
                <a:latin typeface="Inter"/>
                <a:ea typeface="Inter"/>
                <a:cs typeface="Inter"/>
                <a:sym typeface="Inter"/>
              </a:defRPr>
            </a:lvl5pPr>
            <a:lvl6pPr marL="5486400" lvl="5" indent="-584200">
              <a:lnSpc>
                <a:spcPct val="115000"/>
              </a:lnSpc>
              <a:spcBef>
                <a:spcPts val="0"/>
              </a:spcBef>
              <a:spcAft>
                <a:spcPts val="0"/>
              </a:spcAft>
              <a:buSzPts val="1000"/>
              <a:buFont typeface="Inter"/>
              <a:buChar char="■"/>
              <a:defRPr sz="2000">
                <a:latin typeface="Inter"/>
                <a:ea typeface="Inter"/>
                <a:cs typeface="Inter"/>
                <a:sym typeface="Inter"/>
              </a:defRPr>
            </a:lvl6pPr>
            <a:lvl7pPr marL="6400800" lvl="6" indent="-584200">
              <a:lnSpc>
                <a:spcPct val="115000"/>
              </a:lnSpc>
              <a:spcBef>
                <a:spcPts val="0"/>
              </a:spcBef>
              <a:spcAft>
                <a:spcPts val="0"/>
              </a:spcAft>
              <a:buSzPts val="1000"/>
              <a:buFont typeface="Inter"/>
              <a:buChar char="●"/>
              <a:defRPr sz="2000">
                <a:latin typeface="Inter"/>
                <a:ea typeface="Inter"/>
                <a:cs typeface="Inter"/>
                <a:sym typeface="Inter"/>
              </a:defRPr>
            </a:lvl7pPr>
            <a:lvl8pPr marL="7315200" lvl="7" indent="-584200">
              <a:lnSpc>
                <a:spcPct val="115000"/>
              </a:lnSpc>
              <a:spcBef>
                <a:spcPts val="0"/>
              </a:spcBef>
              <a:spcAft>
                <a:spcPts val="0"/>
              </a:spcAft>
              <a:buSzPts val="1000"/>
              <a:buFont typeface="Inter"/>
              <a:buChar char="○"/>
              <a:defRPr sz="2000">
                <a:latin typeface="Inter"/>
                <a:ea typeface="Inter"/>
                <a:cs typeface="Inter"/>
                <a:sym typeface="Inter"/>
              </a:defRPr>
            </a:lvl8pPr>
            <a:lvl9pPr marL="8229600" lvl="8" indent="-584200">
              <a:lnSpc>
                <a:spcPct val="115000"/>
              </a:lnSpc>
              <a:spcBef>
                <a:spcPts val="0"/>
              </a:spcBef>
              <a:spcAft>
                <a:spcPts val="0"/>
              </a:spcAft>
              <a:buSzPts val="1000"/>
              <a:buFont typeface="Inter"/>
              <a:buChar char="■"/>
              <a:defRPr sz="2000">
                <a:latin typeface="Inter"/>
                <a:ea typeface="Inter"/>
                <a:cs typeface="Inter"/>
                <a:sym typeface="Inter"/>
              </a:defRPr>
            </a:lvl9pPr>
          </a:lstStyle>
          <a:p>
            <a:endParaRPr/>
          </a:p>
        </p:txBody>
      </p:sp>
      <p:sp>
        <p:nvSpPr>
          <p:cNvPr id="1241" name="Google Shape;1241;p205"/>
          <p:cNvSpPr txBox="1">
            <a:spLocks noGrp="1"/>
          </p:cNvSpPr>
          <p:nvPr>
            <p:ph type="body" idx="2"/>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42" name="Google Shape;1242;p20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43" name="Google Shape;1243;p20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44" name="Google Shape;1244;p20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45563351"/>
      </p:ext>
    </p:extLst>
  </p:cSld>
  <p:clrMapOvr>
    <a:masterClrMapping/>
  </p:clrMapOvr>
</p:sldLayout>
</file>

<file path=ppt/slideLayouts/slideLayout531.xml><?xml version="1.0" encoding="utf-8"?>
<p:sldLayout xmlns:a="http://schemas.openxmlformats.org/drawingml/2006/main" xmlns:r="http://schemas.openxmlformats.org/officeDocument/2006/relationships" xmlns:p="http://schemas.openxmlformats.org/presentationml/2006/main" matchingName="3.1 Headline + Eyebrow - White - Map Corner">
  <p:cSld name="3.1 Headline + Eyebrow - White - Map Corner">
    <p:bg>
      <p:bgPr>
        <a:blipFill>
          <a:blip r:embed="rId2">
            <a:alphaModFix/>
          </a:blip>
          <a:stretch>
            <a:fillRect/>
          </a:stretch>
        </a:blipFill>
        <a:effectLst/>
      </p:bgPr>
    </p:bg>
    <p:spTree>
      <p:nvGrpSpPr>
        <p:cNvPr id="1" name="Shape 1245"/>
        <p:cNvGrpSpPr/>
        <p:nvPr/>
      </p:nvGrpSpPr>
      <p:grpSpPr>
        <a:xfrm>
          <a:off x="0" y="0"/>
          <a:ext cx="0" cy="0"/>
          <a:chOff x="0" y="0"/>
          <a:chExt cx="0" cy="0"/>
        </a:xfrm>
      </p:grpSpPr>
      <p:sp>
        <p:nvSpPr>
          <p:cNvPr id="1246" name="Google Shape;1246;p20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247" name="Google Shape;1247;p20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48" name="Google Shape;1248;p20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49" name="Google Shape;1249;p20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50" name="Google Shape;1250;p20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46168300"/>
      </p:ext>
    </p:extLst>
  </p:cSld>
  <p:clrMapOvr>
    <a:masterClrMapping/>
  </p:clrMapOvr>
</p:sldLayout>
</file>

<file path=ppt/slideLayouts/slideLayout532.xml><?xml version="1.0" encoding="utf-8"?>
<p:sldLayout xmlns:a="http://schemas.openxmlformats.org/drawingml/2006/main" xmlns:r="http://schemas.openxmlformats.org/officeDocument/2006/relationships" xmlns:p="http://schemas.openxmlformats.org/presentationml/2006/main" matchingName="3.0_Text Left - Image Block Right">
  <p:cSld name="3.0_Text Left - Image Block Right">
    <p:bg>
      <p:bgPr>
        <a:solidFill>
          <a:schemeClr val="lt1"/>
        </a:solidFill>
        <a:effectLst/>
      </p:bgPr>
    </p:bg>
    <p:spTree>
      <p:nvGrpSpPr>
        <p:cNvPr id="1" name="Shape 1251"/>
        <p:cNvGrpSpPr/>
        <p:nvPr/>
      </p:nvGrpSpPr>
      <p:grpSpPr>
        <a:xfrm>
          <a:off x="0" y="0"/>
          <a:ext cx="0" cy="0"/>
          <a:chOff x="0" y="0"/>
          <a:chExt cx="0" cy="0"/>
        </a:xfrm>
      </p:grpSpPr>
      <p:sp>
        <p:nvSpPr>
          <p:cNvPr id="1252" name="Google Shape;1252;p207"/>
          <p:cNvSpPr>
            <a:spLocks noGrp="1"/>
          </p:cNvSpPr>
          <p:nvPr>
            <p:ph type="pic" idx="2"/>
          </p:nvPr>
        </p:nvSpPr>
        <p:spPr>
          <a:xfrm>
            <a:off x="9144000" y="-133500"/>
            <a:ext cx="9322800" cy="10554000"/>
          </a:xfrm>
          <a:prstGeom prst="rect">
            <a:avLst/>
          </a:prstGeom>
          <a:noFill/>
          <a:ln>
            <a:noFill/>
          </a:ln>
        </p:spPr>
      </p:sp>
      <p:sp>
        <p:nvSpPr>
          <p:cNvPr id="1253" name="Google Shape;1253;p207"/>
          <p:cNvSpPr txBox="1"/>
          <p:nvPr/>
        </p:nvSpPr>
        <p:spPr>
          <a:xfrm>
            <a:off x="17356564" y="365760"/>
            <a:ext cx="548400" cy="192000"/>
          </a:xfrm>
          <a:prstGeom prst="rect">
            <a:avLst/>
          </a:prstGeom>
          <a:noFill/>
          <a:ln>
            <a:noFill/>
          </a:ln>
        </p:spPr>
        <p:txBody>
          <a:bodyPr spcFirstLastPara="1" wrap="square" lIns="0" tIns="0" rIns="0" bIns="0" anchor="t" anchorCtr="0">
            <a:noAutofit/>
          </a:bodyPr>
          <a:lstStyle/>
          <a:p>
            <a:pPr marL="0" marR="0" lvl="0" indent="0" algn="r" rtl="0">
              <a:spcBef>
                <a:spcPts val="0"/>
              </a:spcBef>
              <a:spcAft>
                <a:spcPts val="0"/>
              </a:spcAft>
              <a:buClr>
                <a:schemeClr val="lt1"/>
              </a:buClr>
              <a:buSzPts val="500"/>
              <a:buFont typeface="Open Sans SemiBold"/>
              <a:buNone/>
            </a:pPr>
            <a:fld id="{00000000-1234-1234-1234-123412341234}" type="slidenum">
              <a:rPr lang="en" sz="1000" b="0" i="0">
                <a:solidFill>
                  <a:schemeClr val="lt1"/>
                </a:solidFill>
                <a:latin typeface="Open Sans SemiBold"/>
                <a:ea typeface="Open Sans SemiBold"/>
                <a:cs typeface="Open Sans SemiBold"/>
                <a:sym typeface="Open Sans SemiBold"/>
              </a:rPr>
              <a:pPr marL="0" marR="0" lvl="0" indent="0" algn="r" rtl="0">
                <a:spcBef>
                  <a:spcPts val="0"/>
                </a:spcBef>
                <a:spcAft>
                  <a:spcPts val="0"/>
                </a:spcAft>
                <a:buClr>
                  <a:schemeClr val="lt1"/>
                </a:buClr>
                <a:buSzPts val="500"/>
                <a:buFont typeface="Open Sans SemiBold"/>
                <a:buNone/>
              </a:pPr>
              <a:t>‹#›</a:t>
            </a:fld>
            <a:endParaRPr sz="1000" b="0" i="0">
              <a:solidFill>
                <a:schemeClr val="lt1"/>
              </a:solidFill>
              <a:latin typeface="Open Sans SemiBold"/>
              <a:ea typeface="Open Sans SemiBold"/>
              <a:cs typeface="Open Sans SemiBold"/>
              <a:sym typeface="Open Sans SemiBold"/>
            </a:endParaRPr>
          </a:p>
        </p:txBody>
      </p:sp>
      <p:sp>
        <p:nvSpPr>
          <p:cNvPr id="1254" name="Google Shape;1254;p20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55" name="Google Shape;1255;p20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256" name="Google Shape;1256;p20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257" name="Google Shape;1257;p20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258" name="Google Shape;1258;p207"/>
          <p:cNvSpPr txBox="1">
            <a:spLocks noGrp="1"/>
          </p:cNvSpPr>
          <p:nvPr>
            <p:ph type="body" idx="1"/>
          </p:nvPr>
        </p:nvSpPr>
        <p:spPr>
          <a:xfrm>
            <a:off x="914402" y="3146500"/>
            <a:ext cx="7492200" cy="4830000"/>
          </a:xfrm>
          <a:prstGeom prst="rect">
            <a:avLst/>
          </a:prstGeom>
        </p:spPr>
        <p:txBody>
          <a:bodyPr spcFirstLastPara="1" wrap="square" lIns="0" tIns="0" rIns="0" bIns="0" anchor="t" anchorCtr="0">
            <a:noAutofit/>
          </a:bodyPr>
          <a:lstStyle>
            <a:lvl1pPr marL="914400" lvl="0" indent="-635000">
              <a:lnSpc>
                <a:spcPct val="115000"/>
              </a:lnSpc>
              <a:spcBef>
                <a:spcPts val="0"/>
              </a:spcBef>
              <a:spcAft>
                <a:spcPts val="0"/>
              </a:spcAft>
              <a:buSzPts val="1400"/>
              <a:buFont typeface="Inter"/>
              <a:buChar char="●"/>
              <a:defRPr>
                <a:latin typeface="Inter"/>
                <a:ea typeface="Inter"/>
                <a:cs typeface="Inter"/>
                <a:sym typeface="Inter"/>
              </a:defRPr>
            </a:lvl1pPr>
            <a:lvl2pPr marL="1828800" lvl="1" indent="-635000">
              <a:lnSpc>
                <a:spcPct val="115000"/>
              </a:lnSpc>
              <a:spcBef>
                <a:spcPts val="0"/>
              </a:spcBef>
              <a:spcAft>
                <a:spcPts val="0"/>
              </a:spcAft>
              <a:buSzPts val="1400"/>
              <a:buFont typeface="Inter"/>
              <a:buChar char="○"/>
              <a:defRPr>
                <a:latin typeface="Inter"/>
                <a:ea typeface="Inter"/>
                <a:cs typeface="Inter"/>
                <a:sym typeface="Inter"/>
              </a:defRPr>
            </a:lvl2pPr>
            <a:lvl3pPr marL="2743200" lvl="2" indent="-635000">
              <a:lnSpc>
                <a:spcPct val="115000"/>
              </a:lnSpc>
              <a:spcBef>
                <a:spcPts val="0"/>
              </a:spcBef>
              <a:spcAft>
                <a:spcPts val="0"/>
              </a:spcAft>
              <a:buSzPts val="1400"/>
              <a:buFont typeface="Inter"/>
              <a:buChar char="■"/>
              <a:defRPr>
                <a:latin typeface="Inter"/>
                <a:ea typeface="Inter"/>
                <a:cs typeface="Inter"/>
                <a:sym typeface="Inter"/>
              </a:defRPr>
            </a:lvl3pPr>
            <a:lvl4pPr marL="3657600" lvl="3" indent="-635000">
              <a:lnSpc>
                <a:spcPct val="115000"/>
              </a:lnSpc>
              <a:spcBef>
                <a:spcPts val="0"/>
              </a:spcBef>
              <a:spcAft>
                <a:spcPts val="0"/>
              </a:spcAft>
              <a:buSzPts val="1400"/>
              <a:buFont typeface="Inter"/>
              <a:buChar char="●"/>
              <a:defRPr>
                <a:latin typeface="Inter"/>
                <a:ea typeface="Inter"/>
                <a:cs typeface="Inter"/>
                <a:sym typeface="Inter"/>
              </a:defRPr>
            </a:lvl4pPr>
            <a:lvl5pPr marL="4572000" lvl="4" indent="-635000">
              <a:lnSpc>
                <a:spcPct val="115000"/>
              </a:lnSpc>
              <a:spcBef>
                <a:spcPts val="0"/>
              </a:spcBef>
              <a:spcAft>
                <a:spcPts val="0"/>
              </a:spcAft>
              <a:buSzPts val="1400"/>
              <a:buFont typeface="Inter"/>
              <a:buChar char="○"/>
              <a:defRPr>
                <a:latin typeface="Inter"/>
                <a:ea typeface="Inter"/>
                <a:cs typeface="Inter"/>
                <a:sym typeface="Inter"/>
              </a:defRPr>
            </a:lvl5pPr>
            <a:lvl6pPr marL="5486400" lvl="5" indent="-635000">
              <a:lnSpc>
                <a:spcPct val="115000"/>
              </a:lnSpc>
              <a:spcBef>
                <a:spcPts val="0"/>
              </a:spcBef>
              <a:spcAft>
                <a:spcPts val="0"/>
              </a:spcAft>
              <a:buSzPts val="1400"/>
              <a:buFont typeface="Inter"/>
              <a:buChar char="■"/>
              <a:defRPr>
                <a:latin typeface="Inter"/>
                <a:ea typeface="Inter"/>
                <a:cs typeface="Inter"/>
                <a:sym typeface="Inter"/>
              </a:defRPr>
            </a:lvl6pPr>
            <a:lvl7pPr marL="6400800" lvl="6" indent="-635000">
              <a:lnSpc>
                <a:spcPct val="115000"/>
              </a:lnSpc>
              <a:spcBef>
                <a:spcPts val="0"/>
              </a:spcBef>
              <a:spcAft>
                <a:spcPts val="0"/>
              </a:spcAft>
              <a:buSzPts val="1400"/>
              <a:buFont typeface="Inter"/>
              <a:buChar char="●"/>
              <a:defRPr>
                <a:latin typeface="Inter"/>
                <a:ea typeface="Inter"/>
                <a:cs typeface="Inter"/>
                <a:sym typeface="Inter"/>
              </a:defRPr>
            </a:lvl7pPr>
            <a:lvl8pPr marL="7315200" lvl="7" indent="-635000">
              <a:lnSpc>
                <a:spcPct val="115000"/>
              </a:lnSpc>
              <a:spcBef>
                <a:spcPts val="0"/>
              </a:spcBef>
              <a:spcAft>
                <a:spcPts val="0"/>
              </a:spcAft>
              <a:buSzPts val="1400"/>
              <a:buFont typeface="Inter"/>
              <a:buChar char="○"/>
              <a:defRPr>
                <a:latin typeface="Inter"/>
                <a:ea typeface="Inter"/>
                <a:cs typeface="Inter"/>
                <a:sym typeface="Inter"/>
              </a:defRPr>
            </a:lvl8pPr>
            <a:lvl9pPr marL="8229600" lvl="8" indent="-635000">
              <a:lnSpc>
                <a:spcPct val="115000"/>
              </a:lnSpc>
              <a:spcBef>
                <a:spcPts val="0"/>
              </a:spcBef>
              <a:spcAft>
                <a:spcPts val="0"/>
              </a:spcAft>
              <a:buSzPts val="1400"/>
              <a:buFont typeface="Inter"/>
              <a:buChar char="■"/>
              <a:defRPr>
                <a:latin typeface="Inter"/>
                <a:ea typeface="Inter"/>
                <a:cs typeface="Inter"/>
                <a:sym typeface="Inter"/>
              </a:defRPr>
            </a:lvl9pPr>
          </a:lstStyle>
          <a:p>
            <a:endParaRPr/>
          </a:p>
        </p:txBody>
      </p:sp>
      <p:sp>
        <p:nvSpPr>
          <p:cNvPr id="1259" name="Google Shape;1259;p207"/>
          <p:cNvSpPr txBox="1">
            <a:spLocks noGrp="1"/>
          </p:cNvSpPr>
          <p:nvPr>
            <p:ph type="body" idx="3"/>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977016251"/>
      </p:ext>
    </p:extLst>
  </p:cSld>
  <p:clrMapOvr>
    <a:masterClrMapping/>
  </p:clrMapOvr>
</p:sldLayout>
</file>

<file path=ppt/slideLayouts/slideLayout533.xml><?xml version="1.0" encoding="utf-8"?>
<p:sldLayout xmlns:a="http://schemas.openxmlformats.org/drawingml/2006/main" xmlns:r="http://schemas.openxmlformats.org/officeDocument/2006/relationships" xmlns:p="http://schemas.openxmlformats.org/presentationml/2006/main" matchingName="3.1 Corner Texture Section Slide-Via Blue">
  <p:cSld name="3.1 Corner Texture Section Slide-Via Blue">
    <p:bg>
      <p:bgPr>
        <a:blipFill>
          <a:blip r:embed="rId2">
            <a:alphaModFix/>
          </a:blip>
          <a:stretch>
            <a:fillRect/>
          </a:stretch>
        </a:blipFill>
        <a:effectLst/>
      </p:bgPr>
    </p:bg>
    <p:spTree>
      <p:nvGrpSpPr>
        <p:cNvPr id="1" name="Shape 1260"/>
        <p:cNvGrpSpPr/>
        <p:nvPr/>
      </p:nvGrpSpPr>
      <p:grpSpPr>
        <a:xfrm>
          <a:off x="0" y="0"/>
          <a:ext cx="0" cy="0"/>
          <a:chOff x="0" y="0"/>
          <a:chExt cx="0" cy="0"/>
        </a:xfrm>
      </p:grpSpPr>
      <p:sp>
        <p:nvSpPr>
          <p:cNvPr id="1261" name="Google Shape;1261;p208"/>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
        <p:nvSpPr>
          <p:cNvPr id="1262" name="Google Shape;1262;p20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263" name="Google Shape;1263;p20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264" name="Google Shape;1264;p20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65" name="Google Shape;1265;p20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49148394"/>
      </p:ext>
    </p:extLst>
  </p:cSld>
  <p:clrMapOvr>
    <a:masterClrMapping/>
  </p:clrMapOvr>
</p:sldLayout>
</file>

<file path=ppt/slideLayouts/slideLayout534.xml><?xml version="1.0" encoding="utf-8"?>
<p:sldLayout xmlns:a="http://schemas.openxmlformats.org/drawingml/2006/main" xmlns:r="http://schemas.openxmlformats.org/officeDocument/2006/relationships" xmlns:p="http://schemas.openxmlformats.org/presentationml/2006/main" matchingName="3.1b Corner Texture Section Slide-Remix Blue">
  <p:cSld name="3.1b Corner Texture Section Slide-Remix Blue">
    <p:bg>
      <p:bgPr>
        <a:blipFill>
          <a:blip r:embed="rId2">
            <a:alphaModFix/>
          </a:blip>
          <a:stretch>
            <a:fillRect/>
          </a:stretch>
        </a:blipFill>
        <a:effectLst/>
      </p:bgPr>
    </p:bg>
    <p:spTree>
      <p:nvGrpSpPr>
        <p:cNvPr id="1" name="Shape 1266"/>
        <p:cNvGrpSpPr/>
        <p:nvPr/>
      </p:nvGrpSpPr>
      <p:grpSpPr>
        <a:xfrm>
          <a:off x="0" y="0"/>
          <a:ext cx="0" cy="0"/>
          <a:chOff x="0" y="0"/>
          <a:chExt cx="0" cy="0"/>
        </a:xfrm>
      </p:grpSpPr>
      <p:sp>
        <p:nvSpPr>
          <p:cNvPr id="1267" name="Google Shape;1267;p209"/>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
        <p:nvSpPr>
          <p:cNvPr id="1268" name="Google Shape;1268;p20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269" name="Google Shape;1269;p20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270" name="Google Shape;1270;p20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71" name="Google Shape;1271;p20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3565021"/>
      </p:ext>
    </p:extLst>
  </p:cSld>
  <p:clrMapOvr>
    <a:masterClrMapping/>
  </p:clrMapOvr>
</p:sldLayout>
</file>

<file path=ppt/slideLayouts/slideLayout535.xml><?xml version="1.0" encoding="utf-8"?>
<p:sldLayout xmlns:a="http://schemas.openxmlformats.org/drawingml/2006/main" xmlns:r="http://schemas.openxmlformats.org/officeDocument/2006/relationships" xmlns:p="http://schemas.openxmlformats.org/presentationml/2006/main" matchingName="3.1c Corner Texture Section Slide-Dark Blue">
  <p:cSld name="3.1c Corner Texture Section Slide-Dark Blue">
    <p:bg>
      <p:bgPr>
        <a:blipFill>
          <a:blip r:embed="rId2">
            <a:alphaModFix/>
          </a:blip>
          <a:stretch>
            <a:fillRect/>
          </a:stretch>
        </a:blipFill>
        <a:effectLst/>
      </p:bgPr>
    </p:bg>
    <p:spTree>
      <p:nvGrpSpPr>
        <p:cNvPr id="1" name="Shape 1272"/>
        <p:cNvGrpSpPr/>
        <p:nvPr/>
      </p:nvGrpSpPr>
      <p:grpSpPr>
        <a:xfrm>
          <a:off x="0" y="0"/>
          <a:ext cx="0" cy="0"/>
          <a:chOff x="0" y="0"/>
          <a:chExt cx="0" cy="0"/>
        </a:xfrm>
      </p:grpSpPr>
      <p:sp>
        <p:nvSpPr>
          <p:cNvPr id="1273" name="Google Shape;1273;p210"/>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
        <p:nvSpPr>
          <p:cNvPr id="1274" name="Google Shape;1274;p21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lt1"/>
              </a:buClr>
              <a:buSzPts val="1000"/>
              <a:buFont typeface="Inter SemiBold"/>
              <a:buChar char="●"/>
              <a:defRPr sz="20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275" name="Google Shape;1275;p21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D8D8D8"/>
                </a:solidFill>
                <a:latin typeface="Inter"/>
                <a:ea typeface="Inter"/>
                <a:cs typeface="Inter"/>
                <a:sym typeface="Inter"/>
              </a:rPr>
              <a:t>Proprietary &amp; Confidential. </a:t>
            </a:r>
            <a:endParaRPr sz="1400" i="0">
              <a:solidFill>
                <a:srgbClr val="D8D8D8"/>
              </a:solidFill>
              <a:latin typeface="Inter"/>
              <a:ea typeface="Inter"/>
              <a:cs typeface="Inter"/>
              <a:sym typeface="Inter"/>
            </a:endParaRPr>
          </a:p>
        </p:txBody>
      </p:sp>
      <p:pic>
        <p:nvPicPr>
          <p:cNvPr id="1276" name="Google Shape;1276;p21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77" name="Google Shape;1277;p21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99686422"/>
      </p:ext>
    </p:extLst>
  </p:cSld>
  <p:clrMapOvr>
    <a:masterClrMapping/>
  </p:clrMapOvr>
</p:sldLayout>
</file>

<file path=ppt/slideLayouts/slideLayout536.xml><?xml version="1.0" encoding="utf-8"?>
<p:sldLayout xmlns:a="http://schemas.openxmlformats.org/drawingml/2006/main" xmlns:r="http://schemas.openxmlformats.org/officeDocument/2006/relationships" xmlns:p="http://schemas.openxmlformats.org/presentationml/2006/main" matchingName="3.1d Corner Section Section Slide-Pale Blue">
  <p:cSld name="3.1d Corner Section Section Slide-Pale Blue">
    <p:bg>
      <p:bgPr>
        <a:blipFill>
          <a:blip r:embed="rId2">
            <a:alphaModFix/>
          </a:blip>
          <a:stretch>
            <a:fillRect/>
          </a:stretch>
        </a:blipFill>
        <a:effectLst/>
      </p:bgPr>
    </p:bg>
    <p:spTree>
      <p:nvGrpSpPr>
        <p:cNvPr id="1" name="Shape 1278"/>
        <p:cNvGrpSpPr/>
        <p:nvPr/>
      </p:nvGrpSpPr>
      <p:grpSpPr>
        <a:xfrm>
          <a:off x="0" y="0"/>
          <a:ext cx="0" cy="0"/>
          <a:chOff x="0" y="0"/>
          <a:chExt cx="0" cy="0"/>
        </a:xfrm>
      </p:grpSpPr>
      <p:sp>
        <p:nvSpPr>
          <p:cNvPr id="1279" name="Google Shape;1279;p21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280" name="Google Shape;1280;p21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81" name="Google Shape;1281;p21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82" name="Google Shape;1282;p21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283" name="Google Shape;1283;p211"/>
          <p:cNvSpPr txBox="1">
            <a:spLocks noGrp="1"/>
          </p:cNvSpPr>
          <p:nvPr>
            <p:ph type="title"/>
          </p:nvPr>
        </p:nvSpPr>
        <p:spPr>
          <a:xfrm>
            <a:off x="5324400" y="3032000"/>
            <a:ext cx="7639200" cy="2158200"/>
          </a:xfrm>
          <a:prstGeom prst="rect">
            <a:avLst/>
          </a:prstGeom>
        </p:spPr>
        <p:txBody>
          <a:bodyPr spcFirstLastPara="1" wrap="square" lIns="0" tIns="0" rIns="0" bIns="0" anchor="b" anchorCtr="0">
            <a:noAutofit/>
          </a:bodyPr>
          <a:lstStyle>
            <a:lvl1pPr lvl="0" algn="ctr">
              <a:spcBef>
                <a:spcPts val="0"/>
              </a:spcBef>
              <a:spcAft>
                <a:spcPts val="0"/>
              </a:spcAft>
              <a:buSzPts val="3000"/>
              <a:buNone/>
              <a:defRPr sz="6000"/>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spTree>
    <p:extLst>
      <p:ext uri="{BB962C8B-B14F-4D97-AF65-F5344CB8AC3E}">
        <p14:creationId xmlns:p14="http://schemas.microsoft.com/office/powerpoint/2010/main" val="465289538"/>
      </p:ext>
    </p:extLst>
  </p:cSld>
  <p:clrMapOvr>
    <a:masterClrMapping/>
  </p:clrMapOvr>
</p:sldLayout>
</file>

<file path=ppt/slideLayouts/slideLayout537.xml><?xml version="1.0" encoding="utf-8"?>
<p:sldLayout xmlns:a="http://schemas.openxmlformats.org/drawingml/2006/main" xmlns:r="http://schemas.openxmlformats.org/officeDocument/2006/relationships" xmlns:p="http://schemas.openxmlformats.org/presentationml/2006/main" matchingName="3.0 Blank - White">
  <p:cSld name="3.0 Blank - White">
    <p:bg>
      <p:bgPr>
        <a:solidFill>
          <a:srgbClr val="FFFFFF"/>
        </a:solidFill>
        <a:effectLst/>
      </p:bgPr>
    </p:bg>
    <p:spTree>
      <p:nvGrpSpPr>
        <p:cNvPr id="1" name="Shape 1284"/>
        <p:cNvGrpSpPr/>
        <p:nvPr/>
      </p:nvGrpSpPr>
      <p:grpSpPr>
        <a:xfrm>
          <a:off x="0" y="0"/>
          <a:ext cx="0" cy="0"/>
          <a:chOff x="0" y="0"/>
          <a:chExt cx="0" cy="0"/>
        </a:xfrm>
      </p:grpSpPr>
      <p:sp>
        <p:nvSpPr>
          <p:cNvPr id="1285" name="Google Shape;1285;p21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86" name="Google Shape;1286;p21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287" name="Google Shape;1287;p21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281497779"/>
      </p:ext>
    </p:extLst>
  </p:cSld>
  <p:clrMapOvr>
    <a:masterClrMapping/>
  </p:clrMapOvr>
</p:sldLayout>
</file>

<file path=ppt/slideLayouts/slideLayout538.xml><?xml version="1.0" encoding="utf-8"?>
<p:sldLayout xmlns:a="http://schemas.openxmlformats.org/drawingml/2006/main" xmlns:r="http://schemas.openxmlformats.org/officeDocument/2006/relationships" xmlns:p="http://schemas.openxmlformats.org/presentationml/2006/main" matchingName="3.1 Blank - White Map Corner">
  <p:cSld name="3.1 Blank - White Map Corner">
    <p:bg>
      <p:bgPr>
        <a:blipFill>
          <a:blip r:embed="rId2">
            <a:alphaModFix/>
          </a:blip>
          <a:stretch>
            <a:fillRect/>
          </a:stretch>
        </a:blipFill>
        <a:effectLst/>
      </p:bgPr>
    </p:bg>
    <p:spTree>
      <p:nvGrpSpPr>
        <p:cNvPr id="1" name="Shape 1288"/>
        <p:cNvGrpSpPr/>
        <p:nvPr/>
      </p:nvGrpSpPr>
      <p:grpSpPr>
        <a:xfrm>
          <a:off x="0" y="0"/>
          <a:ext cx="0" cy="0"/>
          <a:chOff x="0" y="0"/>
          <a:chExt cx="0" cy="0"/>
        </a:xfrm>
      </p:grpSpPr>
      <p:sp>
        <p:nvSpPr>
          <p:cNvPr id="1289" name="Google Shape;1289;p21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90" name="Google Shape;1290;p21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91" name="Google Shape;1291;p21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50297344"/>
      </p:ext>
    </p:extLst>
  </p:cSld>
  <p:clrMapOvr>
    <a:masterClrMapping/>
  </p:clrMapOvr>
</p:sldLayout>
</file>

<file path=ppt/slideLayouts/slideLayout539.xml><?xml version="1.0" encoding="utf-8"?>
<p:sldLayout xmlns:a="http://schemas.openxmlformats.org/drawingml/2006/main" xmlns:r="http://schemas.openxmlformats.org/officeDocument/2006/relationships" xmlns:p="http://schemas.openxmlformats.org/presentationml/2006/main" matchingName="3.2 Blank - White - map">
  <p:cSld name="3.2 Blank - White - map">
    <p:bg>
      <p:bgPr>
        <a:blipFill>
          <a:blip r:embed="rId2">
            <a:alphaModFix/>
          </a:blip>
          <a:stretch>
            <a:fillRect/>
          </a:stretch>
        </a:blipFill>
        <a:effectLst/>
      </p:bgPr>
    </p:bg>
    <p:spTree>
      <p:nvGrpSpPr>
        <p:cNvPr id="1" name="Shape 1292"/>
        <p:cNvGrpSpPr/>
        <p:nvPr/>
      </p:nvGrpSpPr>
      <p:grpSpPr>
        <a:xfrm>
          <a:off x="0" y="0"/>
          <a:ext cx="0" cy="0"/>
          <a:chOff x="0" y="0"/>
          <a:chExt cx="0" cy="0"/>
        </a:xfrm>
      </p:grpSpPr>
      <p:sp>
        <p:nvSpPr>
          <p:cNvPr id="1293" name="Google Shape;1293;p21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94" name="Google Shape;1294;p21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295" name="Google Shape;1295;p21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72164707"/>
      </p:ext>
    </p:extLst>
  </p:cSld>
  <p:clrMapOvr>
    <a:masterClrMapping/>
  </p:clrMapOvr>
</p:sldLayout>
</file>

<file path=ppt/slideLayouts/slideLayout540.xml><?xml version="1.0" encoding="utf-8"?>
<p:sldLayout xmlns:a="http://schemas.openxmlformats.org/drawingml/2006/main" xmlns:r="http://schemas.openxmlformats.org/officeDocument/2006/relationships" xmlns:p="http://schemas.openxmlformats.org/presentationml/2006/main" matchingName="3.0 Blank - Blue">
  <p:cSld name="3.0 Blank - Blue">
    <p:bg>
      <p:bgPr>
        <a:solidFill>
          <a:schemeClr val="accent1"/>
        </a:solidFill>
        <a:effectLst/>
      </p:bgPr>
    </p:bg>
    <p:spTree>
      <p:nvGrpSpPr>
        <p:cNvPr id="1" name="Shape 1296"/>
        <p:cNvGrpSpPr/>
        <p:nvPr/>
      </p:nvGrpSpPr>
      <p:grpSpPr>
        <a:xfrm>
          <a:off x="0" y="0"/>
          <a:ext cx="0" cy="0"/>
          <a:chOff x="0" y="0"/>
          <a:chExt cx="0" cy="0"/>
        </a:xfrm>
      </p:grpSpPr>
      <p:sp>
        <p:nvSpPr>
          <p:cNvPr id="1297" name="Google Shape;1297;p21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298" name="Google Shape;1298;p21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299" name="Google Shape;1299;p21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62837255"/>
      </p:ext>
    </p:extLst>
  </p:cSld>
  <p:clrMapOvr>
    <a:masterClrMapping/>
  </p:clrMapOvr>
</p:sldLayout>
</file>

<file path=ppt/slideLayouts/slideLayout541.xml><?xml version="1.0" encoding="utf-8"?>
<p:sldLayout xmlns:a="http://schemas.openxmlformats.org/drawingml/2006/main" xmlns:r="http://schemas.openxmlformats.org/officeDocument/2006/relationships" xmlns:p="http://schemas.openxmlformats.org/presentationml/2006/main" matchingName="3.1 Blank - Blue Map Corner">
  <p:cSld name="3.1 Blank - Blue Map Corner">
    <p:bg>
      <p:bgPr>
        <a:blipFill>
          <a:blip r:embed="rId2">
            <a:alphaModFix/>
          </a:blip>
          <a:stretch>
            <a:fillRect/>
          </a:stretch>
        </a:blipFill>
        <a:effectLst/>
      </p:bgPr>
    </p:bg>
    <p:spTree>
      <p:nvGrpSpPr>
        <p:cNvPr id="1" name="Shape 1300"/>
        <p:cNvGrpSpPr/>
        <p:nvPr/>
      </p:nvGrpSpPr>
      <p:grpSpPr>
        <a:xfrm>
          <a:off x="0" y="0"/>
          <a:ext cx="0" cy="0"/>
          <a:chOff x="0" y="0"/>
          <a:chExt cx="0" cy="0"/>
        </a:xfrm>
      </p:grpSpPr>
      <p:sp>
        <p:nvSpPr>
          <p:cNvPr id="1301" name="Google Shape;1301;p21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02" name="Google Shape;1302;p21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303" name="Google Shape;1303;p21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17548163"/>
      </p:ext>
    </p:extLst>
  </p:cSld>
  <p:clrMapOvr>
    <a:masterClrMapping/>
  </p:clrMapOvr>
</p:sldLayout>
</file>

<file path=ppt/slideLayouts/slideLayout542.xml><?xml version="1.0" encoding="utf-8"?>
<p:sldLayout xmlns:a="http://schemas.openxmlformats.org/drawingml/2006/main" xmlns:r="http://schemas.openxmlformats.org/officeDocument/2006/relationships" xmlns:p="http://schemas.openxmlformats.org/presentationml/2006/main" matchingName="3.2 Blank - Blue Map">
  <p:cSld name="3.2 Blank - Blue Map">
    <p:bg>
      <p:bgPr>
        <a:blipFill>
          <a:blip r:embed="rId2">
            <a:alphaModFix/>
          </a:blip>
          <a:stretch>
            <a:fillRect/>
          </a:stretch>
        </a:blipFill>
        <a:effectLst/>
      </p:bgPr>
    </p:bg>
    <p:spTree>
      <p:nvGrpSpPr>
        <p:cNvPr id="1" name="Shape 1304"/>
        <p:cNvGrpSpPr/>
        <p:nvPr/>
      </p:nvGrpSpPr>
      <p:grpSpPr>
        <a:xfrm>
          <a:off x="0" y="0"/>
          <a:ext cx="0" cy="0"/>
          <a:chOff x="0" y="0"/>
          <a:chExt cx="0" cy="0"/>
        </a:xfrm>
      </p:grpSpPr>
      <p:sp>
        <p:nvSpPr>
          <p:cNvPr id="1305" name="Google Shape;1305;p21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06" name="Google Shape;1306;p21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307" name="Google Shape;1307;p21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28211784"/>
      </p:ext>
    </p:extLst>
  </p:cSld>
  <p:clrMapOvr>
    <a:masterClrMapping/>
  </p:clrMapOvr>
</p:sldLayout>
</file>

<file path=ppt/slideLayouts/slideLayout543.xml><?xml version="1.0" encoding="utf-8"?>
<p:sldLayout xmlns:a="http://schemas.openxmlformats.org/drawingml/2006/main" xmlns:r="http://schemas.openxmlformats.org/officeDocument/2006/relationships" xmlns:p="http://schemas.openxmlformats.org/presentationml/2006/main" matchingName="3.0 Blank - Remix Blue">
  <p:cSld name="3.0 Blank - Remix Blue">
    <p:bg>
      <p:bgPr>
        <a:solidFill>
          <a:schemeClr val="accent3"/>
        </a:solidFill>
        <a:effectLst/>
      </p:bgPr>
    </p:bg>
    <p:spTree>
      <p:nvGrpSpPr>
        <p:cNvPr id="1" name="Shape 1308"/>
        <p:cNvGrpSpPr/>
        <p:nvPr/>
      </p:nvGrpSpPr>
      <p:grpSpPr>
        <a:xfrm>
          <a:off x="0" y="0"/>
          <a:ext cx="0" cy="0"/>
          <a:chOff x="0" y="0"/>
          <a:chExt cx="0" cy="0"/>
        </a:xfrm>
      </p:grpSpPr>
      <p:sp>
        <p:nvSpPr>
          <p:cNvPr id="1309" name="Google Shape;1309;p21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10" name="Google Shape;1310;p21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11" name="Google Shape;1311;p21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518294"/>
      </p:ext>
    </p:extLst>
  </p:cSld>
  <p:clrMapOvr>
    <a:masterClrMapping/>
  </p:clrMapOvr>
</p:sldLayout>
</file>

<file path=ppt/slideLayouts/slideLayout544.xml><?xml version="1.0" encoding="utf-8"?>
<p:sldLayout xmlns:a="http://schemas.openxmlformats.org/drawingml/2006/main" xmlns:r="http://schemas.openxmlformats.org/officeDocument/2006/relationships" xmlns:p="http://schemas.openxmlformats.org/presentationml/2006/main" matchingName="3.1 Blank - Remix Blue Map Corner">
  <p:cSld name="3.1 Blank - Remix Blue Map Corner">
    <p:bg>
      <p:bgPr>
        <a:blipFill>
          <a:blip r:embed="rId2">
            <a:alphaModFix/>
          </a:blip>
          <a:stretch>
            <a:fillRect/>
          </a:stretch>
        </a:blipFill>
        <a:effectLst/>
      </p:bgPr>
    </p:bg>
    <p:spTree>
      <p:nvGrpSpPr>
        <p:cNvPr id="1" name="Shape 1312"/>
        <p:cNvGrpSpPr/>
        <p:nvPr/>
      </p:nvGrpSpPr>
      <p:grpSpPr>
        <a:xfrm>
          <a:off x="0" y="0"/>
          <a:ext cx="0" cy="0"/>
          <a:chOff x="0" y="0"/>
          <a:chExt cx="0" cy="0"/>
        </a:xfrm>
      </p:grpSpPr>
      <p:sp>
        <p:nvSpPr>
          <p:cNvPr id="1313" name="Google Shape;1313;p21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14" name="Google Shape;1314;p21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315" name="Google Shape;1315;p21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50022198"/>
      </p:ext>
    </p:extLst>
  </p:cSld>
  <p:clrMapOvr>
    <a:masterClrMapping/>
  </p:clrMapOvr>
</p:sldLayout>
</file>

<file path=ppt/slideLayouts/slideLayout545.xml><?xml version="1.0" encoding="utf-8"?>
<p:sldLayout xmlns:a="http://schemas.openxmlformats.org/drawingml/2006/main" xmlns:r="http://schemas.openxmlformats.org/officeDocument/2006/relationships" xmlns:p="http://schemas.openxmlformats.org/presentationml/2006/main" matchingName="3.2 Blank - Remix Blue Map">
  <p:cSld name="3.2 Blank - Remix Blue Map">
    <p:bg>
      <p:bgPr>
        <a:blipFill>
          <a:blip r:embed="rId2">
            <a:alphaModFix/>
          </a:blip>
          <a:stretch>
            <a:fillRect/>
          </a:stretch>
        </a:blipFill>
        <a:effectLst/>
      </p:bgPr>
    </p:bg>
    <p:spTree>
      <p:nvGrpSpPr>
        <p:cNvPr id="1" name="Shape 1316"/>
        <p:cNvGrpSpPr/>
        <p:nvPr/>
      </p:nvGrpSpPr>
      <p:grpSpPr>
        <a:xfrm>
          <a:off x="0" y="0"/>
          <a:ext cx="0" cy="0"/>
          <a:chOff x="0" y="0"/>
          <a:chExt cx="0" cy="0"/>
        </a:xfrm>
      </p:grpSpPr>
      <p:sp>
        <p:nvSpPr>
          <p:cNvPr id="1317" name="Google Shape;1317;p22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18" name="Google Shape;1318;p22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319" name="Google Shape;1319;p22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79638597"/>
      </p:ext>
    </p:extLst>
  </p:cSld>
  <p:clrMapOvr>
    <a:masterClrMapping/>
  </p:clrMapOvr>
</p:sldLayout>
</file>

<file path=ppt/slideLayouts/slideLayout546.xml><?xml version="1.0" encoding="utf-8"?>
<p:sldLayout xmlns:a="http://schemas.openxmlformats.org/drawingml/2006/main" xmlns:r="http://schemas.openxmlformats.org/officeDocument/2006/relationships" xmlns:p="http://schemas.openxmlformats.org/presentationml/2006/main" matchingName="3.0 Blank - Dark Blue">
  <p:cSld name="3.0 Blank - Dark Blue">
    <p:bg>
      <p:bgPr>
        <a:solidFill>
          <a:schemeClr val="dk2"/>
        </a:solidFill>
        <a:effectLst/>
      </p:bgPr>
    </p:bg>
    <p:spTree>
      <p:nvGrpSpPr>
        <p:cNvPr id="1" name="Shape 1320"/>
        <p:cNvGrpSpPr/>
        <p:nvPr/>
      </p:nvGrpSpPr>
      <p:grpSpPr>
        <a:xfrm>
          <a:off x="0" y="0"/>
          <a:ext cx="0" cy="0"/>
          <a:chOff x="0" y="0"/>
          <a:chExt cx="0" cy="0"/>
        </a:xfrm>
      </p:grpSpPr>
      <p:sp>
        <p:nvSpPr>
          <p:cNvPr id="1321" name="Google Shape;1321;p22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22" name="Google Shape;1322;p22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23" name="Google Shape;1323;p22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23681578"/>
      </p:ext>
    </p:extLst>
  </p:cSld>
  <p:clrMapOvr>
    <a:masterClrMapping/>
  </p:clrMapOvr>
</p:sldLayout>
</file>

<file path=ppt/slideLayouts/slideLayout547.xml><?xml version="1.0" encoding="utf-8"?>
<p:sldLayout xmlns:a="http://schemas.openxmlformats.org/drawingml/2006/main" xmlns:r="http://schemas.openxmlformats.org/officeDocument/2006/relationships" xmlns:p="http://schemas.openxmlformats.org/presentationml/2006/main" matchingName="3.1 Blank - Dark Blue Map Corner">
  <p:cSld name="3.1 Blank - Dark Blue Map Corner">
    <p:bg>
      <p:bgPr>
        <a:blipFill>
          <a:blip r:embed="rId2">
            <a:alphaModFix/>
          </a:blip>
          <a:stretch>
            <a:fillRect/>
          </a:stretch>
        </a:blipFill>
        <a:effectLst/>
      </p:bgPr>
    </p:bg>
    <p:spTree>
      <p:nvGrpSpPr>
        <p:cNvPr id="1" name="Shape 1324"/>
        <p:cNvGrpSpPr/>
        <p:nvPr/>
      </p:nvGrpSpPr>
      <p:grpSpPr>
        <a:xfrm>
          <a:off x="0" y="0"/>
          <a:ext cx="0" cy="0"/>
          <a:chOff x="0" y="0"/>
          <a:chExt cx="0" cy="0"/>
        </a:xfrm>
      </p:grpSpPr>
      <p:sp>
        <p:nvSpPr>
          <p:cNvPr id="1325" name="Google Shape;1325;p22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26" name="Google Shape;1326;p22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327" name="Google Shape;1327;p22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91456823"/>
      </p:ext>
    </p:extLst>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matchingName="1.3b Title Slide - Circle Right - Remix Blue">
  <p:cSld name="1.3b Title Slide - Circle Right - Remix Blue">
    <p:bg>
      <p:bgPr>
        <a:blipFill>
          <a:blip r:embed="rId2">
            <a:alphaModFix/>
          </a:blip>
          <a:stretch>
            <a:fillRect/>
          </a:stretch>
        </a:blipFill>
        <a:effectLst/>
      </p:bgPr>
    </p:bg>
    <p:spTree>
      <p:nvGrpSpPr>
        <p:cNvPr id="1" name="Shape 1328"/>
        <p:cNvGrpSpPr/>
        <p:nvPr/>
      </p:nvGrpSpPr>
      <p:grpSpPr>
        <a:xfrm>
          <a:off x="0" y="0"/>
          <a:ext cx="0" cy="0"/>
          <a:chOff x="0" y="0"/>
          <a:chExt cx="0" cy="0"/>
        </a:xfrm>
      </p:grpSpPr>
      <p:sp>
        <p:nvSpPr>
          <p:cNvPr id="1329" name="Google Shape;1329;p223"/>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330" name="Google Shape;1330;p223"/>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331" name="Google Shape;1331;p223"/>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332" name="Google Shape;1332;p223"/>
          <p:cNvSpPr txBox="1">
            <a:spLocks noGrp="1"/>
          </p:cNvSpPr>
          <p:nvPr>
            <p:ph type="subTitle" idx="2"/>
          </p:nvPr>
        </p:nvSpPr>
        <p:spPr>
          <a:xfrm>
            <a:off x="914400" y="5485500"/>
            <a:ext cx="62472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2pPr>
            <a:lvl3pPr lvl="2">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3pPr>
            <a:lvl4pPr lvl="3">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4pPr>
            <a:lvl5pPr lvl="4">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5pPr>
            <a:lvl6pPr lvl="5">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6pPr>
            <a:lvl7pPr lvl="6">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7pPr>
            <a:lvl8pPr lvl="7">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8pPr>
            <a:lvl9pPr lvl="8">
              <a:spcBef>
                <a:spcPts val="0"/>
              </a:spcBef>
              <a:spcAft>
                <a:spcPts val="0"/>
              </a:spcAft>
              <a:buClr>
                <a:schemeClr val="lt1"/>
              </a:buClr>
              <a:buSzPts val="1200"/>
              <a:buFont typeface="Inter"/>
              <a:buNone/>
              <a:defRPr sz="2400">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047337593"/>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549.xml><?xml version="1.0" encoding="utf-8"?>
<p:sldLayout xmlns:a="http://schemas.openxmlformats.org/drawingml/2006/main" xmlns:r="http://schemas.openxmlformats.org/officeDocument/2006/relationships" xmlns:p="http://schemas.openxmlformats.org/presentationml/2006/main" matchingName="1.3 Title Slide - Circle Right - Via Blue">
  <p:cSld name="1.3 Title Slide - Circle Right - Via Blue">
    <p:bg>
      <p:bgPr>
        <a:blipFill>
          <a:blip r:embed="rId2">
            <a:alphaModFix/>
          </a:blip>
          <a:stretch>
            <a:fillRect/>
          </a:stretch>
        </a:blipFill>
        <a:effectLst/>
      </p:bgPr>
    </p:bg>
    <p:spTree>
      <p:nvGrpSpPr>
        <p:cNvPr id="1" name="Shape 1333"/>
        <p:cNvGrpSpPr/>
        <p:nvPr/>
      </p:nvGrpSpPr>
      <p:grpSpPr>
        <a:xfrm>
          <a:off x="0" y="0"/>
          <a:ext cx="0" cy="0"/>
          <a:chOff x="0" y="0"/>
          <a:chExt cx="0" cy="0"/>
        </a:xfrm>
      </p:grpSpPr>
      <p:sp>
        <p:nvSpPr>
          <p:cNvPr id="1334" name="Google Shape;1334;p224"/>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335" name="Google Shape;1335;p224"/>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336" name="Google Shape;1336;p224"/>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337" name="Google Shape;1337;p224"/>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1327843412"/>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550.xml><?xml version="1.0" encoding="utf-8"?>
<p:sldLayout xmlns:a="http://schemas.openxmlformats.org/drawingml/2006/main" xmlns:r="http://schemas.openxmlformats.org/officeDocument/2006/relationships" xmlns:p="http://schemas.openxmlformats.org/presentationml/2006/main" matchingName="1.3c Title Slide - Circle Right - Dark Blue">
  <p:cSld name="1.3c Title Slide - Circle Right - Dark Blue">
    <p:bg>
      <p:bgPr>
        <a:blipFill>
          <a:blip r:embed="rId2">
            <a:alphaModFix/>
          </a:blip>
          <a:stretch>
            <a:fillRect/>
          </a:stretch>
        </a:blipFill>
        <a:effectLst/>
      </p:bgPr>
    </p:bg>
    <p:spTree>
      <p:nvGrpSpPr>
        <p:cNvPr id="1" name="Shape 1338"/>
        <p:cNvGrpSpPr/>
        <p:nvPr/>
      </p:nvGrpSpPr>
      <p:grpSpPr>
        <a:xfrm>
          <a:off x="0" y="0"/>
          <a:ext cx="0" cy="0"/>
          <a:chOff x="0" y="0"/>
          <a:chExt cx="0" cy="0"/>
        </a:xfrm>
      </p:grpSpPr>
      <p:sp>
        <p:nvSpPr>
          <p:cNvPr id="1339" name="Google Shape;1339;p225"/>
          <p:cNvSpPr txBox="1">
            <a:spLocks noGrp="1"/>
          </p:cNvSpPr>
          <p:nvPr>
            <p:ph type="body" idx="1"/>
          </p:nvPr>
        </p:nvSpPr>
        <p:spPr>
          <a:xfrm>
            <a:off x="914400" y="8419250"/>
            <a:ext cx="8851800" cy="724800"/>
          </a:xfrm>
          <a:prstGeom prst="rect">
            <a:avLst/>
          </a:prstGeom>
        </p:spPr>
        <p:txBody>
          <a:bodyPr spcFirstLastPara="1" wrap="square" lIns="0" tIns="0" rIns="0" bIns="0" anchor="b" anchorCtr="0">
            <a:noAutofit/>
          </a:bodyPr>
          <a:lstStyle>
            <a:lvl1pPr marL="914400" lvl="0"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1pPr>
            <a:lvl2pPr marL="1828800" lvl="1"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2pPr>
            <a:lvl3pPr marL="2743200" lvl="2"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3pPr>
            <a:lvl4pPr marL="3657600" lvl="3"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4pPr>
            <a:lvl5pPr marL="4572000" lvl="4"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5pPr>
            <a:lvl6pPr marL="5486400" lvl="5"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6pPr>
            <a:lvl7pPr marL="6400800" lvl="6"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7pPr>
            <a:lvl8pPr marL="7315200" lvl="7"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8pPr>
            <a:lvl9pPr marL="8229600" lvl="8" indent="-558800">
              <a:spcBef>
                <a:spcPts val="0"/>
              </a:spcBef>
              <a:spcAft>
                <a:spcPts val="0"/>
              </a:spcAft>
              <a:buClr>
                <a:schemeClr val="lt1"/>
              </a:buClr>
              <a:buSzPts val="800"/>
              <a:buFont typeface="Inter SemiBold"/>
              <a:buChar char="■"/>
              <a:defRPr sz="1600">
                <a:solidFill>
                  <a:schemeClr val="lt1"/>
                </a:solidFill>
                <a:latin typeface="Inter SemiBold"/>
                <a:ea typeface="Inter SemiBold"/>
                <a:cs typeface="Inter SemiBold"/>
                <a:sym typeface="Inter SemiBold"/>
              </a:defRPr>
            </a:lvl9pPr>
          </a:lstStyle>
          <a:p>
            <a:endParaRPr/>
          </a:p>
        </p:txBody>
      </p:sp>
      <p:sp>
        <p:nvSpPr>
          <p:cNvPr id="1340" name="Google Shape;1340;p225"/>
          <p:cNvSpPr txBox="1">
            <a:spLocks noGrp="1"/>
          </p:cNvSpPr>
          <p:nvPr>
            <p:ph type="title"/>
          </p:nvPr>
        </p:nvSpPr>
        <p:spPr>
          <a:xfrm>
            <a:off x="914400" y="2415350"/>
            <a:ext cx="8229600" cy="26712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3000"/>
              <a:buNone/>
              <a:defRPr sz="6000">
                <a:solidFill>
                  <a:schemeClr val="lt1"/>
                </a:solidFill>
              </a:defRPr>
            </a:lvl1pPr>
            <a:lvl2pPr lvl="1">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4000"/>
              <a:buFont typeface="Onest SemiBold"/>
              <a:buNone/>
              <a:defRPr sz="8000">
                <a:solidFill>
                  <a:schemeClr val="dk1"/>
                </a:solidFill>
                <a:latin typeface="Onest SemiBold"/>
                <a:ea typeface="Onest SemiBold"/>
                <a:cs typeface="Onest SemiBold"/>
                <a:sym typeface="Onest SemiBold"/>
              </a:defRPr>
            </a:lvl9pPr>
          </a:lstStyle>
          <a:p>
            <a:endParaRPr/>
          </a:p>
        </p:txBody>
      </p:sp>
      <p:pic>
        <p:nvPicPr>
          <p:cNvPr id="1341" name="Google Shape;1341;p225"/>
          <p:cNvPicPr preferRelativeResize="0"/>
          <p:nvPr/>
        </p:nvPicPr>
        <p:blipFill rotWithShape="1">
          <a:blip r:embed="rId3">
            <a:alphaModFix/>
          </a:blip>
          <a:srcRect/>
          <a:stretch/>
        </p:blipFill>
        <p:spPr>
          <a:xfrm>
            <a:off x="914400" y="914404"/>
            <a:ext cx="1440296" cy="661800"/>
          </a:xfrm>
          <a:prstGeom prst="rect">
            <a:avLst/>
          </a:prstGeom>
          <a:noFill/>
          <a:ln>
            <a:noFill/>
          </a:ln>
        </p:spPr>
      </p:pic>
      <p:sp>
        <p:nvSpPr>
          <p:cNvPr id="1342" name="Google Shape;1342;p225"/>
          <p:cNvSpPr txBox="1">
            <a:spLocks noGrp="1"/>
          </p:cNvSpPr>
          <p:nvPr>
            <p:ph type="subTitle" idx="2"/>
          </p:nvPr>
        </p:nvSpPr>
        <p:spPr>
          <a:xfrm>
            <a:off x="914400" y="5485492"/>
            <a:ext cx="10097400" cy="1786800"/>
          </a:xfrm>
          <a:prstGeom prst="rect">
            <a:avLst/>
          </a:prstGeom>
        </p:spPr>
        <p:txBody>
          <a:bodyPr spcFirstLastPara="1" wrap="square" lIns="0" tIns="0" rIns="0" bIns="0" anchor="t" anchorCtr="0">
            <a:noAutofit/>
          </a:bodyPr>
          <a:lstStyle>
            <a:lvl1pPr lvl="0">
              <a:spcBef>
                <a:spcPts val="0"/>
              </a:spcBef>
              <a:spcAft>
                <a:spcPts val="0"/>
              </a:spcAft>
              <a:buClr>
                <a:schemeClr val="lt1"/>
              </a:buClr>
              <a:buSzPts val="2000"/>
              <a:buFont typeface="Inter"/>
              <a:buNone/>
              <a:defRPr>
                <a:solidFill>
                  <a:schemeClr val="lt1"/>
                </a:solidFill>
                <a:latin typeface="Inter"/>
                <a:ea typeface="Inter"/>
                <a:cs typeface="Inter"/>
                <a:sym typeface="Inter"/>
              </a:defRPr>
            </a:lvl1pPr>
            <a:lvl2pPr lvl="1">
              <a:spcBef>
                <a:spcPts val="0"/>
              </a:spcBef>
              <a:spcAft>
                <a:spcPts val="0"/>
              </a:spcAft>
              <a:buClr>
                <a:schemeClr val="lt1"/>
              </a:buClr>
              <a:buSzPts val="1400"/>
              <a:buFont typeface="Inter"/>
              <a:buNone/>
              <a:defRPr>
                <a:solidFill>
                  <a:schemeClr val="lt1"/>
                </a:solidFill>
                <a:latin typeface="Inter"/>
                <a:ea typeface="Inter"/>
                <a:cs typeface="Inter"/>
                <a:sym typeface="Inter"/>
              </a:defRPr>
            </a:lvl2pPr>
            <a:lvl3pPr lvl="2">
              <a:spcBef>
                <a:spcPts val="0"/>
              </a:spcBef>
              <a:spcAft>
                <a:spcPts val="0"/>
              </a:spcAft>
              <a:buClr>
                <a:schemeClr val="lt1"/>
              </a:buClr>
              <a:buSzPts val="1400"/>
              <a:buFont typeface="Inter"/>
              <a:buNone/>
              <a:defRPr>
                <a:solidFill>
                  <a:schemeClr val="lt1"/>
                </a:solidFill>
                <a:latin typeface="Inter"/>
                <a:ea typeface="Inter"/>
                <a:cs typeface="Inter"/>
                <a:sym typeface="Inter"/>
              </a:defRPr>
            </a:lvl3pPr>
            <a:lvl4pPr lvl="3">
              <a:spcBef>
                <a:spcPts val="0"/>
              </a:spcBef>
              <a:spcAft>
                <a:spcPts val="0"/>
              </a:spcAft>
              <a:buClr>
                <a:schemeClr val="lt1"/>
              </a:buClr>
              <a:buSzPts val="1400"/>
              <a:buFont typeface="Inter"/>
              <a:buNone/>
              <a:defRPr>
                <a:solidFill>
                  <a:schemeClr val="lt1"/>
                </a:solidFill>
                <a:latin typeface="Inter"/>
                <a:ea typeface="Inter"/>
                <a:cs typeface="Inter"/>
                <a:sym typeface="Inter"/>
              </a:defRPr>
            </a:lvl4pPr>
            <a:lvl5pPr lvl="4">
              <a:spcBef>
                <a:spcPts val="0"/>
              </a:spcBef>
              <a:spcAft>
                <a:spcPts val="0"/>
              </a:spcAft>
              <a:buClr>
                <a:schemeClr val="lt1"/>
              </a:buClr>
              <a:buSzPts val="1400"/>
              <a:buFont typeface="Inter"/>
              <a:buNone/>
              <a:defRPr>
                <a:solidFill>
                  <a:schemeClr val="lt1"/>
                </a:solidFill>
                <a:latin typeface="Inter"/>
                <a:ea typeface="Inter"/>
                <a:cs typeface="Inter"/>
                <a:sym typeface="Inter"/>
              </a:defRPr>
            </a:lvl5pPr>
            <a:lvl6pPr lvl="5">
              <a:spcBef>
                <a:spcPts val="0"/>
              </a:spcBef>
              <a:spcAft>
                <a:spcPts val="0"/>
              </a:spcAft>
              <a:buClr>
                <a:schemeClr val="lt1"/>
              </a:buClr>
              <a:buSzPts val="1400"/>
              <a:buFont typeface="Inter"/>
              <a:buNone/>
              <a:defRPr>
                <a:solidFill>
                  <a:schemeClr val="lt1"/>
                </a:solidFill>
                <a:latin typeface="Inter"/>
                <a:ea typeface="Inter"/>
                <a:cs typeface="Inter"/>
                <a:sym typeface="Inter"/>
              </a:defRPr>
            </a:lvl6pPr>
            <a:lvl7pPr lvl="6">
              <a:spcBef>
                <a:spcPts val="0"/>
              </a:spcBef>
              <a:spcAft>
                <a:spcPts val="0"/>
              </a:spcAft>
              <a:buClr>
                <a:schemeClr val="lt1"/>
              </a:buClr>
              <a:buSzPts val="1400"/>
              <a:buFont typeface="Inter"/>
              <a:buNone/>
              <a:defRPr>
                <a:solidFill>
                  <a:schemeClr val="lt1"/>
                </a:solidFill>
                <a:latin typeface="Inter"/>
                <a:ea typeface="Inter"/>
                <a:cs typeface="Inter"/>
                <a:sym typeface="Inter"/>
              </a:defRPr>
            </a:lvl7pPr>
            <a:lvl8pPr lvl="7">
              <a:spcBef>
                <a:spcPts val="0"/>
              </a:spcBef>
              <a:spcAft>
                <a:spcPts val="0"/>
              </a:spcAft>
              <a:buClr>
                <a:schemeClr val="lt1"/>
              </a:buClr>
              <a:buSzPts val="1400"/>
              <a:buFont typeface="Inter"/>
              <a:buNone/>
              <a:defRPr>
                <a:solidFill>
                  <a:schemeClr val="lt1"/>
                </a:solidFill>
                <a:latin typeface="Inter"/>
                <a:ea typeface="Inter"/>
                <a:cs typeface="Inter"/>
                <a:sym typeface="Inter"/>
              </a:defRPr>
            </a:lvl8pPr>
            <a:lvl9pPr lvl="8">
              <a:spcBef>
                <a:spcPts val="0"/>
              </a:spcBef>
              <a:spcAft>
                <a:spcPts val="0"/>
              </a:spcAft>
              <a:buClr>
                <a:schemeClr val="lt1"/>
              </a:buClr>
              <a:buSzPts val="1400"/>
              <a:buFont typeface="Inter"/>
              <a:buNone/>
              <a:defRPr>
                <a:solidFill>
                  <a:schemeClr val="lt1"/>
                </a:solidFill>
                <a:latin typeface="Inter"/>
                <a:ea typeface="Inter"/>
                <a:cs typeface="Inter"/>
                <a:sym typeface="Inter"/>
              </a:defRPr>
            </a:lvl9pPr>
          </a:lstStyle>
          <a:p>
            <a:endParaRPr/>
          </a:p>
        </p:txBody>
      </p:sp>
    </p:spTree>
    <p:extLst>
      <p:ext uri="{BB962C8B-B14F-4D97-AF65-F5344CB8AC3E}">
        <p14:creationId xmlns:p14="http://schemas.microsoft.com/office/powerpoint/2010/main" val="2851319569"/>
      </p:ext>
    </p:extLst>
  </p:cSld>
  <p:clrMapOvr>
    <a:masterClrMapping/>
  </p:clrMapOvr>
  <p:extLst>
    <p:ext uri="{DCECCB84-F9BA-43D5-87BE-67443E8EF086}">
      <p15:sldGuideLst xmlns:p15="http://schemas.microsoft.com/office/powerpoint/2012/main">
        <p15:guide id="1" orient="horz" pos="1080">
          <p15:clr>
            <a:srgbClr val="FA7B17"/>
          </p15:clr>
        </p15:guide>
        <p15:guide id="2" pos="2880">
          <p15:clr>
            <a:srgbClr val="FA7B17"/>
          </p15:clr>
        </p15:guide>
        <p15:guide id="3" orient="horz" pos="2952">
          <p15:clr>
            <a:srgbClr val="FA7B17"/>
          </p15:clr>
        </p15:guide>
        <p15:guide id="4" orient="horz" pos="288">
          <p15:clr>
            <a:srgbClr val="FA7B17"/>
          </p15:clr>
        </p15:guide>
        <p15:guide id="5" pos="288">
          <p15:clr>
            <a:srgbClr val="FA7B17"/>
          </p15:clr>
        </p15:guide>
        <p15:guide id="6" pos="5472">
          <p15:clr>
            <a:srgbClr val="FA7B17"/>
          </p15:clr>
        </p15:guide>
      </p15:sldGuideLst>
    </p:ext>
  </p:extLst>
</p:sldLayout>
</file>

<file path=ppt/slideLayouts/slideLayout551.xml><?xml version="1.0" encoding="utf-8"?>
<p:sldLayout xmlns:a="http://schemas.openxmlformats.org/drawingml/2006/main" xmlns:r="http://schemas.openxmlformats.org/officeDocument/2006/relationships" xmlns:p="http://schemas.openxmlformats.org/presentationml/2006/main" matchingName="4.3 Angled 1:2">
  <p:cSld name="4.3 Angled 1:2">
    <p:bg>
      <p:bgPr>
        <a:solidFill>
          <a:srgbClr val="FFFFFF"/>
        </a:solidFill>
        <a:effectLst/>
      </p:bgPr>
    </p:bg>
    <p:spTree>
      <p:nvGrpSpPr>
        <p:cNvPr id="1" name="Shape 1343"/>
        <p:cNvGrpSpPr/>
        <p:nvPr/>
      </p:nvGrpSpPr>
      <p:grpSpPr>
        <a:xfrm>
          <a:off x="0" y="0"/>
          <a:ext cx="0" cy="0"/>
          <a:chOff x="0" y="0"/>
          <a:chExt cx="0" cy="0"/>
        </a:xfrm>
      </p:grpSpPr>
      <p:sp>
        <p:nvSpPr>
          <p:cNvPr id="1344" name="Google Shape;1344;p226"/>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dk2"/>
          </a:solidFill>
          <a:ln>
            <a:noFill/>
          </a:ln>
        </p:spPr>
      </p:sp>
      <p:sp>
        <p:nvSpPr>
          <p:cNvPr id="1345" name="Google Shape;1345;p22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46" name="Google Shape;1346;p22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47" name="Google Shape;1347;p22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48" name="Google Shape;1348;p22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349" name="Google Shape;1349;p22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714952731"/>
      </p:ext>
    </p:extLst>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matchingName="4.3 Angled 1:1">
  <p:cSld name="4.3 Angled 1:1">
    <p:bg>
      <p:bgPr>
        <a:solidFill>
          <a:srgbClr val="FFFFFF"/>
        </a:solidFill>
        <a:effectLst/>
      </p:bgPr>
    </p:bg>
    <p:spTree>
      <p:nvGrpSpPr>
        <p:cNvPr id="1" name="Shape 1350"/>
        <p:cNvGrpSpPr/>
        <p:nvPr/>
      </p:nvGrpSpPr>
      <p:grpSpPr>
        <a:xfrm>
          <a:off x="0" y="0"/>
          <a:ext cx="0" cy="0"/>
          <a:chOff x="0" y="0"/>
          <a:chExt cx="0" cy="0"/>
        </a:xfrm>
      </p:grpSpPr>
      <p:sp>
        <p:nvSpPr>
          <p:cNvPr id="1351" name="Google Shape;1351;p227"/>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dk2"/>
          </a:solidFill>
          <a:ln>
            <a:noFill/>
          </a:ln>
        </p:spPr>
      </p:sp>
      <p:sp>
        <p:nvSpPr>
          <p:cNvPr id="1352" name="Google Shape;1352;p22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53" name="Google Shape;1353;p22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54" name="Google Shape;1354;p22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55" name="Google Shape;1355;p22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356" name="Google Shape;1356;p22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421573219"/>
      </p:ext>
    </p:extLst>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matchingName="4.3 Angled 2:1">
  <p:cSld name="4.3 Angled 2:1">
    <p:bg>
      <p:bgPr>
        <a:solidFill>
          <a:srgbClr val="FFFFFF"/>
        </a:solidFill>
        <a:effectLst/>
      </p:bgPr>
    </p:bg>
    <p:spTree>
      <p:nvGrpSpPr>
        <p:cNvPr id="1" name="Shape 1357"/>
        <p:cNvGrpSpPr/>
        <p:nvPr/>
      </p:nvGrpSpPr>
      <p:grpSpPr>
        <a:xfrm>
          <a:off x="0" y="0"/>
          <a:ext cx="0" cy="0"/>
          <a:chOff x="0" y="0"/>
          <a:chExt cx="0" cy="0"/>
        </a:xfrm>
      </p:grpSpPr>
      <p:sp>
        <p:nvSpPr>
          <p:cNvPr id="1358" name="Google Shape;1358;p228"/>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dk2"/>
          </a:solidFill>
          <a:ln>
            <a:noFill/>
          </a:ln>
        </p:spPr>
      </p:sp>
      <p:sp>
        <p:nvSpPr>
          <p:cNvPr id="1359" name="Google Shape;1359;p22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60" name="Google Shape;1360;p22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61" name="Google Shape;1361;p22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62" name="Google Shape;1362;p22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Onest SemiBold"/>
              <a:buNone/>
              <a:defRPr sz="4000">
                <a:solidFill>
                  <a:schemeClr val="dk1"/>
                </a:solidFill>
                <a:latin typeface="Onest SemiBold"/>
                <a:ea typeface="Onest SemiBold"/>
                <a:cs typeface="Onest SemiBold"/>
                <a:sym typeface="Onest SemiBold"/>
              </a:defRPr>
            </a:lvl1pPr>
            <a:lvl2pPr lvl="1">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9pPr>
          </a:lstStyle>
          <a:p>
            <a:endParaRPr/>
          </a:p>
        </p:txBody>
      </p:sp>
      <p:sp>
        <p:nvSpPr>
          <p:cNvPr id="1363" name="Google Shape;1363;p22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213838225"/>
      </p:ext>
    </p:extLst>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matchingName="4.0 Angled 1:2">
  <p:cSld name="4.0 Angled 1:2">
    <p:bg>
      <p:bgPr>
        <a:solidFill>
          <a:srgbClr val="FFFFFF"/>
        </a:solidFill>
        <a:effectLst/>
      </p:bgPr>
    </p:bg>
    <p:spTree>
      <p:nvGrpSpPr>
        <p:cNvPr id="1" name="Shape 1364"/>
        <p:cNvGrpSpPr/>
        <p:nvPr/>
      </p:nvGrpSpPr>
      <p:grpSpPr>
        <a:xfrm>
          <a:off x="0" y="0"/>
          <a:ext cx="0" cy="0"/>
          <a:chOff x="0" y="0"/>
          <a:chExt cx="0" cy="0"/>
        </a:xfrm>
      </p:grpSpPr>
      <p:sp>
        <p:nvSpPr>
          <p:cNvPr id="1365" name="Google Shape;1365;p229"/>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1"/>
          </a:solidFill>
          <a:ln>
            <a:noFill/>
          </a:ln>
        </p:spPr>
      </p:sp>
      <p:sp>
        <p:nvSpPr>
          <p:cNvPr id="1366" name="Google Shape;1366;p22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67" name="Google Shape;1367;p22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68" name="Google Shape;1368;p22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69" name="Google Shape;1369;p22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370" name="Google Shape;1370;p22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509205012"/>
      </p:ext>
    </p:extLst>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matchingName="4.0 Angled 1:1">
  <p:cSld name="4.0 Angled 1:1">
    <p:bg>
      <p:bgPr>
        <a:solidFill>
          <a:srgbClr val="FFFFFF"/>
        </a:solidFill>
        <a:effectLst/>
      </p:bgPr>
    </p:bg>
    <p:spTree>
      <p:nvGrpSpPr>
        <p:cNvPr id="1" name="Shape 1371"/>
        <p:cNvGrpSpPr/>
        <p:nvPr/>
      </p:nvGrpSpPr>
      <p:grpSpPr>
        <a:xfrm>
          <a:off x="0" y="0"/>
          <a:ext cx="0" cy="0"/>
          <a:chOff x="0" y="0"/>
          <a:chExt cx="0" cy="0"/>
        </a:xfrm>
      </p:grpSpPr>
      <p:sp>
        <p:nvSpPr>
          <p:cNvPr id="1372" name="Google Shape;1372;p230"/>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1"/>
          </a:solidFill>
          <a:ln>
            <a:noFill/>
          </a:ln>
        </p:spPr>
      </p:sp>
      <p:sp>
        <p:nvSpPr>
          <p:cNvPr id="1373" name="Google Shape;1373;p23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74" name="Google Shape;1374;p23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75" name="Google Shape;1375;p23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76" name="Google Shape;1376;p23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377" name="Google Shape;1377;p23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171032366"/>
      </p:ext>
    </p:extLst>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matchingName="4.0 Angled 2:1">
  <p:cSld name="4.0 Angled 2:1">
    <p:bg>
      <p:bgPr>
        <a:solidFill>
          <a:srgbClr val="FFFFFF"/>
        </a:solidFill>
        <a:effectLst/>
      </p:bgPr>
    </p:bg>
    <p:spTree>
      <p:nvGrpSpPr>
        <p:cNvPr id="1" name="Shape 1378"/>
        <p:cNvGrpSpPr/>
        <p:nvPr/>
      </p:nvGrpSpPr>
      <p:grpSpPr>
        <a:xfrm>
          <a:off x="0" y="0"/>
          <a:ext cx="0" cy="0"/>
          <a:chOff x="0" y="0"/>
          <a:chExt cx="0" cy="0"/>
        </a:xfrm>
      </p:grpSpPr>
      <p:sp>
        <p:nvSpPr>
          <p:cNvPr id="1379" name="Google Shape;1379;p231"/>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1"/>
          </a:solidFill>
          <a:ln>
            <a:noFill/>
          </a:ln>
        </p:spPr>
      </p:sp>
      <p:sp>
        <p:nvSpPr>
          <p:cNvPr id="1380" name="Google Shape;1380;p23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81" name="Google Shape;1381;p231"/>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82" name="Google Shape;1382;p23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83" name="Google Shape;1383;p23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384" name="Google Shape;1384;p23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592114238"/>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matchingName="4.1 Angled 1:2">
  <p:cSld name="4.1 Angled 1:2">
    <p:bg>
      <p:bgPr>
        <a:solidFill>
          <a:srgbClr val="FFFFFF"/>
        </a:solidFill>
        <a:effectLst/>
      </p:bgPr>
    </p:bg>
    <p:spTree>
      <p:nvGrpSpPr>
        <p:cNvPr id="1" name="Shape 1385"/>
        <p:cNvGrpSpPr/>
        <p:nvPr/>
      </p:nvGrpSpPr>
      <p:grpSpPr>
        <a:xfrm>
          <a:off x="0" y="0"/>
          <a:ext cx="0" cy="0"/>
          <a:chOff x="0" y="0"/>
          <a:chExt cx="0" cy="0"/>
        </a:xfrm>
      </p:grpSpPr>
      <p:sp>
        <p:nvSpPr>
          <p:cNvPr id="1386" name="Google Shape;1386;p232"/>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3"/>
          </a:solidFill>
          <a:ln>
            <a:noFill/>
          </a:ln>
        </p:spPr>
      </p:sp>
      <p:sp>
        <p:nvSpPr>
          <p:cNvPr id="1387" name="Google Shape;1387;p23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88" name="Google Shape;1388;p232"/>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89" name="Google Shape;1389;p23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90" name="Google Shape;1390;p232"/>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Font typeface="Onest SemiBold"/>
              <a:buNone/>
              <a:defRPr sz="4000">
                <a:solidFill>
                  <a:schemeClr val="dk1"/>
                </a:solidFill>
                <a:latin typeface="Onest SemiBold"/>
                <a:ea typeface="Onest SemiBold"/>
                <a:cs typeface="Onest SemiBold"/>
                <a:sym typeface="Onest SemiBold"/>
              </a:defRPr>
            </a:lvl1pPr>
            <a:lvl2pPr lvl="1">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2pPr>
            <a:lvl3pPr lvl="2">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3pPr>
            <a:lvl4pPr lvl="3">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4pPr>
            <a:lvl5pPr lvl="4">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5pPr>
            <a:lvl6pPr lvl="5">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6pPr>
            <a:lvl7pPr lvl="6">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7pPr>
            <a:lvl8pPr lvl="7">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8pPr>
            <a:lvl9pPr lvl="8">
              <a:spcBef>
                <a:spcPts val="0"/>
              </a:spcBef>
              <a:spcAft>
                <a:spcPts val="0"/>
              </a:spcAft>
              <a:buClr>
                <a:schemeClr val="dk1"/>
              </a:buClr>
              <a:buSzPts val="2400"/>
              <a:buFont typeface="Onest SemiBold"/>
              <a:buNone/>
              <a:defRPr sz="4800">
                <a:solidFill>
                  <a:schemeClr val="dk1"/>
                </a:solidFill>
                <a:latin typeface="Onest SemiBold"/>
                <a:ea typeface="Onest SemiBold"/>
                <a:cs typeface="Onest SemiBold"/>
                <a:sym typeface="Onest SemiBold"/>
              </a:defRPr>
            </a:lvl9pPr>
          </a:lstStyle>
          <a:p>
            <a:endParaRPr/>
          </a:p>
        </p:txBody>
      </p:sp>
      <p:sp>
        <p:nvSpPr>
          <p:cNvPr id="1391" name="Google Shape;1391;p232"/>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920612666"/>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matchingName="4.1 Angled 1:1">
  <p:cSld name="4.1 Angled 1:1">
    <p:bg>
      <p:bgPr>
        <a:solidFill>
          <a:srgbClr val="FFFFFF"/>
        </a:solidFill>
        <a:effectLst/>
      </p:bgPr>
    </p:bg>
    <p:spTree>
      <p:nvGrpSpPr>
        <p:cNvPr id="1" name="Shape 1392"/>
        <p:cNvGrpSpPr/>
        <p:nvPr/>
      </p:nvGrpSpPr>
      <p:grpSpPr>
        <a:xfrm>
          <a:off x="0" y="0"/>
          <a:ext cx="0" cy="0"/>
          <a:chOff x="0" y="0"/>
          <a:chExt cx="0" cy="0"/>
        </a:xfrm>
      </p:grpSpPr>
      <p:sp>
        <p:nvSpPr>
          <p:cNvPr id="1393" name="Google Shape;1393;p233"/>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3"/>
          </a:solidFill>
          <a:ln>
            <a:noFill/>
          </a:ln>
        </p:spPr>
      </p:sp>
      <p:sp>
        <p:nvSpPr>
          <p:cNvPr id="1394" name="Google Shape;1394;p23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395" name="Google Shape;1395;p233"/>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396" name="Google Shape;1396;p23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397" name="Google Shape;1397;p23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398" name="Google Shape;1398;p23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424146852"/>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matchingName="4.1 Angled 2:1">
  <p:cSld name="4.1 Angled 2:1">
    <p:bg>
      <p:bgPr>
        <a:solidFill>
          <a:srgbClr val="FFFFFF"/>
        </a:solidFill>
        <a:effectLst/>
      </p:bgPr>
    </p:bg>
    <p:spTree>
      <p:nvGrpSpPr>
        <p:cNvPr id="1" name="Shape 1399"/>
        <p:cNvGrpSpPr/>
        <p:nvPr/>
      </p:nvGrpSpPr>
      <p:grpSpPr>
        <a:xfrm>
          <a:off x="0" y="0"/>
          <a:ext cx="0" cy="0"/>
          <a:chOff x="0" y="0"/>
          <a:chExt cx="0" cy="0"/>
        </a:xfrm>
      </p:grpSpPr>
      <p:sp>
        <p:nvSpPr>
          <p:cNvPr id="1400" name="Google Shape;1400;p234"/>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3"/>
          </a:solidFill>
          <a:ln>
            <a:noFill/>
          </a:ln>
        </p:spPr>
      </p:sp>
      <p:sp>
        <p:nvSpPr>
          <p:cNvPr id="1401" name="Google Shape;1401;p23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02" name="Google Shape;1402;p234"/>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03" name="Google Shape;1403;p23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404" name="Google Shape;1404;p234"/>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05" name="Google Shape;1405;p23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192456543"/>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matchingName="4.3 Angled 1:2">
  <p:cSld name="1_4.3 Angled 1:2">
    <p:bg>
      <p:bgPr>
        <a:solidFill>
          <a:srgbClr val="FFFFFF"/>
        </a:solidFill>
        <a:effectLst/>
      </p:bgPr>
    </p:bg>
    <p:spTree>
      <p:nvGrpSpPr>
        <p:cNvPr id="1" name="Shape 1406"/>
        <p:cNvGrpSpPr/>
        <p:nvPr/>
      </p:nvGrpSpPr>
      <p:grpSpPr>
        <a:xfrm>
          <a:off x="0" y="0"/>
          <a:ext cx="0" cy="0"/>
          <a:chOff x="0" y="0"/>
          <a:chExt cx="0" cy="0"/>
        </a:xfrm>
      </p:grpSpPr>
      <p:sp>
        <p:nvSpPr>
          <p:cNvPr id="1407" name="Google Shape;1407;p235"/>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rgbClr val="DDF7FF"/>
          </a:solidFill>
          <a:ln>
            <a:noFill/>
          </a:ln>
        </p:spPr>
      </p:sp>
      <p:sp>
        <p:nvSpPr>
          <p:cNvPr id="1408" name="Google Shape;1408;p23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09" name="Google Shape;1409;p235"/>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10" name="Google Shape;1410;p23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411" name="Google Shape;1411;p23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12" name="Google Shape;1412;p23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354968358"/>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matchingName="4.3 Angled 1:1">
  <p:cSld name="1_4.3 Angled 1:1">
    <p:bg>
      <p:bgPr>
        <a:solidFill>
          <a:srgbClr val="FFFFFF"/>
        </a:solidFill>
        <a:effectLst/>
      </p:bgPr>
    </p:bg>
    <p:spTree>
      <p:nvGrpSpPr>
        <p:cNvPr id="1" name="Shape 1413"/>
        <p:cNvGrpSpPr/>
        <p:nvPr/>
      </p:nvGrpSpPr>
      <p:grpSpPr>
        <a:xfrm>
          <a:off x="0" y="0"/>
          <a:ext cx="0" cy="0"/>
          <a:chOff x="0" y="0"/>
          <a:chExt cx="0" cy="0"/>
        </a:xfrm>
      </p:grpSpPr>
      <p:sp>
        <p:nvSpPr>
          <p:cNvPr id="1414" name="Google Shape;1414;p236"/>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rgbClr val="DDF7FF"/>
          </a:solidFill>
          <a:ln>
            <a:noFill/>
          </a:ln>
        </p:spPr>
      </p:sp>
      <p:sp>
        <p:nvSpPr>
          <p:cNvPr id="1415" name="Google Shape;1415;p23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16" name="Google Shape;1416;p236"/>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17" name="Google Shape;1417;p23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418" name="Google Shape;1418;p236"/>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19" name="Google Shape;1419;p236"/>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179126990"/>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matchingName="4.3 Angled 2:1">
  <p:cSld name="1_4.3 Angled 2:1">
    <p:bg>
      <p:bgPr>
        <a:solidFill>
          <a:srgbClr val="FFFFFF"/>
        </a:solidFill>
        <a:effectLst/>
      </p:bgPr>
    </p:bg>
    <p:spTree>
      <p:nvGrpSpPr>
        <p:cNvPr id="1" name="Shape 1420"/>
        <p:cNvGrpSpPr/>
        <p:nvPr/>
      </p:nvGrpSpPr>
      <p:grpSpPr>
        <a:xfrm>
          <a:off x="0" y="0"/>
          <a:ext cx="0" cy="0"/>
          <a:chOff x="0" y="0"/>
          <a:chExt cx="0" cy="0"/>
        </a:xfrm>
      </p:grpSpPr>
      <p:sp>
        <p:nvSpPr>
          <p:cNvPr id="1421" name="Google Shape;1421;p237"/>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rgbClr val="DDF7FF"/>
          </a:solidFill>
          <a:ln>
            <a:noFill/>
          </a:ln>
        </p:spPr>
      </p:sp>
      <p:sp>
        <p:nvSpPr>
          <p:cNvPr id="1422" name="Google Shape;1422;p23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23" name="Google Shape;1423;p237"/>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24" name="Google Shape;1424;p23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425" name="Google Shape;1425;p23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26" name="Google Shape;1426;p23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064653991"/>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matchingName="4.4 Angled 1:2">
  <p:cSld name="4.4 Angled 1:2">
    <p:bg>
      <p:bgPr>
        <a:solidFill>
          <a:srgbClr val="FFFFFF"/>
        </a:solidFill>
        <a:effectLst/>
      </p:bgPr>
    </p:bg>
    <p:spTree>
      <p:nvGrpSpPr>
        <p:cNvPr id="1" name="Shape 1427"/>
        <p:cNvGrpSpPr/>
        <p:nvPr/>
      </p:nvGrpSpPr>
      <p:grpSpPr>
        <a:xfrm>
          <a:off x="0" y="0"/>
          <a:ext cx="0" cy="0"/>
          <a:chOff x="0" y="0"/>
          <a:chExt cx="0" cy="0"/>
        </a:xfrm>
      </p:grpSpPr>
      <p:sp>
        <p:nvSpPr>
          <p:cNvPr id="1428" name="Google Shape;1428;p238"/>
          <p:cNvSpPr/>
          <p:nvPr/>
        </p:nvSpPr>
        <p:spPr>
          <a:xfrm>
            <a:off x="5105301" y="-61150"/>
            <a:ext cx="13252350" cy="10378700"/>
          </a:xfrm>
          <a:custGeom>
            <a:avLst/>
            <a:gdLst/>
            <a:ahLst/>
            <a:cxnLst/>
            <a:rect l="l" t="t" r="r" b="b"/>
            <a:pathLst>
              <a:path w="265047" h="207574" extrusionOk="0">
                <a:moveTo>
                  <a:pt x="57778" y="612"/>
                </a:moveTo>
                <a:lnTo>
                  <a:pt x="265047" y="0"/>
                </a:lnTo>
                <a:lnTo>
                  <a:pt x="264435" y="207574"/>
                </a:lnTo>
                <a:lnTo>
                  <a:pt x="0" y="207269"/>
                </a:lnTo>
                <a:close/>
              </a:path>
            </a:pathLst>
          </a:custGeom>
          <a:solidFill>
            <a:schemeClr val="accent4"/>
          </a:solidFill>
          <a:ln>
            <a:noFill/>
          </a:ln>
        </p:spPr>
      </p:sp>
      <p:sp>
        <p:nvSpPr>
          <p:cNvPr id="1429" name="Google Shape;1429;p23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30" name="Google Shape;1430;p23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31" name="Google Shape;1431;p23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432" name="Google Shape;1432;p23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33" name="Google Shape;1433;p23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720406909"/>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matchingName="4.4 Angled 1:1">
  <p:cSld name="4.4 Angled 1:1">
    <p:bg>
      <p:bgPr>
        <a:solidFill>
          <a:srgbClr val="FFFFFF"/>
        </a:solidFill>
        <a:effectLst/>
      </p:bgPr>
    </p:bg>
    <p:spTree>
      <p:nvGrpSpPr>
        <p:cNvPr id="1" name="Shape 1434"/>
        <p:cNvGrpSpPr/>
        <p:nvPr/>
      </p:nvGrpSpPr>
      <p:grpSpPr>
        <a:xfrm>
          <a:off x="0" y="0"/>
          <a:ext cx="0" cy="0"/>
          <a:chOff x="0" y="0"/>
          <a:chExt cx="0" cy="0"/>
        </a:xfrm>
      </p:grpSpPr>
      <p:sp>
        <p:nvSpPr>
          <p:cNvPr id="1435" name="Google Shape;1435;p239"/>
          <p:cNvSpPr/>
          <p:nvPr/>
        </p:nvSpPr>
        <p:spPr>
          <a:xfrm>
            <a:off x="7489801" y="-30549"/>
            <a:ext cx="10797950" cy="10332850"/>
          </a:xfrm>
          <a:custGeom>
            <a:avLst/>
            <a:gdLst/>
            <a:ahLst/>
            <a:cxnLst/>
            <a:rect l="l" t="t" r="r" b="b"/>
            <a:pathLst>
              <a:path w="215959" h="206657" extrusionOk="0">
                <a:moveTo>
                  <a:pt x="57778" y="0"/>
                </a:moveTo>
                <a:lnTo>
                  <a:pt x="215959" y="610"/>
                </a:lnTo>
                <a:lnTo>
                  <a:pt x="215959" y="206350"/>
                </a:lnTo>
                <a:lnTo>
                  <a:pt x="0" y="206657"/>
                </a:lnTo>
                <a:close/>
              </a:path>
            </a:pathLst>
          </a:custGeom>
          <a:solidFill>
            <a:schemeClr val="accent4"/>
          </a:solidFill>
          <a:ln>
            <a:noFill/>
          </a:ln>
        </p:spPr>
      </p:sp>
      <p:sp>
        <p:nvSpPr>
          <p:cNvPr id="1436" name="Google Shape;1436;p23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37" name="Google Shape;1437;p23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38" name="Google Shape;1438;p23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439" name="Google Shape;1439;p23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40" name="Google Shape;1440;p23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90067884"/>
      </p:ext>
    </p:extLst>
  </p:cSld>
  <p:clrMapOvr>
    <a:masterClrMapping/>
  </p:clrMapOvr>
</p:sldLayout>
</file>

<file path=ppt/slideLayouts/slideLayout565.xml><?xml version="1.0" encoding="utf-8"?>
<p:sldLayout xmlns:a="http://schemas.openxmlformats.org/drawingml/2006/main" xmlns:r="http://schemas.openxmlformats.org/officeDocument/2006/relationships" xmlns:p="http://schemas.openxmlformats.org/presentationml/2006/main" matchingName="4.4 Angled 2:1">
  <p:cSld name="4.4 Angled 2:1">
    <p:bg>
      <p:bgPr>
        <a:solidFill>
          <a:srgbClr val="FFFFFF"/>
        </a:solidFill>
        <a:effectLst/>
      </p:bgPr>
    </p:bg>
    <p:spTree>
      <p:nvGrpSpPr>
        <p:cNvPr id="1" name="Shape 1441"/>
        <p:cNvGrpSpPr/>
        <p:nvPr/>
      </p:nvGrpSpPr>
      <p:grpSpPr>
        <a:xfrm>
          <a:off x="0" y="0"/>
          <a:ext cx="0" cy="0"/>
          <a:chOff x="0" y="0"/>
          <a:chExt cx="0" cy="0"/>
        </a:xfrm>
      </p:grpSpPr>
      <p:sp>
        <p:nvSpPr>
          <p:cNvPr id="1442" name="Google Shape;1442;p240"/>
          <p:cNvSpPr/>
          <p:nvPr/>
        </p:nvSpPr>
        <p:spPr>
          <a:xfrm>
            <a:off x="9859001" y="-122300"/>
            <a:ext cx="8605650" cy="10516300"/>
          </a:xfrm>
          <a:custGeom>
            <a:avLst/>
            <a:gdLst/>
            <a:ahLst/>
            <a:cxnLst/>
            <a:rect l="l" t="t" r="r" b="b"/>
            <a:pathLst>
              <a:path w="172113" h="210326" extrusionOk="0">
                <a:moveTo>
                  <a:pt x="57778" y="1835"/>
                </a:moveTo>
                <a:lnTo>
                  <a:pt x="171501" y="0"/>
                </a:lnTo>
                <a:lnTo>
                  <a:pt x="172113" y="210326"/>
                </a:lnTo>
                <a:lnTo>
                  <a:pt x="0" y="208492"/>
                </a:lnTo>
                <a:close/>
              </a:path>
            </a:pathLst>
          </a:custGeom>
          <a:solidFill>
            <a:schemeClr val="accent4"/>
          </a:solidFill>
          <a:ln>
            <a:noFill/>
          </a:ln>
        </p:spPr>
      </p:sp>
      <p:sp>
        <p:nvSpPr>
          <p:cNvPr id="1443" name="Google Shape;1443;p24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44" name="Google Shape;1444;p24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445" name="Google Shape;1445;p24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446" name="Google Shape;1446;p240"/>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47" name="Google Shape;1447;p240"/>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965176402"/>
      </p:ext>
    </p:extLst>
  </p:cSld>
  <p:clrMapOvr>
    <a:masterClrMapping/>
  </p:clrMapOvr>
</p:sldLayout>
</file>

<file path=ppt/slideLayouts/slideLayout566.xml><?xml version="1.0" encoding="utf-8"?>
<p:sldLayout xmlns:a="http://schemas.openxmlformats.org/drawingml/2006/main" xmlns:r="http://schemas.openxmlformats.org/officeDocument/2006/relationships" xmlns:p="http://schemas.openxmlformats.org/presentationml/2006/main" matchingName="Illustration - Headline + Eyebrow">
  <p:cSld name="Illustration - Headline + Eyebrow">
    <p:bg>
      <p:bgPr>
        <a:blipFill>
          <a:blip r:embed="rId2">
            <a:alphaModFix/>
          </a:blip>
          <a:stretch>
            <a:fillRect/>
          </a:stretch>
        </a:blipFill>
        <a:effectLst/>
      </p:bgPr>
    </p:bg>
    <p:spTree>
      <p:nvGrpSpPr>
        <p:cNvPr id="1" name="Shape 1448"/>
        <p:cNvGrpSpPr/>
        <p:nvPr/>
      </p:nvGrpSpPr>
      <p:grpSpPr>
        <a:xfrm>
          <a:off x="0" y="0"/>
          <a:ext cx="0" cy="0"/>
          <a:chOff x="0" y="0"/>
          <a:chExt cx="0" cy="0"/>
        </a:xfrm>
      </p:grpSpPr>
      <p:sp>
        <p:nvSpPr>
          <p:cNvPr id="1449" name="Google Shape;1449;p24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50" name="Google Shape;1450;p24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51" name="Google Shape;1451;p24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452" name="Google Shape;1452;p24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53" name="Google Shape;1453;p24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22731240"/>
      </p:ext>
    </p:extLst>
  </p:cSld>
  <p:clrMapOvr>
    <a:masterClrMapping/>
  </p:clrMapOvr>
</p:sldLayout>
</file>

<file path=ppt/slideLayouts/slideLayout567.xml><?xml version="1.0" encoding="utf-8"?>
<p:sldLayout xmlns:a="http://schemas.openxmlformats.org/drawingml/2006/main" xmlns:r="http://schemas.openxmlformats.org/officeDocument/2006/relationships" xmlns:p="http://schemas.openxmlformats.org/presentationml/2006/main" matchingName="Illustration - blank">
  <p:cSld name="Illustration - blank">
    <p:bg>
      <p:bgPr>
        <a:blipFill>
          <a:blip r:embed="rId2">
            <a:alphaModFix/>
          </a:blip>
          <a:stretch>
            <a:fillRect/>
          </a:stretch>
        </a:blipFill>
        <a:effectLst/>
      </p:bgPr>
    </p:bg>
    <p:spTree>
      <p:nvGrpSpPr>
        <p:cNvPr id="1" name="Shape 1454"/>
        <p:cNvGrpSpPr/>
        <p:nvPr/>
      </p:nvGrpSpPr>
      <p:grpSpPr>
        <a:xfrm>
          <a:off x="0" y="0"/>
          <a:ext cx="0" cy="0"/>
          <a:chOff x="0" y="0"/>
          <a:chExt cx="0" cy="0"/>
        </a:xfrm>
      </p:grpSpPr>
      <p:sp>
        <p:nvSpPr>
          <p:cNvPr id="1455" name="Google Shape;1455;p24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56" name="Google Shape;1456;p24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57" name="Google Shape;1457;p24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021000420"/>
      </p:ext>
    </p:extLst>
  </p:cSld>
  <p:clrMapOvr>
    <a:masterClrMapping/>
  </p:clrMapOvr>
</p:sldLayout>
</file>

<file path=ppt/slideLayouts/slideLayout568.xml><?xml version="1.0" encoding="utf-8"?>
<p:sldLayout xmlns:a="http://schemas.openxmlformats.org/drawingml/2006/main" xmlns:r="http://schemas.openxmlformats.org/officeDocument/2006/relationships" xmlns:p="http://schemas.openxmlformats.org/presentationml/2006/main" matchingName="Illustration 2 - Headline + Eyebrow">
  <p:cSld name="Illustration 2 - Headline + Eyebrow">
    <p:bg>
      <p:bgPr>
        <a:blipFill>
          <a:blip r:embed="rId2">
            <a:alphaModFix/>
          </a:blip>
          <a:stretch>
            <a:fillRect/>
          </a:stretch>
        </a:blipFill>
        <a:effectLst/>
      </p:bgPr>
    </p:bg>
    <p:spTree>
      <p:nvGrpSpPr>
        <p:cNvPr id="1" name="Shape 1458"/>
        <p:cNvGrpSpPr/>
        <p:nvPr/>
      </p:nvGrpSpPr>
      <p:grpSpPr>
        <a:xfrm>
          <a:off x="0" y="0"/>
          <a:ext cx="0" cy="0"/>
          <a:chOff x="0" y="0"/>
          <a:chExt cx="0" cy="0"/>
        </a:xfrm>
      </p:grpSpPr>
      <p:sp>
        <p:nvSpPr>
          <p:cNvPr id="1459" name="Google Shape;1459;p24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60" name="Google Shape;1460;p24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61" name="Google Shape;1461;p24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462" name="Google Shape;1462;p24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63" name="Google Shape;1463;p24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300471542"/>
      </p:ext>
    </p:extLst>
  </p:cSld>
  <p:clrMapOvr>
    <a:masterClrMapping/>
  </p:clrMapOvr>
</p:sldLayout>
</file>

<file path=ppt/slideLayouts/slideLayout569.xml><?xml version="1.0" encoding="utf-8"?>
<p:sldLayout xmlns:a="http://schemas.openxmlformats.org/drawingml/2006/main" xmlns:r="http://schemas.openxmlformats.org/officeDocument/2006/relationships" xmlns:p="http://schemas.openxmlformats.org/presentationml/2006/main" matchingName="Illustration 2 - Blank">
  <p:cSld name="Illustration 2 - Blank">
    <p:bg>
      <p:bgPr>
        <a:blipFill>
          <a:blip r:embed="rId2">
            <a:alphaModFix/>
          </a:blip>
          <a:stretch>
            <a:fillRect/>
          </a:stretch>
        </a:blipFill>
        <a:effectLst/>
      </p:bgPr>
    </p:bg>
    <p:spTree>
      <p:nvGrpSpPr>
        <p:cNvPr id="1" name="Shape 1464"/>
        <p:cNvGrpSpPr/>
        <p:nvPr/>
      </p:nvGrpSpPr>
      <p:grpSpPr>
        <a:xfrm>
          <a:off x="0" y="0"/>
          <a:ext cx="0" cy="0"/>
          <a:chOff x="0" y="0"/>
          <a:chExt cx="0" cy="0"/>
        </a:xfrm>
      </p:grpSpPr>
      <p:sp>
        <p:nvSpPr>
          <p:cNvPr id="1465" name="Google Shape;1465;p24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66" name="Google Shape;1466;p24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67" name="Google Shape;1467;p24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80587438"/>
      </p:ext>
    </p:extLst>
  </p:cSld>
  <p:clrMapOvr>
    <a:masterClrMapping/>
  </p:clrMapOvr>
</p:sldLayout>
</file>

<file path=ppt/slideLayouts/slideLayout570.xml><?xml version="1.0" encoding="utf-8"?>
<p:sldLayout xmlns:a="http://schemas.openxmlformats.org/drawingml/2006/main" xmlns:r="http://schemas.openxmlformats.org/officeDocument/2006/relationships" xmlns:p="http://schemas.openxmlformats.org/presentationml/2006/main" matchingName="Illustration 3 - Headline + Eyebrow">
  <p:cSld name="Illustration 3 - Headline + Eyebrow">
    <p:bg>
      <p:bgPr>
        <a:blipFill>
          <a:blip r:embed="rId2">
            <a:alphaModFix/>
          </a:blip>
          <a:stretch>
            <a:fillRect/>
          </a:stretch>
        </a:blipFill>
        <a:effectLst/>
      </p:bgPr>
    </p:bg>
    <p:spTree>
      <p:nvGrpSpPr>
        <p:cNvPr id="1" name="Shape 1468"/>
        <p:cNvGrpSpPr/>
        <p:nvPr/>
      </p:nvGrpSpPr>
      <p:grpSpPr>
        <a:xfrm>
          <a:off x="0" y="0"/>
          <a:ext cx="0" cy="0"/>
          <a:chOff x="0" y="0"/>
          <a:chExt cx="0" cy="0"/>
        </a:xfrm>
      </p:grpSpPr>
      <p:sp>
        <p:nvSpPr>
          <p:cNvPr id="1469" name="Google Shape;1469;p24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70" name="Google Shape;1470;p24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71" name="Google Shape;1471;p24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
        <p:nvSpPr>
          <p:cNvPr id="1472" name="Google Shape;1472;p24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73" name="Google Shape;1473;p24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4138323529"/>
      </p:ext>
    </p:extLst>
  </p:cSld>
  <p:clrMapOvr>
    <a:masterClrMapping/>
  </p:clrMapOvr>
</p:sldLayout>
</file>

<file path=ppt/slideLayouts/slideLayout571.xml><?xml version="1.0" encoding="utf-8"?>
<p:sldLayout xmlns:a="http://schemas.openxmlformats.org/drawingml/2006/main" xmlns:r="http://schemas.openxmlformats.org/officeDocument/2006/relationships" xmlns:p="http://schemas.openxmlformats.org/presentationml/2006/main" matchingName="Illustration 3 - Blank">
  <p:cSld name="Illustration 3 - Blank">
    <p:bg>
      <p:bgPr>
        <a:blipFill>
          <a:blip r:embed="rId2">
            <a:alphaModFix/>
          </a:blip>
          <a:stretch>
            <a:fillRect/>
          </a:stretch>
        </a:blipFill>
        <a:effectLst/>
      </p:bgPr>
    </p:bg>
    <p:spTree>
      <p:nvGrpSpPr>
        <p:cNvPr id="1" name="Shape 1474"/>
        <p:cNvGrpSpPr/>
        <p:nvPr/>
      </p:nvGrpSpPr>
      <p:grpSpPr>
        <a:xfrm>
          <a:off x="0" y="0"/>
          <a:ext cx="0" cy="0"/>
          <a:chOff x="0" y="0"/>
          <a:chExt cx="0" cy="0"/>
        </a:xfrm>
      </p:grpSpPr>
      <p:sp>
        <p:nvSpPr>
          <p:cNvPr id="1475" name="Google Shape;1475;p24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76" name="Google Shape;1476;p24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77" name="Google Shape;1477;p24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8799339"/>
      </p:ext>
    </p:extLst>
  </p:cSld>
  <p:clrMapOvr>
    <a:masterClrMapping/>
  </p:clrMapOvr>
</p:sldLayout>
</file>

<file path=ppt/slideLayouts/slideLayout572.xml><?xml version="1.0" encoding="utf-8"?>
<p:sldLayout xmlns:a="http://schemas.openxmlformats.org/drawingml/2006/main" xmlns:r="http://schemas.openxmlformats.org/officeDocument/2006/relationships" xmlns:p="http://schemas.openxmlformats.org/presentationml/2006/main" matchingName="Illustration 3 - Headline + Eyebrow 1">
  <p:cSld name="Illustration 3 - Headline + Eyebrow 1">
    <p:bg>
      <p:bgPr>
        <a:blipFill>
          <a:blip r:embed="rId2">
            <a:alphaModFix/>
          </a:blip>
          <a:stretch>
            <a:fillRect/>
          </a:stretch>
        </a:blipFill>
        <a:effectLst/>
      </p:bgPr>
    </p:bg>
    <p:spTree>
      <p:nvGrpSpPr>
        <p:cNvPr id="1" name="Shape 1478"/>
        <p:cNvGrpSpPr/>
        <p:nvPr/>
      </p:nvGrpSpPr>
      <p:grpSpPr>
        <a:xfrm>
          <a:off x="0" y="0"/>
          <a:ext cx="0" cy="0"/>
          <a:chOff x="0" y="0"/>
          <a:chExt cx="0" cy="0"/>
        </a:xfrm>
      </p:grpSpPr>
      <p:sp>
        <p:nvSpPr>
          <p:cNvPr id="1479" name="Google Shape;1479;p24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80" name="Google Shape;1480;p24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81" name="Google Shape;1481;p24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482" name="Google Shape;1482;p24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83" name="Google Shape;1483;p24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96383019"/>
      </p:ext>
    </p:extLst>
  </p:cSld>
  <p:clrMapOvr>
    <a:masterClrMapping/>
  </p:clrMapOvr>
</p:sldLayout>
</file>

<file path=ppt/slideLayouts/slideLayout573.xml><?xml version="1.0" encoding="utf-8"?>
<p:sldLayout xmlns:a="http://schemas.openxmlformats.org/drawingml/2006/main" xmlns:r="http://schemas.openxmlformats.org/officeDocument/2006/relationships" xmlns:p="http://schemas.openxmlformats.org/presentationml/2006/main" matchingName="Illustration 3 - Headline + Eyebrow 1 1">
  <p:cSld name="Illustration 3 - Headline + Eyebrow 1 1">
    <p:bg>
      <p:bgPr>
        <a:blipFill>
          <a:blip r:embed="rId2">
            <a:alphaModFix/>
          </a:blip>
          <a:stretch>
            <a:fillRect/>
          </a:stretch>
        </a:blipFill>
        <a:effectLst/>
      </p:bgPr>
    </p:bg>
    <p:spTree>
      <p:nvGrpSpPr>
        <p:cNvPr id="1" name="Shape 1484"/>
        <p:cNvGrpSpPr/>
        <p:nvPr/>
      </p:nvGrpSpPr>
      <p:grpSpPr>
        <a:xfrm>
          <a:off x="0" y="0"/>
          <a:ext cx="0" cy="0"/>
          <a:chOff x="0" y="0"/>
          <a:chExt cx="0" cy="0"/>
        </a:xfrm>
      </p:grpSpPr>
      <p:sp>
        <p:nvSpPr>
          <p:cNvPr id="1485" name="Google Shape;1485;p24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86" name="Google Shape;1486;p24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87" name="Google Shape;1487;p24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09510287"/>
      </p:ext>
    </p:extLst>
  </p:cSld>
  <p:clrMapOvr>
    <a:masterClrMapping/>
  </p:clrMapOvr>
</p:sldLayout>
</file>

<file path=ppt/slideLayouts/slideLayout574.xml><?xml version="1.0" encoding="utf-8"?>
<p:sldLayout xmlns:a="http://schemas.openxmlformats.org/drawingml/2006/main" xmlns:r="http://schemas.openxmlformats.org/officeDocument/2006/relationships" xmlns:p="http://schemas.openxmlformats.org/presentationml/2006/main" matchingName="Illustration 3 - Headline + Eyebrow 1 2">
  <p:cSld name="Illustration 3 - Headline + Eyebrow 1 2">
    <p:bg>
      <p:bgPr>
        <a:blipFill>
          <a:blip r:embed="rId2">
            <a:alphaModFix/>
          </a:blip>
          <a:stretch>
            <a:fillRect/>
          </a:stretch>
        </a:blipFill>
        <a:effectLst/>
      </p:bgPr>
    </p:bg>
    <p:spTree>
      <p:nvGrpSpPr>
        <p:cNvPr id="1" name="Shape 1488"/>
        <p:cNvGrpSpPr/>
        <p:nvPr/>
      </p:nvGrpSpPr>
      <p:grpSpPr>
        <a:xfrm>
          <a:off x="0" y="0"/>
          <a:ext cx="0" cy="0"/>
          <a:chOff x="0" y="0"/>
          <a:chExt cx="0" cy="0"/>
        </a:xfrm>
      </p:grpSpPr>
      <p:sp>
        <p:nvSpPr>
          <p:cNvPr id="1489" name="Google Shape;1489;p24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90" name="Google Shape;1490;p24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91" name="Google Shape;1491;p24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492" name="Google Shape;1492;p24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493" name="Google Shape;1493;p24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587462662"/>
      </p:ext>
    </p:extLst>
  </p:cSld>
  <p:clrMapOvr>
    <a:masterClrMapping/>
  </p:clrMapOvr>
</p:sldLayout>
</file>

<file path=ppt/slideLayouts/slideLayout575.xml><?xml version="1.0" encoding="utf-8"?>
<p:sldLayout xmlns:a="http://schemas.openxmlformats.org/drawingml/2006/main" xmlns:r="http://schemas.openxmlformats.org/officeDocument/2006/relationships" xmlns:p="http://schemas.openxmlformats.org/presentationml/2006/main" matchingName="Illustration 3 - Headline + Eyebrow 1 2 2">
  <p:cSld name="Illustration 3 - Headline + Eyebrow 1 2 2">
    <p:bg>
      <p:bgPr>
        <a:blipFill>
          <a:blip r:embed="rId2">
            <a:alphaModFix/>
          </a:blip>
          <a:stretch>
            <a:fillRect/>
          </a:stretch>
        </a:blipFill>
        <a:effectLst/>
      </p:bgPr>
    </p:bg>
    <p:spTree>
      <p:nvGrpSpPr>
        <p:cNvPr id="1" name="Shape 1494"/>
        <p:cNvGrpSpPr/>
        <p:nvPr/>
      </p:nvGrpSpPr>
      <p:grpSpPr>
        <a:xfrm>
          <a:off x="0" y="0"/>
          <a:ext cx="0" cy="0"/>
          <a:chOff x="0" y="0"/>
          <a:chExt cx="0" cy="0"/>
        </a:xfrm>
      </p:grpSpPr>
      <p:sp>
        <p:nvSpPr>
          <p:cNvPr id="1495" name="Google Shape;1495;p25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496" name="Google Shape;1496;p25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497" name="Google Shape;1497;p25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58552316"/>
      </p:ext>
    </p:extLst>
  </p:cSld>
  <p:clrMapOvr>
    <a:masterClrMapping/>
  </p:clrMapOvr>
</p:sldLayout>
</file>

<file path=ppt/slideLayouts/slideLayout576.xml><?xml version="1.0" encoding="utf-8"?>
<p:sldLayout xmlns:a="http://schemas.openxmlformats.org/drawingml/2006/main" xmlns:r="http://schemas.openxmlformats.org/officeDocument/2006/relationships" xmlns:p="http://schemas.openxmlformats.org/presentationml/2006/main" matchingName="Illustration 3 - Headline + Eyebrow 1 2 1">
  <p:cSld name="Illustration 3 - Headline + Eyebrow 1 2 1">
    <p:bg>
      <p:bgPr>
        <a:blipFill>
          <a:blip r:embed="rId2">
            <a:alphaModFix/>
          </a:blip>
          <a:stretch>
            <a:fillRect/>
          </a:stretch>
        </a:blipFill>
        <a:effectLst/>
      </p:bgPr>
    </p:bg>
    <p:spTree>
      <p:nvGrpSpPr>
        <p:cNvPr id="1" name="Shape 1498"/>
        <p:cNvGrpSpPr/>
        <p:nvPr/>
      </p:nvGrpSpPr>
      <p:grpSpPr>
        <a:xfrm>
          <a:off x="0" y="0"/>
          <a:ext cx="0" cy="0"/>
          <a:chOff x="0" y="0"/>
          <a:chExt cx="0" cy="0"/>
        </a:xfrm>
      </p:grpSpPr>
      <p:sp>
        <p:nvSpPr>
          <p:cNvPr id="1499" name="Google Shape;1499;p25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00" name="Google Shape;1500;p25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01" name="Google Shape;1501;p25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502" name="Google Shape;1502;p25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503" name="Google Shape;1503;p25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430948781"/>
      </p:ext>
    </p:extLst>
  </p:cSld>
  <p:clrMapOvr>
    <a:masterClrMapping/>
  </p:clrMapOvr>
</p:sldLayout>
</file>

<file path=ppt/slideLayouts/slideLayout577.xml><?xml version="1.0" encoding="utf-8"?>
<p:sldLayout xmlns:a="http://schemas.openxmlformats.org/drawingml/2006/main" xmlns:r="http://schemas.openxmlformats.org/officeDocument/2006/relationships" xmlns:p="http://schemas.openxmlformats.org/presentationml/2006/main" matchingName="Illustration 3 - Headline + Eyebrow 1 2 1 2">
  <p:cSld name="Illustration 3 - Headline + Eyebrow 1 2 1 2">
    <p:bg>
      <p:bgPr>
        <a:blipFill>
          <a:blip r:embed="rId2">
            <a:alphaModFix/>
          </a:blip>
          <a:stretch>
            <a:fillRect/>
          </a:stretch>
        </a:blipFill>
        <a:effectLst/>
      </p:bgPr>
    </p:bg>
    <p:spTree>
      <p:nvGrpSpPr>
        <p:cNvPr id="1" name="Shape 1504"/>
        <p:cNvGrpSpPr/>
        <p:nvPr/>
      </p:nvGrpSpPr>
      <p:grpSpPr>
        <a:xfrm>
          <a:off x="0" y="0"/>
          <a:ext cx="0" cy="0"/>
          <a:chOff x="0" y="0"/>
          <a:chExt cx="0" cy="0"/>
        </a:xfrm>
      </p:grpSpPr>
      <p:sp>
        <p:nvSpPr>
          <p:cNvPr id="1505" name="Google Shape;1505;p25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06" name="Google Shape;1506;p25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07" name="Google Shape;1507;p25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62915964"/>
      </p:ext>
    </p:extLst>
  </p:cSld>
  <p:clrMapOvr>
    <a:masterClrMapping/>
  </p:clrMapOvr>
</p:sldLayout>
</file>

<file path=ppt/slideLayouts/slideLayout578.xml><?xml version="1.0" encoding="utf-8"?>
<p:sldLayout xmlns:a="http://schemas.openxmlformats.org/drawingml/2006/main" xmlns:r="http://schemas.openxmlformats.org/officeDocument/2006/relationships" xmlns:p="http://schemas.openxmlformats.org/presentationml/2006/main" matchingName="Illustration 3 - Headline + Eyebrow 1 2 1 1">
  <p:cSld name="Illustration 3 - Headline + Eyebrow 1 2 1 1">
    <p:bg>
      <p:bgPr>
        <a:blipFill>
          <a:blip r:embed="rId2">
            <a:alphaModFix/>
          </a:blip>
          <a:stretch>
            <a:fillRect/>
          </a:stretch>
        </a:blipFill>
        <a:effectLst/>
      </p:bgPr>
    </p:bg>
    <p:spTree>
      <p:nvGrpSpPr>
        <p:cNvPr id="1" name="Shape 1508"/>
        <p:cNvGrpSpPr/>
        <p:nvPr/>
      </p:nvGrpSpPr>
      <p:grpSpPr>
        <a:xfrm>
          <a:off x="0" y="0"/>
          <a:ext cx="0" cy="0"/>
          <a:chOff x="0" y="0"/>
          <a:chExt cx="0" cy="0"/>
        </a:xfrm>
      </p:grpSpPr>
      <p:sp>
        <p:nvSpPr>
          <p:cNvPr id="1509" name="Google Shape;1509;p25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10" name="Google Shape;1510;p25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11" name="Google Shape;1511;p25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512" name="Google Shape;1512;p25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513" name="Google Shape;1513;p25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667994354"/>
      </p:ext>
    </p:extLst>
  </p:cSld>
  <p:clrMapOvr>
    <a:masterClrMapping/>
  </p:clrMapOvr>
</p:sldLayout>
</file>

<file path=ppt/slideLayouts/slideLayout579.xml><?xml version="1.0" encoding="utf-8"?>
<p:sldLayout xmlns:a="http://schemas.openxmlformats.org/drawingml/2006/main" xmlns:r="http://schemas.openxmlformats.org/officeDocument/2006/relationships" xmlns:p="http://schemas.openxmlformats.org/presentationml/2006/main" matchingName="Illustration 3 - Headline + Eyebrow 1 2 1 1 3">
  <p:cSld name="Illustration 3 - Headline + Eyebrow 1 2 1 1 3">
    <p:bg>
      <p:bgPr>
        <a:blipFill>
          <a:blip r:embed="rId2">
            <a:alphaModFix/>
          </a:blip>
          <a:stretch>
            <a:fillRect/>
          </a:stretch>
        </a:blipFill>
        <a:effectLst/>
      </p:bgPr>
    </p:bg>
    <p:spTree>
      <p:nvGrpSpPr>
        <p:cNvPr id="1" name="Shape 1514"/>
        <p:cNvGrpSpPr/>
        <p:nvPr/>
      </p:nvGrpSpPr>
      <p:grpSpPr>
        <a:xfrm>
          <a:off x="0" y="0"/>
          <a:ext cx="0" cy="0"/>
          <a:chOff x="0" y="0"/>
          <a:chExt cx="0" cy="0"/>
        </a:xfrm>
      </p:grpSpPr>
      <p:sp>
        <p:nvSpPr>
          <p:cNvPr id="1515" name="Google Shape;1515;p25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16" name="Google Shape;1516;p25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17" name="Google Shape;1517;p25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47279806"/>
      </p:ext>
    </p:extLst>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matchingName="Illustration 3 - Headline + Eyebrow 1 2 1 1 2">
  <p:cSld name="Illustration 3 - Headline + Eyebrow 1 2 1 1 2">
    <p:bg>
      <p:bgPr>
        <a:blipFill>
          <a:blip r:embed="rId2">
            <a:alphaModFix/>
          </a:blip>
          <a:stretch>
            <a:fillRect/>
          </a:stretch>
        </a:blipFill>
        <a:effectLst/>
      </p:bgPr>
    </p:bg>
    <p:spTree>
      <p:nvGrpSpPr>
        <p:cNvPr id="1" name="Shape 1518"/>
        <p:cNvGrpSpPr/>
        <p:nvPr/>
      </p:nvGrpSpPr>
      <p:grpSpPr>
        <a:xfrm>
          <a:off x="0" y="0"/>
          <a:ext cx="0" cy="0"/>
          <a:chOff x="0" y="0"/>
          <a:chExt cx="0" cy="0"/>
        </a:xfrm>
      </p:grpSpPr>
      <p:sp>
        <p:nvSpPr>
          <p:cNvPr id="1519" name="Google Shape;1519;p25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20" name="Google Shape;1520;p255"/>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21" name="Google Shape;1521;p255"/>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522" name="Google Shape;1522;p255"/>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523" name="Google Shape;1523;p25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834658854"/>
      </p:ext>
    </p:extLst>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matchingName="Illustration 3 - Headline + Eyebrow 1 2 1 1 2 1">
  <p:cSld name="Illustration 3 - Headline + Eyebrow 1 2 1 1 2 1">
    <p:bg>
      <p:bgPr>
        <a:blipFill>
          <a:blip r:embed="rId2">
            <a:alphaModFix/>
          </a:blip>
          <a:stretch>
            <a:fillRect/>
          </a:stretch>
        </a:blipFill>
        <a:effectLst/>
      </p:bgPr>
    </p:bg>
    <p:spTree>
      <p:nvGrpSpPr>
        <p:cNvPr id="1" name="Shape 1524"/>
        <p:cNvGrpSpPr/>
        <p:nvPr/>
      </p:nvGrpSpPr>
      <p:grpSpPr>
        <a:xfrm>
          <a:off x="0" y="0"/>
          <a:ext cx="0" cy="0"/>
          <a:chOff x="0" y="0"/>
          <a:chExt cx="0" cy="0"/>
        </a:xfrm>
      </p:grpSpPr>
      <p:sp>
        <p:nvSpPr>
          <p:cNvPr id="1525" name="Google Shape;1525;p256"/>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26" name="Google Shape;1526;p256"/>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27" name="Google Shape;1527;p256"/>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85948663"/>
      </p:ext>
    </p:extLst>
  </p:cSld>
  <p:clrMapOvr>
    <a:masterClrMapping/>
  </p:clrMapOvr>
</p:sldLayout>
</file>

<file path=ppt/slideLayouts/slideLayout582.xml><?xml version="1.0" encoding="utf-8"?>
<p:sldLayout xmlns:a="http://schemas.openxmlformats.org/drawingml/2006/main" xmlns:r="http://schemas.openxmlformats.org/officeDocument/2006/relationships" xmlns:p="http://schemas.openxmlformats.org/presentationml/2006/main" matchingName="Illustration 3 - Headline + Eyebrow 1 2 1 1 1">
  <p:cSld name="Illustration 3 - Headline + Eyebrow 1 2 1 1 1">
    <p:bg>
      <p:bgPr>
        <a:blipFill>
          <a:blip r:embed="rId2">
            <a:alphaModFix/>
          </a:blip>
          <a:stretch>
            <a:fillRect/>
          </a:stretch>
        </a:blipFill>
        <a:effectLst/>
      </p:bgPr>
    </p:bg>
    <p:spTree>
      <p:nvGrpSpPr>
        <p:cNvPr id="1" name="Shape 1528"/>
        <p:cNvGrpSpPr/>
        <p:nvPr/>
      </p:nvGrpSpPr>
      <p:grpSpPr>
        <a:xfrm>
          <a:off x="0" y="0"/>
          <a:ext cx="0" cy="0"/>
          <a:chOff x="0" y="0"/>
          <a:chExt cx="0" cy="0"/>
        </a:xfrm>
      </p:grpSpPr>
      <p:sp>
        <p:nvSpPr>
          <p:cNvPr id="1529" name="Google Shape;1529;p257"/>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30" name="Google Shape;1530;p257"/>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31" name="Google Shape;1531;p257"/>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532" name="Google Shape;1532;p257"/>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533" name="Google Shape;1533;p257"/>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117320334"/>
      </p:ext>
    </p:extLst>
  </p:cSld>
  <p:clrMapOvr>
    <a:masterClrMapping/>
  </p:clrMapOvr>
</p:sldLayout>
</file>

<file path=ppt/slideLayouts/slideLayout583.xml><?xml version="1.0" encoding="utf-8"?>
<p:sldLayout xmlns:a="http://schemas.openxmlformats.org/drawingml/2006/main" xmlns:r="http://schemas.openxmlformats.org/officeDocument/2006/relationships" xmlns:p="http://schemas.openxmlformats.org/presentationml/2006/main" matchingName="Illustration 3 - Headline + Eyebrow 1 2 1 1 1 3">
  <p:cSld name="Illustration 3 - Headline + Eyebrow 1 2 1 1 1 3">
    <p:bg>
      <p:bgPr>
        <a:blipFill>
          <a:blip r:embed="rId2">
            <a:alphaModFix/>
          </a:blip>
          <a:stretch>
            <a:fillRect/>
          </a:stretch>
        </a:blipFill>
        <a:effectLst/>
      </p:bgPr>
    </p:bg>
    <p:spTree>
      <p:nvGrpSpPr>
        <p:cNvPr id="1" name="Shape 1534"/>
        <p:cNvGrpSpPr/>
        <p:nvPr/>
      </p:nvGrpSpPr>
      <p:grpSpPr>
        <a:xfrm>
          <a:off x="0" y="0"/>
          <a:ext cx="0" cy="0"/>
          <a:chOff x="0" y="0"/>
          <a:chExt cx="0" cy="0"/>
        </a:xfrm>
      </p:grpSpPr>
      <p:sp>
        <p:nvSpPr>
          <p:cNvPr id="1535" name="Google Shape;1535;p25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36" name="Google Shape;1536;p258"/>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37" name="Google Shape;1537;p25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91423423"/>
      </p:ext>
    </p:extLst>
  </p:cSld>
  <p:clrMapOvr>
    <a:masterClrMapping/>
  </p:clrMapOvr>
</p:sldLayout>
</file>

<file path=ppt/slideLayouts/slideLayout584.xml><?xml version="1.0" encoding="utf-8"?>
<p:sldLayout xmlns:a="http://schemas.openxmlformats.org/drawingml/2006/main" xmlns:r="http://schemas.openxmlformats.org/officeDocument/2006/relationships" xmlns:p="http://schemas.openxmlformats.org/presentationml/2006/main" matchingName="Illustration 3 - Headline + Eyebrow 1 2 1 1 1 2">
  <p:cSld name="Illustration 3 - Headline + Eyebrow 1 2 1 1 1 2">
    <p:bg>
      <p:bgPr>
        <a:blipFill>
          <a:blip r:embed="rId2">
            <a:alphaModFix/>
          </a:blip>
          <a:stretch>
            <a:fillRect/>
          </a:stretch>
        </a:blipFill>
        <a:effectLst/>
      </p:bgPr>
    </p:bg>
    <p:spTree>
      <p:nvGrpSpPr>
        <p:cNvPr id="1" name="Shape 1538"/>
        <p:cNvGrpSpPr/>
        <p:nvPr/>
      </p:nvGrpSpPr>
      <p:grpSpPr>
        <a:xfrm>
          <a:off x="0" y="0"/>
          <a:ext cx="0" cy="0"/>
          <a:chOff x="0" y="0"/>
          <a:chExt cx="0" cy="0"/>
        </a:xfrm>
      </p:grpSpPr>
      <p:sp>
        <p:nvSpPr>
          <p:cNvPr id="1539" name="Google Shape;1539;p25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40" name="Google Shape;1540;p259"/>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41" name="Google Shape;1541;p25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
        <p:nvSpPr>
          <p:cNvPr id="1542" name="Google Shape;1542;p259"/>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543" name="Google Shape;1543;p259"/>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2304379469"/>
      </p:ext>
    </p:extLst>
  </p:cSld>
  <p:clrMapOvr>
    <a:masterClrMapping/>
  </p:clrMapOvr>
</p:sldLayout>
</file>

<file path=ppt/slideLayouts/slideLayout585.xml><?xml version="1.0" encoding="utf-8"?>
<p:sldLayout xmlns:a="http://schemas.openxmlformats.org/drawingml/2006/main" xmlns:r="http://schemas.openxmlformats.org/officeDocument/2006/relationships" xmlns:p="http://schemas.openxmlformats.org/presentationml/2006/main" matchingName="Illustration 3 - Headline + Eyebrow 1 2 1 1 1 2 1">
  <p:cSld name="Illustration 3 - Headline + Eyebrow 1 2 1 1 1 2 1">
    <p:bg>
      <p:bgPr>
        <a:blipFill>
          <a:blip r:embed="rId2">
            <a:alphaModFix/>
          </a:blip>
          <a:stretch>
            <a:fillRect/>
          </a:stretch>
        </a:blipFill>
        <a:effectLst/>
      </p:bgPr>
    </p:bg>
    <p:spTree>
      <p:nvGrpSpPr>
        <p:cNvPr id="1" name="Shape 1544"/>
        <p:cNvGrpSpPr/>
        <p:nvPr/>
      </p:nvGrpSpPr>
      <p:grpSpPr>
        <a:xfrm>
          <a:off x="0" y="0"/>
          <a:ext cx="0" cy="0"/>
          <a:chOff x="0" y="0"/>
          <a:chExt cx="0" cy="0"/>
        </a:xfrm>
      </p:grpSpPr>
      <p:sp>
        <p:nvSpPr>
          <p:cNvPr id="1545" name="Google Shape;1545;p26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46" name="Google Shape;1546;p260"/>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47" name="Google Shape;1547;p26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lt1"/>
                </a:solidFill>
                <a:latin typeface="Inter"/>
                <a:ea typeface="Inter"/>
                <a:cs typeface="Inter"/>
                <a:sym typeface="Inter"/>
              </a:defRPr>
            </a:lvl1pPr>
            <a:lvl2pPr lvl="1">
              <a:buNone/>
              <a:defRPr sz="1800">
                <a:solidFill>
                  <a:schemeClr val="lt1"/>
                </a:solidFill>
                <a:latin typeface="Inter"/>
                <a:ea typeface="Inter"/>
                <a:cs typeface="Inter"/>
                <a:sym typeface="Inter"/>
              </a:defRPr>
            </a:lvl2pPr>
            <a:lvl3pPr lvl="2">
              <a:buNone/>
              <a:defRPr sz="1800">
                <a:solidFill>
                  <a:schemeClr val="lt1"/>
                </a:solidFill>
                <a:latin typeface="Inter"/>
                <a:ea typeface="Inter"/>
                <a:cs typeface="Inter"/>
                <a:sym typeface="Inter"/>
              </a:defRPr>
            </a:lvl3pPr>
            <a:lvl4pPr lvl="3">
              <a:buNone/>
              <a:defRPr sz="1800">
                <a:solidFill>
                  <a:schemeClr val="lt1"/>
                </a:solidFill>
                <a:latin typeface="Inter"/>
                <a:ea typeface="Inter"/>
                <a:cs typeface="Inter"/>
                <a:sym typeface="Inter"/>
              </a:defRPr>
            </a:lvl4pPr>
            <a:lvl5pPr lvl="4">
              <a:buNone/>
              <a:defRPr sz="1800">
                <a:solidFill>
                  <a:schemeClr val="lt1"/>
                </a:solidFill>
                <a:latin typeface="Inter"/>
                <a:ea typeface="Inter"/>
                <a:cs typeface="Inter"/>
                <a:sym typeface="Inter"/>
              </a:defRPr>
            </a:lvl5pPr>
            <a:lvl6pPr lvl="5">
              <a:buNone/>
              <a:defRPr sz="1800">
                <a:solidFill>
                  <a:schemeClr val="lt1"/>
                </a:solidFill>
                <a:latin typeface="Inter"/>
                <a:ea typeface="Inter"/>
                <a:cs typeface="Inter"/>
                <a:sym typeface="Inter"/>
              </a:defRPr>
            </a:lvl6pPr>
            <a:lvl7pPr lvl="6">
              <a:buNone/>
              <a:defRPr sz="1800">
                <a:solidFill>
                  <a:schemeClr val="lt1"/>
                </a:solidFill>
                <a:latin typeface="Inter"/>
                <a:ea typeface="Inter"/>
                <a:cs typeface="Inter"/>
                <a:sym typeface="Inter"/>
              </a:defRPr>
            </a:lvl7pPr>
            <a:lvl8pPr lvl="7">
              <a:buNone/>
              <a:defRPr sz="1800">
                <a:solidFill>
                  <a:schemeClr val="lt1"/>
                </a:solidFill>
                <a:latin typeface="Inter"/>
                <a:ea typeface="Inter"/>
                <a:cs typeface="Inter"/>
                <a:sym typeface="Inter"/>
              </a:defRPr>
            </a:lvl8pPr>
            <a:lvl9pPr lvl="8">
              <a:buNone/>
              <a:defRPr sz="1800">
                <a:solidFill>
                  <a:schemeClr val="l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03351347"/>
      </p:ext>
    </p:extLst>
  </p:cSld>
  <p:clrMapOvr>
    <a:masterClrMapping/>
  </p:clrMapOvr>
</p:sldLayout>
</file>

<file path=ppt/slideLayouts/slideLayout586.xml><?xml version="1.0" encoding="utf-8"?>
<p:sldLayout xmlns:a="http://schemas.openxmlformats.org/drawingml/2006/main" xmlns:r="http://schemas.openxmlformats.org/officeDocument/2006/relationships" xmlns:p="http://schemas.openxmlformats.org/presentationml/2006/main" matchingName="Illustration 3 - Headline + Eyebrow 1 2 1 1 1 1">
  <p:cSld name="Illustration 3 - Headline + Eyebrow 1 2 1 1 1 1">
    <p:bg>
      <p:bgPr>
        <a:blipFill>
          <a:blip r:embed="rId2">
            <a:alphaModFix/>
          </a:blip>
          <a:stretch>
            <a:fillRect/>
          </a:stretch>
        </a:blipFill>
        <a:effectLst/>
      </p:bgPr>
    </p:bg>
    <p:spTree>
      <p:nvGrpSpPr>
        <p:cNvPr id="1" name="Shape 1548"/>
        <p:cNvGrpSpPr/>
        <p:nvPr/>
      </p:nvGrpSpPr>
      <p:grpSpPr>
        <a:xfrm>
          <a:off x="0" y="0"/>
          <a:ext cx="0" cy="0"/>
          <a:chOff x="0" y="0"/>
          <a:chExt cx="0" cy="0"/>
        </a:xfrm>
      </p:grpSpPr>
      <p:sp>
        <p:nvSpPr>
          <p:cNvPr id="1549" name="Google Shape;1549;p261"/>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50" name="Google Shape;1550;p261"/>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51" name="Google Shape;1551;p261"/>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552" name="Google Shape;1552;p261"/>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553" name="Google Shape;1553;p261"/>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127702612"/>
      </p:ext>
    </p:extLst>
  </p:cSld>
  <p:clrMapOvr>
    <a:masterClrMapping/>
  </p:clrMapOvr>
</p:sldLayout>
</file>

<file path=ppt/slideLayouts/slideLayout587.xml><?xml version="1.0" encoding="utf-8"?>
<p:sldLayout xmlns:a="http://schemas.openxmlformats.org/drawingml/2006/main" xmlns:r="http://schemas.openxmlformats.org/officeDocument/2006/relationships" xmlns:p="http://schemas.openxmlformats.org/presentationml/2006/main" matchingName="Illustration 3 - Headline + Eyebrow 1 2 1 1 1 1 2">
  <p:cSld name="Illustration 3 - Headline + Eyebrow 1 2 1 1 1 1 2">
    <p:bg>
      <p:bgPr>
        <a:blipFill>
          <a:blip r:embed="rId2">
            <a:alphaModFix/>
          </a:blip>
          <a:stretch>
            <a:fillRect/>
          </a:stretch>
        </a:blipFill>
        <a:effectLst/>
      </p:bgPr>
    </p:bg>
    <p:spTree>
      <p:nvGrpSpPr>
        <p:cNvPr id="1" name="Shape 1554"/>
        <p:cNvGrpSpPr/>
        <p:nvPr/>
      </p:nvGrpSpPr>
      <p:grpSpPr>
        <a:xfrm>
          <a:off x="0" y="0"/>
          <a:ext cx="0" cy="0"/>
          <a:chOff x="0" y="0"/>
          <a:chExt cx="0" cy="0"/>
        </a:xfrm>
      </p:grpSpPr>
      <p:sp>
        <p:nvSpPr>
          <p:cNvPr id="1555" name="Google Shape;1555;p262"/>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56" name="Google Shape;1556;p262"/>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57" name="Google Shape;1557;p262"/>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21883297"/>
      </p:ext>
    </p:extLst>
  </p:cSld>
  <p:clrMapOvr>
    <a:masterClrMapping/>
  </p:clrMapOvr>
</p:sldLayout>
</file>

<file path=ppt/slideLayouts/slideLayout588.xml><?xml version="1.0" encoding="utf-8"?>
<p:sldLayout xmlns:a="http://schemas.openxmlformats.org/drawingml/2006/main" xmlns:r="http://schemas.openxmlformats.org/officeDocument/2006/relationships" xmlns:p="http://schemas.openxmlformats.org/presentationml/2006/main" matchingName="Illustration 3 - Headline + Eyebrow 1 2 1 1 1 1 1">
  <p:cSld name="Illustration 3 - Headline + Eyebrow 1 2 1 1 1 1 1">
    <p:bg>
      <p:bgPr>
        <a:blipFill>
          <a:blip r:embed="rId2">
            <a:alphaModFix/>
          </a:blip>
          <a:stretch>
            <a:fillRect/>
          </a:stretch>
        </a:blipFill>
        <a:effectLst/>
      </p:bgPr>
    </p:bg>
    <p:spTree>
      <p:nvGrpSpPr>
        <p:cNvPr id="1" name="Shape 1558"/>
        <p:cNvGrpSpPr/>
        <p:nvPr/>
      </p:nvGrpSpPr>
      <p:grpSpPr>
        <a:xfrm>
          <a:off x="0" y="0"/>
          <a:ext cx="0" cy="0"/>
          <a:chOff x="0" y="0"/>
          <a:chExt cx="0" cy="0"/>
        </a:xfrm>
      </p:grpSpPr>
      <p:sp>
        <p:nvSpPr>
          <p:cNvPr id="1559" name="Google Shape;1559;p263"/>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60" name="Google Shape;1560;p263"/>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61" name="Google Shape;1561;p26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
        <p:nvSpPr>
          <p:cNvPr id="1562" name="Google Shape;1562;p263"/>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Clr>
                <a:schemeClr val="dk1"/>
              </a:buClr>
              <a:buSzPts val="2000"/>
              <a:buNone/>
              <a:defRPr sz="4000">
                <a:solidFill>
                  <a:schemeClr val="dk1"/>
                </a:solidFill>
              </a:defRPr>
            </a:lvl1pPr>
            <a:lvl2pPr lvl="1">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2pPr>
            <a:lvl3pPr lvl="2">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3pPr>
            <a:lvl4pPr lvl="3">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4pPr>
            <a:lvl5pPr lvl="4">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5pPr>
            <a:lvl6pPr lvl="5">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6pPr>
            <a:lvl7pPr lvl="6">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7pPr>
            <a:lvl8pPr lvl="7">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8pPr>
            <a:lvl9pPr lvl="8">
              <a:spcBef>
                <a:spcPts val="0"/>
              </a:spcBef>
              <a:spcAft>
                <a:spcPts val="0"/>
              </a:spcAft>
              <a:buClr>
                <a:schemeClr val="dk1"/>
              </a:buClr>
              <a:buSzPts val="2400"/>
              <a:buFont typeface="Onest"/>
              <a:buNone/>
              <a:defRPr sz="4800">
                <a:solidFill>
                  <a:schemeClr val="dk1"/>
                </a:solidFill>
                <a:latin typeface="Onest"/>
                <a:ea typeface="Onest"/>
                <a:cs typeface="Onest"/>
                <a:sym typeface="Onest"/>
              </a:defRPr>
            </a:lvl9pPr>
          </a:lstStyle>
          <a:p>
            <a:endParaRPr/>
          </a:p>
        </p:txBody>
      </p:sp>
      <p:sp>
        <p:nvSpPr>
          <p:cNvPr id="1563" name="Google Shape;1563;p263"/>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Tree>
    <p:extLst>
      <p:ext uri="{BB962C8B-B14F-4D97-AF65-F5344CB8AC3E}">
        <p14:creationId xmlns:p14="http://schemas.microsoft.com/office/powerpoint/2010/main" val="3461441498"/>
      </p:ext>
    </p:extLst>
  </p:cSld>
  <p:clrMapOvr>
    <a:masterClrMapping/>
  </p:clrMapOvr>
</p:sldLayout>
</file>

<file path=ppt/slideLayouts/slideLayout589.xml><?xml version="1.0" encoding="utf-8"?>
<p:sldLayout xmlns:a="http://schemas.openxmlformats.org/drawingml/2006/main" xmlns:r="http://schemas.openxmlformats.org/officeDocument/2006/relationships" xmlns:p="http://schemas.openxmlformats.org/presentationml/2006/main" matchingName="Illustration 3 - Headline + Eyebrow 1 2 1 1 1 1 1 1">
  <p:cSld name="Illustration 3 - Headline + Eyebrow 1 2 1 1 1 1 1 1">
    <p:bg>
      <p:bgPr>
        <a:blipFill>
          <a:blip r:embed="rId2">
            <a:alphaModFix/>
          </a:blip>
          <a:stretch>
            <a:fillRect/>
          </a:stretch>
        </a:blipFill>
        <a:effectLst/>
      </p:bgPr>
    </p:bg>
    <p:spTree>
      <p:nvGrpSpPr>
        <p:cNvPr id="1" name="Shape 1564"/>
        <p:cNvGrpSpPr/>
        <p:nvPr/>
      </p:nvGrpSpPr>
      <p:grpSpPr>
        <a:xfrm>
          <a:off x="0" y="0"/>
          <a:ext cx="0" cy="0"/>
          <a:chOff x="0" y="0"/>
          <a:chExt cx="0" cy="0"/>
        </a:xfrm>
      </p:grpSpPr>
      <p:sp>
        <p:nvSpPr>
          <p:cNvPr id="1565" name="Google Shape;1565;p264"/>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66" name="Google Shape;1566;p264"/>
          <p:cNvPicPr preferRelativeResize="0"/>
          <p:nvPr/>
        </p:nvPicPr>
        <p:blipFill rotWithShape="1">
          <a:blip r:embed="rId3">
            <a:alphaModFix/>
          </a:blip>
          <a:srcRect r="10"/>
          <a:stretch/>
        </p:blipFill>
        <p:spPr>
          <a:xfrm>
            <a:off x="914401" y="9489387"/>
            <a:ext cx="573430" cy="263498"/>
          </a:xfrm>
          <a:prstGeom prst="rect">
            <a:avLst/>
          </a:prstGeom>
          <a:noFill/>
          <a:ln>
            <a:noFill/>
          </a:ln>
        </p:spPr>
      </p:pic>
      <p:sp>
        <p:nvSpPr>
          <p:cNvPr id="1567" name="Google Shape;1567;p264"/>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dk1"/>
                </a:solidFill>
                <a:latin typeface="Inter"/>
                <a:ea typeface="Inter"/>
                <a:cs typeface="Inter"/>
                <a:sym typeface="Inter"/>
              </a:defRPr>
            </a:lvl1pPr>
            <a:lvl2pPr lvl="1">
              <a:buNone/>
              <a:defRPr sz="1800">
                <a:solidFill>
                  <a:schemeClr val="dk1"/>
                </a:solidFill>
                <a:latin typeface="Inter"/>
                <a:ea typeface="Inter"/>
                <a:cs typeface="Inter"/>
                <a:sym typeface="Inter"/>
              </a:defRPr>
            </a:lvl2pPr>
            <a:lvl3pPr lvl="2">
              <a:buNone/>
              <a:defRPr sz="1800">
                <a:solidFill>
                  <a:schemeClr val="dk1"/>
                </a:solidFill>
                <a:latin typeface="Inter"/>
                <a:ea typeface="Inter"/>
                <a:cs typeface="Inter"/>
                <a:sym typeface="Inter"/>
              </a:defRPr>
            </a:lvl3pPr>
            <a:lvl4pPr lvl="3">
              <a:buNone/>
              <a:defRPr sz="1800">
                <a:solidFill>
                  <a:schemeClr val="dk1"/>
                </a:solidFill>
                <a:latin typeface="Inter"/>
                <a:ea typeface="Inter"/>
                <a:cs typeface="Inter"/>
                <a:sym typeface="Inter"/>
              </a:defRPr>
            </a:lvl4pPr>
            <a:lvl5pPr lvl="4">
              <a:buNone/>
              <a:defRPr sz="1800">
                <a:solidFill>
                  <a:schemeClr val="dk1"/>
                </a:solidFill>
                <a:latin typeface="Inter"/>
                <a:ea typeface="Inter"/>
                <a:cs typeface="Inter"/>
                <a:sym typeface="Inter"/>
              </a:defRPr>
            </a:lvl5pPr>
            <a:lvl6pPr lvl="5">
              <a:buNone/>
              <a:defRPr sz="1800">
                <a:solidFill>
                  <a:schemeClr val="dk1"/>
                </a:solidFill>
                <a:latin typeface="Inter"/>
                <a:ea typeface="Inter"/>
                <a:cs typeface="Inter"/>
                <a:sym typeface="Inter"/>
              </a:defRPr>
            </a:lvl6pPr>
            <a:lvl7pPr lvl="6">
              <a:buNone/>
              <a:defRPr sz="1800">
                <a:solidFill>
                  <a:schemeClr val="dk1"/>
                </a:solidFill>
                <a:latin typeface="Inter"/>
                <a:ea typeface="Inter"/>
                <a:cs typeface="Inter"/>
                <a:sym typeface="Inter"/>
              </a:defRPr>
            </a:lvl7pPr>
            <a:lvl8pPr lvl="7">
              <a:buNone/>
              <a:defRPr sz="1800">
                <a:solidFill>
                  <a:schemeClr val="dk1"/>
                </a:solidFill>
                <a:latin typeface="Inter"/>
                <a:ea typeface="Inter"/>
                <a:cs typeface="Inter"/>
                <a:sym typeface="Inter"/>
              </a:defRPr>
            </a:lvl8pPr>
            <a:lvl9pPr lvl="8">
              <a:buNone/>
              <a:defRPr sz="18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08919729"/>
      </p:ext>
    </p:extLst>
  </p:cSld>
  <p:clrMapOvr>
    <a:masterClrMapping/>
  </p:clrMapOvr>
</p:sldLayout>
</file>

<file path=ppt/slideLayouts/slideLayout590.xml><?xml version="1.0" encoding="utf-8"?>
<p:sldLayout xmlns:a="http://schemas.openxmlformats.org/drawingml/2006/main" xmlns:r="http://schemas.openxmlformats.org/officeDocument/2006/relationships" xmlns:p="http://schemas.openxmlformats.org/presentationml/2006/main" matchingName="3.0 Eyebrow + Headline - White 1">
  <p:cSld name="3.0 Eyebrow + Headline - White 1">
    <p:bg>
      <p:bgPr>
        <a:solidFill>
          <a:schemeClr val="lt1"/>
        </a:solidFill>
        <a:effectLst/>
      </p:bgPr>
    </p:bg>
    <p:spTree>
      <p:nvGrpSpPr>
        <p:cNvPr id="1" name="Shape 1568"/>
        <p:cNvGrpSpPr/>
        <p:nvPr/>
      </p:nvGrpSpPr>
      <p:grpSpPr>
        <a:xfrm>
          <a:off x="0" y="0"/>
          <a:ext cx="0" cy="0"/>
          <a:chOff x="0" y="0"/>
          <a:chExt cx="0" cy="0"/>
        </a:xfrm>
      </p:grpSpPr>
      <p:sp>
        <p:nvSpPr>
          <p:cNvPr id="1569" name="Google Shape;1569;p265"/>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marR="0" lvl="0" algn="l">
              <a:lnSpc>
                <a:spcPct val="100000"/>
              </a:lnSpc>
              <a:spcBef>
                <a:spcPts val="0"/>
              </a:spcBef>
              <a:spcAft>
                <a:spcPts val="0"/>
              </a:spcAft>
              <a:buClr>
                <a:schemeClr val="dk1"/>
              </a:buClr>
              <a:buSzPts val="1500"/>
              <a:buFont typeface="Inter SemiBold"/>
              <a:buNone/>
              <a:defRPr sz="4000" b="0" i="0" u="none" strike="noStrike" cap="none">
                <a:solidFill>
                  <a:schemeClr val="dk1"/>
                </a:solidFill>
                <a:latin typeface="Inter SemiBold"/>
                <a:ea typeface="Inter SemiBold"/>
                <a:cs typeface="Inter SemiBold"/>
                <a:sym typeface="Inter SemiBold"/>
              </a:defRPr>
            </a:lvl1pPr>
            <a:lvl2pPr lvl="1">
              <a:spcBef>
                <a:spcPts val="0"/>
              </a:spcBef>
              <a:spcAft>
                <a:spcPts val="0"/>
              </a:spcAft>
              <a:buSzPts val="1800"/>
              <a:buFont typeface="Inter"/>
              <a:buNone/>
              <a:defRPr sz="4800">
                <a:latin typeface="Inter"/>
                <a:ea typeface="Inter"/>
                <a:cs typeface="Inter"/>
                <a:sym typeface="Inter"/>
              </a:defRPr>
            </a:lvl2pPr>
            <a:lvl3pPr lvl="2">
              <a:spcBef>
                <a:spcPts val="0"/>
              </a:spcBef>
              <a:spcAft>
                <a:spcPts val="0"/>
              </a:spcAft>
              <a:buSzPts val="1800"/>
              <a:buFont typeface="Inter"/>
              <a:buNone/>
              <a:defRPr sz="4800">
                <a:latin typeface="Inter"/>
                <a:ea typeface="Inter"/>
                <a:cs typeface="Inter"/>
                <a:sym typeface="Inter"/>
              </a:defRPr>
            </a:lvl3pPr>
            <a:lvl4pPr lvl="3">
              <a:spcBef>
                <a:spcPts val="0"/>
              </a:spcBef>
              <a:spcAft>
                <a:spcPts val="0"/>
              </a:spcAft>
              <a:buSzPts val="1800"/>
              <a:buFont typeface="Inter"/>
              <a:buNone/>
              <a:defRPr sz="4800">
                <a:latin typeface="Inter"/>
                <a:ea typeface="Inter"/>
                <a:cs typeface="Inter"/>
                <a:sym typeface="Inter"/>
              </a:defRPr>
            </a:lvl4pPr>
            <a:lvl5pPr lvl="4">
              <a:spcBef>
                <a:spcPts val="0"/>
              </a:spcBef>
              <a:spcAft>
                <a:spcPts val="0"/>
              </a:spcAft>
              <a:buSzPts val="1800"/>
              <a:buFont typeface="Inter"/>
              <a:buNone/>
              <a:defRPr sz="4800">
                <a:latin typeface="Inter"/>
                <a:ea typeface="Inter"/>
                <a:cs typeface="Inter"/>
                <a:sym typeface="Inter"/>
              </a:defRPr>
            </a:lvl5pPr>
            <a:lvl6pPr lvl="5">
              <a:spcBef>
                <a:spcPts val="0"/>
              </a:spcBef>
              <a:spcAft>
                <a:spcPts val="0"/>
              </a:spcAft>
              <a:buSzPts val="1800"/>
              <a:buFont typeface="Inter"/>
              <a:buNone/>
              <a:defRPr sz="4800">
                <a:latin typeface="Inter"/>
                <a:ea typeface="Inter"/>
                <a:cs typeface="Inter"/>
                <a:sym typeface="Inter"/>
              </a:defRPr>
            </a:lvl6pPr>
            <a:lvl7pPr lvl="6">
              <a:spcBef>
                <a:spcPts val="0"/>
              </a:spcBef>
              <a:spcAft>
                <a:spcPts val="0"/>
              </a:spcAft>
              <a:buSzPts val="1800"/>
              <a:buFont typeface="Inter"/>
              <a:buNone/>
              <a:defRPr sz="4800">
                <a:latin typeface="Inter"/>
                <a:ea typeface="Inter"/>
                <a:cs typeface="Inter"/>
                <a:sym typeface="Inter"/>
              </a:defRPr>
            </a:lvl7pPr>
            <a:lvl8pPr lvl="7">
              <a:spcBef>
                <a:spcPts val="0"/>
              </a:spcBef>
              <a:spcAft>
                <a:spcPts val="0"/>
              </a:spcAft>
              <a:buSzPts val="1800"/>
              <a:buFont typeface="Inter"/>
              <a:buNone/>
              <a:defRPr sz="4800">
                <a:latin typeface="Inter"/>
                <a:ea typeface="Inter"/>
                <a:cs typeface="Inter"/>
                <a:sym typeface="Inter"/>
              </a:defRPr>
            </a:lvl8pPr>
            <a:lvl9pPr lvl="8">
              <a:spcBef>
                <a:spcPts val="0"/>
              </a:spcBef>
              <a:spcAft>
                <a:spcPts val="0"/>
              </a:spcAft>
              <a:buSzPts val="1800"/>
              <a:buFont typeface="Inter"/>
              <a:buNone/>
              <a:defRPr sz="4800">
                <a:latin typeface="Inter"/>
                <a:ea typeface="Inter"/>
                <a:cs typeface="Inter"/>
                <a:sym typeface="Inter"/>
              </a:defRPr>
            </a:lvl9pPr>
          </a:lstStyle>
          <a:p>
            <a:endParaRPr/>
          </a:p>
        </p:txBody>
      </p:sp>
      <p:sp>
        <p:nvSpPr>
          <p:cNvPr id="1570" name="Google Shape;1570;p265"/>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marR="0" lvl="0" indent="-558800" algn="l">
              <a:lnSpc>
                <a:spcPct val="90000"/>
              </a:lnSpc>
              <a:spcBef>
                <a:spcPts val="0"/>
              </a:spcBef>
              <a:spcAft>
                <a:spcPts val="0"/>
              </a:spcAft>
              <a:buClr>
                <a:schemeClr val="dk1"/>
              </a:buClr>
              <a:buSzPts val="800"/>
              <a:buFont typeface="Inter SemiBold"/>
              <a:buChar char="●"/>
              <a:defRPr sz="2000" b="0" i="0" u="none" strike="noStrike" cap="none">
                <a:solidFill>
                  <a:schemeClr val="dk1"/>
                </a:solidFill>
                <a:latin typeface="Inter SemiBold"/>
                <a:ea typeface="Inter SemiBold"/>
                <a:cs typeface="Inter SemiBold"/>
                <a:sym typeface="Inter SemiBold"/>
              </a:defRPr>
            </a:lvl1pPr>
            <a:lvl2pPr marL="1828800" marR="0" lvl="1"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2pPr>
            <a:lvl3pPr marL="2743200" marR="0" lvl="2"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3pPr>
            <a:lvl4pPr marL="3657600" marR="0" lvl="3"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4pPr>
            <a:lvl5pPr marL="4572000" marR="0" lvl="4"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5pPr>
            <a:lvl6pPr marL="5486400" marR="0" lvl="5"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6pPr>
            <a:lvl7pPr marL="6400800" marR="0" lvl="6"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7pPr>
            <a:lvl8pPr marL="7315200" marR="0" lvl="7"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8pPr>
            <a:lvl9pPr marL="8229600" marR="0" lvl="8" indent="-533400" algn="l">
              <a:lnSpc>
                <a:spcPct val="90000"/>
              </a:lnSpc>
              <a:spcBef>
                <a:spcPts val="0"/>
              </a:spcBef>
              <a:spcAft>
                <a:spcPts val="0"/>
              </a:spcAft>
              <a:buClr>
                <a:schemeClr val="dk1"/>
              </a:buClr>
              <a:buSzPts val="600"/>
              <a:buFont typeface="Inter SemiBold"/>
              <a:buChar char="■"/>
              <a:defRPr sz="1600" b="0" i="0" u="none" strike="noStrike" cap="none">
                <a:solidFill>
                  <a:schemeClr val="dk1"/>
                </a:solidFill>
                <a:latin typeface="Inter SemiBold"/>
                <a:ea typeface="Inter SemiBold"/>
                <a:cs typeface="Inter SemiBold"/>
                <a:sym typeface="Inter SemiBold"/>
              </a:defRPr>
            </a:lvl9pPr>
          </a:lstStyle>
          <a:p>
            <a:endParaRPr/>
          </a:p>
        </p:txBody>
      </p:sp>
      <p:sp>
        <p:nvSpPr>
          <p:cNvPr id="1571" name="Google Shape;1571;p265"/>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4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1572" name="Google Shape;1572;p265"/>
          <p:cNvPicPr preferRelativeResize="0"/>
          <p:nvPr/>
        </p:nvPicPr>
        <p:blipFill rotWithShape="1">
          <a:blip r:embed="rId2">
            <a:alphaModFix/>
          </a:blip>
          <a:srcRect r="10"/>
          <a:stretch/>
        </p:blipFill>
        <p:spPr>
          <a:xfrm>
            <a:off x="914403" y="9489389"/>
            <a:ext cx="573430" cy="263498"/>
          </a:xfrm>
          <a:prstGeom prst="rect">
            <a:avLst/>
          </a:prstGeom>
          <a:noFill/>
          <a:ln>
            <a:noFill/>
          </a:ln>
        </p:spPr>
      </p:pic>
      <p:sp>
        <p:nvSpPr>
          <p:cNvPr id="1573" name="Google Shape;1573;p265"/>
          <p:cNvSpPr txBox="1">
            <a:spLocks noGrp="1"/>
          </p:cNvSpPr>
          <p:nvPr>
            <p:ph type="sldNum" idx="12"/>
          </p:nvPr>
        </p:nvSpPr>
        <p:spPr>
          <a:xfrm>
            <a:off x="16944900" y="9281248"/>
            <a:ext cx="1097400" cy="679800"/>
          </a:xfrm>
          <a:prstGeom prst="rect">
            <a:avLst/>
          </a:prstGeom>
          <a:noFill/>
          <a:ln>
            <a:noFill/>
          </a:ln>
        </p:spPr>
        <p:txBody>
          <a:bodyPr spcFirstLastPara="1" wrap="square" lIns="68575" tIns="68575" rIns="68575" bIns="68575" anchor="ctr" anchorCtr="0">
            <a:noAutofit/>
          </a:bodyPr>
          <a:lstStyle>
            <a:lvl1pPr marL="0" marR="0" lvl="0"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1pPr>
            <a:lvl2pPr marL="0" marR="0" lvl="1"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2pPr>
            <a:lvl3pPr marL="0" marR="0" lvl="2"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3pPr>
            <a:lvl4pPr marL="0" marR="0" lvl="3"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4pPr>
            <a:lvl5pPr marL="0" marR="0" lvl="4"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5pPr>
            <a:lvl6pPr marL="0" marR="0" lvl="5"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6pPr>
            <a:lvl7pPr marL="0" marR="0" lvl="6"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7pPr>
            <a:lvl8pPr marL="0" marR="0" lvl="7"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8pPr>
            <a:lvl9pPr marL="0" marR="0" lvl="8" indent="0" algn="l">
              <a:buClr>
                <a:schemeClr val="accent1"/>
              </a:buClr>
              <a:buSzPts val="1000"/>
              <a:buFont typeface="Inter"/>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92739633"/>
      </p:ext>
    </p:extLst>
  </p:cSld>
  <p:clrMapOvr>
    <a:masterClrMapping/>
  </p:clrMapOvr>
</p:sldLayout>
</file>

<file path=ppt/slideLayouts/slideLayout591.xml><?xml version="1.0" encoding="utf-8"?>
<p:sldLayout xmlns:a="http://schemas.openxmlformats.org/drawingml/2006/main" xmlns:r="http://schemas.openxmlformats.org/officeDocument/2006/relationships" xmlns:p="http://schemas.openxmlformats.org/presentationml/2006/main" matchingName="3.0 Blank - White 1">
  <p:cSld name="3.0 Blank - White 1">
    <p:bg>
      <p:bgPr>
        <a:solidFill>
          <a:srgbClr val="FFFFFF"/>
        </a:solidFill>
        <a:effectLst/>
      </p:bgPr>
    </p:bg>
    <p:spTree>
      <p:nvGrpSpPr>
        <p:cNvPr id="1" name="Shape 1574"/>
        <p:cNvGrpSpPr/>
        <p:nvPr/>
      </p:nvGrpSpPr>
      <p:grpSpPr>
        <a:xfrm>
          <a:off x="0" y="0"/>
          <a:ext cx="0" cy="0"/>
          <a:chOff x="0" y="0"/>
          <a:chExt cx="0" cy="0"/>
        </a:xfrm>
      </p:grpSpPr>
      <p:sp>
        <p:nvSpPr>
          <p:cNvPr id="1575" name="Google Shape;1575;p266"/>
          <p:cNvSpPr txBox="1"/>
          <p:nvPr/>
        </p:nvSpPr>
        <p:spPr>
          <a:xfrm>
            <a:off x="1476648" y="954450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400"/>
              <a:buFont typeface="Open Sans"/>
              <a:buNone/>
            </a:pPr>
            <a:r>
              <a:rPr lang="en" sz="1200" b="0" i="0" u="none" strike="noStrike" cap="none">
                <a:solidFill>
                  <a:srgbClr val="9B9B9B"/>
                </a:solidFill>
                <a:latin typeface="Inter"/>
                <a:ea typeface="Inter"/>
                <a:cs typeface="Inter"/>
                <a:sym typeface="Inter"/>
              </a:rPr>
              <a:t>Proprietary &amp; Confidential. </a:t>
            </a:r>
            <a:endParaRPr sz="1200" b="0" i="0" u="none" strike="noStrike" cap="none">
              <a:solidFill>
                <a:srgbClr val="9B9B9B"/>
              </a:solidFill>
              <a:latin typeface="Inter"/>
              <a:ea typeface="Inter"/>
              <a:cs typeface="Inter"/>
              <a:sym typeface="Inter"/>
            </a:endParaRPr>
          </a:p>
        </p:txBody>
      </p:sp>
      <p:pic>
        <p:nvPicPr>
          <p:cNvPr id="1576" name="Google Shape;1576;p266"/>
          <p:cNvPicPr preferRelativeResize="0"/>
          <p:nvPr/>
        </p:nvPicPr>
        <p:blipFill rotWithShape="1">
          <a:blip r:embed="rId2">
            <a:alphaModFix/>
          </a:blip>
          <a:srcRect r="10"/>
          <a:stretch/>
        </p:blipFill>
        <p:spPr>
          <a:xfrm>
            <a:off x="685801" y="9464014"/>
            <a:ext cx="628654" cy="288872"/>
          </a:xfrm>
          <a:prstGeom prst="rect">
            <a:avLst/>
          </a:prstGeom>
          <a:noFill/>
          <a:ln>
            <a:noFill/>
          </a:ln>
        </p:spPr>
      </p:pic>
      <p:sp>
        <p:nvSpPr>
          <p:cNvPr id="1577" name="Google Shape;1577;p266"/>
          <p:cNvSpPr txBox="1">
            <a:spLocks noGrp="1"/>
          </p:cNvSpPr>
          <p:nvPr>
            <p:ph type="sldNum" idx="12"/>
          </p:nvPr>
        </p:nvSpPr>
        <p:spPr>
          <a:xfrm>
            <a:off x="17234460" y="9281248"/>
            <a:ext cx="1053600" cy="679800"/>
          </a:xfrm>
          <a:prstGeom prst="rect">
            <a:avLst/>
          </a:prstGeom>
          <a:noFill/>
          <a:ln>
            <a:noFill/>
          </a:ln>
        </p:spPr>
        <p:txBody>
          <a:bodyPr spcFirstLastPara="1" wrap="square" lIns="68575" tIns="68575" rIns="68575" bIns="68575" anchor="ctr" anchorCtr="0">
            <a:noAutofit/>
          </a:bodyPr>
          <a:lstStyle>
            <a:lvl1pPr marL="0" marR="0" lvl="0" indent="0" algn="l">
              <a:buClr>
                <a:schemeClr val="accent1"/>
              </a:buClr>
              <a:buSzPts val="700"/>
              <a:buFont typeface="Inter"/>
              <a:buNone/>
              <a:defRPr sz="1400" b="0" i="0" u="none" strike="noStrike" cap="none">
                <a:solidFill>
                  <a:schemeClr val="accent1"/>
                </a:solidFill>
                <a:latin typeface="Inter"/>
                <a:ea typeface="Inter"/>
                <a:cs typeface="Inter"/>
                <a:sym typeface="Inter"/>
              </a:defRPr>
            </a:lvl1pPr>
            <a:lvl2pPr marL="0" marR="0" lvl="1" indent="0" algn="l">
              <a:buClr>
                <a:schemeClr val="accent1"/>
              </a:buClr>
              <a:buSzPts val="700"/>
              <a:buFont typeface="Inter"/>
              <a:buNone/>
              <a:defRPr sz="1400" b="0" i="0" u="none" strike="noStrike" cap="none">
                <a:solidFill>
                  <a:schemeClr val="accent1"/>
                </a:solidFill>
                <a:latin typeface="Inter"/>
                <a:ea typeface="Inter"/>
                <a:cs typeface="Inter"/>
                <a:sym typeface="Inter"/>
              </a:defRPr>
            </a:lvl2pPr>
            <a:lvl3pPr marL="0" marR="0" lvl="2" indent="0" algn="l">
              <a:buClr>
                <a:schemeClr val="accent1"/>
              </a:buClr>
              <a:buSzPts val="700"/>
              <a:buFont typeface="Inter"/>
              <a:buNone/>
              <a:defRPr sz="1400" b="0" i="0" u="none" strike="noStrike" cap="none">
                <a:solidFill>
                  <a:schemeClr val="accent1"/>
                </a:solidFill>
                <a:latin typeface="Inter"/>
                <a:ea typeface="Inter"/>
                <a:cs typeface="Inter"/>
                <a:sym typeface="Inter"/>
              </a:defRPr>
            </a:lvl3pPr>
            <a:lvl4pPr marL="0" marR="0" lvl="3" indent="0" algn="l">
              <a:buClr>
                <a:schemeClr val="accent1"/>
              </a:buClr>
              <a:buSzPts val="700"/>
              <a:buFont typeface="Inter"/>
              <a:buNone/>
              <a:defRPr sz="1400" b="0" i="0" u="none" strike="noStrike" cap="none">
                <a:solidFill>
                  <a:schemeClr val="accent1"/>
                </a:solidFill>
                <a:latin typeface="Inter"/>
                <a:ea typeface="Inter"/>
                <a:cs typeface="Inter"/>
                <a:sym typeface="Inter"/>
              </a:defRPr>
            </a:lvl4pPr>
            <a:lvl5pPr marL="0" marR="0" lvl="4" indent="0" algn="l">
              <a:buClr>
                <a:schemeClr val="accent1"/>
              </a:buClr>
              <a:buSzPts val="700"/>
              <a:buFont typeface="Inter"/>
              <a:buNone/>
              <a:defRPr sz="1400" b="0" i="0" u="none" strike="noStrike" cap="none">
                <a:solidFill>
                  <a:schemeClr val="accent1"/>
                </a:solidFill>
                <a:latin typeface="Inter"/>
                <a:ea typeface="Inter"/>
                <a:cs typeface="Inter"/>
                <a:sym typeface="Inter"/>
              </a:defRPr>
            </a:lvl5pPr>
            <a:lvl6pPr marL="0" marR="0" lvl="5" indent="0" algn="l">
              <a:buClr>
                <a:schemeClr val="accent1"/>
              </a:buClr>
              <a:buSzPts val="700"/>
              <a:buFont typeface="Inter"/>
              <a:buNone/>
              <a:defRPr sz="1400" b="0" i="0" u="none" strike="noStrike" cap="none">
                <a:solidFill>
                  <a:schemeClr val="accent1"/>
                </a:solidFill>
                <a:latin typeface="Inter"/>
                <a:ea typeface="Inter"/>
                <a:cs typeface="Inter"/>
                <a:sym typeface="Inter"/>
              </a:defRPr>
            </a:lvl6pPr>
            <a:lvl7pPr marL="0" marR="0" lvl="6" indent="0" algn="l">
              <a:buClr>
                <a:schemeClr val="accent1"/>
              </a:buClr>
              <a:buSzPts val="700"/>
              <a:buFont typeface="Inter"/>
              <a:buNone/>
              <a:defRPr sz="1400" b="0" i="0" u="none" strike="noStrike" cap="none">
                <a:solidFill>
                  <a:schemeClr val="accent1"/>
                </a:solidFill>
                <a:latin typeface="Inter"/>
                <a:ea typeface="Inter"/>
                <a:cs typeface="Inter"/>
                <a:sym typeface="Inter"/>
              </a:defRPr>
            </a:lvl7pPr>
            <a:lvl8pPr marL="0" marR="0" lvl="7" indent="0" algn="l">
              <a:buClr>
                <a:schemeClr val="accent1"/>
              </a:buClr>
              <a:buSzPts val="700"/>
              <a:buFont typeface="Inter"/>
              <a:buNone/>
              <a:defRPr sz="1400" b="0" i="0" u="none" strike="noStrike" cap="none">
                <a:solidFill>
                  <a:schemeClr val="accent1"/>
                </a:solidFill>
                <a:latin typeface="Inter"/>
                <a:ea typeface="Inter"/>
                <a:cs typeface="Inter"/>
                <a:sym typeface="Inter"/>
              </a:defRPr>
            </a:lvl8pPr>
            <a:lvl9pPr marL="0" marR="0" lvl="8" indent="0" algn="l">
              <a:buClr>
                <a:schemeClr val="accent1"/>
              </a:buClr>
              <a:buSzPts val="700"/>
              <a:buFont typeface="Inter"/>
              <a:buNone/>
              <a:defRPr sz="14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00616169"/>
      </p:ext>
    </p:extLst>
  </p:cSld>
  <p:clrMapOvr>
    <a:masterClrMapping/>
  </p:clrMapOvr>
</p:sldLayout>
</file>

<file path=ppt/slideLayouts/slideLayout59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578"/>
        <p:cNvGrpSpPr/>
        <p:nvPr/>
      </p:nvGrpSpPr>
      <p:grpSpPr>
        <a:xfrm>
          <a:off x="0" y="0"/>
          <a:ext cx="0" cy="0"/>
          <a:chOff x="0" y="0"/>
          <a:chExt cx="0" cy="0"/>
        </a:xfrm>
      </p:grpSpPr>
      <p:sp>
        <p:nvSpPr>
          <p:cNvPr id="1579" name="Google Shape;1579;p267"/>
          <p:cNvSpPr txBox="1">
            <a:spLocks noGrp="1"/>
          </p:cNvSpPr>
          <p:nvPr>
            <p:ph type="title"/>
          </p:nvPr>
        </p:nvSpPr>
        <p:spPr>
          <a:xfrm>
            <a:off x="623400" y="890050"/>
            <a:ext cx="17041200" cy="1145400"/>
          </a:xfrm>
          <a:prstGeom prst="rect">
            <a:avLst/>
          </a:prstGeom>
        </p:spPr>
        <p:txBody>
          <a:bodyPr spcFirstLastPara="1" wrap="square" lIns="0" tIns="0" rIns="0" bIns="0" anchor="t" anchorCtr="0">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0" name="Google Shape;1580;p267"/>
          <p:cNvSpPr txBox="1">
            <a:spLocks noGrp="1"/>
          </p:cNvSpPr>
          <p:nvPr>
            <p:ph type="body" idx="1"/>
          </p:nvPr>
        </p:nvSpPr>
        <p:spPr>
          <a:xfrm>
            <a:off x="623400" y="2304950"/>
            <a:ext cx="7999800" cy="6832800"/>
          </a:xfrm>
          <a:prstGeom prst="rect">
            <a:avLst/>
          </a:prstGeom>
        </p:spPr>
        <p:txBody>
          <a:bodyPr spcFirstLastPara="1" wrap="square" lIns="0" tIns="0" rIns="0" bIns="0" anchor="t" anchorCtr="0">
            <a:no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1581" name="Google Shape;1581;p267"/>
          <p:cNvSpPr txBox="1">
            <a:spLocks noGrp="1"/>
          </p:cNvSpPr>
          <p:nvPr>
            <p:ph type="body" idx="2"/>
          </p:nvPr>
        </p:nvSpPr>
        <p:spPr>
          <a:xfrm>
            <a:off x="9664800" y="2304950"/>
            <a:ext cx="7999800" cy="6832800"/>
          </a:xfrm>
          <a:prstGeom prst="rect">
            <a:avLst/>
          </a:prstGeom>
        </p:spPr>
        <p:txBody>
          <a:bodyPr spcFirstLastPara="1" wrap="square" lIns="0" tIns="0" rIns="0" bIns="0" anchor="t" anchorCtr="0">
            <a:no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1582" name="Google Shape;1582;p267"/>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1583" name="Google Shape;1583;p267"/>
          <p:cNvSpPr txBox="1"/>
          <p:nvPr/>
        </p:nvSpPr>
        <p:spPr>
          <a:xfrm>
            <a:off x="623400" y="9635550"/>
            <a:ext cx="2661600" cy="615493"/>
          </a:xfrm>
          <a:prstGeom prst="rect">
            <a:avLst/>
          </a:prstGeom>
          <a:noFill/>
          <a:ln>
            <a:noFill/>
          </a:ln>
        </p:spPr>
        <p:txBody>
          <a:bodyPr spcFirstLastPara="1" wrap="square" lIns="182850" tIns="182850" rIns="182850" bIns="182850" anchor="t" anchorCtr="0">
            <a:spAutoFit/>
          </a:bodyPr>
          <a:lstStyle/>
          <a:p>
            <a:pPr marL="0" lvl="0" indent="0" algn="l" rtl="0">
              <a:spcBef>
                <a:spcPts val="0"/>
              </a:spcBef>
              <a:spcAft>
                <a:spcPts val="0"/>
              </a:spcAft>
              <a:buNone/>
            </a:pPr>
            <a:r>
              <a:rPr lang="en" sz="1600" b="1">
                <a:solidFill>
                  <a:srgbClr val="010147"/>
                </a:solidFill>
                <a:latin typeface="Inter"/>
                <a:ea typeface="Inter"/>
                <a:cs typeface="Inter"/>
                <a:sym typeface="Inter"/>
              </a:rPr>
              <a:t>Via</a:t>
            </a:r>
            <a:r>
              <a:rPr lang="en" sz="1600">
                <a:solidFill>
                  <a:srgbClr val="010147"/>
                </a:solidFill>
                <a:latin typeface="Inter"/>
                <a:ea typeface="Inter"/>
                <a:cs typeface="Inter"/>
                <a:sym typeface="Inter"/>
              </a:rPr>
              <a:t>  |  Product </a:t>
            </a:r>
            <a:endParaRPr sz="3600">
              <a:latin typeface="Inter"/>
              <a:ea typeface="Inter"/>
              <a:cs typeface="Inter"/>
              <a:sym typeface="Inter"/>
            </a:endParaRPr>
          </a:p>
        </p:txBody>
      </p:sp>
    </p:spTree>
    <p:extLst>
      <p:ext uri="{BB962C8B-B14F-4D97-AF65-F5344CB8AC3E}">
        <p14:creationId xmlns:p14="http://schemas.microsoft.com/office/powerpoint/2010/main" val="1396027374"/>
      </p:ext>
    </p:extLst>
  </p:cSld>
  <p:clrMapOvr>
    <a:masterClrMapping/>
  </p:clrMapOvr>
</p:sldLayout>
</file>

<file path=ppt/slideLayouts/slideLayout593.xml><?xml version="1.0" encoding="utf-8"?>
<p:sldLayout xmlns:a="http://schemas.openxmlformats.org/drawingml/2006/main" xmlns:r="http://schemas.openxmlformats.org/officeDocument/2006/relationships" xmlns:p="http://schemas.openxmlformats.org/presentationml/2006/main" matchingName="3.0 Eyebrow + Headline - White 1 5">
  <p:cSld name="3.0 Eyebrow + Headline - White 1 5">
    <p:bg>
      <p:bgPr>
        <a:solidFill>
          <a:schemeClr val="lt1"/>
        </a:solidFill>
        <a:effectLst/>
      </p:bgPr>
    </p:bg>
    <p:spTree>
      <p:nvGrpSpPr>
        <p:cNvPr id="1" name="Shape 1584"/>
        <p:cNvGrpSpPr/>
        <p:nvPr/>
      </p:nvGrpSpPr>
      <p:grpSpPr>
        <a:xfrm>
          <a:off x="0" y="0"/>
          <a:ext cx="0" cy="0"/>
          <a:chOff x="0" y="0"/>
          <a:chExt cx="0" cy="0"/>
        </a:xfrm>
      </p:grpSpPr>
      <p:sp>
        <p:nvSpPr>
          <p:cNvPr id="1585" name="Google Shape;1585;p268"/>
          <p:cNvSpPr txBox="1">
            <a:spLocks noGrp="1"/>
          </p:cNvSpPr>
          <p:nvPr>
            <p:ph type="title"/>
          </p:nvPr>
        </p:nvSpPr>
        <p:spPr>
          <a:xfrm>
            <a:off x="914400" y="1550050"/>
            <a:ext cx="8229600" cy="13764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2000"/>
              <a:buNone/>
              <a:defRPr sz="4000"/>
            </a:lvl1pPr>
            <a:lvl2pPr lvl="1">
              <a:spcBef>
                <a:spcPts val="0"/>
              </a:spcBef>
              <a:spcAft>
                <a:spcPts val="0"/>
              </a:spcAft>
              <a:buSzPts val="2400"/>
              <a:buFont typeface="Onest"/>
              <a:buNone/>
              <a:defRPr sz="4800">
                <a:latin typeface="Onest"/>
                <a:ea typeface="Onest"/>
                <a:cs typeface="Onest"/>
                <a:sym typeface="Onest"/>
              </a:defRPr>
            </a:lvl2pPr>
            <a:lvl3pPr lvl="2">
              <a:spcBef>
                <a:spcPts val="0"/>
              </a:spcBef>
              <a:spcAft>
                <a:spcPts val="0"/>
              </a:spcAft>
              <a:buSzPts val="2400"/>
              <a:buFont typeface="Onest"/>
              <a:buNone/>
              <a:defRPr sz="4800">
                <a:latin typeface="Onest"/>
                <a:ea typeface="Onest"/>
                <a:cs typeface="Onest"/>
                <a:sym typeface="Onest"/>
              </a:defRPr>
            </a:lvl3pPr>
            <a:lvl4pPr lvl="3">
              <a:spcBef>
                <a:spcPts val="0"/>
              </a:spcBef>
              <a:spcAft>
                <a:spcPts val="0"/>
              </a:spcAft>
              <a:buSzPts val="2400"/>
              <a:buFont typeface="Onest"/>
              <a:buNone/>
              <a:defRPr sz="4800">
                <a:latin typeface="Onest"/>
                <a:ea typeface="Onest"/>
                <a:cs typeface="Onest"/>
                <a:sym typeface="Onest"/>
              </a:defRPr>
            </a:lvl4pPr>
            <a:lvl5pPr lvl="4">
              <a:spcBef>
                <a:spcPts val="0"/>
              </a:spcBef>
              <a:spcAft>
                <a:spcPts val="0"/>
              </a:spcAft>
              <a:buSzPts val="2400"/>
              <a:buFont typeface="Onest"/>
              <a:buNone/>
              <a:defRPr sz="4800">
                <a:latin typeface="Onest"/>
                <a:ea typeface="Onest"/>
                <a:cs typeface="Onest"/>
                <a:sym typeface="Onest"/>
              </a:defRPr>
            </a:lvl5pPr>
            <a:lvl6pPr lvl="5">
              <a:spcBef>
                <a:spcPts val="0"/>
              </a:spcBef>
              <a:spcAft>
                <a:spcPts val="0"/>
              </a:spcAft>
              <a:buSzPts val="2400"/>
              <a:buFont typeface="Onest"/>
              <a:buNone/>
              <a:defRPr sz="4800">
                <a:latin typeface="Onest"/>
                <a:ea typeface="Onest"/>
                <a:cs typeface="Onest"/>
                <a:sym typeface="Onest"/>
              </a:defRPr>
            </a:lvl6pPr>
            <a:lvl7pPr lvl="6">
              <a:spcBef>
                <a:spcPts val="0"/>
              </a:spcBef>
              <a:spcAft>
                <a:spcPts val="0"/>
              </a:spcAft>
              <a:buSzPts val="2400"/>
              <a:buFont typeface="Onest"/>
              <a:buNone/>
              <a:defRPr sz="4800">
                <a:latin typeface="Onest"/>
                <a:ea typeface="Onest"/>
                <a:cs typeface="Onest"/>
                <a:sym typeface="Onest"/>
              </a:defRPr>
            </a:lvl7pPr>
            <a:lvl8pPr lvl="7">
              <a:spcBef>
                <a:spcPts val="0"/>
              </a:spcBef>
              <a:spcAft>
                <a:spcPts val="0"/>
              </a:spcAft>
              <a:buSzPts val="2400"/>
              <a:buFont typeface="Onest"/>
              <a:buNone/>
              <a:defRPr sz="4800">
                <a:latin typeface="Onest"/>
                <a:ea typeface="Onest"/>
                <a:cs typeface="Onest"/>
                <a:sym typeface="Onest"/>
              </a:defRPr>
            </a:lvl8pPr>
            <a:lvl9pPr lvl="8">
              <a:spcBef>
                <a:spcPts val="0"/>
              </a:spcBef>
              <a:spcAft>
                <a:spcPts val="0"/>
              </a:spcAft>
              <a:buSzPts val="2400"/>
              <a:buFont typeface="Onest"/>
              <a:buNone/>
              <a:defRPr sz="4800">
                <a:latin typeface="Onest"/>
                <a:ea typeface="Onest"/>
                <a:cs typeface="Onest"/>
                <a:sym typeface="Onest"/>
              </a:defRPr>
            </a:lvl9pPr>
          </a:lstStyle>
          <a:p>
            <a:endParaRPr/>
          </a:p>
        </p:txBody>
      </p:sp>
      <p:sp>
        <p:nvSpPr>
          <p:cNvPr id="1586" name="Google Shape;1586;p268"/>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lvl1pPr marL="914400" lvl="0" indent="-584200">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587" name="Google Shape;1587;p268"/>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88" name="Google Shape;1588;p268"/>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589" name="Google Shape;1589;p268"/>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1800">
                <a:solidFill>
                  <a:schemeClr val="accent1"/>
                </a:solidFill>
                <a:latin typeface="Inter"/>
                <a:ea typeface="Inter"/>
                <a:cs typeface="Inter"/>
                <a:sym typeface="Inter"/>
              </a:defRPr>
            </a:lvl1pPr>
            <a:lvl2pPr lvl="1">
              <a:buNone/>
              <a:defRPr sz="1800">
                <a:solidFill>
                  <a:schemeClr val="accent1"/>
                </a:solidFill>
                <a:latin typeface="Inter"/>
                <a:ea typeface="Inter"/>
                <a:cs typeface="Inter"/>
                <a:sym typeface="Inter"/>
              </a:defRPr>
            </a:lvl2pPr>
            <a:lvl3pPr lvl="2">
              <a:buNone/>
              <a:defRPr sz="1800">
                <a:solidFill>
                  <a:schemeClr val="accent1"/>
                </a:solidFill>
                <a:latin typeface="Inter"/>
                <a:ea typeface="Inter"/>
                <a:cs typeface="Inter"/>
                <a:sym typeface="Inter"/>
              </a:defRPr>
            </a:lvl3pPr>
            <a:lvl4pPr lvl="3">
              <a:buNone/>
              <a:defRPr sz="1800">
                <a:solidFill>
                  <a:schemeClr val="accent1"/>
                </a:solidFill>
                <a:latin typeface="Inter"/>
                <a:ea typeface="Inter"/>
                <a:cs typeface="Inter"/>
                <a:sym typeface="Inter"/>
              </a:defRPr>
            </a:lvl4pPr>
            <a:lvl5pPr lvl="4">
              <a:buNone/>
              <a:defRPr sz="1800">
                <a:solidFill>
                  <a:schemeClr val="accent1"/>
                </a:solidFill>
                <a:latin typeface="Inter"/>
                <a:ea typeface="Inter"/>
                <a:cs typeface="Inter"/>
                <a:sym typeface="Inter"/>
              </a:defRPr>
            </a:lvl5pPr>
            <a:lvl6pPr lvl="5">
              <a:buNone/>
              <a:defRPr sz="1800">
                <a:solidFill>
                  <a:schemeClr val="accent1"/>
                </a:solidFill>
                <a:latin typeface="Inter"/>
                <a:ea typeface="Inter"/>
                <a:cs typeface="Inter"/>
                <a:sym typeface="Inter"/>
              </a:defRPr>
            </a:lvl6pPr>
            <a:lvl7pPr lvl="6">
              <a:buNone/>
              <a:defRPr sz="1800">
                <a:solidFill>
                  <a:schemeClr val="accent1"/>
                </a:solidFill>
                <a:latin typeface="Inter"/>
                <a:ea typeface="Inter"/>
                <a:cs typeface="Inter"/>
                <a:sym typeface="Inter"/>
              </a:defRPr>
            </a:lvl7pPr>
            <a:lvl8pPr lvl="7">
              <a:buNone/>
              <a:defRPr sz="1800">
                <a:solidFill>
                  <a:schemeClr val="accent1"/>
                </a:solidFill>
                <a:latin typeface="Inter"/>
                <a:ea typeface="Inter"/>
                <a:cs typeface="Inter"/>
                <a:sym typeface="Inter"/>
              </a:defRPr>
            </a:lvl8pPr>
            <a:lvl9pPr lvl="8">
              <a:buNone/>
              <a:defRPr sz="18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64630632"/>
      </p:ext>
    </p:extLst>
  </p:cSld>
  <p:clrMapOvr>
    <a:masterClrMapping/>
  </p:clrMapOvr>
</p:sldLayout>
</file>

<file path=ppt/slideLayouts/slideLayout594.xml><?xml version="1.0" encoding="utf-8"?>
<p:sldLayout xmlns:a="http://schemas.openxmlformats.org/drawingml/2006/main" xmlns:r="http://schemas.openxmlformats.org/officeDocument/2006/relationships" xmlns:p="http://schemas.openxmlformats.org/presentationml/2006/main" matchingName="3.0 Blank - White 2">
  <p:cSld name="3.0 Blank - White 2">
    <p:bg>
      <p:bgPr>
        <a:solidFill>
          <a:srgbClr val="FFFFFF"/>
        </a:solidFill>
        <a:effectLst/>
      </p:bgPr>
    </p:bg>
    <p:spTree>
      <p:nvGrpSpPr>
        <p:cNvPr id="1" name="Shape 1590"/>
        <p:cNvGrpSpPr/>
        <p:nvPr/>
      </p:nvGrpSpPr>
      <p:grpSpPr>
        <a:xfrm>
          <a:off x="0" y="0"/>
          <a:ext cx="0" cy="0"/>
          <a:chOff x="0" y="0"/>
          <a:chExt cx="0" cy="0"/>
        </a:xfrm>
      </p:grpSpPr>
      <p:sp>
        <p:nvSpPr>
          <p:cNvPr id="1591" name="Google Shape;1591;p269"/>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7F7F7F"/>
              </a:buClr>
              <a:buSzPts val="500"/>
              <a:buFont typeface="Open Sans"/>
              <a:buNone/>
            </a:pPr>
            <a:r>
              <a:rPr lang="en" sz="1400" i="0">
                <a:solidFill>
                  <a:srgbClr val="B3B3B3"/>
                </a:solidFill>
                <a:latin typeface="Inter"/>
                <a:ea typeface="Inter"/>
                <a:cs typeface="Inter"/>
                <a:sym typeface="Inter"/>
              </a:rPr>
              <a:t>Proprietary &amp; Confidential. </a:t>
            </a:r>
            <a:endParaRPr sz="1400" i="0">
              <a:solidFill>
                <a:srgbClr val="B3B3B3"/>
              </a:solidFill>
              <a:latin typeface="Inter"/>
              <a:ea typeface="Inter"/>
              <a:cs typeface="Inter"/>
              <a:sym typeface="Inter"/>
            </a:endParaRPr>
          </a:p>
        </p:txBody>
      </p:sp>
      <p:pic>
        <p:nvPicPr>
          <p:cNvPr id="1592" name="Google Shape;1592;p269"/>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593" name="Google Shape;1593;p269"/>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84114959"/>
      </p:ext>
    </p:extLst>
  </p:cSld>
  <p:clrMapOvr>
    <a:masterClrMapping/>
  </p:clrMapOvr>
</p:sldLayout>
</file>

<file path=ppt/slideLayouts/slideLayout595.xml><?xml version="1.0" encoding="utf-8"?>
<p:sldLayout xmlns:a="http://schemas.openxmlformats.org/drawingml/2006/main" xmlns:r="http://schemas.openxmlformats.org/officeDocument/2006/relationships" xmlns:p="http://schemas.openxmlformats.org/presentationml/2006/main" matchingName="3.0 Eyebrow + Headline - White 2">
  <p:cSld name="3.0 Eyebrow + Headline - White 2">
    <p:bg>
      <p:bgPr>
        <a:solidFill>
          <a:schemeClr val="lt1"/>
        </a:solidFill>
        <a:effectLst/>
      </p:bgPr>
    </p:bg>
    <p:spTree>
      <p:nvGrpSpPr>
        <p:cNvPr id="1" name="Shape 1594"/>
        <p:cNvGrpSpPr/>
        <p:nvPr/>
      </p:nvGrpSpPr>
      <p:grpSpPr>
        <a:xfrm>
          <a:off x="0" y="0"/>
          <a:ext cx="0" cy="0"/>
          <a:chOff x="0" y="0"/>
          <a:chExt cx="0" cy="0"/>
        </a:xfrm>
      </p:grpSpPr>
      <p:sp>
        <p:nvSpPr>
          <p:cNvPr id="1595" name="Google Shape;1595;p270"/>
          <p:cNvSpPr txBox="1">
            <a:spLocks noGrp="1"/>
          </p:cNvSpPr>
          <p:nvPr>
            <p:ph type="title"/>
          </p:nvPr>
        </p:nvSpPr>
        <p:spPr>
          <a:xfrm>
            <a:off x="914400" y="1550050"/>
            <a:ext cx="8229600" cy="1376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000"/>
              <a:buFont typeface="Inter SemiBold"/>
              <a:buNone/>
              <a:defRPr sz="4000">
                <a:latin typeface="Inter SemiBold"/>
                <a:ea typeface="Inter SemiBold"/>
                <a:cs typeface="Inter SemiBold"/>
                <a:sym typeface="Inter SemiBold"/>
              </a:defRPr>
            </a:lvl1pPr>
            <a:lvl2pPr lvl="1" algn="l">
              <a:lnSpc>
                <a:spcPct val="100000"/>
              </a:lnSpc>
              <a:spcBef>
                <a:spcPts val="0"/>
              </a:spcBef>
              <a:spcAft>
                <a:spcPts val="0"/>
              </a:spcAft>
              <a:buSzPts val="2400"/>
              <a:buFont typeface="Inter"/>
              <a:buNone/>
              <a:defRPr sz="4800">
                <a:latin typeface="Inter"/>
                <a:ea typeface="Inter"/>
                <a:cs typeface="Inter"/>
                <a:sym typeface="Inter"/>
              </a:defRPr>
            </a:lvl2pPr>
            <a:lvl3pPr lvl="2" algn="l">
              <a:lnSpc>
                <a:spcPct val="100000"/>
              </a:lnSpc>
              <a:spcBef>
                <a:spcPts val="0"/>
              </a:spcBef>
              <a:spcAft>
                <a:spcPts val="0"/>
              </a:spcAft>
              <a:buSzPts val="2400"/>
              <a:buFont typeface="Inter"/>
              <a:buNone/>
              <a:defRPr sz="4800">
                <a:latin typeface="Inter"/>
                <a:ea typeface="Inter"/>
                <a:cs typeface="Inter"/>
                <a:sym typeface="Inter"/>
              </a:defRPr>
            </a:lvl3pPr>
            <a:lvl4pPr lvl="3" algn="l">
              <a:lnSpc>
                <a:spcPct val="100000"/>
              </a:lnSpc>
              <a:spcBef>
                <a:spcPts val="0"/>
              </a:spcBef>
              <a:spcAft>
                <a:spcPts val="0"/>
              </a:spcAft>
              <a:buSzPts val="2400"/>
              <a:buFont typeface="Inter"/>
              <a:buNone/>
              <a:defRPr sz="4800">
                <a:latin typeface="Inter"/>
                <a:ea typeface="Inter"/>
                <a:cs typeface="Inter"/>
                <a:sym typeface="Inter"/>
              </a:defRPr>
            </a:lvl4pPr>
            <a:lvl5pPr lvl="4" algn="l">
              <a:lnSpc>
                <a:spcPct val="100000"/>
              </a:lnSpc>
              <a:spcBef>
                <a:spcPts val="0"/>
              </a:spcBef>
              <a:spcAft>
                <a:spcPts val="0"/>
              </a:spcAft>
              <a:buSzPts val="2400"/>
              <a:buFont typeface="Inter"/>
              <a:buNone/>
              <a:defRPr sz="4800">
                <a:latin typeface="Inter"/>
                <a:ea typeface="Inter"/>
                <a:cs typeface="Inter"/>
                <a:sym typeface="Inter"/>
              </a:defRPr>
            </a:lvl5pPr>
            <a:lvl6pPr lvl="5" algn="l">
              <a:lnSpc>
                <a:spcPct val="100000"/>
              </a:lnSpc>
              <a:spcBef>
                <a:spcPts val="0"/>
              </a:spcBef>
              <a:spcAft>
                <a:spcPts val="0"/>
              </a:spcAft>
              <a:buSzPts val="2400"/>
              <a:buFont typeface="Inter"/>
              <a:buNone/>
              <a:defRPr sz="4800">
                <a:latin typeface="Inter"/>
                <a:ea typeface="Inter"/>
                <a:cs typeface="Inter"/>
                <a:sym typeface="Inter"/>
              </a:defRPr>
            </a:lvl6pPr>
            <a:lvl7pPr lvl="6" algn="l">
              <a:lnSpc>
                <a:spcPct val="100000"/>
              </a:lnSpc>
              <a:spcBef>
                <a:spcPts val="0"/>
              </a:spcBef>
              <a:spcAft>
                <a:spcPts val="0"/>
              </a:spcAft>
              <a:buSzPts val="2400"/>
              <a:buFont typeface="Inter"/>
              <a:buNone/>
              <a:defRPr sz="4800">
                <a:latin typeface="Inter"/>
                <a:ea typeface="Inter"/>
                <a:cs typeface="Inter"/>
                <a:sym typeface="Inter"/>
              </a:defRPr>
            </a:lvl7pPr>
            <a:lvl8pPr lvl="7" algn="l">
              <a:lnSpc>
                <a:spcPct val="100000"/>
              </a:lnSpc>
              <a:spcBef>
                <a:spcPts val="0"/>
              </a:spcBef>
              <a:spcAft>
                <a:spcPts val="0"/>
              </a:spcAft>
              <a:buSzPts val="2400"/>
              <a:buFont typeface="Inter"/>
              <a:buNone/>
              <a:defRPr sz="4800">
                <a:latin typeface="Inter"/>
                <a:ea typeface="Inter"/>
                <a:cs typeface="Inter"/>
                <a:sym typeface="Inter"/>
              </a:defRPr>
            </a:lvl8pPr>
            <a:lvl9pPr lvl="8" algn="l">
              <a:lnSpc>
                <a:spcPct val="100000"/>
              </a:lnSpc>
              <a:spcBef>
                <a:spcPts val="0"/>
              </a:spcBef>
              <a:spcAft>
                <a:spcPts val="0"/>
              </a:spcAft>
              <a:buSzPts val="2400"/>
              <a:buFont typeface="Inter"/>
              <a:buNone/>
              <a:defRPr sz="4800">
                <a:latin typeface="Inter"/>
                <a:ea typeface="Inter"/>
                <a:cs typeface="Inter"/>
                <a:sym typeface="Inter"/>
              </a:defRPr>
            </a:lvl9pPr>
          </a:lstStyle>
          <a:p>
            <a:endParaRPr/>
          </a:p>
        </p:txBody>
      </p:sp>
      <p:sp>
        <p:nvSpPr>
          <p:cNvPr id="1596" name="Google Shape;1596;p270"/>
          <p:cNvSpPr txBox="1">
            <a:spLocks noGrp="1"/>
          </p:cNvSpPr>
          <p:nvPr>
            <p:ph type="body" idx="1"/>
          </p:nvPr>
        </p:nvSpPr>
        <p:spPr>
          <a:xfrm>
            <a:off x="914402" y="914400"/>
            <a:ext cx="7959000" cy="385800"/>
          </a:xfrm>
          <a:prstGeom prst="rect">
            <a:avLst/>
          </a:prstGeom>
          <a:noFill/>
          <a:ln>
            <a:noFill/>
          </a:ln>
        </p:spPr>
        <p:txBody>
          <a:bodyPr spcFirstLastPara="1" wrap="square" lIns="0" tIns="0" rIns="0" bIns="0" anchor="t" anchorCtr="0">
            <a:noAutofit/>
          </a:bodyPr>
          <a:lstStyle>
            <a:lvl1pPr marL="914400" lvl="0" indent="-584200" algn="l">
              <a:lnSpc>
                <a:spcPct val="100000"/>
              </a:lnSpc>
              <a:spcBef>
                <a:spcPts val="0"/>
              </a:spcBef>
              <a:spcAft>
                <a:spcPts val="0"/>
              </a:spcAft>
              <a:buClr>
                <a:schemeClr val="dk1"/>
              </a:buClr>
              <a:buSzPts val="1000"/>
              <a:buFont typeface="Inter SemiBold"/>
              <a:buChar char="●"/>
              <a:defRPr sz="2000">
                <a:solidFill>
                  <a:schemeClr val="dk1"/>
                </a:solidFill>
                <a:latin typeface="Inter SemiBold"/>
                <a:ea typeface="Inter SemiBold"/>
                <a:cs typeface="Inter SemiBold"/>
                <a:sym typeface="Inter SemiBold"/>
              </a:defRPr>
            </a:lvl1pPr>
            <a:lvl2pPr marL="1828800" lvl="1"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2pPr>
            <a:lvl3pPr marL="2743200" lvl="2"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3pPr>
            <a:lvl4pPr marL="3657600" lvl="3"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4pPr>
            <a:lvl5pPr marL="4572000" lvl="4"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5pPr>
            <a:lvl6pPr marL="5486400" lvl="5"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6pPr>
            <a:lvl7pPr marL="6400800" lvl="6"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7pPr>
            <a:lvl8pPr marL="7315200" lvl="7"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8pPr>
            <a:lvl9pPr marL="8229600" lvl="8" indent="-558800" algn="l">
              <a:lnSpc>
                <a:spcPct val="100000"/>
              </a:lnSpc>
              <a:spcBef>
                <a:spcPts val="0"/>
              </a:spcBef>
              <a:spcAft>
                <a:spcPts val="0"/>
              </a:spcAft>
              <a:buClr>
                <a:schemeClr val="dk1"/>
              </a:buClr>
              <a:buSzPts val="800"/>
              <a:buFont typeface="Inter SemiBold"/>
              <a:buChar char="■"/>
              <a:defRPr sz="1600">
                <a:solidFill>
                  <a:schemeClr val="dk1"/>
                </a:solidFill>
                <a:latin typeface="Inter SemiBold"/>
                <a:ea typeface="Inter SemiBold"/>
                <a:cs typeface="Inter SemiBold"/>
                <a:sym typeface="Inter SemiBold"/>
              </a:defRPr>
            </a:lvl9pPr>
          </a:lstStyle>
          <a:p>
            <a:endParaRPr/>
          </a:p>
        </p:txBody>
      </p:sp>
      <p:sp>
        <p:nvSpPr>
          <p:cNvPr id="1597" name="Google Shape;1597;p270"/>
          <p:cNvSpPr txBox="1"/>
          <p:nvPr/>
        </p:nvSpPr>
        <p:spPr>
          <a:xfrm>
            <a:off x="1685900" y="9525450"/>
            <a:ext cx="3228000" cy="191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7F7F7F"/>
              </a:buClr>
              <a:buSzPts val="500"/>
              <a:buFont typeface="Open Sans"/>
              <a:buNone/>
            </a:pPr>
            <a:r>
              <a:rPr lang="en" sz="1400" b="0" i="0" u="none" strike="noStrike" cap="none">
                <a:solidFill>
                  <a:srgbClr val="B3B3B3"/>
                </a:solidFill>
                <a:latin typeface="Inter"/>
                <a:ea typeface="Inter"/>
                <a:cs typeface="Inter"/>
                <a:sym typeface="Inter"/>
              </a:rPr>
              <a:t>Proprietary &amp; Confidential. </a:t>
            </a:r>
            <a:endParaRPr sz="1400" b="0" i="0" u="none" strike="noStrike" cap="none">
              <a:solidFill>
                <a:srgbClr val="B3B3B3"/>
              </a:solidFill>
              <a:latin typeface="Inter"/>
              <a:ea typeface="Inter"/>
              <a:cs typeface="Inter"/>
              <a:sym typeface="Inter"/>
            </a:endParaRPr>
          </a:p>
        </p:txBody>
      </p:sp>
      <p:pic>
        <p:nvPicPr>
          <p:cNvPr id="1598" name="Google Shape;1598;p270"/>
          <p:cNvPicPr preferRelativeResize="0"/>
          <p:nvPr/>
        </p:nvPicPr>
        <p:blipFill rotWithShape="1">
          <a:blip r:embed="rId2">
            <a:alphaModFix/>
          </a:blip>
          <a:srcRect r="10"/>
          <a:stretch/>
        </p:blipFill>
        <p:spPr>
          <a:xfrm>
            <a:off x="914401" y="9489387"/>
            <a:ext cx="573430" cy="263498"/>
          </a:xfrm>
          <a:prstGeom prst="rect">
            <a:avLst/>
          </a:prstGeom>
          <a:noFill/>
          <a:ln>
            <a:noFill/>
          </a:ln>
        </p:spPr>
      </p:pic>
      <p:sp>
        <p:nvSpPr>
          <p:cNvPr id="1599" name="Google Shape;1599;p270"/>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marL="0" marR="0" lvl="0"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1pPr>
            <a:lvl2pPr marL="0" marR="0" lvl="1"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2pPr>
            <a:lvl3pPr marL="0" marR="0" lvl="2"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3pPr>
            <a:lvl4pPr marL="0" marR="0" lvl="3"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4pPr>
            <a:lvl5pPr marL="0" marR="0" lvl="4"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5pPr>
            <a:lvl6pPr marL="0" marR="0" lvl="5"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6pPr>
            <a:lvl7pPr marL="0" marR="0" lvl="6"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7pPr>
            <a:lvl8pPr marL="0" marR="0" lvl="7"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8pPr>
            <a:lvl9pPr marL="0" marR="0" lvl="8" indent="0" algn="l">
              <a:lnSpc>
                <a:spcPct val="100000"/>
              </a:lnSpc>
              <a:spcBef>
                <a:spcPts val="0"/>
              </a:spcBef>
              <a:spcAft>
                <a:spcPts val="0"/>
              </a:spcAft>
              <a:buClr>
                <a:srgbClr val="000000"/>
              </a:buClr>
              <a:buSzPts val="1000"/>
              <a:buFont typeface="Arial"/>
              <a:buNone/>
              <a:defRPr sz="2000" b="0" i="0" u="none" strike="noStrike" cap="none">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68571336"/>
      </p:ext>
    </p:extLst>
  </p:cSld>
  <p:clrMapOvr>
    <a:masterClrMapping/>
  </p:clrMapOvr>
</p:sldLayout>
</file>

<file path=ppt/slideLayouts/slideLayout596.xml><?xml version="1.0" encoding="utf-8"?>
<p:sldLayout xmlns:a="http://schemas.openxmlformats.org/drawingml/2006/main" xmlns:r="http://schemas.openxmlformats.org/officeDocument/2006/relationships" xmlns:p="http://schemas.openxmlformats.org/presentationml/2006/main" matchingName="Blank 1" type="blank">
  <p:cSld name="Blank 1">
    <p:spTree>
      <p:nvGrpSpPr>
        <p:cNvPr id="1" name="Shape 1600"/>
        <p:cNvGrpSpPr/>
        <p:nvPr/>
      </p:nvGrpSpPr>
      <p:grpSpPr>
        <a:xfrm>
          <a:off x="0" y="0"/>
          <a:ext cx="0" cy="0"/>
          <a:chOff x="0" y="0"/>
          <a:chExt cx="0" cy="0"/>
        </a:xfrm>
      </p:grpSpPr>
    </p:spTree>
    <p:extLst>
      <p:ext uri="{BB962C8B-B14F-4D97-AF65-F5344CB8AC3E}">
        <p14:creationId xmlns:p14="http://schemas.microsoft.com/office/powerpoint/2010/main" val="467684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42.xml"/><Relationship Id="rId18" Type="http://schemas.openxmlformats.org/officeDocument/2006/relationships/slideLayout" Target="../slideLayouts/slideLayout47.xml"/><Relationship Id="rId26" Type="http://schemas.openxmlformats.org/officeDocument/2006/relationships/slideLayout" Target="../slideLayouts/slideLayout55.xml"/><Relationship Id="rId39" Type="http://schemas.openxmlformats.org/officeDocument/2006/relationships/slideLayout" Target="../slideLayouts/slideLayout68.xml"/><Relationship Id="rId21" Type="http://schemas.openxmlformats.org/officeDocument/2006/relationships/slideLayout" Target="../slideLayouts/slideLayout50.xml"/><Relationship Id="rId34" Type="http://schemas.openxmlformats.org/officeDocument/2006/relationships/slideLayout" Target="../slideLayouts/slideLayout63.xml"/><Relationship Id="rId42" Type="http://schemas.openxmlformats.org/officeDocument/2006/relationships/slideLayout" Target="../slideLayouts/slideLayout71.xml"/><Relationship Id="rId47" Type="http://schemas.openxmlformats.org/officeDocument/2006/relationships/slideLayout" Target="../slideLayouts/slideLayout76.xml"/><Relationship Id="rId50" Type="http://schemas.openxmlformats.org/officeDocument/2006/relationships/slideLayout" Target="../slideLayouts/slideLayout79.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6" Type="http://schemas.openxmlformats.org/officeDocument/2006/relationships/slideLayout" Target="../slideLayouts/slideLayout45.xml"/><Relationship Id="rId29" Type="http://schemas.openxmlformats.org/officeDocument/2006/relationships/slideLayout" Target="../slideLayouts/slideLayout58.xml"/><Relationship Id="rId11" Type="http://schemas.openxmlformats.org/officeDocument/2006/relationships/slideLayout" Target="../slideLayouts/slideLayout40.xml"/><Relationship Id="rId24" Type="http://schemas.openxmlformats.org/officeDocument/2006/relationships/slideLayout" Target="../slideLayouts/slideLayout53.xml"/><Relationship Id="rId32" Type="http://schemas.openxmlformats.org/officeDocument/2006/relationships/slideLayout" Target="../slideLayouts/slideLayout61.xml"/><Relationship Id="rId37" Type="http://schemas.openxmlformats.org/officeDocument/2006/relationships/slideLayout" Target="../slideLayouts/slideLayout66.xml"/><Relationship Id="rId40" Type="http://schemas.openxmlformats.org/officeDocument/2006/relationships/slideLayout" Target="../slideLayouts/slideLayout69.xml"/><Relationship Id="rId45" Type="http://schemas.openxmlformats.org/officeDocument/2006/relationships/slideLayout" Target="../slideLayouts/slideLayout74.xml"/><Relationship Id="rId5" Type="http://schemas.openxmlformats.org/officeDocument/2006/relationships/slideLayout" Target="../slideLayouts/slideLayout34.xml"/><Relationship Id="rId15" Type="http://schemas.openxmlformats.org/officeDocument/2006/relationships/slideLayout" Target="../slideLayouts/slideLayout44.xml"/><Relationship Id="rId23" Type="http://schemas.openxmlformats.org/officeDocument/2006/relationships/slideLayout" Target="../slideLayouts/slideLayout52.xml"/><Relationship Id="rId28" Type="http://schemas.openxmlformats.org/officeDocument/2006/relationships/slideLayout" Target="../slideLayouts/slideLayout57.xml"/><Relationship Id="rId36" Type="http://schemas.openxmlformats.org/officeDocument/2006/relationships/slideLayout" Target="../slideLayouts/slideLayout65.xml"/><Relationship Id="rId49" Type="http://schemas.openxmlformats.org/officeDocument/2006/relationships/slideLayout" Target="../slideLayouts/slideLayout78.xml"/><Relationship Id="rId10" Type="http://schemas.openxmlformats.org/officeDocument/2006/relationships/slideLayout" Target="../slideLayouts/slideLayout39.xml"/><Relationship Id="rId19" Type="http://schemas.openxmlformats.org/officeDocument/2006/relationships/slideLayout" Target="../slideLayouts/slideLayout48.xml"/><Relationship Id="rId31" Type="http://schemas.openxmlformats.org/officeDocument/2006/relationships/slideLayout" Target="../slideLayouts/slideLayout60.xml"/><Relationship Id="rId44" Type="http://schemas.openxmlformats.org/officeDocument/2006/relationships/slideLayout" Target="../slideLayouts/slideLayout73.xml"/><Relationship Id="rId52" Type="http://schemas.openxmlformats.org/officeDocument/2006/relationships/theme" Target="../theme/theme3.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 Id="rId22" Type="http://schemas.openxmlformats.org/officeDocument/2006/relationships/slideLayout" Target="../slideLayouts/slideLayout51.xml"/><Relationship Id="rId27" Type="http://schemas.openxmlformats.org/officeDocument/2006/relationships/slideLayout" Target="../slideLayouts/slideLayout56.xml"/><Relationship Id="rId30" Type="http://schemas.openxmlformats.org/officeDocument/2006/relationships/slideLayout" Target="../slideLayouts/slideLayout59.xml"/><Relationship Id="rId35" Type="http://schemas.openxmlformats.org/officeDocument/2006/relationships/slideLayout" Target="../slideLayouts/slideLayout64.xml"/><Relationship Id="rId43" Type="http://schemas.openxmlformats.org/officeDocument/2006/relationships/slideLayout" Target="../slideLayouts/slideLayout72.xml"/><Relationship Id="rId48" Type="http://schemas.openxmlformats.org/officeDocument/2006/relationships/slideLayout" Target="../slideLayouts/slideLayout77.xml"/><Relationship Id="rId8" Type="http://schemas.openxmlformats.org/officeDocument/2006/relationships/slideLayout" Target="../slideLayouts/slideLayout37.xml"/><Relationship Id="rId51" Type="http://schemas.openxmlformats.org/officeDocument/2006/relationships/slideLayout" Target="../slideLayouts/slideLayout80.xml"/><Relationship Id="rId3" Type="http://schemas.openxmlformats.org/officeDocument/2006/relationships/slideLayout" Target="../slideLayouts/slideLayout32.xml"/><Relationship Id="rId12" Type="http://schemas.openxmlformats.org/officeDocument/2006/relationships/slideLayout" Target="../slideLayouts/slideLayout41.xml"/><Relationship Id="rId17" Type="http://schemas.openxmlformats.org/officeDocument/2006/relationships/slideLayout" Target="../slideLayouts/slideLayout46.xml"/><Relationship Id="rId25" Type="http://schemas.openxmlformats.org/officeDocument/2006/relationships/slideLayout" Target="../slideLayouts/slideLayout54.xml"/><Relationship Id="rId33" Type="http://schemas.openxmlformats.org/officeDocument/2006/relationships/slideLayout" Target="../slideLayouts/slideLayout62.xml"/><Relationship Id="rId38" Type="http://schemas.openxmlformats.org/officeDocument/2006/relationships/slideLayout" Target="../slideLayouts/slideLayout67.xml"/><Relationship Id="rId46" Type="http://schemas.openxmlformats.org/officeDocument/2006/relationships/slideLayout" Target="../slideLayouts/slideLayout75.xml"/><Relationship Id="rId20" Type="http://schemas.openxmlformats.org/officeDocument/2006/relationships/slideLayout" Target="../slideLayouts/slideLayout49.xml"/><Relationship Id="rId41" Type="http://schemas.openxmlformats.org/officeDocument/2006/relationships/slideLayout" Target="../slideLayouts/slideLayout70.xml"/><Relationship Id="rId1" Type="http://schemas.openxmlformats.org/officeDocument/2006/relationships/slideLayout" Target="../slideLayouts/slideLayout30.xml"/><Relationship Id="rId6"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106.xml"/><Relationship Id="rId21" Type="http://schemas.openxmlformats.org/officeDocument/2006/relationships/slideLayout" Target="../slideLayouts/slideLayout101.xml"/><Relationship Id="rId34" Type="http://schemas.openxmlformats.org/officeDocument/2006/relationships/slideLayout" Target="../slideLayouts/slideLayout114.xml"/><Relationship Id="rId42" Type="http://schemas.openxmlformats.org/officeDocument/2006/relationships/slideLayout" Target="../slideLayouts/slideLayout122.xml"/><Relationship Id="rId47" Type="http://schemas.openxmlformats.org/officeDocument/2006/relationships/slideLayout" Target="../slideLayouts/slideLayout127.xml"/><Relationship Id="rId50" Type="http://schemas.openxmlformats.org/officeDocument/2006/relationships/slideLayout" Target="../slideLayouts/slideLayout130.xml"/><Relationship Id="rId55" Type="http://schemas.openxmlformats.org/officeDocument/2006/relationships/slideLayout" Target="../slideLayouts/slideLayout135.xml"/><Relationship Id="rId63" Type="http://schemas.openxmlformats.org/officeDocument/2006/relationships/slideLayout" Target="../slideLayouts/slideLayout143.xml"/><Relationship Id="rId7" Type="http://schemas.openxmlformats.org/officeDocument/2006/relationships/slideLayout" Target="../slideLayouts/slideLayout87.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9" Type="http://schemas.openxmlformats.org/officeDocument/2006/relationships/slideLayout" Target="../slideLayouts/slideLayout109.xml"/><Relationship Id="rId11" Type="http://schemas.openxmlformats.org/officeDocument/2006/relationships/slideLayout" Target="../slideLayouts/slideLayout91.xml"/><Relationship Id="rId24" Type="http://schemas.openxmlformats.org/officeDocument/2006/relationships/slideLayout" Target="../slideLayouts/slideLayout104.xml"/><Relationship Id="rId32" Type="http://schemas.openxmlformats.org/officeDocument/2006/relationships/slideLayout" Target="../slideLayouts/slideLayout112.xml"/><Relationship Id="rId37" Type="http://schemas.openxmlformats.org/officeDocument/2006/relationships/slideLayout" Target="../slideLayouts/slideLayout117.xml"/><Relationship Id="rId40" Type="http://schemas.openxmlformats.org/officeDocument/2006/relationships/slideLayout" Target="../slideLayouts/slideLayout120.xml"/><Relationship Id="rId45" Type="http://schemas.openxmlformats.org/officeDocument/2006/relationships/slideLayout" Target="../slideLayouts/slideLayout125.xml"/><Relationship Id="rId53" Type="http://schemas.openxmlformats.org/officeDocument/2006/relationships/slideLayout" Target="../slideLayouts/slideLayout133.xml"/><Relationship Id="rId58" Type="http://schemas.openxmlformats.org/officeDocument/2006/relationships/slideLayout" Target="../slideLayouts/slideLayout138.xml"/><Relationship Id="rId66" Type="http://schemas.openxmlformats.org/officeDocument/2006/relationships/theme" Target="../theme/theme4.xml"/><Relationship Id="rId5" Type="http://schemas.openxmlformats.org/officeDocument/2006/relationships/slideLayout" Target="../slideLayouts/slideLayout85.xml"/><Relationship Id="rId61" Type="http://schemas.openxmlformats.org/officeDocument/2006/relationships/slideLayout" Target="../slideLayouts/slideLayout141.xml"/><Relationship Id="rId19" Type="http://schemas.openxmlformats.org/officeDocument/2006/relationships/slideLayout" Target="../slideLayouts/slideLayout99.xml"/><Relationship Id="rId14" Type="http://schemas.openxmlformats.org/officeDocument/2006/relationships/slideLayout" Target="../slideLayouts/slideLayout94.xml"/><Relationship Id="rId22" Type="http://schemas.openxmlformats.org/officeDocument/2006/relationships/slideLayout" Target="../slideLayouts/slideLayout102.xml"/><Relationship Id="rId27" Type="http://schemas.openxmlformats.org/officeDocument/2006/relationships/slideLayout" Target="../slideLayouts/slideLayout107.xml"/><Relationship Id="rId30" Type="http://schemas.openxmlformats.org/officeDocument/2006/relationships/slideLayout" Target="../slideLayouts/slideLayout110.xml"/><Relationship Id="rId35" Type="http://schemas.openxmlformats.org/officeDocument/2006/relationships/slideLayout" Target="../slideLayouts/slideLayout115.xml"/><Relationship Id="rId43" Type="http://schemas.openxmlformats.org/officeDocument/2006/relationships/slideLayout" Target="../slideLayouts/slideLayout123.xml"/><Relationship Id="rId48" Type="http://schemas.openxmlformats.org/officeDocument/2006/relationships/slideLayout" Target="../slideLayouts/slideLayout128.xml"/><Relationship Id="rId56" Type="http://schemas.openxmlformats.org/officeDocument/2006/relationships/slideLayout" Target="../slideLayouts/slideLayout136.xml"/><Relationship Id="rId64" Type="http://schemas.openxmlformats.org/officeDocument/2006/relationships/slideLayout" Target="../slideLayouts/slideLayout144.xml"/><Relationship Id="rId8" Type="http://schemas.openxmlformats.org/officeDocument/2006/relationships/slideLayout" Target="../slideLayouts/slideLayout88.xml"/><Relationship Id="rId51" Type="http://schemas.openxmlformats.org/officeDocument/2006/relationships/slideLayout" Target="../slideLayouts/slideLayout131.xml"/><Relationship Id="rId3" Type="http://schemas.openxmlformats.org/officeDocument/2006/relationships/slideLayout" Target="../slideLayouts/slideLayout83.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5" Type="http://schemas.openxmlformats.org/officeDocument/2006/relationships/slideLayout" Target="../slideLayouts/slideLayout105.xml"/><Relationship Id="rId33" Type="http://schemas.openxmlformats.org/officeDocument/2006/relationships/slideLayout" Target="../slideLayouts/slideLayout113.xml"/><Relationship Id="rId38" Type="http://schemas.openxmlformats.org/officeDocument/2006/relationships/slideLayout" Target="../slideLayouts/slideLayout118.xml"/><Relationship Id="rId46" Type="http://schemas.openxmlformats.org/officeDocument/2006/relationships/slideLayout" Target="../slideLayouts/slideLayout126.xml"/><Relationship Id="rId59" Type="http://schemas.openxmlformats.org/officeDocument/2006/relationships/slideLayout" Target="../slideLayouts/slideLayout139.xml"/><Relationship Id="rId20" Type="http://schemas.openxmlformats.org/officeDocument/2006/relationships/slideLayout" Target="../slideLayouts/slideLayout100.xml"/><Relationship Id="rId41" Type="http://schemas.openxmlformats.org/officeDocument/2006/relationships/slideLayout" Target="../slideLayouts/slideLayout121.xml"/><Relationship Id="rId54" Type="http://schemas.openxmlformats.org/officeDocument/2006/relationships/slideLayout" Target="../slideLayouts/slideLayout134.xml"/><Relationship Id="rId62" Type="http://schemas.openxmlformats.org/officeDocument/2006/relationships/slideLayout" Target="../slideLayouts/slideLayout14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5" Type="http://schemas.openxmlformats.org/officeDocument/2006/relationships/slideLayout" Target="../slideLayouts/slideLayout95.xml"/><Relationship Id="rId23" Type="http://schemas.openxmlformats.org/officeDocument/2006/relationships/slideLayout" Target="../slideLayouts/slideLayout103.xml"/><Relationship Id="rId28" Type="http://schemas.openxmlformats.org/officeDocument/2006/relationships/slideLayout" Target="../slideLayouts/slideLayout108.xml"/><Relationship Id="rId36" Type="http://schemas.openxmlformats.org/officeDocument/2006/relationships/slideLayout" Target="../slideLayouts/slideLayout116.xml"/><Relationship Id="rId49" Type="http://schemas.openxmlformats.org/officeDocument/2006/relationships/slideLayout" Target="../slideLayouts/slideLayout129.xml"/><Relationship Id="rId57" Type="http://schemas.openxmlformats.org/officeDocument/2006/relationships/slideLayout" Target="../slideLayouts/slideLayout137.xml"/><Relationship Id="rId10" Type="http://schemas.openxmlformats.org/officeDocument/2006/relationships/slideLayout" Target="../slideLayouts/slideLayout90.xml"/><Relationship Id="rId31" Type="http://schemas.openxmlformats.org/officeDocument/2006/relationships/slideLayout" Target="../slideLayouts/slideLayout111.xml"/><Relationship Id="rId44" Type="http://schemas.openxmlformats.org/officeDocument/2006/relationships/slideLayout" Target="../slideLayouts/slideLayout124.xml"/><Relationship Id="rId52" Type="http://schemas.openxmlformats.org/officeDocument/2006/relationships/slideLayout" Target="../slideLayouts/slideLayout132.xml"/><Relationship Id="rId60" Type="http://schemas.openxmlformats.org/officeDocument/2006/relationships/slideLayout" Target="../slideLayouts/slideLayout140.xml"/><Relationship Id="rId65" Type="http://schemas.openxmlformats.org/officeDocument/2006/relationships/slideLayout" Target="../slideLayouts/slideLayout145.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39" Type="http://schemas.openxmlformats.org/officeDocument/2006/relationships/slideLayout" Target="../slideLayouts/slideLayout119.xml"/></Relationships>
</file>

<file path=ppt/slideMasters/_rels/slideMaster5.xml.rels><?xml version="1.0" encoding="UTF-8" standalone="yes"?>
<Relationships xmlns="http://schemas.openxmlformats.org/package/2006/relationships"><Relationship Id="rId26" Type="http://schemas.openxmlformats.org/officeDocument/2006/relationships/slideLayout" Target="../slideLayouts/slideLayout171.xml"/><Relationship Id="rId21" Type="http://schemas.openxmlformats.org/officeDocument/2006/relationships/slideLayout" Target="../slideLayouts/slideLayout166.xml"/><Relationship Id="rId42" Type="http://schemas.openxmlformats.org/officeDocument/2006/relationships/slideLayout" Target="../slideLayouts/slideLayout187.xml"/><Relationship Id="rId47" Type="http://schemas.openxmlformats.org/officeDocument/2006/relationships/slideLayout" Target="../slideLayouts/slideLayout192.xml"/><Relationship Id="rId63" Type="http://schemas.openxmlformats.org/officeDocument/2006/relationships/slideLayout" Target="../slideLayouts/slideLayout208.xml"/><Relationship Id="rId68" Type="http://schemas.openxmlformats.org/officeDocument/2006/relationships/slideLayout" Target="../slideLayouts/slideLayout213.xml"/><Relationship Id="rId84" Type="http://schemas.openxmlformats.org/officeDocument/2006/relationships/slideLayout" Target="../slideLayouts/slideLayout229.xml"/><Relationship Id="rId89" Type="http://schemas.openxmlformats.org/officeDocument/2006/relationships/theme" Target="../theme/theme5.xml"/><Relationship Id="rId16" Type="http://schemas.openxmlformats.org/officeDocument/2006/relationships/slideLayout" Target="../slideLayouts/slideLayout161.xml"/><Relationship Id="rId11" Type="http://schemas.openxmlformats.org/officeDocument/2006/relationships/slideLayout" Target="../slideLayouts/slideLayout156.xml"/><Relationship Id="rId32" Type="http://schemas.openxmlformats.org/officeDocument/2006/relationships/slideLayout" Target="../slideLayouts/slideLayout177.xml"/><Relationship Id="rId37" Type="http://schemas.openxmlformats.org/officeDocument/2006/relationships/slideLayout" Target="../slideLayouts/slideLayout182.xml"/><Relationship Id="rId53" Type="http://schemas.openxmlformats.org/officeDocument/2006/relationships/slideLayout" Target="../slideLayouts/slideLayout198.xml"/><Relationship Id="rId58" Type="http://schemas.openxmlformats.org/officeDocument/2006/relationships/slideLayout" Target="../slideLayouts/slideLayout203.xml"/><Relationship Id="rId74" Type="http://schemas.openxmlformats.org/officeDocument/2006/relationships/slideLayout" Target="../slideLayouts/slideLayout219.xml"/><Relationship Id="rId79" Type="http://schemas.openxmlformats.org/officeDocument/2006/relationships/slideLayout" Target="../slideLayouts/slideLayout224.xml"/><Relationship Id="rId5" Type="http://schemas.openxmlformats.org/officeDocument/2006/relationships/slideLayout" Target="../slideLayouts/slideLayout150.xml"/><Relationship Id="rId14" Type="http://schemas.openxmlformats.org/officeDocument/2006/relationships/slideLayout" Target="../slideLayouts/slideLayout159.xml"/><Relationship Id="rId22" Type="http://schemas.openxmlformats.org/officeDocument/2006/relationships/slideLayout" Target="../slideLayouts/slideLayout167.xml"/><Relationship Id="rId27" Type="http://schemas.openxmlformats.org/officeDocument/2006/relationships/slideLayout" Target="../slideLayouts/slideLayout172.xml"/><Relationship Id="rId30" Type="http://schemas.openxmlformats.org/officeDocument/2006/relationships/slideLayout" Target="../slideLayouts/slideLayout175.xml"/><Relationship Id="rId35" Type="http://schemas.openxmlformats.org/officeDocument/2006/relationships/slideLayout" Target="../slideLayouts/slideLayout180.xml"/><Relationship Id="rId43" Type="http://schemas.openxmlformats.org/officeDocument/2006/relationships/slideLayout" Target="../slideLayouts/slideLayout188.xml"/><Relationship Id="rId48" Type="http://schemas.openxmlformats.org/officeDocument/2006/relationships/slideLayout" Target="../slideLayouts/slideLayout193.xml"/><Relationship Id="rId56" Type="http://schemas.openxmlformats.org/officeDocument/2006/relationships/slideLayout" Target="../slideLayouts/slideLayout201.xml"/><Relationship Id="rId64" Type="http://schemas.openxmlformats.org/officeDocument/2006/relationships/slideLayout" Target="../slideLayouts/slideLayout209.xml"/><Relationship Id="rId69" Type="http://schemas.openxmlformats.org/officeDocument/2006/relationships/slideLayout" Target="../slideLayouts/slideLayout214.xml"/><Relationship Id="rId77" Type="http://schemas.openxmlformats.org/officeDocument/2006/relationships/slideLayout" Target="../slideLayouts/slideLayout222.xml"/><Relationship Id="rId8" Type="http://schemas.openxmlformats.org/officeDocument/2006/relationships/slideLayout" Target="../slideLayouts/slideLayout153.xml"/><Relationship Id="rId51" Type="http://schemas.openxmlformats.org/officeDocument/2006/relationships/slideLayout" Target="../slideLayouts/slideLayout196.xml"/><Relationship Id="rId72" Type="http://schemas.openxmlformats.org/officeDocument/2006/relationships/slideLayout" Target="../slideLayouts/slideLayout217.xml"/><Relationship Id="rId80" Type="http://schemas.openxmlformats.org/officeDocument/2006/relationships/slideLayout" Target="../slideLayouts/slideLayout225.xml"/><Relationship Id="rId85" Type="http://schemas.openxmlformats.org/officeDocument/2006/relationships/slideLayout" Target="../slideLayouts/slideLayout230.xml"/><Relationship Id="rId3" Type="http://schemas.openxmlformats.org/officeDocument/2006/relationships/slideLayout" Target="../slideLayouts/slideLayout148.xml"/><Relationship Id="rId12" Type="http://schemas.openxmlformats.org/officeDocument/2006/relationships/slideLayout" Target="../slideLayouts/slideLayout157.xml"/><Relationship Id="rId17" Type="http://schemas.openxmlformats.org/officeDocument/2006/relationships/slideLayout" Target="../slideLayouts/slideLayout162.xml"/><Relationship Id="rId25" Type="http://schemas.openxmlformats.org/officeDocument/2006/relationships/slideLayout" Target="../slideLayouts/slideLayout170.xml"/><Relationship Id="rId33" Type="http://schemas.openxmlformats.org/officeDocument/2006/relationships/slideLayout" Target="../slideLayouts/slideLayout178.xml"/><Relationship Id="rId38" Type="http://schemas.openxmlformats.org/officeDocument/2006/relationships/slideLayout" Target="../slideLayouts/slideLayout183.xml"/><Relationship Id="rId46" Type="http://schemas.openxmlformats.org/officeDocument/2006/relationships/slideLayout" Target="../slideLayouts/slideLayout191.xml"/><Relationship Id="rId59" Type="http://schemas.openxmlformats.org/officeDocument/2006/relationships/slideLayout" Target="../slideLayouts/slideLayout204.xml"/><Relationship Id="rId67" Type="http://schemas.openxmlformats.org/officeDocument/2006/relationships/slideLayout" Target="../slideLayouts/slideLayout212.xml"/><Relationship Id="rId20" Type="http://schemas.openxmlformats.org/officeDocument/2006/relationships/slideLayout" Target="../slideLayouts/slideLayout165.xml"/><Relationship Id="rId41" Type="http://schemas.openxmlformats.org/officeDocument/2006/relationships/slideLayout" Target="../slideLayouts/slideLayout186.xml"/><Relationship Id="rId54" Type="http://schemas.openxmlformats.org/officeDocument/2006/relationships/slideLayout" Target="../slideLayouts/slideLayout199.xml"/><Relationship Id="rId62" Type="http://schemas.openxmlformats.org/officeDocument/2006/relationships/slideLayout" Target="../slideLayouts/slideLayout207.xml"/><Relationship Id="rId70" Type="http://schemas.openxmlformats.org/officeDocument/2006/relationships/slideLayout" Target="../slideLayouts/slideLayout215.xml"/><Relationship Id="rId75" Type="http://schemas.openxmlformats.org/officeDocument/2006/relationships/slideLayout" Target="../slideLayouts/slideLayout220.xml"/><Relationship Id="rId83" Type="http://schemas.openxmlformats.org/officeDocument/2006/relationships/slideLayout" Target="../slideLayouts/slideLayout228.xml"/><Relationship Id="rId88" Type="http://schemas.openxmlformats.org/officeDocument/2006/relationships/slideLayout" Target="../slideLayouts/slideLayout233.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5" Type="http://schemas.openxmlformats.org/officeDocument/2006/relationships/slideLayout" Target="../slideLayouts/slideLayout160.xml"/><Relationship Id="rId23" Type="http://schemas.openxmlformats.org/officeDocument/2006/relationships/slideLayout" Target="../slideLayouts/slideLayout168.xml"/><Relationship Id="rId28" Type="http://schemas.openxmlformats.org/officeDocument/2006/relationships/slideLayout" Target="../slideLayouts/slideLayout173.xml"/><Relationship Id="rId36" Type="http://schemas.openxmlformats.org/officeDocument/2006/relationships/slideLayout" Target="../slideLayouts/slideLayout181.xml"/><Relationship Id="rId49" Type="http://schemas.openxmlformats.org/officeDocument/2006/relationships/slideLayout" Target="../slideLayouts/slideLayout194.xml"/><Relationship Id="rId57" Type="http://schemas.openxmlformats.org/officeDocument/2006/relationships/slideLayout" Target="../slideLayouts/slideLayout202.xml"/><Relationship Id="rId10" Type="http://schemas.openxmlformats.org/officeDocument/2006/relationships/slideLayout" Target="../slideLayouts/slideLayout155.xml"/><Relationship Id="rId31" Type="http://schemas.openxmlformats.org/officeDocument/2006/relationships/slideLayout" Target="../slideLayouts/slideLayout176.xml"/><Relationship Id="rId44" Type="http://schemas.openxmlformats.org/officeDocument/2006/relationships/slideLayout" Target="../slideLayouts/slideLayout189.xml"/><Relationship Id="rId52" Type="http://schemas.openxmlformats.org/officeDocument/2006/relationships/slideLayout" Target="../slideLayouts/slideLayout197.xml"/><Relationship Id="rId60" Type="http://schemas.openxmlformats.org/officeDocument/2006/relationships/slideLayout" Target="../slideLayouts/slideLayout205.xml"/><Relationship Id="rId65" Type="http://schemas.openxmlformats.org/officeDocument/2006/relationships/slideLayout" Target="../slideLayouts/slideLayout210.xml"/><Relationship Id="rId73" Type="http://schemas.openxmlformats.org/officeDocument/2006/relationships/slideLayout" Target="../slideLayouts/slideLayout218.xml"/><Relationship Id="rId78" Type="http://schemas.openxmlformats.org/officeDocument/2006/relationships/slideLayout" Target="../slideLayouts/slideLayout223.xml"/><Relationship Id="rId81" Type="http://schemas.openxmlformats.org/officeDocument/2006/relationships/slideLayout" Target="../slideLayouts/slideLayout226.xml"/><Relationship Id="rId86" Type="http://schemas.openxmlformats.org/officeDocument/2006/relationships/slideLayout" Target="../slideLayouts/slideLayout231.xml"/><Relationship Id="rId4" Type="http://schemas.openxmlformats.org/officeDocument/2006/relationships/slideLayout" Target="../slideLayouts/slideLayout149.xml"/><Relationship Id="rId9" Type="http://schemas.openxmlformats.org/officeDocument/2006/relationships/slideLayout" Target="../slideLayouts/slideLayout154.xml"/><Relationship Id="rId13" Type="http://schemas.openxmlformats.org/officeDocument/2006/relationships/slideLayout" Target="../slideLayouts/slideLayout158.xml"/><Relationship Id="rId18" Type="http://schemas.openxmlformats.org/officeDocument/2006/relationships/slideLayout" Target="../slideLayouts/slideLayout163.xml"/><Relationship Id="rId39" Type="http://schemas.openxmlformats.org/officeDocument/2006/relationships/slideLayout" Target="../slideLayouts/slideLayout184.xml"/><Relationship Id="rId34" Type="http://schemas.openxmlformats.org/officeDocument/2006/relationships/slideLayout" Target="../slideLayouts/slideLayout179.xml"/><Relationship Id="rId50" Type="http://schemas.openxmlformats.org/officeDocument/2006/relationships/slideLayout" Target="../slideLayouts/slideLayout195.xml"/><Relationship Id="rId55" Type="http://schemas.openxmlformats.org/officeDocument/2006/relationships/slideLayout" Target="../slideLayouts/slideLayout200.xml"/><Relationship Id="rId76" Type="http://schemas.openxmlformats.org/officeDocument/2006/relationships/slideLayout" Target="../slideLayouts/slideLayout221.xml"/><Relationship Id="rId7" Type="http://schemas.openxmlformats.org/officeDocument/2006/relationships/slideLayout" Target="../slideLayouts/slideLayout152.xml"/><Relationship Id="rId71" Type="http://schemas.openxmlformats.org/officeDocument/2006/relationships/slideLayout" Target="../slideLayouts/slideLayout216.xml"/><Relationship Id="rId2" Type="http://schemas.openxmlformats.org/officeDocument/2006/relationships/slideLayout" Target="../slideLayouts/slideLayout147.xml"/><Relationship Id="rId29" Type="http://schemas.openxmlformats.org/officeDocument/2006/relationships/slideLayout" Target="../slideLayouts/slideLayout174.xml"/><Relationship Id="rId24" Type="http://schemas.openxmlformats.org/officeDocument/2006/relationships/slideLayout" Target="../slideLayouts/slideLayout169.xml"/><Relationship Id="rId40" Type="http://schemas.openxmlformats.org/officeDocument/2006/relationships/slideLayout" Target="../slideLayouts/slideLayout185.xml"/><Relationship Id="rId45" Type="http://schemas.openxmlformats.org/officeDocument/2006/relationships/slideLayout" Target="../slideLayouts/slideLayout190.xml"/><Relationship Id="rId66" Type="http://schemas.openxmlformats.org/officeDocument/2006/relationships/slideLayout" Target="../slideLayouts/slideLayout211.xml"/><Relationship Id="rId87" Type="http://schemas.openxmlformats.org/officeDocument/2006/relationships/slideLayout" Target="../slideLayouts/slideLayout232.xml"/><Relationship Id="rId61" Type="http://schemas.openxmlformats.org/officeDocument/2006/relationships/slideLayout" Target="../slideLayouts/slideLayout206.xml"/><Relationship Id="rId82" Type="http://schemas.openxmlformats.org/officeDocument/2006/relationships/slideLayout" Target="../slideLayouts/slideLayout227.xml"/><Relationship Id="rId19" Type="http://schemas.openxmlformats.org/officeDocument/2006/relationships/slideLayout" Target="../slideLayouts/slideLayout164.xml"/></Relationships>
</file>

<file path=ppt/slideMasters/_rels/slideMaster6.xml.rels><?xml version="1.0" encoding="UTF-8" standalone="yes"?>
<Relationships xmlns="http://schemas.openxmlformats.org/package/2006/relationships"><Relationship Id="rId26" Type="http://schemas.openxmlformats.org/officeDocument/2006/relationships/slideLayout" Target="../slideLayouts/slideLayout259.xml"/><Relationship Id="rId21" Type="http://schemas.openxmlformats.org/officeDocument/2006/relationships/slideLayout" Target="../slideLayouts/slideLayout254.xml"/><Relationship Id="rId42" Type="http://schemas.openxmlformats.org/officeDocument/2006/relationships/slideLayout" Target="../slideLayouts/slideLayout275.xml"/><Relationship Id="rId47" Type="http://schemas.openxmlformats.org/officeDocument/2006/relationships/slideLayout" Target="../slideLayouts/slideLayout280.xml"/><Relationship Id="rId63" Type="http://schemas.openxmlformats.org/officeDocument/2006/relationships/slideLayout" Target="../slideLayouts/slideLayout296.xml"/><Relationship Id="rId68" Type="http://schemas.openxmlformats.org/officeDocument/2006/relationships/slideLayout" Target="../slideLayouts/slideLayout301.xml"/><Relationship Id="rId84" Type="http://schemas.openxmlformats.org/officeDocument/2006/relationships/slideLayout" Target="../slideLayouts/slideLayout317.xml"/><Relationship Id="rId16" Type="http://schemas.openxmlformats.org/officeDocument/2006/relationships/slideLayout" Target="../slideLayouts/slideLayout249.xml"/><Relationship Id="rId11" Type="http://schemas.openxmlformats.org/officeDocument/2006/relationships/slideLayout" Target="../slideLayouts/slideLayout244.xml"/><Relationship Id="rId32" Type="http://schemas.openxmlformats.org/officeDocument/2006/relationships/slideLayout" Target="../slideLayouts/slideLayout265.xml"/><Relationship Id="rId37" Type="http://schemas.openxmlformats.org/officeDocument/2006/relationships/slideLayout" Target="../slideLayouts/slideLayout270.xml"/><Relationship Id="rId53" Type="http://schemas.openxmlformats.org/officeDocument/2006/relationships/slideLayout" Target="../slideLayouts/slideLayout286.xml"/><Relationship Id="rId58" Type="http://schemas.openxmlformats.org/officeDocument/2006/relationships/slideLayout" Target="../slideLayouts/slideLayout291.xml"/><Relationship Id="rId74" Type="http://schemas.openxmlformats.org/officeDocument/2006/relationships/slideLayout" Target="../slideLayouts/slideLayout307.xml"/><Relationship Id="rId79" Type="http://schemas.openxmlformats.org/officeDocument/2006/relationships/slideLayout" Target="../slideLayouts/slideLayout312.xml"/><Relationship Id="rId5" Type="http://schemas.openxmlformats.org/officeDocument/2006/relationships/slideLayout" Target="../slideLayouts/slideLayout238.xml"/><Relationship Id="rId19" Type="http://schemas.openxmlformats.org/officeDocument/2006/relationships/slideLayout" Target="../slideLayouts/slideLayout252.xml"/><Relationship Id="rId14" Type="http://schemas.openxmlformats.org/officeDocument/2006/relationships/slideLayout" Target="../slideLayouts/slideLayout247.xml"/><Relationship Id="rId22" Type="http://schemas.openxmlformats.org/officeDocument/2006/relationships/slideLayout" Target="../slideLayouts/slideLayout255.xml"/><Relationship Id="rId27" Type="http://schemas.openxmlformats.org/officeDocument/2006/relationships/slideLayout" Target="../slideLayouts/slideLayout260.xml"/><Relationship Id="rId30" Type="http://schemas.openxmlformats.org/officeDocument/2006/relationships/slideLayout" Target="../slideLayouts/slideLayout263.xml"/><Relationship Id="rId35" Type="http://schemas.openxmlformats.org/officeDocument/2006/relationships/slideLayout" Target="../slideLayouts/slideLayout268.xml"/><Relationship Id="rId43" Type="http://schemas.openxmlformats.org/officeDocument/2006/relationships/slideLayout" Target="../slideLayouts/slideLayout276.xml"/><Relationship Id="rId48" Type="http://schemas.openxmlformats.org/officeDocument/2006/relationships/slideLayout" Target="../slideLayouts/slideLayout281.xml"/><Relationship Id="rId56" Type="http://schemas.openxmlformats.org/officeDocument/2006/relationships/slideLayout" Target="../slideLayouts/slideLayout289.xml"/><Relationship Id="rId64" Type="http://schemas.openxmlformats.org/officeDocument/2006/relationships/slideLayout" Target="../slideLayouts/slideLayout297.xml"/><Relationship Id="rId69" Type="http://schemas.openxmlformats.org/officeDocument/2006/relationships/slideLayout" Target="../slideLayouts/slideLayout302.xml"/><Relationship Id="rId77" Type="http://schemas.openxmlformats.org/officeDocument/2006/relationships/slideLayout" Target="../slideLayouts/slideLayout310.xml"/><Relationship Id="rId8" Type="http://schemas.openxmlformats.org/officeDocument/2006/relationships/slideLayout" Target="../slideLayouts/slideLayout241.xml"/><Relationship Id="rId51" Type="http://schemas.openxmlformats.org/officeDocument/2006/relationships/slideLayout" Target="../slideLayouts/slideLayout284.xml"/><Relationship Id="rId72" Type="http://schemas.openxmlformats.org/officeDocument/2006/relationships/slideLayout" Target="../slideLayouts/slideLayout305.xml"/><Relationship Id="rId80" Type="http://schemas.openxmlformats.org/officeDocument/2006/relationships/slideLayout" Target="../slideLayouts/slideLayout313.xml"/><Relationship Id="rId85" Type="http://schemas.openxmlformats.org/officeDocument/2006/relationships/theme" Target="../theme/theme6.xml"/><Relationship Id="rId3" Type="http://schemas.openxmlformats.org/officeDocument/2006/relationships/slideLayout" Target="../slideLayouts/slideLayout236.xml"/><Relationship Id="rId12" Type="http://schemas.openxmlformats.org/officeDocument/2006/relationships/slideLayout" Target="../slideLayouts/slideLayout245.xml"/><Relationship Id="rId17" Type="http://schemas.openxmlformats.org/officeDocument/2006/relationships/slideLayout" Target="../slideLayouts/slideLayout250.xml"/><Relationship Id="rId25" Type="http://schemas.openxmlformats.org/officeDocument/2006/relationships/slideLayout" Target="../slideLayouts/slideLayout258.xml"/><Relationship Id="rId33" Type="http://schemas.openxmlformats.org/officeDocument/2006/relationships/slideLayout" Target="../slideLayouts/slideLayout266.xml"/><Relationship Id="rId38" Type="http://schemas.openxmlformats.org/officeDocument/2006/relationships/slideLayout" Target="../slideLayouts/slideLayout271.xml"/><Relationship Id="rId46" Type="http://schemas.openxmlformats.org/officeDocument/2006/relationships/slideLayout" Target="../slideLayouts/slideLayout279.xml"/><Relationship Id="rId59" Type="http://schemas.openxmlformats.org/officeDocument/2006/relationships/slideLayout" Target="../slideLayouts/slideLayout292.xml"/><Relationship Id="rId67" Type="http://schemas.openxmlformats.org/officeDocument/2006/relationships/slideLayout" Target="../slideLayouts/slideLayout300.xml"/><Relationship Id="rId20" Type="http://schemas.openxmlformats.org/officeDocument/2006/relationships/slideLayout" Target="../slideLayouts/slideLayout253.xml"/><Relationship Id="rId41" Type="http://schemas.openxmlformats.org/officeDocument/2006/relationships/slideLayout" Target="../slideLayouts/slideLayout274.xml"/><Relationship Id="rId54" Type="http://schemas.openxmlformats.org/officeDocument/2006/relationships/slideLayout" Target="../slideLayouts/slideLayout287.xml"/><Relationship Id="rId62" Type="http://schemas.openxmlformats.org/officeDocument/2006/relationships/slideLayout" Target="../slideLayouts/slideLayout295.xml"/><Relationship Id="rId70" Type="http://schemas.openxmlformats.org/officeDocument/2006/relationships/slideLayout" Target="../slideLayouts/slideLayout303.xml"/><Relationship Id="rId75" Type="http://schemas.openxmlformats.org/officeDocument/2006/relationships/slideLayout" Target="../slideLayouts/slideLayout308.xml"/><Relationship Id="rId83" Type="http://schemas.openxmlformats.org/officeDocument/2006/relationships/slideLayout" Target="../slideLayouts/slideLayout316.xml"/><Relationship Id="rId1" Type="http://schemas.openxmlformats.org/officeDocument/2006/relationships/slideLayout" Target="../slideLayouts/slideLayout234.xml"/><Relationship Id="rId6" Type="http://schemas.openxmlformats.org/officeDocument/2006/relationships/slideLayout" Target="../slideLayouts/slideLayout239.xml"/><Relationship Id="rId15" Type="http://schemas.openxmlformats.org/officeDocument/2006/relationships/slideLayout" Target="../slideLayouts/slideLayout248.xml"/><Relationship Id="rId23" Type="http://schemas.openxmlformats.org/officeDocument/2006/relationships/slideLayout" Target="../slideLayouts/slideLayout256.xml"/><Relationship Id="rId28" Type="http://schemas.openxmlformats.org/officeDocument/2006/relationships/slideLayout" Target="../slideLayouts/slideLayout261.xml"/><Relationship Id="rId36" Type="http://schemas.openxmlformats.org/officeDocument/2006/relationships/slideLayout" Target="../slideLayouts/slideLayout269.xml"/><Relationship Id="rId49" Type="http://schemas.openxmlformats.org/officeDocument/2006/relationships/slideLayout" Target="../slideLayouts/slideLayout282.xml"/><Relationship Id="rId57" Type="http://schemas.openxmlformats.org/officeDocument/2006/relationships/slideLayout" Target="../slideLayouts/slideLayout290.xml"/><Relationship Id="rId10" Type="http://schemas.openxmlformats.org/officeDocument/2006/relationships/slideLayout" Target="../slideLayouts/slideLayout243.xml"/><Relationship Id="rId31" Type="http://schemas.openxmlformats.org/officeDocument/2006/relationships/slideLayout" Target="../slideLayouts/slideLayout264.xml"/><Relationship Id="rId44" Type="http://schemas.openxmlformats.org/officeDocument/2006/relationships/slideLayout" Target="../slideLayouts/slideLayout277.xml"/><Relationship Id="rId52" Type="http://schemas.openxmlformats.org/officeDocument/2006/relationships/slideLayout" Target="../slideLayouts/slideLayout285.xml"/><Relationship Id="rId60" Type="http://schemas.openxmlformats.org/officeDocument/2006/relationships/slideLayout" Target="../slideLayouts/slideLayout293.xml"/><Relationship Id="rId65" Type="http://schemas.openxmlformats.org/officeDocument/2006/relationships/slideLayout" Target="../slideLayouts/slideLayout298.xml"/><Relationship Id="rId73" Type="http://schemas.openxmlformats.org/officeDocument/2006/relationships/slideLayout" Target="../slideLayouts/slideLayout306.xml"/><Relationship Id="rId78" Type="http://schemas.openxmlformats.org/officeDocument/2006/relationships/slideLayout" Target="../slideLayouts/slideLayout311.xml"/><Relationship Id="rId81" Type="http://schemas.openxmlformats.org/officeDocument/2006/relationships/slideLayout" Target="../slideLayouts/slideLayout314.xml"/><Relationship Id="rId4" Type="http://schemas.openxmlformats.org/officeDocument/2006/relationships/slideLayout" Target="../slideLayouts/slideLayout237.xml"/><Relationship Id="rId9" Type="http://schemas.openxmlformats.org/officeDocument/2006/relationships/slideLayout" Target="../slideLayouts/slideLayout242.xml"/><Relationship Id="rId13" Type="http://schemas.openxmlformats.org/officeDocument/2006/relationships/slideLayout" Target="../slideLayouts/slideLayout246.xml"/><Relationship Id="rId18" Type="http://schemas.openxmlformats.org/officeDocument/2006/relationships/slideLayout" Target="../slideLayouts/slideLayout251.xml"/><Relationship Id="rId39" Type="http://schemas.openxmlformats.org/officeDocument/2006/relationships/slideLayout" Target="../slideLayouts/slideLayout272.xml"/><Relationship Id="rId34" Type="http://schemas.openxmlformats.org/officeDocument/2006/relationships/slideLayout" Target="../slideLayouts/slideLayout267.xml"/><Relationship Id="rId50" Type="http://schemas.openxmlformats.org/officeDocument/2006/relationships/slideLayout" Target="../slideLayouts/slideLayout283.xml"/><Relationship Id="rId55" Type="http://schemas.openxmlformats.org/officeDocument/2006/relationships/slideLayout" Target="../slideLayouts/slideLayout288.xml"/><Relationship Id="rId76" Type="http://schemas.openxmlformats.org/officeDocument/2006/relationships/slideLayout" Target="../slideLayouts/slideLayout309.xml"/><Relationship Id="rId7" Type="http://schemas.openxmlformats.org/officeDocument/2006/relationships/slideLayout" Target="../slideLayouts/slideLayout240.xml"/><Relationship Id="rId71" Type="http://schemas.openxmlformats.org/officeDocument/2006/relationships/slideLayout" Target="../slideLayouts/slideLayout304.xml"/><Relationship Id="rId2" Type="http://schemas.openxmlformats.org/officeDocument/2006/relationships/slideLayout" Target="../slideLayouts/slideLayout235.xml"/><Relationship Id="rId29" Type="http://schemas.openxmlformats.org/officeDocument/2006/relationships/slideLayout" Target="../slideLayouts/slideLayout262.xml"/><Relationship Id="rId24" Type="http://schemas.openxmlformats.org/officeDocument/2006/relationships/slideLayout" Target="../slideLayouts/slideLayout257.xml"/><Relationship Id="rId40" Type="http://schemas.openxmlformats.org/officeDocument/2006/relationships/slideLayout" Target="../slideLayouts/slideLayout273.xml"/><Relationship Id="rId45" Type="http://schemas.openxmlformats.org/officeDocument/2006/relationships/slideLayout" Target="../slideLayouts/slideLayout278.xml"/><Relationship Id="rId66" Type="http://schemas.openxmlformats.org/officeDocument/2006/relationships/slideLayout" Target="../slideLayouts/slideLayout299.xml"/><Relationship Id="rId61" Type="http://schemas.openxmlformats.org/officeDocument/2006/relationships/slideLayout" Target="../slideLayouts/slideLayout294.xml"/><Relationship Id="rId82" Type="http://schemas.openxmlformats.org/officeDocument/2006/relationships/slideLayout" Target="../slideLayouts/slideLayout31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5.xml"/><Relationship Id="rId13" Type="http://schemas.openxmlformats.org/officeDocument/2006/relationships/slideLayout" Target="../slideLayouts/slideLayout330.xml"/><Relationship Id="rId3" Type="http://schemas.openxmlformats.org/officeDocument/2006/relationships/slideLayout" Target="../slideLayouts/slideLayout320.xml"/><Relationship Id="rId7" Type="http://schemas.openxmlformats.org/officeDocument/2006/relationships/slideLayout" Target="../slideLayouts/slideLayout324.xml"/><Relationship Id="rId12" Type="http://schemas.openxmlformats.org/officeDocument/2006/relationships/slideLayout" Target="../slideLayouts/slideLayout329.xml"/><Relationship Id="rId2" Type="http://schemas.openxmlformats.org/officeDocument/2006/relationships/slideLayout" Target="../slideLayouts/slideLayout319.xml"/><Relationship Id="rId1" Type="http://schemas.openxmlformats.org/officeDocument/2006/relationships/slideLayout" Target="../slideLayouts/slideLayout318.xml"/><Relationship Id="rId6" Type="http://schemas.openxmlformats.org/officeDocument/2006/relationships/slideLayout" Target="../slideLayouts/slideLayout323.xml"/><Relationship Id="rId11" Type="http://schemas.openxmlformats.org/officeDocument/2006/relationships/slideLayout" Target="../slideLayouts/slideLayout328.xml"/><Relationship Id="rId5" Type="http://schemas.openxmlformats.org/officeDocument/2006/relationships/slideLayout" Target="../slideLayouts/slideLayout322.xml"/><Relationship Id="rId10" Type="http://schemas.openxmlformats.org/officeDocument/2006/relationships/slideLayout" Target="../slideLayouts/slideLayout327.xml"/><Relationship Id="rId4" Type="http://schemas.openxmlformats.org/officeDocument/2006/relationships/slideLayout" Target="../slideLayouts/slideLayout321.xml"/><Relationship Id="rId9" Type="http://schemas.openxmlformats.org/officeDocument/2006/relationships/slideLayout" Target="../slideLayouts/slideLayout326.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26" Type="http://schemas.openxmlformats.org/officeDocument/2006/relationships/slideLayout" Target="../slideLayouts/slideLayout356.xml"/><Relationship Id="rId21" Type="http://schemas.openxmlformats.org/officeDocument/2006/relationships/slideLayout" Target="../slideLayouts/slideLayout351.xml"/><Relationship Id="rId42" Type="http://schemas.openxmlformats.org/officeDocument/2006/relationships/slideLayout" Target="../slideLayouts/slideLayout372.xml"/><Relationship Id="rId47" Type="http://schemas.openxmlformats.org/officeDocument/2006/relationships/slideLayout" Target="../slideLayouts/slideLayout377.xml"/><Relationship Id="rId63" Type="http://schemas.openxmlformats.org/officeDocument/2006/relationships/slideLayout" Target="../slideLayouts/slideLayout393.xml"/><Relationship Id="rId68" Type="http://schemas.openxmlformats.org/officeDocument/2006/relationships/slideLayout" Target="../slideLayouts/slideLayout398.xml"/><Relationship Id="rId84" Type="http://schemas.openxmlformats.org/officeDocument/2006/relationships/slideLayout" Target="../slideLayouts/slideLayout414.xml"/><Relationship Id="rId89" Type="http://schemas.openxmlformats.org/officeDocument/2006/relationships/slideLayout" Target="../slideLayouts/slideLayout419.xml"/><Relationship Id="rId16" Type="http://schemas.openxmlformats.org/officeDocument/2006/relationships/slideLayout" Target="../slideLayouts/slideLayout346.xml"/><Relationship Id="rId11" Type="http://schemas.openxmlformats.org/officeDocument/2006/relationships/slideLayout" Target="../slideLayouts/slideLayout341.xml"/><Relationship Id="rId32" Type="http://schemas.openxmlformats.org/officeDocument/2006/relationships/slideLayout" Target="../slideLayouts/slideLayout362.xml"/><Relationship Id="rId37" Type="http://schemas.openxmlformats.org/officeDocument/2006/relationships/slideLayout" Target="../slideLayouts/slideLayout367.xml"/><Relationship Id="rId53" Type="http://schemas.openxmlformats.org/officeDocument/2006/relationships/slideLayout" Target="../slideLayouts/slideLayout383.xml"/><Relationship Id="rId58" Type="http://schemas.openxmlformats.org/officeDocument/2006/relationships/slideLayout" Target="../slideLayouts/slideLayout388.xml"/><Relationship Id="rId74" Type="http://schemas.openxmlformats.org/officeDocument/2006/relationships/slideLayout" Target="../slideLayouts/slideLayout404.xml"/><Relationship Id="rId79" Type="http://schemas.openxmlformats.org/officeDocument/2006/relationships/slideLayout" Target="../slideLayouts/slideLayout409.xml"/><Relationship Id="rId5" Type="http://schemas.openxmlformats.org/officeDocument/2006/relationships/slideLayout" Target="../slideLayouts/slideLayout335.xml"/><Relationship Id="rId90" Type="http://schemas.openxmlformats.org/officeDocument/2006/relationships/slideLayout" Target="../slideLayouts/slideLayout420.xml"/><Relationship Id="rId95" Type="http://schemas.openxmlformats.org/officeDocument/2006/relationships/theme" Target="../theme/theme8.xml"/><Relationship Id="rId22" Type="http://schemas.openxmlformats.org/officeDocument/2006/relationships/slideLayout" Target="../slideLayouts/slideLayout352.xml"/><Relationship Id="rId27" Type="http://schemas.openxmlformats.org/officeDocument/2006/relationships/slideLayout" Target="../slideLayouts/slideLayout357.xml"/><Relationship Id="rId43" Type="http://schemas.openxmlformats.org/officeDocument/2006/relationships/slideLayout" Target="../slideLayouts/slideLayout373.xml"/><Relationship Id="rId48" Type="http://schemas.openxmlformats.org/officeDocument/2006/relationships/slideLayout" Target="../slideLayouts/slideLayout378.xml"/><Relationship Id="rId64" Type="http://schemas.openxmlformats.org/officeDocument/2006/relationships/slideLayout" Target="../slideLayouts/slideLayout394.xml"/><Relationship Id="rId69" Type="http://schemas.openxmlformats.org/officeDocument/2006/relationships/slideLayout" Target="../slideLayouts/slideLayout399.xml"/><Relationship Id="rId8" Type="http://schemas.openxmlformats.org/officeDocument/2006/relationships/slideLayout" Target="../slideLayouts/slideLayout338.xml"/><Relationship Id="rId51" Type="http://schemas.openxmlformats.org/officeDocument/2006/relationships/slideLayout" Target="../slideLayouts/slideLayout381.xml"/><Relationship Id="rId72" Type="http://schemas.openxmlformats.org/officeDocument/2006/relationships/slideLayout" Target="../slideLayouts/slideLayout402.xml"/><Relationship Id="rId80" Type="http://schemas.openxmlformats.org/officeDocument/2006/relationships/slideLayout" Target="../slideLayouts/slideLayout410.xml"/><Relationship Id="rId85" Type="http://schemas.openxmlformats.org/officeDocument/2006/relationships/slideLayout" Target="../slideLayouts/slideLayout415.xml"/><Relationship Id="rId93" Type="http://schemas.openxmlformats.org/officeDocument/2006/relationships/slideLayout" Target="../slideLayouts/slideLayout423.xml"/><Relationship Id="rId3" Type="http://schemas.openxmlformats.org/officeDocument/2006/relationships/slideLayout" Target="../slideLayouts/slideLayout333.xml"/><Relationship Id="rId12" Type="http://schemas.openxmlformats.org/officeDocument/2006/relationships/slideLayout" Target="../slideLayouts/slideLayout342.xml"/><Relationship Id="rId17" Type="http://schemas.openxmlformats.org/officeDocument/2006/relationships/slideLayout" Target="../slideLayouts/slideLayout347.xml"/><Relationship Id="rId25" Type="http://schemas.openxmlformats.org/officeDocument/2006/relationships/slideLayout" Target="../slideLayouts/slideLayout355.xml"/><Relationship Id="rId33" Type="http://schemas.openxmlformats.org/officeDocument/2006/relationships/slideLayout" Target="../slideLayouts/slideLayout363.xml"/><Relationship Id="rId38" Type="http://schemas.openxmlformats.org/officeDocument/2006/relationships/slideLayout" Target="../slideLayouts/slideLayout368.xml"/><Relationship Id="rId46" Type="http://schemas.openxmlformats.org/officeDocument/2006/relationships/slideLayout" Target="../slideLayouts/slideLayout376.xml"/><Relationship Id="rId59" Type="http://schemas.openxmlformats.org/officeDocument/2006/relationships/slideLayout" Target="../slideLayouts/slideLayout389.xml"/><Relationship Id="rId67" Type="http://schemas.openxmlformats.org/officeDocument/2006/relationships/slideLayout" Target="../slideLayouts/slideLayout397.xml"/><Relationship Id="rId20" Type="http://schemas.openxmlformats.org/officeDocument/2006/relationships/slideLayout" Target="../slideLayouts/slideLayout350.xml"/><Relationship Id="rId41" Type="http://schemas.openxmlformats.org/officeDocument/2006/relationships/slideLayout" Target="../slideLayouts/slideLayout371.xml"/><Relationship Id="rId54" Type="http://schemas.openxmlformats.org/officeDocument/2006/relationships/slideLayout" Target="../slideLayouts/slideLayout384.xml"/><Relationship Id="rId62" Type="http://schemas.openxmlformats.org/officeDocument/2006/relationships/slideLayout" Target="../slideLayouts/slideLayout392.xml"/><Relationship Id="rId70" Type="http://schemas.openxmlformats.org/officeDocument/2006/relationships/slideLayout" Target="../slideLayouts/slideLayout400.xml"/><Relationship Id="rId75" Type="http://schemas.openxmlformats.org/officeDocument/2006/relationships/slideLayout" Target="../slideLayouts/slideLayout405.xml"/><Relationship Id="rId83" Type="http://schemas.openxmlformats.org/officeDocument/2006/relationships/slideLayout" Target="../slideLayouts/slideLayout413.xml"/><Relationship Id="rId88" Type="http://schemas.openxmlformats.org/officeDocument/2006/relationships/slideLayout" Target="../slideLayouts/slideLayout418.xml"/><Relationship Id="rId91" Type="http://schemas.openxmlformats.org/officeDocument/2006/relationships/slideLayout" Target="../slideLayouts/slideLayout421.xml"/><Relationship Id="rId1" Type="http://schemas.openxmlformats.org/officeDocument/2006/relationships/slideLayout" Target="../slideLayouts/slideLayout331.xml"/><Relationship Id="rId6" Type="http://schemas.openxmlformats.org/officeDocument/2006/relationships/slideLayout" Target="../slideLayouts/slideLayout336.xml"/><Relationship Id="rId15" Type="http://schemas.openxmlformats.org/officeDocument/2006/relationships/slideLayout" Target="../slideLayouts/slideLayout345.xml"/><Relationship Id="rId23" Type="http://schemas.openxmlformats.org/officeDocument/2006/relationships/slideLayout" Target="../slideLayouts/slideLayout353.xml"/><Relationship Id="rId28" Type="http://schemas.openxmlformats.org/officeDocument/2006/relationships/slideLayout" Target="../slideLayouts/slideLayout358.xml"/><Relationship Id="rId36" Type="http://schemas.openxmlformats.org/officeDocument/2006/relationships/slideLayout" Target="../slideLayouts/slideLayout366.xml"/><Relationship Id="rId49" Type="http://schemas.openxmlformats.org/officeDocument/2006/relationships/slideLayout" Target="../slideLayouts/slideLayout379.xml"/><Relationship Id="rId57" Type="http://schemas.openxmlformats.org/officeDocument/2006/relationships/slideLayout" Target="../slideLayouts/slideLayout387.xml"/><Relationship Id="rId10" Type="http://schemas.openxmlformats.org/officeDocument/2006/relationships/slideLayout" Target="../slideLayouts/slideLayout340.xml"/><Relationship Id="rId31" Type="http://schemas.openxmlformats.org/officeDocument/2006/relationships/slideLayout" Target="../slideLayouts/slideLayout361.xml"/><Relationship Id="rId44" Type="http://schemas.openxmlformats.org/officeDocument/2006/relationships/slideLayout" Target="../slideLayouts/slideLayout374.xml"/><Relationship Id="rId52" Type="http://schemas.openxmlformats.org/officeDocument/2006/relationships/slideLayout" Target="../slideLayouts/slideLayout382.xml"/><Relationship Id="rId60" Type="http://schemas.openxmlformats.org/officeDocument/2006/relationships/slideLayout" Target="../slideLayouts/slideLayout390.xml"/><Relationship Id="rId65" Type="http://schemas.openxmlformats.org/officeDocument/2006/relationships/slideLayout" Target="../slideLayouts/slideLayout395.xml"/><Relationship Id="rId73" Type="http://schemas.openxmlformats.org/officeDocument/2006/relationships/slideLayout" Target="../slideLayouts/slideLayout403.xml"/><Relationship Id="rId78" Type="http://schemas.openxmlformats.org/officeDocument/2006/relationships/slideLayout" Target="../slideLayouts/slideLayout408.xml"/><Relationship Id="rId81" Type="http://schemas.openxmlformats.org/officeDocument/2006/relationships/slideLayout" Target="../slideLayouts/slideLayout411.xml"/><Relationship Id="rId86" Type="http://schemas.openxmlformats.org/officeDocument/2006/relationships/slideLayout" Target="../slideLayouts/slideLayout416.xml"/><Relationship Id="rId94" Type="http://schemas.openxmlformats.org/officeDocument/2006/relationships/slideLayout" Target="../slideLayouts/slideLayout424.xml"/><Relationship Id="rId4" Type="http://schemas.openxmlformats.org/officeDocument/2006/relationships/slideLayout" Target="../slideLayouts/slideLayout334.xml"/><Relationship Id="rId9" Type="http://schemas.openxmlformats.org/officeDocument/2006/relationships/slideLayout" Target="../slideLayouts/slideLayout339.xml"/><Relationship Id="rId13" Type="http://schemas.openxmlformats.org/officeDocument/2006/relationships/slideLayout" Target="../slideLayouts/slideLayout343.xml"/><Relationship Id="rId18" Type="http://schemas.openxmlformats.org/officeDocument/2006/relationships/slideLayout" Target="../slideLayouts/slideLayout348.xml"/><Relationship Id="rId39" Type="http://schemas.openxmlformats.org/officeDocument/2006/relationships/slideLayout" Target="../slideLayouts/slideLayout369.xml"/><Relationship Id="rId34" Type="http://schemas.openxmlformats.org/officeDocument/2006/relationships/slideLayout" Target="../slideLayouts/slideLayout364.xml"/><Relationship Id="rId50" Type="http://schemas.openxmlformats.org/officeDocument/2006/relationships/slideLayout" Target="../slideLayouts/slideLayout380.xml"/><Relationship Id="rId55" Type="http://schemas.openxmlformats.org/officeDocument/2006/relationships/slideLayout" Target="../slideLayouts/slideLayout385.xml"/><Relationship Id="rId76" Type="http://schemas.openxmlformats.org/officeDocument/2006/relationships/slideLayout" Target="../slideLayouts/slideLayout406.xml"/><Relationship Id="rId7" Type="http://schemas.openxmlformats.org/officeDocument/2006/relationships/slideLayout" Target="../slideLayouts/slideLayout337.xml"/><Relationship Id="rId71" Type="http://schemas.openxmlformats.org/officeDocument/2006/relationships/slideLayout" Target="../slideLayouts/slideLayout401.xml"/><Relationship Id="rId92" Type="http://schemas.openxmlformats.org/officeDocument/2006/relationships/slideLayout" Target="../slideLayouts/slideLayout422.xml"/><Relationship Id="rId2" Type="http://schemas.openxmlformats.org/officeDocument/2006/relationships/slideLayout" Target="../slideLayouts/slideLayout332.xml"/><Relationship Id="rId29" Type="http://schemas.openxmlformats.org/officeDocument/2006/relationships/slideLayout" Target="../slideLayouts/slideLayout359.xml"/><Relationship Id="rId24" Type="http://schemas.openxmlformats.org/officeDocument/2006/relationships/slideLayout" Target="../slideLayouts/slideLayout354.xml"/><Relationship Id="rId40" Type="http://schemas.openxmlformats.org/officeDocument/2006/relationships/slideLayout" Target="../slideLayouts/slideLayout370.xml"/><Relationship Id="rId45" Type="http://schemas.openxmlformats.org/officeDocument/2006/relationships/slideLayout" Target="../slideLayouts/slideLayout375.xml"/><Relationship Id="rId66" Type="http://schemas.openxmlformats.org/officeDocument/2006/relationships/slideLayout" Target="../slideLayouts/slideLayout396.xml"/><Relationship Id="rId87" Type="http://schemas.openxmlformats.org/officeDocument/2006/relationships/slideLayout" Target="../slideLayouts/slideLayout417.xml"/><Relationship Id="rId61" Type="http://schemas.openxmlformats.org/officeDocument/2006/relationships/slideLayout" Target="../slideLayouts/slideLayout391.xml"/><Relationship Id="rId82" Type="http://schemas.openxmlformats.org/officeDocument/2006/relationships/slideLayout" Target="../slideLayouts/slideLayout412.xml"/><Relationship Id="rId19" Type="http://schemas.openxmlformats.org/officeDocument/2006/relationships/slideLayout" Target="../slideLayouts/slideLayout349.xml"/><Relationship Id="rId14" Type="http://schemas.openxmlformats.org/officeDocument/2006/relationships/slideLayout" Target="../slideLayouts/slideLayout344.xml"/><Relationship Id="rId30" Type="http://schemas.openxmlformats.org/officeDocument/2006/relationships/slideLayout" Target="../slideLayouts/slideLayout360.xml"/><Relationship Id="rId35" Type="http://schemas.openxmlformats.org/officeDocument/2006/relationships/slideLayout" Target="../slideLayouts/slideLayout365.xml"/><Relationship Id="rId56" Type="http://schemas.openxmlformats.org/officeDocument/2006/relationships/slideLayout" Target="../slideLayouts/slideLayout386.xml"/><Relationship Id="rId77" Type="http://schemas.openxmlformats.org/officeDocument/2006/relationships/slideLayout" Target="../slideLayouts/slideLayout407.xml"/></Relationships>
</file>

<file path=ppt/slideMasters/_rels/slideMaster9.xml.rels><?xml version="1.0" encoding="UTF-8" standalone="yes"?>
<Relationships xmlns="http://schemas.openxmlformats.org/package/2006/relationships"><Relationship Id="rId26" Type="http://schemas.openxmlformats.org/officeDocument/2006/relationships/slideLayout" Target="../slideLayouts/slideLayout450.xml"/><Relationship Id="rId21" Type="http://schemas.openxmlformats.org/officeDocument/2006/relationships/slideLayout" Target="../slideLayouts/slideLayout445.xml"/><Relationship Id="rId42" Type="http://schemas.openxmlformats.org/officeDocument/2006/relationships/slideLayout" Target="../slideLayouts/slideLayout466.xml"/><Relationship Id="rId47" Type="http://schemas.openxmlformats.org/officeDocument/2006/relationships/slideLayout" Target="../slideLayouts/slideLayout471.xml"/><Relationship Id="rId63" Type="http://schemas.openxmlformats.org/officeDocument/2006/relationships/slideLayout" Target="../slideLayouts/slideLayout487.xml"/><Relationship Id="rId68" Type="http://schemas.openxmlformats.org/officeDocument/2006/relationships/slideLayout" Target="../slideLayouts/slideLayout492.xml"/><Relationship Id="rId84" Type="http://schemas.openxmlformats.org/officeDocument/2006/relationships/slideLayout" Target="../slideLayouts/slideLayout508.xml"/><Relationship Id="rId89" Type="http://schemas.openxmlformats.org/officeDocument/2006/relationships/slideLayout" Target="../slideLayouts/slideLayout513.xml"/><Relationship Id="rId16" Type="http://schemas.openxmlformats.org/officeDocument/2006/relationships/slideLayout" Target="../slideLayouts/slideLayout440.xml"/><Relationship Id="rId11" Type="http://schemas.openxmlformats.org/officeDocument/2006/relationships/slideLayout" Target="../slideLayouts/slideLayout435.xml"/><Relationship Id="rId32" Type="http://schemas.openxmlformats.org/officeDocument/2006/relationships/slideLayout" Target="../slideLayouts/slideLayout456.xml"/><Relationship Id="rId37" Type="http://schemas.openxmlformats.org/officeDocument/2006/relationships/slideLayout" Target="../slideLayouts/slideLayout461.xml"/><Relationship Id="rId53" Type="http://schemas.openxmlformats.org/officeDocument/2006/relationships/slideLayout" Target="../slideLayouts/slideLayout477.xml"/><Relationship Id="rId58" Type="http://schemas.openxmlformats.org/officeDocument/2006/relationships/slideLayout" Target="../slideLayouts/slideLayout482.xml"/><Relationship Id="rId74" Type="http://schemas.openxmlformats.org/officeDocument/2006/relationships/slideLayout" Target="../slideLayouts/slideLayout498.xml"/><Relationship Id="rId79" Type="http://schemas.openxmlformats.org/officeDocument/2006/relationships/slideLayout" Target="../slideLayouts/slideLayout503.xml"/><Relationship Id="rId5" Type="http://schemas.openxmlformats.org/officeDocument/2006/relationships/slideLayout" Target="../slideLayouts/slideLayout429.xml"/><Relationship Id="rId90" Type="http://schemas.openxmlformats.org/officeDocument/2006/relationships/slideLayout" Target="../slideLayouts/slideLayout514.xml"/><Relationship Id="rId14" Type="http://schemas.openxmlformats.org/officeDocument/2006/relationships/slideLayout" Target="../slideLayouts/slideLayout438.xml"/><Relationship Id="rId22" Type="http://schemas.openxmlformats.org/officeDocument/2006/relationships/slideLayout" Target="../slideLayouts/slideLayout446.xml"/><Relationship Id="rId27" Type="http://schemas.openxmlformats.org/officeDocument/2006/relationships/slideLayout" Target="../slideLayouts/slideLayout451.xml"/><Relationship Id="rId30" Type="http://schemas.openxmlformats.org/officeDocument/2006/relationships/slideLayout" Target="../slideLayouts/slideLayout454.xml"/><Relationship Id="rId35" Type="http://schemas.openxmlformats.org/officeDocument/2006/relationships/slideLayout" Target="../slideLayouts/slideLayout459.xml"/><Relationship Id="rId43" Type="http://schemas.openxmlformats.org/officeDocument/2006/relationships/slideLayout" Target="../slideLayouts/slideLayout467.xml"/><Relationship Id="rId48" Type="http://schemas.openxmlformats.org/officeDocument/2006/relationships/slideLayout" Target="../slideLayouts/slideLayout472.xml"/><Relationship Id="rId56" Type="http://schemas.openxmlformats.org/officeDocument/2006/relationships/slideLayout" Target="../slideLayouts/slideLayout480.xml"/><Relationship Id="rId64" Type="http://schemas.openxmlformats.org/officeDocument/2006/relationships/slideLayout" Target="../slideLayouts/slideLayout488.xml"/><Relationship Id="rId69" Type="http://schemas.openxmlformats.org/officeDocument/2006/relationships/slideLayout" Target="../slideLayouts/slideLayout493.xml"/><Relationship Id="rId77" Type="http://schemas.openxmlformats.org/officeDocument/2006/relationships/slideLayout" Target="../slideLayouts/slideLayout501.xml"/><Relationship Id="rId8" Type="http://schemas.openxmlformats.org/officeDocument/2006/relationships/slideLayout" Target="../slideLayouts/slideLayout432.xml"/><Relationship Id="rId51" Type="http://schemas.openxmlformats.org/officeDocument/2006/relationships/slideLayout" Target="../slideLayouts/slideLayout475.xml"/><Relationship Id="rId72" Type="http://schemas.openxmlformats.org/officeDocument/2006/relationships/slideLayout" Target="../slideLayouts/slideLayout496.xml"/><Relationship Id="rId80" Type="http://schemas.openxmlformats.org/officeDocument/2006/relationships/slideLayout" Target="../slideLayouts/slideLayout504.xml"/><Relationship Id="rId85" Type="http://schemas.openxmlformats.org/officeDocument/2006/relationships/slideLayout" Target="../slideLayouts/slideLayout509.xml"/><Relationship Id="rId3" Type="http://schemas.openxmlformats.org/officeDocument/2006/relationships/slideLayout" Target="../slideLayouts/slideLayout427.xml"/><Relationship Id="rId12" Type="http://schemas.openxmlformats.org/officeDocument/2006/relationships/slideLayout" Target="../slideLayouts/slideLayout436.xml"/><Relationship Id="rId17" Type="http://schemas.openxmlformats.org/officeDocument/2006/relationships/slideLayout" Target="../slideLayouts/slideLayout441.xml"/><Relationship Id="rId25" Type="http://schemas.openxmlformats.org/officeDocument/2006/relationships/slideLayout" Target="../slideLayouts/slideLayout449.xml"/><Relationship Id="rId33" Type="http://schemas.openxmlformats.org/officeDocument/2006/relationships/slideLayout" Target="../slideLayouts/slideLayout457.xml"/><Relationship Id="rId38" Type="http://schemas.openxmlformats.org/officeDocument/2006/relationships/slideLayout" Target="../slideLayouts/slideLayout462.xml"/><Relationship Id="rId46" Type="http://schemas.openxmlformats.org/officeDocument/2006/relationships/slideLayout" Target="../slideLayouts/slideLayout470.xml"/><Relationship Id="rId59" Type="http://schemas.openxmlformats.org/officeDocument/2006/relationships/slideLayout" Target="../slideLayouts/slideLayout483.xml"/><Relationship Id="rId67" Type="http://schemas.openxmlformats.org/officeDocument/2006/relationships/slideLayout" Target="../slideLayouts/slideLayout491.xml"/><Relationship Id="rId20" Type="http://schemas.openxmlformats.org/officeDocument/2006/relationships/slideLayout" Target="../slideLayouts/slideLayout444.xml"/><Relationship Id="rId41" Type="http://schemas.openxmlformats.org/officeDocument/2006/relationships/slideLayout" Target="../slideLayouts/slideLayout465.xml"/><Relationship Id="rId54" Type="http://schemas.openxmlformats.org/officeDocument/2006/relationships/slideLayout" Target="../slideLayouts/slideLayout478.xml"/><Relationship Id="rId62" Type="http://schemas.openxmlformats.org/officeDocument/2006/relationships/slideLayout" Target="../slideLayouts/slideLayout486.xml"/><Relationship Id="rId70" Type="http://schemas.openxmlformats.org/officeDocument/2006/relationships/slideLayout" Target="../slideLayouts/slideLayout494.xml"/><Relationship Id="rId75" Type="http://schemas.openxmlformats.org/officeDocument/2006/relationships/slideLayout" Target="../slideLayouts/slideLayout499.xml"/><Relationship Id="rId83" Type="http://schemas.openxmlformats.org/officeDocument/2006/relationships/slideLayout" Target="../slideLayouts/slideLayout507.xml"/><Relationship Id="rId88" Type="http://schemas.openxmlformats.org/officeDocument/2006/relationships/slideLayout" Target="../slideLayouts/slideLayout512.xml"/><Relationship Id="rId91" Type="http://schemas.openxmlformats.org/officeDocument/2006/relationships/theme" Target="../theme/theme9.xml"/><Relationship Id="rId1" Type="http://schemas.openxmlformats.org/officeDocument/2006/relationships/slideLayout" Target="../slideLayouts/slideLayout425.xml"/><Relationship Id="rId6" Type="http://schemas.openxmlformats.org/officeDocument/2006/relationships/slideLayout" Target="../slideLayouts/slideLayout430.xml"/><Relationship Id="rId15" Type="http://schemas.openxmlformats.org/officeDocument/2006/relationships/slideLayout" Target="../slideLayouts/slideLayout439.xml"/><Relationship Id="rId23" Type="http://schemas.openxmlformats.org/officeDocument/2006/relationships/slideLayout" Target="../slideLayouts/slideLayout447.xml"/><Relationship Id="rId28" Type="http://schemas.openxmlformats.org/officeDocument/2006/relationships/slideLayout" Target="../slideLayouts/slideLayout452.xml"/><Relationship Id="rId36" Type="http://schemas.openxmlformats.org/officeDocument/2006/relationships/slideLayout" Target="../slideLayouts/slideLayout460.xml"/><Relationship Id="rId49" Type="http://schemas.openxmlformats.org/officeDocument/2006/relationships/slideLayout" Target="../slideLayouts/slideLayout473.xml"/><Relationship Id="rId57" Type="http://schemas.openxmlformats.org/officeDocument/2006/relationships/slideLayout" Target="../slideLayouts/slideLayout481.xml"/><Relationship Id="rId10" Type="http://schemas.openxmlformats.org/officeDocument/2006/relationships/slideLayout" Target="../slideLayouts/slideLayout434.xml"/><Relationship Id="rId31" Type="http://schemas.openxmlformats.org/officeDocument/2006/relationships/slideLayout" Target="../slideLayouts/slideLayout455.xml"/><Relationship Id="rId44" Type="http://schemas.openxmlformats.org/officeDocument/2006/relationships/slideLayout" Target="../slideLayouts/slideLayout468.xml"/><Relationship Id="rId52" Type="http://schemas.openxmlformats.org/officeDocument/2006/relationships/slideLayout" Target="../slideLayouts/slideLayout476.xml"/><Relationship Id="rId60" Type="http://schemas.openxmlformats.org/officeDocument/2006/relationships/slideLayout" Target="../slideLayouts/slideLayout484.xml"/><Relationship Id="rId65" Type="http://schemas.openxmlformats.org/officeDocument/2006/relationships/slideLayout" Target="../slideLayouts/slideLayout489.xml"/><Relationship Id="rId73" Type="http://schemas.openxmlformats.org/officeDocument/2006/relationships/slideLayout" Target="../slideLayouts/slideLayout497.xml"/><Relationship Id="rId78" Type="http://schemas.openxmlformats.org/officeDocument/2006/relationships/slideLayout" Target="../slideLayouts/slideLayout502.xml"/><Relationship Id="rId81" Type="http://schemas.openxmlformats.org/officeDocument/2006/relationships/slideLayout" Target="../slideLayouts/slideLayout505.xml"/><Relationship Id="rId86" Type="http://schemas.openxmlformats.org/officeDocument/2006/relationships/slideLayout" Target="../slideLayouts/slideLayout510.xml"/><Relationship Id="rId4" Type="http://schemas.openxmlformats.org/officeDocument/2006/relationships/slideLayout" Target="../slideLayouts/slideLayout428.xml"/><Relationship Id="rId9" Type="http://schemas.openxmlformats.org/officeDocument/2006/relationships/slideLayout" Target="../slideLayouts/slideLayout433.xml"/><Relationship Id="rId13" Type="http://schemas.openxmlformats.org/officeDocument/2006/relationships/slideLayout" Target="../slideLayouts/slideLayout437.xml"/><Relationship Id="rId18" Type="http://schemas.openxmlformats.org/officeDocument/2006/relationships/slideLayout" Target="../slideLayouts/slideLayout442.xml"/><Relationship Id="rId39" Type="http://schemas.openxmlformats.org/officeDocument/2006/relationships/slideLayout" Target="../slideLayouts/slideLayout463.xml"/><Relationship Id="rId34" Type="http://schemas.openxmlformats.org/officeDocument/2006/relationships/slideLayout" Target="../slideLayouts/slideLayout458.xml"/><Relationship Id="rId50" Type="http://schemas.openxmlformats.org/officeDocument/2006/relationships/slideLayout" Target="../slideLayouts/slideLayout474.xml"/><Relationship Id="rId55" Type="http://schemas.openxmlformats.org/officeDocument/2006/relationships/slideLayout" Target="../slideLayouts/slideLayout479.xml"/><Relationship Id="rId76" Type="http://schemas.openxmlformats.org/officeDocument/2006/relationships/slideLayout" Target="../slideLayouts/slideLayout500.xml"/><Relationship Id="rId7" Type="http://schemas.openxmlformats.org/officeDocument/2006/relationships/slideLayout" Target="../slideLayouts/slideLayout431.xml"/><Relationship Id="rId71" Type="http://schemas.openxmlformats.org/officeDocument/2006/relationships/slideLayout" Target="../slideLayouts/slideLayout495.xml"/><Relationship Id="rId2" Type="http://schemas.openxmlformats.org/officeDocument/2006/relationships/slideLayout" Target="../slideLayouts/slideLayout426.xml"/><Relationship Id="rId29" Type="http://schemas.openxmlformats.org/officeDocument/2006/relationships/slideLayout" Target="../slideLayouts/slideLayout453.xml"/><Relationship Id="rId24" Type="http://schemas.openxmlformats.org/officeDocument/2006/relationships/slideLayout" Target="../slideLayouts/slideLayout448.xml"/><Relationship Id="rId40" Type="http://schemas.openxmlformats.org/officeDocument/2006/relationships/slideLayout" Target="../slideLayouts/slideLayout464.xml"/><Relationship Id="rId45" Type="http://schemas.openxmlformats.org/officeDocument/2006/relationships/slideLayout" Target="../slideLayouts/slideLayout469.xml"/><Relationship Id="rId66" Type="http://schemas.openxmlformats.org/officeDocument/2006/relationships/slideLayout" Target="../slideLayouts/slideLayout490.xml"/><Relationship Id="rId87" Type="http://schemas.openxmlformats.org/officeDocument/2006/relationships/slideLayout" Target="../slideLayouts/slideLayout511.xml"/><Relationship Id="rId61" Type="http://schemas.openxmlformats.org/officeDocument/2006/relationships/slideLayout" Target="../slideLayouts/slideLayout485.xml"/><Relationship Id="rId82" Type="http://schemas.openxmlformats.org/officeDocument/2006/relationships/slideLayout" Target="../slideLayouts/slideLayout506.xml"/><Relationship Id="rId19" Type="http://schemas.openxmlformats.org/officeDocument/2006/relationships/slideLayout" Target="../slideLayouts/slideLayout443.xml"/></Relationships>
</file>

<file path=ppt/slideMasters/_rels/slideMaster10.xml.rels><?xml version="1.0" encoding="UTF-8" standalone="yes"?>
<Relationships xmlns="http://schemas.openxmlformats.org/package/2006/relationships"><Relationship Id="rId26" Type="http://schemas.openxmlformats.org/officeDocument/2006/relationships/slideLayout" Target="../slideLayouts/slideLayout540.xml"/><Relationship Id="rId21" Type="http://schemas.openxmlformats.org/officeDocument/2006/relationships/slideLayout" Target="../slideLayouts/slideLayout535.xml"/><Relationship Id="rId42" Type="http://schemas.openxmlformats.org/officeDocument/2006/relationships/slideLayout" Target="../slideLayouts/slideLayout556.xml"/><Relationship Id="rId47" Type="http://schemas.openxmlformats.org/officeDocument/2006/relationships/slideLayout" Target="../slideLayouts/slideLayout561.xml"/><Relationship Id="rId63" Type="http://schemas.openxmlformats.org/officeDocument/2006/relationships/slideLayout" Target="../slideLayouts/slideLayout577.xml"/><Relationship Id="rId68" Type="http://schemas.openxmlformats.org/officeDocument/2006/relationships/slideLayout" Target="../slideLayouts/slideLayout582.xml"/><Relationship Id="rId16" Type="http://schemas.openxmlformats.org/officeDocument/2006/relationships/slideLayout" Target="../slideLayouts/slideLayout530.xml"/><Relationship Id="rId11" Type="http://schemas.openxmlformats.org/officeDocument/2006/relationships/slideLayout" Target="../slideLayouts/slideLayout525.xml"/><Relationship Id="rId32" Type="http://schemas.openxmlformats.org/officeDocument/2006/relationships/slideLayout" Target="../slideLayouts/slideLayout546.xml"/><Relationship Id="rId37" Type="http://schemas.openxmlformats.org/officeDocument/2006/relationships/slideLayout" Target="../slideLayouts/slideLayout551.xml"/><Relationship Id="rId53" Type="http://schemas.openxmlformats.org/officeDocument/2006/relationships/slideLayout" Target="../slideLayouts/slideLayout567.xml"/><Relationship Id="rId58" Type="http://schemas.openxmlformats.org/officeDocument/2006/relationships/slideLayout" Target="../slideLayouts/slideLayout572.xml"/><Relationship Id="rId74" Type="http://schemas.openxmlformats.org/officeDocument/2006/relationships/slideLayout" Target="../slideLayouts/slideLayout588.xml"/><Relationship Id="rId79" Type="http://schemas.openxmlformats.org/officeDocument/2006/relationships/slideLayout" Target="../slideLayouts/slideLayout593.xml"/><Relationship Id="rId5" Type="http://schemas.openxmlformats.org/officeDocument/2006/relationships/slideLayout" Target="../slideLayouts/slideLayout519.xml"/><Relationship Id="rId61" Type="http://schemas.openxmlformats.org/officeDocument/2006/relationships/slideLayout" Target="../slideLayouts/slideLayout575.xml"/><Relationship Id="rId82" Type="http://schemas.openxmlformats.org/officeDocument/2006/relationships/slideLayout" Target="../slideLayouts/slideLayout596.xml"/><Relationship Id="rId19" Type="http://schemas.openxmlformats.org/officeDocument/2006/relationships/slideLayout" Target="../slideLayouts/slideLayout533.xml"/><Relationship Id="rId14" Type="http://schemas.openxmlformats.org/officeDocument/2006/relationships/slideLayout" Target="../slideLayouts/slideLayout528.xml"/><Relationship Id="rId22" Type="http://schemas.openxmlformats.org/officeDocument/2006/relationships/slideLayout" Target="../slideLayouts/slideLayout536.xml"/><Relationship Id="rId27" Type="http://schemas.openxmlformats.org/officeDocument/2006/relationships/slideLayout" Target="../slideLayouts/slideLayout541.xml"/><Relationship Id="rId30" Type="http://schemas.openxmlformats.org/officeDocument/2006/relationships/slideLayout" Target="../slideLayouts/slideLayout544.xml"/><Relationship Id="rId35" Type="http://schemas.openxmlformats.org/officeDocument/2006/relationships/slideLayout" Target="../slideLayouts/slideLayout549.xml"/><Relationship Id="rId43" Type="http://schemas.openxmlformats.org/officeDocument/2006/relationships/slideLayout" Target="../slideLayouts/slideLayout557.xml"/><Relationship Id="rId48" Type="http://schemas.openxmlformats.org/officeDocument/2006/relationships/slideLayout" Target="../slideLayouts/slideLayout562.xml"/><Relationship Id="rId56" Type="http://schemas.openxmlformats.org/officeDocument/2006/relationships/slideLayout" Target="../slideLayouts/slideLayout570.xml"/><Relationship Id="rId64" Type="http://schemas.openxmlformats.org/officeDocument/2006/relationships/slideLayout" Target="../slideLayouts/slideLayout578.xml"/><Relationship Id="rId69" Type="http://schemas.openxmlformats.org/officeDocument/2006/relationships/slideLayout" Target="../slideLayouts/slideLayout583.xml"/><Relationship Id="rId77" Type="http://schemas.openxmlformats.org/officeDocument/2006/relationships/slideLayout" Target="../slideLayouts/slideLayout591.xml"/><Relationship Id="rId8" Type="http://schemas.openxmlformats.org/officeDocument/2006/relationships/slideLayout" Target="../slideLayouts/slideLayout522.xml"/><Relationship Id="rId51" Type="http://schemas.openxmlformats.org/officeDocument/2006/relationships/slideLayout" Target="../slideLayouts/slideLayout565.xml"/><Relationship Id="rId72" Type="http://schemas.openxmlformats.org/officeDocument/2006/relationships/slideLayout" Target="../slideLayouts/slideLayout586.xml"/><Relationship Id="rId80" Type="http://schemas.openxmlformats.org/officeDocument/2006/relationships/slideLayout" Target="../slideLayouts/slideLayout594.xml"/><Relationship Id="rId3" Type="http://schemas.openxmlformats.org/officeDocument/2006/relationships/slideLayout" Target="../slideLayouts/slideLayout517.xml"/><Relationship Id="rId12" Type="http://schemas.openxmlformats.org/officeDocument/2006/relationships/slideLayout" Target="../slideLayouts/slideLayout526.xml"/><Relationship Id="rId17" Type="http://schemas.openxmlformats.org/officeDocument/2006/relationships/slideLayout" Target="../slideLayouts/slideLayout531.xml"/><Relationship Id="rId25" Type="http://schemas.openxmlformats.org/officeDocument/2006/relationships/slideLayout" Target="../slideLayouts/slideLayout539.xml"/><Relationship Id="rId33" Type="http://schemas.openxmlformats.org/officeDocument/2006/relationships/slideLayout" Target="../slideLayouts/slideLayout547.xml"/><Relationship Id="rId38" Type="http://schemas.openxmlformats.org/officeDocument/2006/relationships/slideLayout" Target="../slideLayouts/slideLayout552.xml"/><Relationship Id="rId46" Type="http://schemas.openxmlformats.org/officeDocument/2006/relationships/slideLayout" Target="../slideLayouts/slideLayout560.xml"/><Relationship Id="rId59" Type="http://schemas.openxmlformats.org/officeDocument/2006/relationships/slideLayout" Target="../slideLayouts/slideLayout573.xml"/><Relationship Id="rId67" Type="http://schemas.openxmlformats.org/officeDocument/2006/relationships/slideLayout" Target="../slideLayouts/slideLayout581.xml"/><Relationship Id="rId20" Type="http://schemas.openxmlformats.org/officeDocument/2006/relationships/slideLayout" Target="../slideLayouts/slideLayout534.xml"/><Relationship Id="rId41" Type="http://schemas.openxmlformats.org/officeDocument/2006/relationships/slideLayout" Target="../slideLayouts/slideLayout555.xml"/><Relationship Id="rId54" Type="http://schemas.openxmlformats.org/officeDocument/2006/relationships/slideLayout" Target="../slideLayouts/slideLayout568.xml"/><Relationship Id="rId62" Type="http://schemas.openxmlformats.org/officeDocument/2006/relationships/slideLayout" Target="../slideLayouts/slideLayout576.xml"/><Relationship Id="rId70" Type="http://schemas.openxmlformats.org/officeDocument/2006/relationships/slideLayout" Target="../slideLayouts/slideLayout584.xml"/><Relationship Id="rId75" Type="http://schemas.openxmlformats.org/officeDocument/2006/relationships/slideLayout" Target="../slideLayouts/slideLayout589.xml"/><Relationship Id="rId83" Type="http://schemas.openxmlformats.org/officeDocument/2006/relationships/theme" Target="../theme/theme10.xml"/><Relationship Id="rId1" Type="http://schemas.openxmlformats.org/officeDocument/2006/relationships/slideLayout" Target="../slideLayouts/slideLayout515.xml"/><Relationship Id="rId6" Type="http://schemas.openxmlformats.org/officeDocument/2006/relationships/slideLayout" Target="../slideLayouts/slideLayout520.xml"/><Relationship Id="rId15" Type="http://schemas.openxmlformats.org/officeDocument/2006/relationships/slideLayout" Target="../slideLayouts/slideLayout529.xml"/><Relationship Id="rId23" Type="http://schemas.openxmlformats.org/officeDocument/2006/relationships/slideLayout" Target="../slideLayouts/slideLayout537.xml"/><Relationship Id="rId28" Type="http://schemas.openxmlformats.org/officeDocument/2006/relationships/slideLayout" Target="../slideLayouts/slideLayout542.xml"/><Relationship Id="rId36" Type="http://schemas.openxmlformats.org/officeDocument/2006/relationships/slideLayout" Target="../slideLayouts/slideLayout550.xml"/><Relationship Id="rId49" Type="http://schemas.openxmlformats.org/officeDocument/2006/relationships/slideLayout" Target="../slideLayouts/slideLayout563.xml"/><Relationship Id="rId57" Type="http://schemas.openxmlformats.org/officeDocument/2006/relationships/slideLayout" Target="../slideLayouts/slideLayout571.xml"/><Relationship Id="rId10" Type="http://schemas.openxmlformats.org/officeDocument/2006/relationships/slideLayout" Target="../slideLayouts/slideLayout524.xml"/><Relationship Id="rId31" Type="http://schemas.openxmlformats.org/officeDocument/2006/relationships/slideLayout" Target="../slideLayouts/slideLayout545.xml"/><Relationship Id="rId44" Type="http://schemas.openxmlformats.org/officeDocument/2006/relationships/slideLayout" Target="../slideLayouts/slideLayout558.xml"/><Relationship Id="rId52" Type="http://schemas.openxmlformats.org/officeDocument/2006/relationships/slideLayout" Target="../slideLayouts/slideLayout566.xml"/><Relationship Id="rId60" Type="http://schemas.openxmlformats.org/officeDocument/2006/relationships/slideLayout" Target="../slideLayouts/slideLayout574.xml"/><Relationship Id="rId65" Type="http://schemas.openxmlformats.org/officeDocument/2006/relationships/slideLayout" Target="../slideLayouts/slideLayout579.xml"/><Relationship Id="rId73" Type="http://schemas.openxmlformats.org/officeDocument/2006/relationships/slideLayout" Target="../slideLayouts/slideLayout587.xml"/><Relationship Id="rId78" Type="http://schemas.openxmlformats.org/officeDocument/2006/relationships/slideLayout" Target="../slideLayouts/slideLayout592.xml"/><Relationship Id="rId81" Type="http://schemas.openxmlformats.org/officeDocument/2006/relationships/slideLayout" Target="../slideLayouts/slideLayout595.xml"/><Relationship Id="rId4" Type="http://schemas.openxmlformats.org/officeDocument/2006/relationships/slideLayout" Target="../slideLayouts/slideLayout518.xml"/><Relationship Id="rId9" Type="http://schemas.openxmlformats.org/officeDocument/2006/relationships/slideLayout" Target="../slideLayouts/slideLayout523.xml"/><Relationship Id="rId13" Type="http://schemas.openxmlformats.org/officeDocument/2006/relationships/slideLayout" Target="../slideLayouts/slideLayout527.xml"/><Relationship Id="rId18" Type="http://schemas.openxmlformats.org/officeDocument/2006/relationships/slideLayout" Target="../slideLayouts/slideLayout532.xml"/><Relationship Id="rId39" Type="http://schemas.openxmlformats.org/officeDocument/2006/relationships/slideLayout" Target="../slideLayouts/slideLayout553.xml"/><Relationship Id="rId34" Type="http://schemas.openxmlformats.org/officeDocument/2006/relationships/slideLayout" Target="../slideLayouts/slideLayout548.xml"/><Relationship Id="rId50" Type="http://schemas.openxmlformats.org/officeDocument/2006/relationships/slideLayout" Target="../slideLayouts/slideLayout564.xml"/><Relationship Id="rId55" Type="http://schemas.openxmlformats.org/officeDocument/2006/relationships/slideLayout" Target="../slideLayouts/slideLayout569.xml"/><Relationship Id="rId76" Type="http://schemas.openxmlformats.org/officeDocument/2006/relationships/slideLayout" Target="../slideLayouts/slideLayout590.xml"/><Relationship Id="rId7" Type="http://schemas.openxmlformats.org/officeDocument/2006/relationships/slideLayout" Target="../slideLayouts/slideLayout521.xml"/><Relationship Id="rId71" Type="http://schemas.openxmlformats.org/officeDocument/2006/relationships/slideLayout" Target="../slideLayouts/slideLayout585.xml"/><Relationship Id="rId2" Type="http://schemas.openxmlformats.org/officeDocument/2006/relationships/slideLayout" Target="../slideLayouts/slideLayout516.xml"/><Relationship Id="rId29" Type="http://schemas.openxmlformats.org/officeDocument/2006/relationships/slideLayout" Target="../slideLayouts/slideLayout543.xml"/><Relationship Id="rId24" Type="http://schemas.openxmlformats.org/officeDocument/2006/relationships/slideLayout" Target="../slideLayouts/slideLayout538.xml"/><Relationship Id="rId40" Type="http://schemas.openxmlformats.org/officeDocument/2006/relationships/slideLayout" Target="../slideLayouts/slideLayout554.xml"/><Relationship Id="rId45" Type="http://schemas.openxmlformats.org/officeDocument/2006/relationships/slideLayout" Target="../slideLayouts/slideLayout559.xml"/><Relationship Id="rId66" Type="http://schemas.openxmlformats.org/officeDocument/2006/relationships/slideLayout" Target="../slideLayouts/slideLayout58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48061413"/>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0"/>
        <p:cNvGrpSpPr/>
        <p:nvPr/>
      </p:nvGrpSpPr>
      <p:grpSpPr>
        <a:xfrm>
          <a:off x="0" y="0"/>
          <a:ext cx="0" cy="0"/>
          <a:chOff x="0" y="0"/>
          <a:chExt cx="0" cy="0"/>
        </a:xfrm>
      </p:grpSpPr>
      <p:sp>
        <p:nvSpPr>
          <p:cNvPr id="71" name="Google Shape;71;p20"/>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2" name="Google Shape;72;p20"/>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73" name="Google Shape;73;p20"/>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08709846"/>
      </p:ext>
    </p:extLst>
  </p:cSld>
  <p:clrMap bg1="lt1" tx1="dk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 id="2147483698" r:id="rId19"/>
    <p:sldLayoutId id="2147483699" r:id="rId20"/>
    <p:sldLayoutId id="2147483700" r:id="rId21"/>
    <p:sldLayoutId id="2147483701" r:id="rId22"/>
    <p:sldLayoutId id="2147483702" r:id="rId23"/>
    <p:sldLayoutId id="2147483703" r:id="rId24"/>
    <p:sldLayoutId id="2147483704" r:id="rId25"/>
    <p:sldLayoutId id="2147483705" r:id="rId26"/>
    <p:sldLayoutId id="2147483706" r:id="rId27"/>
    <p:sldLayoutId id="2147483707" r:id="rId28"/>
    <p:sldLayoutId id="2147483708" r:id="rId29"/>
    <p:sldLayoutId id="2147483709" r:id="rId30"/>
    <p:sldLayoutId id="2147483710" r:id="rId31"/>
    <p:sldLayoutId id="2147483711" r:id="rId32"/>
    <p:sldLayoutId id="2147483712" r:id="rId33"/>
    <p:sldLayoutId id="2147483713" r:id="rId34"/>
    <p:sldLayoutId id="2147483714" r:id="rId35"/>
    <p:sldLayoutId id="2147483715" r:id="rId36"/>
    <p:sldLayoutId id="2147483716" r:id="rId37"/>
    <p:sldLayoutId id="2147483717" r:id="rId38"/>
    <p:sldLayoutId id="2147483718" r:id="rId39"/>
    <p:sldLayoutId id="2147483719" r:id="rId40"/>
    <p:sldLayoutId id="2147483720" r:id="rId41"/>
    <p:sldLayoutId id="2147483721" r:id="rId42"/>
    <p:sldLayoutId id="2147483722" r:id="rId43"/>
    <p:sldLayoutId id="2147483723" r:id="rId44"/>
    <p:sldLayoutId id="2147483724" r:id="rId45"/>
    <p:sldLayoutId id="2147483725" r:id="rId46"/>
    <p:sldLayoutId id="2147483726" r:id="rId47"/>
    <p:sldLayoutId id="2147483727" r:id="rId48"/>
    <p:sldLayoutId id="2147483728" r:id="rId49"/>
    <p:sldLayoutId id="2147483729" r:id="rId50"/>
    <p:sldLayoutId id="2147483730" r:id="rId51"/>
  </p:sldLayoutIdLst>
  <p:transition spd="med">
    <p:fade thruBlk="1"/>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1A781F-D9B1-19CF-646D-4CC86B286275}"/>
              </a:ext>
            </a:extLst>
          </p:cNvPr>
          <p:cNvSpPr>
            <a:spLocks noGrp="1"/>
          </p:cNvSpPr>
          <p:nvPr>
            <p:ph type="title"/>
          </p:nvPr>
        </p:nvSpPr>
        <p:spPr>
          <a:xfrm>
            <a:off x="685800" y="1028701"/>
            <a:ext cx="16916400" cy="906518"/>
          </a:xfrm>
          <a:prstGeom prst="rect">
            <a:avLst/>
          </a:prstGeom>
        </p:spPr>
        <p:txBody>
          <a:bodyPr vert="horz" lIns="0" tIns="0" rIns="0" bIns="0" rtlCol="0" anchor="t" anchorCtr="0">
            <a:noAutofit/>
          </a:bodyPr>
          <a:lstStyle/>
          <a:p>
            <a:r>
              <a:rPr lang="en-US"/>
              <a:t>Master slide title</a:t>
            </a:r>
          </a:p>
        </p:txBody>
      </p:sp>
      <p:sp>
        <p:nvSpPr>
          <p:cNvPr id="3" name="Text Placeholder 2">
            <a:extLst>
              <a:ext uri="{FF2B5EF4-FFF2-40B4-BE49-F238E27FC236}">
                <a16:creationId xmlns:a16="http://schemas.microsoft.com/office/drawing/2014/main" id="{ED07A1FC-336A-4B40-E87C-6B7E90BF2EB3}"/>
              </a:ext>
            </a:extLst>
          </p:cNvPr>
          <p:cNvSpPr>
            <a:spLocks noGrp="1"/>
          </p:cNvSpPr>
          <p:nvPr>
            <p:ph type="body" idx="1"/>
          </p:nvPr>
        </p:nvSpPr>
        <p:spPr>
          <a:xfrm>
            <a:off x="685800" y="2626468"/>
            <a:ext cx="16916400" cy="6631832"/>
          </a:xfrm>
          <a:prstGeom prst="rect">
            <a:avLst/>
          </a:prstGeom>
        </p:spPr>
        <p:txBody>
          <a:bodyPr vert="horz" lIns="0" tIns="0" rIns="0" bIns="0" numCol="2" spcCol="914400" rtlCol="0">
            <a:normAutofit/>
          </a:bodyPr>
          <a:lstStyle/>
          <a:p>
            <a:pPr lvl="0"/>
            <a:r>
              <a:rPr lang="en-US"/>
              <a:t>Master body text first-level</a:t>
            </a:r>
          </a:p>
          <a:p>
            <a:pPr lvl="1"/>
            <a:r>
              <a:rPr lang="en-US"/>
              <a:t>Master body text second-level</a:t>
            </a:r>
          </a:p>
          <a:p>
            <a:pPr lvl="2"/>
            <a:r>
              <a:rPr lang="en-US"/>
              <a:t>Master body text third-level</a:t>
            </a:r>
          </a:p>
          <a:p>
            <a:pPr lvl="3"/>
            <a:r>
              <a:rPr lang="en-US"/>
              <a:t>Master body text fourth-level</a:t>
            </a:r>
          </a:p>
          <a:p>
            <a:pPr lvl="4"/>
            <a:r>
              <a:rPr lang="en-US"/>
              <a:t>Master body text fifth-level</a:t>
            </a:r>
          </a:p>
        </p:txBody>
      </p:sp>
    </p:spTree>
    <p:extLst>
      <p:ext uri="{BB962C8B-B14F-4D97-AF65-F5344CB8AC3E}">
        <p14:creationId xmlns:p14="http://schemas.microsoft.com/office/powerpoint/2010/main" val="54708917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 id="2147483749" r:id="rId18"/>
    <p:sldLayoutId id="2147483750" r:id="rId19"/>
    <p:sldLayoutId id="2147483751" r:id="rId20"/>
    <p:sldLayoutId id="2147483752" r:id="rId21"/>
    <p:sldLayoutId id="2147483753" r:id="rId22"/>
    <p:sldLayoutId id="2147483754" r:id="rId23"/>
    <p:sldLayoutId id="2147483755" r:id="rId24"/>
    <p:sldLayoutId id="2147483756" r:id="rId25"/>
    <p:sldLayoutId id="2147483757" r:id="rId26"/>
    <p:sldLayoutId id="2147483758" r:id="rId27"/>
    <p:sldLayoutId id="2147483759" r:id="rId28"/>
    <p:sldLayoutId id="2147483760" r:id="rId29"/>
    <p:sldLayoutId id="2147483761" r:id="rId30"/>
    <p:sldLayoutId id="2147483762" r:id="rId31"/>
    <p:sldLayoutId id="2147483763" r:id="rId32"/>
    <p:sldLayoutId id="2147483764" r:id="rId33"/>
    <p:sldLayoutId id="2147483765" r:id="rId34"/>
    <p:sldLayoutId id="2147483766" r:id="rId35"/>
    <p:sldLayoutId id="2147483767" r:id="rId36"/>
    <p:sldLayoutId id="2147483768" r:id="rId37"/>
    <p:sldLayoutId id="2147483769" r:id="rId38"/>
    <p:sldLayoutId id="2147483770" r:id="rId39"/>
    <p:sldLayoutId id="2147483771" r:id="rId40"/>
    <p:sldLayoutId id="2147483772" r:id="rId41"/>
    <p:sldLayoutId id="2147483773" r:id="rId42"/>
    <p:sldLayoutId id="2147483774" r:id="rId43"/>
    <p:sldLayoutId id="2147483775" r:id="rId44"/>
    <p:sldLayoutId id="2147483776" r:id="rId45"/>
    <p:sldLayoutId id="2147483777" r:id="rId46"/>
    <p:sldLayoutId id="2147483778" r:id="rId47"/>
    <p:sldLayoutId id="2147483779" r:id="rId48"/>
    <p:sldLayoutId id="2147483780" r:id="rId49"/>
    <p:sldLayoutId id="2147483781" r:id="rId50"/>
    <p:sldLayoutId id="2147483782" r:id="rId51"/>
    <p:sldLayoutId id="2147483783" r:id="rId52"/>
    <p:sldLayoutId id="2147483784" r:id="rId53"/>
    <p:sldLayoutId id="2147483785" r:id="rId54"/>
    <p:sldLayoutId id="2147483786" r:id="rId55"/>
    <p:sldLayoutId id="2147483787" r:id="rId56"/>
    <p:sldLayoutId id="2147483788" r:id="rId57"/>
    <p:sldLayoutId id="2147483789" r:id="rId58"/>
    <p:sldLayoutId id="2147483790" r:id="rId59"/>
    <p:sldLayoutId id="2147483791" r:id="rId60"/>
    <p:sldLayoutId id="2147483792" r:id="rId61"/>
    <p:sldLayoutId id="2147483793" r:id="rId62"/>
    <p:sldLayoutId id="2147483794" r:id="rId63"/>
    <p:sldLayoutId id="2147483795" r:id="rId64"/>
    <p:sldLayoutId id="2147483796" r:id="rId65"/>
  </p:sldLayoutIdLst>
  <p:hf hdr="0" ftr="0" dt="0"/>
  <p:txStyles>
    <p:titleStyle>
      <a:lvl1pPr algn="l" defTabSz="1371600" rtl="0" eaLnBrk="1" latinLnBrk="0" hangingPunct="1">
        <a:lnSpc>
          <a:spcPct val="95000"/>
        </a:lnSpc>
        <a:spcBef>
          <a:spcPct val="0"/>
        </a:spcBef>
        <a:buNone/>
        <a:defRPr sz="7200" kern="1200">
          <a:solidFill>
            <a:schemeClr val="tx1"/>
          </a:solidFill>
          <a:latin typeface="+mj-lt"/>
          <a:ea typeface="+mj-ea"/>
          <a:cs typeface="+mj-cs"/>
        </a:defRPr>
      </a:lvl1pPr>
    </p:titleStyle>
    <p:bodyStyle>
      <a:lvl1pPr marL="435770" indent="-435770" algn="l" defTabSz="1371600" rtl="0" eaLnBrk="1" latinLnBrk="0" hangingPunct="1">
        <a:lnSpc>
          <a:spcPct val="120000"/>
        </a:lnSpc>
        <a:spcBef>
          <a:spcPts val="2100"/>
        </a:spcBef>
        <a:buClr>
          <a:schemeClr val="accent1"/>
        </a:buClr>
        <a:buFont typeface="Wingdings" pitchFamily="2" charset="2"/>
        <a:buChar char="§"/>
        <a:tabLst/>
        <a:defRPr sz="4200" kern="1200" spc="0" baseline="0">
          <a:solidFill>
            <a:schemeClr val="tx1"/>
          </a:solidFill>
          <a:latin typeface="+mn-lt"/>
          <a:ea typeface="+mn-ea"/>
          <a:cs typeface="+mn-cs"/>
        </a:defRPr>
      </a:lvl1pPr>
      <a:lvl2pPr marL="1031082" indent="-345282" algn="l" defTabSz="1371600" rtl="0" eaLnBrk="1" latinLnBrk="0" hangingPunct="1">
        <a:lnSpc>
          <a:spcPct val="120000"/>
        </a:lnSpc>
        <a:spcBef>
          <a:spcPts val="1800"/>
        </a:spcBef>
        <a:buClr>
          <a:schemeClr val="accent1"/>
        </a:buClr>
        <a:buFont typeface="Wingdings" pitchFamily="2" charset="2"/>
        <a:buChar char="§"/>
        <a:tabLst/>
        <a:defRPr sz="3600" kern="1200" spc="0" baseline="0">
          <a:solidFill>
            <a:schemeClr val="tx1"/>
          </a:solidFill>
          <a:latin typeface="+mn-lt"/>
          <a:ea typeface="+mn-ea"/>
          <a:cs typeface="+mn-cs"/>
        </a:defRPr>
      </a:lvl2pPr>
      <a:lvl3pPr marL="1643063" indent="-271463" algn="l" defTabSz="1371600" rtl="0" eaLnBrk="1" latinLnBrk="0" hangingPunct="1">
        <a:lnSpc>
          <a:spcPct val="120000"/>
        </a:lnSpc>
        <a:spcBef>
          <a:spcPts val="1350"/>
        </a:spcBef>
        <a:buClr>
          <a:schemeClr val="accent1"/>
        </a:buClr>
        <a:buFont typeface="Wingdings" pitchFamily="2" charset="2"/>
        <a:buChar char="§"/>
        <a:tabLst/>
        <a:defRPr sz="2700" kern="1200" spc="0" baseline="0">
          <a:solidFill>
            <a:schemeClr val="tx1"/>
          </a:solidFill>
          <a:latin typeface="+mn-lt"/>
          <a:ea typeface="+mn-ea"/>
          <a:cs typeface="+mn-cs"/>
        </a:defRPr>
      </a:lvl3pPr>
      <a:lvl4pPr marL="2326482" indent="-269082" algn="l" defTabSz="1371600" rtl="0" eaLnBrk="1" latinLnBrk="0" hangingPunct="1">
        <a:lnSpc>
          <a:spcPct val="120000"/>
        </a:lnSpc>
        <a:spcBef>
          <a:spcPts val="1200"/>
        </a:spcBef>
        <a:buClr>
          <a:schemeClr val="accent1"/>
        </a:buClr>
        <a:buFont typeface="Wingdings" pitchFamily="2" charset="2"/>
        <a:buChar char="§"/>
        <a:tabLst>
          <a:tab pos="1278732" algn="l"/>
        </a:tabLst>
        <a:defRPr sz="2400" kern="1200" spc="0" baseline="0">
          <a:solidFill>
            <a:schemeClr val="tx1"/>
          </a:solidFill>
          <a:latin typeface="+mn-lt"/>
          <a:ea typeface="+mn-ea"/>
          <a:cs typeface="+mn-cs"/>
        </a:defRPr>
      </a:lvl4pPr>
      <a:lvl5pPr marL="3009900" indent="-266700" algn="l" defTabSz="1371600" rtl="0" eaLnBrk="1" latinLnBrk="0" hangingPunct="1">
        <a:lnSpc>
          <a:spcPct val="120000"/>
        </a:lnSpc>
        <a:spcBef>
          <a:spcPts val="1050"/>
        </a:spcBef>
        <a:buClr>
          <a:schemeClr val="accent1"/>
        </a:buClr>
        <a:buFont typeface="Wingdings" pitchFamily="2" charset="2"/>
        <a:buChar char="§"/>
        <a:tabLst/>
        <a:defRPr sz="2100" kern="1200" spc="0" baseline="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840">
          <p15:clr>
            <a:srgbClr val="9FCC3B"/>
          </p15:clr>
        </p15:guide>
        <p15:guide id="3">
          <p15:clr>
            <a:srgbClr val="F26B43"/>
          </p15:clr>
        </p15:guide>
        <p15:guide id="4" pos="7392">
          <p15:clr>
            <a:srgbClr val="F26B43"/>
          </p15:clr>
        </p15:guide>
        <p15:guide id="5" orient="horz" pos="432">
          <p15:clr>
            <a:srgbClr val="F26B43"/>
          </p15:clr>
        </p15:guide>
        <p15:guide id="6" pos="288">
          <p15:clr>
            <a:srgbClr val="F26B43"/>
          </p15:clr>
        </p15:guide>
        <p15:guide id="7" pos="7680">
          <p15:clr>
            <a:srgbClr val="F26B43"/>
          </p15:clr>
        </p15:guide>
        <p15:guide id="8" orient="horz">
          <p15:clr>
            <a:srgbClr val="F26B43"/>
          </p15:clr>
        </p15:guide>
        <p15:guide id="9" orient="horz" pos="4320">
          <p15:clr>
            <a:srgbClr val="F26B43"/>
          </p15:clr>
        </p15:guide>
        <p15:guide id="10" orient="horz" pos="3888">
          <p15:clr>
            <a:srgbClr val="F26B43"/>
          </p15:clr>
        </p15:guide>
        <p15:guide id="12" orient="horz" pos="4104">
          <p15:clr>
            <a:srgbClr val="A4A3A4"/>
          </p15:clr>
        </p15:guide>
        <p15:guide id="13" orient="horz" pos="216">
          <p15:clr>
            <a:srgbClr val="A4A3A4"/>
          </p15:clr>
        </p15:guide>
        <p15:guide id="14" pos="5016">
          <p15:clr>
            <a:srgbClr val="5ACBF0"/>
          </p15:clr>
        </p15:guide>
        <p15:guide id="15" orient="horz" pos="2160">
          <p15:clr>
            <a:srgbClr val="9FCC3B"/>
          </p15:clr>
        </p15:guide>
        <p15:guide id="16" pos="2640">
          <p15:clr>
            <a:srgbClr val="5ACBF0"/>
          </p15:clr>
        </p15:guide>
        <p15:guide id="17" pos="2064">
          <p15:clr>
            <a:srgbClr val="C35EA4"/>
          </p15:clr>
        </p15:guide>
        <p15:guide id="18" pos="5616">
          <p15:clr>
            <a:srgbClr val="C35EA4"/>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870168" y="914388"/>
            <a:ext cx="15773400" cy="1988400"/>
          </a:xfrm>
          <a:prstGeom prst="rect">
            <a:avLst/>
          </a:prstGeom>
          <a:noFill/>
          <a:ln>
            <a:noFill/>
          </a:ln>
        </p:spPr>
        <p:txBody>
          <a:bodyPr spcFirstLastPara="1" wrap="square" lIns="0" tIns="0" rIns="0" bIns="0" anchor="t" anchorCtr="0">
            <a:noAutofit/>
          </a:bodyPr>
          <a:lstStyle>
            <a:lvl1pPr marR="0" lvl="0" algn="l">
              <a:lnSpc>
                <a:spcPct val="90000"/>
              </a:lnSpc>
              <a:spcBef>
                <a:spcPts val="0"/>
              </a:spcBef>
              <a:spcAft>
                <a:spcPts val="0"/>
              </a:spcAft>
              <a:buClr>
                <a:schemeClr val="dk1"/>
              </a:buClr>
              <a:buSzPts val="3000"/>
              <a:buFont typeface="Inter SemiBold"/>
              <a:buNone/>
              <a:defRPr sz="3000" i="0" u="none" strike="noStrike" cap="none">
                <a:solidFill>
                  <a:schemeClr val="dk1"/>
                </a:solidFill>
                <a:latin typeface="Inter SemiBold"/>
                <a:ea typeface="Inter SemiBold"/>
                <a:cs typeface="Inter SemiBold"/>
                <a:sym typeface="Inter SemiBold"/>
              </a:defRPr>
            </a:lvl1pPr>
            <a:lvl2pPr lvl="1">
              <a:spcBef>
                <a:spcPts val="0"/>
              </a:spcBef>
              <a:spcAft>
                <a:spcPts val="0"/>
              </a:spcAft>
              <a:buClr>
                <a:srgbClr val="222222"/>
              </a:buClr>
              <a:buSzPts val="1400"/>
              <a:buNone/>
              <a:defRPr sz="1800">
                <a:solidFill>
                  <a:srgbClr val="222222"/>
                </a:solidFill>
              </a:defRPr>
            </a:lvl2pPr>
            <a:lvl3pPr lvl="2">
              <a:spcBef>
                <a:spcPts val="0"/>
              </a:spcBef>
              <a:spcAft>
                <a:spcPts val="0"/>
              </a:spcAft>
              <a:buClr>
                <a:srgbClr val="222222"/>
              </a:buClr>
              <a:buSzPts val="1400"/>
              <a:buNone/>
              <a:defRPr sz="1800">
                <a:solidFill>
                  <a:srgbClr val="222222"/>
                </a:solidFill>
              </a:defRPr>
            </a:lvl3pPr>
            <a:lvl4pPr lvl="3">
              <a:spcBef>
                <a:spcPts val="0"/>
              </a:spcBef>
              <a:spcAft>
                <a:spcPts val="0"/>
              </a:spcAft>
              <a:buClr>
                <a:srgbClr val="222222"/>
              </a:buClr>
              <a:buSzPts val="1400"/>
              <a:buNone/>
              <a:defRPr sz="1800">
                <a:solidFill>
                  <a:srgbClr val="222222"/>
                </a:solidFill>
              </a:defRPr>
            </a:lvl4pPr>
            <a:lvl5pPr lvl="4">
              <a:spcBef>
                <a:spcPts val="0"/>
              </a:spcBef>
              <a:spcAft>
                <a:spcPts val="0"/>
              </a:spcAft>
              <a:buClr>
                <a:srgbClr val="222222"/>
              </a:buClr>
              <a:buSzPts val="1400"/>
              <a:buNone/>
              <a:defRPr sz="1800">
                <a:solidFill>
                  <a:srgbClr val="222222"/>
                </a:solidFill>
              </a:defRPr>
            </a:lvl5pPr>
            <a:lvl6pPr lvl="5">
              <a:spcBef>
                <a:spcPts val="0"/>
              </a:spcBef>
              <a:spcAft>
                <a:spcPts val="0"/>
              </a:spcAft>
              <a:buClr>
                <a:srgbClr val="222222"/>
              </a:buClr>
              <a:buSzPts val="1400"/>
              <a:buNone/>
              <a:defRPr sz="1800">
                <a:solidFill>
                  <a:srgbClr val="222222"/>
                </a:solidFill>
              </a:defRPr>
            </a:lvl6pPr>
            <a:lvl7pPr lvl="6">
              <a:spcBef>
                <a:spcPts val="0"/>
              </a:spcBef>
              <a:spcAft>
                <a:spcPts val="0"/>
              </a:spcAft>
              <a:buClr>
                <a:srgbClr val="222222"/>
              </a:buClr>
              <a:buSzPts val="1400"/>
              <a:buNone/>
              <a:defRPr sz="1800">
                <a:solidFill>
                  <a:srgbClr val="222222"/>
                </a:solidFill>
              </a:defRPr>
            </a:lvl7pPr>
            <a:lvl8pPr lvl="7">
              <a:spcBef>
                <a:spcPts val="0"/>
              </a:spcBef>
              <a:spcAft>
                <a:spcPts val="0"/>
              </a:spcAft>
              <a:buClr>
                <a:srgbClr val="222222"/>
              </a:buClr>
              <a:buSzPts val="1400"/>
              <a:buNone/>
              <a:defRPr sz="1800">
                <a:solidFill>
                  <a:srgbClr val="222222"/>
                </a:solidFill>
              </a:defRPr>
            </a:lvl8pPr>
            <a:lvl9pPr lvl="8">
              <a:spcBef>
                <a:spcPts val="0"/>
              </a:spcBef>
              <a:spcAft>
                <a:spcPts val="0"/>
              </a:spcAft>
              <a:buClr>
                <a:srgbClr val="222222"/>
              </a:buClr>
              <a:buSzPts val="1400"/>
              <a:buNone/>
              <a:defRPr sz="1800">
                <a:solidFill>
                  <a:srgbClr val="222222"/>
                </a:solidFill>
              </a:defRPr>
            </a:lvl9pPr>
          </a:lstStyle>
          <a:p>
            <a:endParaRPr/>
          </a:p>
        </p:txBody>
      </p:sp>
      <p:sp>
        <p:nvSpPr>
          <p:cNvPr id="64" name="Google Shape;64;p15"/>
          <p:cNvSpPr txBox="1">
            <a:spLocks noGrp="1"/>
          </p:cNvSpPr>
          <p:nvPr>
            <p:ph type="body" idx="1"/>
          </p:nvPr>
        </p:nvSpPr>
        <p:spPr>
          <a:xfrm>
            <a:off x="952900" y="3555000"/>
            <a:ext cx="7256400" cy="4196400"/>
          </a:xfrm>
          <a:prstGeom prst="rect">
            <a:avLst/>
          </a:prstGeom>
          <a:noFill/>
          <a:ln>
            <a:noFill/>
          </a:ln>
        </p:spPr>
        <p:txBody>
          <a:bodyPr spcFirstLastPara="1" wrap="square" lIns="0" tIns="0" rIns="0" bIns="0" anchor="t" anchorCtr="0">
            <a:noAutofit/>
          </a:bodyPr>
          <a:lstStyle>
            <a:lvl1pPr marL="457200" lvl="0"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1pPr>
            <a:lvl2pPr marL="914400" lvl="1"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Tree>
    <p:extLst>
      <p:ext uri="{BB962C8B-B14F-4D97-AF65-F5344CB8AC3E}">
        <p14:creationId xmlns:p14="http://schemas.microsoft.com/office/powerpoint/2010/main" val="2904448487"/>
      </p:ext>
    </p:extLst>
  </p:cSld>
  <p:clrMap bg1="lt1" tx1="dk1" bg2="dk2" tx2="lt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 id="2147483815" r:id="rId18"/>
    <p:sldLayoutId id="2147483816" r:id="rId19"/>
    <p:sldLayoutId id="2147483817" r:id="rId20"/>
    <p:sldLayoutId id="2147483818" r:id="rId21"/>
    <p:sldLayoutId id="2147483819" r:id="rId22"/>
    <p:sldLayoutId id="2147483820" r:id="rId23"/>
    <p:sldLayoutId id="2147483821" r:id="rId24"/>
    <p:sldLayoutId id="2147483822" r:id="rId25"/>
    <p:sldLayoutId id="2147483823" r:id="rId26"/>
    <p:sldLayoutId id="2147483824" r:id="rId27"/>
    <p:sldLayoutId id="2147483825" r:id="rId28"/>
    <p:sldLayoutId id="2147483826" r:id="rId29"/>
    <p:sldLayoutId id="2147483827" r:id="rId30"/>
    <p:sldLayoutId id="2147483828" r:id="rId31"/>
    <p:sldLayoutId id="2147483829" r:id="rId32"/>
    <p:sldLayoutId id="2147483830" r:id="rId33"/>
    <p:sldLayoutId id="2147483831" r:id="rId34"/>
    <p:sldLayoutId id="2147483832" r:id="rId35"/>
    <p:sldLayoutId id="2147483833" r:id="rId36"/>
    <p:sldLayoutId id="2147483834" r:id="rId37"/>
    <p:sldLayoutId id="2147483835" r:id="rId38"/>
    <p:sldLayoutId id="2147483836" r:id="rId39"/>
    <p:sldLayoutId id="2147483837" r:id="rId40"/>
    <p:sldLayoutId id="2147483838" r:id="rId41"/>
    <p:sldLayoutId id="2147483839" r:id="rId42"/>
    <p:sldLayoutId id="2147483840" r:id="rId43"/>
    <p:sldLayoutId id="2147483841" r:id="rId44"/>
    <p:sldLayoutId id="2147483842" r:id="rId45"/>
    <p:sldLayoutId id="2147483843" r:id="rId46"/>
    <p:sldLayoutId id="2147483844" r:id="rId47"/>
    <p:sldLayoutId id="2147483845" r:id="rId48"/>
    <p:sldLayoutId id="2147483846" r:id="rId49"/>
    <p:sldLayoutId id="2147483847" r:id="rId50"/>
    <p:sldLayoutId id="2147483848" r:id="rId51"/>
    <p:sldLayoutId id="2147483849" r:id="rId52"/>
    <p:sldLayoutId id="2147483850" r:id="rId53"/>
    <p:sldLayoutId id="2147483851" r:id="rId54"/>
    <p:sldLayoutId id="2147483852" r:id="rId55"/>
    <p:sldLayoutId id="2147483853" r:id="rId56"/>
    <p:sldLayoutId id="2147483854" r:id="rId57"/>
    <p:sldLayoutId id="2147483855" r:id="rId58"/>
    <p:sldLayoutId id="2147483856" r:id="rId59"/>
    <p:sldLayoutId id="2147483857" r:id="rId60"/>
    <p:sldLayoutId id="2147483858" r:id="rId61"/>
    <p:sldLayoutId id="2147483859" r:id="rId62"/>
    <p:sldLayoutId id="2147483860" r:id="rId63"/>
    <p:sldLayoutId id="2147483861" r:id="rId64"/>
    <p:sldLayoutId id="2147483862" r:id="rId65"/>
    <p:sldLayoutId id="2147483863" r:id="rId66"/>
    <p:sldLayoutId id="2147483864" r:id="rId67"/>
    <p:sldLayoutId id="2147483865" r:id="rId68"/>
    <p:sldLayoutId id="2147483866" r:id="rId69"/>
    <p:sldLayoutId id="2147483867" r:id="rId70"/>
    <p:sldLayoutId id="2147483868" r:id="rId71"/>
    <p:sldLayoutId id="2147483869" r:id="rId72"/>
    <p:sldLayoutId id="2147483870" r:id="rId73"/>
    <p:sldLayoutId id="2147483871" r:id="rId74"/>
    <p:sldLayoutId id="2147483872" r:id="rId75"/>
    <p:sldLayoutId id="2147483873" r:id="rId76"/>
    <p:sldLayoutId id="2147483874" r:id="rId77"/>
    <p:sldLayoutId id="2147483875" r:id="rId78"/>
    <p:sldLayoutId id="2147483876" r:id="rId79"/>
    <p:sldLayoutId id="2147483877" r:id="rId80"/>
    <p:sldLayoutId id="2147483878" r:id="rId81"/>
    <p:sldLayoutId id="2147483879" r:id="rId82"/>
    <p:sldLayoutId id="2147483880" r:id="rId83"/>
    <p:sldLayoutId id="2147483881" r:id="rId84"/>
    <p:sldLayoutId id="2147483882" r:id="rId85"/>
    <p:sldLayoutId id="2147483883" r:id="rId86"/>
    <p:sldLayoutId id="2147483884" r:id="rId87"/>
    <p:sldLayoutId id="2147483885" r:id="rId8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
          <p15:clr>
            <a:srgbClr val="CCCCCC"/>
          </p15:clr>
        </p15:guide>
        <p15:guide id="2" orient="horz" pos="288">
          <p15:clr>
            <a:srgbClr val="B7B7B7"/>
          </p15:clr>
        </p15:guide>
        <p15:guide id="3" orient="horz" pos="2880">
          <p15:clr>
            <a:srgbClr val="B7B7B7"/>
          </p15:clr>
        </p15:guide>
        <p15:guide id="4" pos="5472">
          <p15:clr>
            <a:srgbClr val="B7B7B7"/>
          </p15:clr>
        </p15:guide>
        <p15:guide id="5" pos="2880">
          <p15:clr>
            <a:srgbClr val="B7B7B7"/>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88"/>
        <p:cNvGrpSpPr/>
        <p:nvPr/>
      </p:nvGrpSpPr>
      <p:grpSpPr>
        <a:xfrm>
          <a:off x="0" y="0"/>
          <a:ext cx="0" cy="0"/>
          <a:chOff x="0" y="0"/>
          <a:chExt cx="0" cy="0"/>
        </a:xfrm>
      </p:grpSpPr>
      <p:sp>
        <p:nvSpPr>
          <p:cNvPr id="589" name="Google Shape;589;p104"/>
          <p:cNvSpPr txBox="1">
            <a:spLocks noGrp="1"/>
          </p:cNvSpPr>
          <p:nvPr>
            <p:ph type="title"/>
          </p:nvPr>
        </p:nvSpPr>
        <p:spPr>
          <a:xfrm>
            <a:off x="870168" y="914388"/>
            <a:ext cx="15773400" cy="1988400"/>
          </a:xfrm>
          <a:prstGeom prst="rect">
            <a:avLst/>
          </a:prstGeom>
          <a:noFill/>
          <a:ln>
            <a:noFill/>
          </a:ln>
        </p:spPr>
        <p:txBody>
          <a:bodyPr spcFirstLastPara="1" wrap="square" lIns="0" tIns="0" rIns="0" bIns="0" anchor="t" anchorCtr="0">
            <a:noAutofit/>
          </a:bodyPr>
          <a:lstStyle>
            <a:lvl1pPr marR="0" lvl="0" algn="l">
              <a:lnSpc>
                <a:spcPct val="90000"/>
              </a:lnSpc>
              <a:spcBef>
                <a:spcPts val="0"/>
              </a:spcBef>
              <a:spcAft>
                <a:spcPts val="0"/>
              </a:spcAft>
              <a:buClr>
                <a:schemeClr val="dk1"/>
              </a:buClr>
              <a:buSzPts val="3000"/>
              <a:buFont typeface="Inter SemiBold"/>
              <a:buNone/>
              <a:defRPr sz="3000" i="0" u="none" strike="noStrike" cap="none">
                <a:solidFill>
                  <a:schemeClr val="dk1"/>
                </a:solidFill>
                <a:latin typeface="Inter SemiBold"/>
                <a:ea typeface="Inter SemiBold"/>
                <a:cs typeface="Inter SemiBold"/>
                <a:sym typeface="Inter SemiBold"/>
              </a:defRPr>
            </a:lvl1pPr>
            <a:lvl2pPr lvl="1">
              <a:spcBef>
                <a:spcPts val="0"/>
              </a:spcBef>
              <a:spcAft>
                <a:spcPts val="0"/>
              </a:spcAft>
              <a:buClr>
                <a:srgbClr val="222222"/>
              </a:buClr>
              <a:buSzPts val="1400"/>
              <a:buNone/>
              <a:defRPr sz="1800">
                <a:solidFill>
                  <a:srgbClr val="222222"/>
                </a:solidFill>
              </a:defRPr>
            </a:lvl2pPr>
            <a:lvl3pPr lvl="2">
              <a:spcBef>
                <a:spcPts val="0"/>
              </a:spcBef>
              <a:spcAft>
                <a:spcPts val="0"/>
              </a:spcAft>
              <a:buClr>
                <a:srgbClr val="222222"/>
              </a:buClr>
              <a:buSzPts val="1400"/>
              <a:buNone/>
              <a:defRPr sz="1800">
                <a:solidFill>
                  <a:srgbClr val="222222"/>
                </a:solidFill>
              </a:defRPr>
            </a:lvl3pPr>
            <a:lvl4pPr lvl="3">
              <a:spcBef>
                <a:spcPts val="0"/>
              </a:spcBef>
              <a:spcAft>
                <a:spcPts val="0"/>
              </a:spcAft>
              <a:buClr>
                <a:srgbClr val="222222"/>
              </a:buClr>
              <a:buSzPts val="1400"/>
              <a:buNone/>
              <a:defRPr sz="1800">
                <a:solidFill>
                  <a:srgbClr val="222222"/>
                </a:solidFill>
              </a:defRPr>
            </a:lvl4pPr>
            <a:lvl5pPr lvl="4">
              <a:spcBef>
                <a:spcPts val="0"/>
              </a:spcBef>
              <a:spcAft>
                <a:spcPts val="0"/>
              </a:spcAft>
              <a:buClr>
                <a:srgbClr val="222222"/>
              </a:buClr>
              <a:buSzPts val="1400"/>
              <a:buNone/>
              <a:defRPr sz="1800">
                <a:solidFill>
                  <a:srgbClr val="222222"/>
                </a:solidFill>
              </a:defRPr>
            </a:lvl5pPr>
            <a:lvl6pPr lvl="5">
              <a:spcBef>
                <a:spcPts val="0"/>
              </a:spcBef>
              <a:spcAft>
                <a:spcPts val="0"/>
              </a:spcAft>
              <a:buClr>
                <a:srgbClr val="222222"/>
              </a:buClr>
              <a:buSzPts val="1400"/>
              <a:buNone/>
              <a:defRPr sz="1800">
                <a:solidFill>
                  <a:srgbClr val="222222"/>
                </a:solidFill>
              </a:defRPr>
            </a:lvl6pPr>
            <a:lvl7pPr lvl="6">
              <a:spcBef>
                <a:spcPts val="0"/>
              </a:spcBef>
              <a:spcAft>
                <a:spcPts val="0"/>
              </a:spcAft>
              <a:buClr>
                <a:srgbClr val="222222"/>
              </a:buClr>
              <a:buSzPts val="1400"/>
              <a:buNone/>
              <a:defRPr sz="1800">
                <a:solidFill>
                  <a:srgbClr val="222222"/>
                </a:solidFill>
              </a:defRPr>
            </a:lvl7pPr>
            <a:lvl8pPr lvl="7">
              <a:spcBef>
                <a:spcPts val="0"/>
              </a:spcBef>
              <a:spcAft>
                <a:spcPts val="0"/>
              </a:spcAft>
              <a:buClr>
                <a:srgbClr val="222222"/>
              </a:buClr>
              <a:buSzPts val="1400"/>
              <a:buNone/>
              <a:defRPr sz="1800">
                <a:solidFill>
                  <a:srgbClr val="222222"/>
                </a:solidFill>
              </a:defRPr>
            </a:lvl8pPr>
            <a:lvl9pPr lvl="8">
              <a:spcBef>
                <a:spcPts val="0"/>
              </a:spcBef>
              <a:spcAft>
                <a:spcPts val="0"/>
              </a:spcAft>
              <a:buClr>
                <a:srgbClr val="222222"/>
              </a:buClr>
              <a:buSzPts val="1400"/>
              <a:buNone/>
              <a:defRPr sz="1800">
                <a:solidFill>
                  <a:srgbClr val="222222"/>
                </a:solidFill>
              </a:defRPr>
            </a:lvl9pPr>
          </a:lstStyle>
          <a:p>
            <a:endParaRPr/>
          </a:p>
        </p:txBody>
      </p:sp>
      <p:sp>
        <p:nvSpPr>
          <p:cNvPr id="590" name="Google Shape;590;p104"/>
          <p:cNvSpPr txBox="1">
            <a:spLocks noGrp="1"/>
          </p:cNvSpPr>
          <p:nvPr>
            <p:ph type="body" idx="1"/>
          </p:nvPr>
        </p:nvSpPr>
        <p:spPr>
          <a:xfrm>
            <a:off x="952900" y="3555000"/>
            <a:ext cx="7256400" cy="4196400"/>
          </a:xfrm>
          <a:prstGeom prst="rect">
            <a:avLst/>
          </a:prstGeom>
          <a:noFill/>
          <a:ln>
            <a:noFill/>
          </a:ln>
        </p:spPr>
        <p:txBody>
          <a:bodyPr spcFirstLastPara="1" wrap="square" lIns="0" tIns="0" rIns="0" bIns="0" anchor="t" anchorCtr="0">
            <a:noAutofit/>
          </a:bodyPr>
          <a:lstStyle>
            <a:lvl1pPr marL="457200" lvl="0"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1pPr>
            <a:lvl2pPr marL="914400" lvl="1"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
        <p:nvSpPr>
          <p:cNvPr id="591" name="Google Shape;591;p104"/>
          <p:cNvSpPr txBox="1">
            <a:spLocks noGrp="1"/>
          </p:cNvSpPr>
          <p:nvPr>
            <p:ph type="sldNum" idx="12"/>
          </p:nvPr>
        </p:nvSpPr>
        <p:spPr>
          <a:xfrm>
            <a:off x="17113568" y="9499702"/>
            <a:ext cx="1097400" cy="787200"/>
          </a:xfrm>
          <a:prstGeom prst="rect">
            <a:avLst/>
          </a:prstGeom>
          <a:noFill/>
          <a:ln>
            <a:noFill/>
          </a:ln>
        </p:spPr>
        <p:txBody>
          <a:bodyPr spcFirstLastPara="1" wrap="square" lIns="91425" tIns="91425" rIns="91425" bIns="91425" anchor="t" anchorCtr="0">
            <a:noAutofit/>
          </a:bodyPr>
          <a:lstStyle>
            <a:lvl1pPr lvl="0" algn="r">
              <a:buNone/>
              <a:defRPr sz="2600">
                <a:solidFill>
                  <a:schemeClr val="dk1"/>
                </a:solidFill>
                <a:latin typeface="Inter"/>
                <a:ea typeface="Inter"/>
                <a:cs typeface="Inter"/>
                <a:sym typeface="Inter"/>
              </a:defRPr>
            </a:lvl1pPr>
            <a:lvl2pPr lvl="1" algn="r">
              <a:buNone/>
              <a:defRPr sz="2600">
                <a:solidFill>
                  <a:schemeClr val="dk1"/>
                </a:solidFill>
                <a:latin typeface="Inter"/>
                <a:ea typeface="Inter"/>
                <a:cs typeface="Inter"/>
                <a:sym typeface="Inter"/>
              </a:defRPr>
            </a:lvl2pPr>
            <a:lvl3pPr lvl="2" algn="r">
              <a:buNone/>
              <a:defRPr sz="2600">
                <a:solidFill>
                  <a:schemeClr val="dk1"/>
                </a:solidFill>
                <a:latin typeface="Inter"/>
                <a:ea typeface="Inter"/>
                <a:cs typeface="Inter"/>
                <a:sym typeface="Inter"/>
              </a:defRPr>
            </a:lvl3pPr>
            <a:lvl4pPr lvl="3" algn="r">
              <a:buNone/>
              <a:defRPr sz="2600">
                <a:solidFill>
                  <a:schemeClr val="dk1"/>
                </a:solidFill>
                <a:latin typeface="Inter"/>
                <a:ea typeface="Inter"/>
                <a:cs typeface="Inter"/>
                <a:sym typeface="Inter"/>
              </a:defRPr>
            </a:lvl4pPr>
            <a:lvl5pPr lvl="4" algn="r">
              <a:buNone/>
              <a:defRPr sz="2600">
                <a:solidFill>
                  <a:schemeClr val="dk1"/>
                </a:solidFill>
                <a:latin typeface="Inter"/>
                <a:ea typeface="Inter"/>
                <a:cs typeface="Inter"/>
                <a:sym typeface="Inter"/>
              </a:defRPr>
            </a:lvl5pPr>
            <a:lvl6pPr lvl="5" algn="r">
              <a:buNone/>
              <a:defRPr sz="2600">
                <a:solidFill>
                  <a:schemeClr val="dk1"/>
                </a:solidFill>
                <a:latin typeface="Inter"/>
                <a:ea typeface="Inter"/>
                <a:cs typeface="Inter"/>
                <a:sym typeface="Inter"/>
              </a:defRPr>
            </a:lvl6pPr>
            <a:lvl7pPr lvl="6" algn="r">
              <a:buNone/>
              <a:defRPr sz="2600">
                <a:solidFill>
                  <a:schemeClr val="dk1"/>
                </a:solidFill>
                <a:latin typeface="Inter"/>
                <a:ea typeface="Inter"/>
                <a:cs typeface="Inter"/>
                <a:sym typeface="Inter"/>
              </a:defRPr>
            </a:lvl7pPr>
            <a:lvl8pPr lvl="7" algn="r">
              <a:buNone/>
              <a:defRPr sz="2600">
                <a:solidFill>
                  <a:schemeClr val="dk1"/>
                </a:solidFill>
                <a:latin typeface="Inter"/>
                <a:ea typeface="Inter"/>
                <a:cs typeface="Inter"/>
                <a:sym typeface="Inter"/>
              </a:defRPr>
            </a:lvl8pPr>
            <a:lvl9pPr lvl="8" algn="r">
              <a:buNone/>
              <a:defRPr sz="2600">
                <a:solidFill>
                  <a:schemeClr val="dk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42909383"/>
      </p:ext>
    </p:extLst>
  </p:cSld>
  <p:clrMap bg1="lt1" tx1="dk1" bg2="dk2" tx2="lt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 id="2147483903" r:id="rId17"/>
    <p:sldLayoutId id="2147483904" r:id="rId18"/>
    <p:sldLayoutId id="2147483905" r:id="rId19"/>
    <p:sldLayoutId id="2147483906" r:id="rId20"/>
    <p:sldLayoutId id="2147483907" r:id="rId21"/>
    <p:sldLayoutId id="2147483908" r:id="rId22"/>
    <p:sldLayoutId id="2147483909" r:id="rId23"/>
    <p:sldLayoutId id="2147483910" r:id="rId24"/>
    <p:sldLayoutId id="2147483911" r:id="rId25"/>
    <p:sldLayoutId id="2147483912" r:id="rId26"/>
    <p:sldLayoutId id="2147483913" r:id="rId27"/>
    <p:sldLayoutId id="2147483914" r:id="rId28"/>
    <p:sldLayoutId id="2147483915" r:id="rId29"/>
    <p:sldLayoutId id="2147483916" r:id="rId30"/>
    <p:sldLayoutId id="2147483917" r:id="rId31"/>
    <p:sldLayoutId id="2147483918" r:id="rId32"/>
    <p:sldLayoutId id="2147483919" r:id="rId33"/>
    <p:sldLayoutId id="2147483920" r:id="rId34"/>
    <p:sldLayoutId id="2147483921" r:id="rId35"/>
    <p:sldLayoutId id="2147483922" r:id="rId36"/>
    <p:sldLayoutId id="2147483923" r:id="rId37"/>
    <p:sldLayoutId id="2147483924" r:id="rId38"/>
    <p:sldLayoutId id="2147483925" r:id="rId39"/>
    <p:sldLayoutId id="2147483926" r:id="rId40"/>
    <p:sldLayoutId id="2147483927" r:id="rId41"/>
    <p:sldLayoutId id="2147483928" r:id="rId42"/>
    <p:sldLayoutId id="2147483929" r:id="rId43"/>
    <p:sldLayoutId id="2147483930" r:id="rId44"/>
    <p:sldLayoutId id="2147483931" r:id="rId45"/>
    <p:sldLayoutId id="2147483932" r:id="rId46"/>
    <p:sldLayoutId id="2147483933" r:id="rId47"/>
    <p:sldLayoutId id="2147483934" r:id="rId48"/>
    <p:sldLayoutId id="2147483935" r:id="rId49"/>
    <p:sldLayoutId id="2147483936" r:id="rId50"/>
    <p:sldLayoutId id="2147483937" r:id="rId51"/>
    <p:sldLayoutId id="2147483938" r:id="rId52"/>
    <p:sldLayoutId id="2147483939" r:id="rId53"/>
    <p:sldLayoutId id="2147483940" r:id="rId54"/>
    <p:sldLayoutId id="2147483941" r:id="rId55"/>
    <p:sldLayoutId id="2147483942" r:id="rId56"/>
    <p:sldLayoutId id="2147483943" r:id="rId57"/>
    <p:sldLayoutId id="2147483944" r:id="rId58"/>
    <p:sldLayoutId id="2147483945" r:id="rId59"/>
    <p:sldLayoutId id="2147483946" r:id="rId60"/>
    <p:sldLayoutId id="2147483947" r:id="rId61"/>
    <p:sldLayoutId id="2147483948" r:id="rId62"/>
    <p:sldLayoutId id="2147483949" r:id="rId63"/>
    <p:sldLayoutId id="2147483950" r:id="rId64"/>
    <p:sldLayoutId id="2147483951" r:id="rId65"/>
    <p:sldLayoutId id="2147483952" r:id="rId66"/>
    <p:sldLayoutId id="2147483953" r:id="rId67"/>
    <p:sldLayoutId id="2147483954" r:id="rId68"/>
    <p:sldLayoutId id="2147483955" r:id="rId69"/>
    <p:sldLayoutId id="2147483956" r:id="rId70"/>
    <p:sldLayoutId id="2147483957" r:id="rId71"/>
    <p:sldLayoutId id="2147483958" r:id="rId72"/>
    <p:sldLayoutId id="2147483959" r:id="rId73"/>
    <p:sldLayoutId id="2147483960" r:id="rId74"/>
    <p:sldLayoutId id="2147483961" r:id="rId75"/>
    <p:sldLayoutId id="2147483962" r:id="rId76"/>
    <p:sldLayoutId id="2147483963" r:id="rId77"/>
    <p:sldLayoutId id="2147483964" r:id="rId78"/>
    <p:sldLayoutId id="2147483965" r:id="rId79"/>
    <p:sldLayoutId id="2147483966" r:id="rId80"/>
    <p:sldLayoutId id="2147483967" r:id="rId81"/>
    <p:sldLayoutId id="2147483968" r:id="rId82"/>
    <p:sldLayoutId id="2147483969" r:id="rId83"/>
    <p:sldLayoutId id="2147483970" r:id="rId8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
          <p15:clr>
            <a:srgbClr val="CCCCCC"/>
          </p15:clr>
        </p15:guide>
        <p15:guide id="2" orient="horz" pos="288">
          <p15:clr>
            <a:srgbClr val="B7B7B7"/>
          </p15:clr>
        </p15:guide>
        <p15:guide id="3" orient="horz" pos="2880">
          <p15:clr>
            <a:srgbClr val="B7B7B7"/>
          </p15:clr>
        </p15:guide>
        <p15:guide id="4" pos="5472">
          <p15:clr>
            <a:srgbClr val="B7B7B7"/>
          </p15:clr>
        </p15:guide>
        <p15:guide id="5" pos="2880">
          <p15:clr>
            <a:srgbClr val="B7B7B7"/>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200452745"/>
      </p:ext>
    </p:extLst>
  </p:cSld>
  <p:clrMap bg1="lt1" tx1="dk1" bg2="dk2" tx2="lt2" accent1="accent1" accent2="accent2" accent3="accent3" accent4="accent4" accent5="accent5" accent6="accent6" hlink="hlink" folHlink="folHlink"/>
  <p:sldLayoutIdLst>
    <p:sldLayoutId id="2147484063" r:id="rId1"/>
    <p:sldLayoutId id="2147484064" r:id="rId2"/>
    <p:sldLayoutId id="2147484065" r:id="rId3"/>
    <p:sldLayoutId id="2147484066" r:id="rId4"/>
    <p:sldLayoutId id="2147484067" r:id="rId5"/>
    <p:sldLayoutId id="2147484068" r:id="rId6"/>
    <p:sldLayoutId id="2147484069" r:id="rId7"/>
    <p:sldLayoutId id="2147484070" r:id="rId8"/>
    <p:sldLayoutId id="2147484071" r:id="rId9"/>
    <p:sldLayoutId id="2147484072" r:id="rId10"/>
    <p:sldLayoutId id="2147484073" r:id="rId11"/>
    <p:sldLayoutId id="2147484074" r:id="rId12"/>
    <p:sldLayoutId id="2147484075"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08"/>
        <p:cNvGrpSpPr/>
        <p:nvPr/>
      </p:nvGrpSpPr>
      <p:grpSpPr>
        <a:xfrm>
          <a:off x="0" y="0"/>
          <a:ext cx="0" cy="0"/>
          <a:chOff x="0" y="0"/>
          <a:chExt cx="0" cy="0"/>
        </a:xfrm>
      </p:grpSpPr>
      <p:sp>
        <p:nvSpPr>
          <p:cNvPr id="2109" name="Google Shape;2109;p363"/>
          <p:cNvSpPr txBox="1">
            <a:spLocks noGrp="1"/>
          </p:cNvSpPr>
          <p:nvPr>
            <p:ph type="title"/>
          </p:nvPr>
        </p:nvSpPr>
        <p:spPr>
          <a:xfrm>
            <a:off x="870168" y="914388"/>
            <a:ext cx="15773400" cy="1988400"/>
          </a:xfrm>
          <a:prstGeom prst="rect">
            <a:avLst/>
          </a:prstGeom>
          <a:noFill/>
          <a:ln>
            <a:noFill/>
          </a:ln>
        </p:spPr>
        <p:txBody>
          <a:bodyPr spcFirstLastPara="1" wrap="square" lIns="0" tIns="0" rIns="0" bIns="0" anchor="t" anchorCtr="0">
            <a:noAutofit/>
          </a:bodyPr>
          <a:lstStyle>
            <a:lvl1pPr marR="0" lvl="0" algn="l">
              <a:lnSpc>
                <a:spcPct val="90000"/>
              </a:lnSpc>
              <a:spcBef>
                <a:spcPts val="0"/>
              </a:spcBef>
              <a:spcAft>
                <a:spcPts val="0"/>
              </a:spcAft>
              <a:buClr>
                <a:schemeClr val="dk1"/>
              </a:buClr>
              <a:buSzPts val="3000"/>
              <a:buFont typeface="Inter SemiBold"/>
              <a:buNone/>
              <a:defRPr sz="3000" i="0" u="none" strike="noStrike" cap="none">
                <a:solidFill>
                  <a:schemeClr val="dk1"/>
                </a:solidFill>
                <a:latin typeface="Inter SemiBold"/>
                <a:ea typeface="Inter SemiBold"/>
                <a:cs typeface="Inter SemiBold"/>
                <a:sym typeface="Inter SemiBold"/>
              </a:defRPr>
            </a:lvl1pPr>
            <a:lvl2pPr lvl="1">
              <a:spcBef>
                <a:spcPts val="0"/>
              </a:spcBef>
              <a:spcAft>
                <a:spcPts val="0"/>
              </a:spcAft>
              <a:buClr>
                <a:srgbClr val="222222"/>
              </a:buClr>
              <a:buSzPts val="1400"/>
              <a:buNone/>
              <a:defRPr sz="1800">
                <a:solidFill>
                  <a:srgbClr val="222222"/>
                </a:solidFill>
              </a:defRPr>
            </a:lvl2pPr>
            <a:lvl3pPr lvl="2">
              <a:spcBef>
                <a:spcPts val="0"/>
              </a:spcBef>
              <a:spcAft>
                <a:spcPts val="0"/>
              </a:spcAft>
              <a:buClr>
                <a:srgbClr val="222222"/>
              </a:buClr>
              <a:buSzPts val="1400"/>
              <a:buNone/>
              <a:defRPr sz="1800">
                <a:solidFill>
                  <a:srgbClr val="222222"/>
                </a:solidFill>
              </a:defRPr>
            </a:lvl3pPr>
            <a:lvl4pPr lvl="3">
              <a:spcBef>
                <a:spcPts val="0"/>
              </a:spcBef>
              <a:spcAft>
                <a:spcPts val="0"/>
              </a:spcAft>
              <a:buClr>
                <a:srgbClr val="222222"/>
              </a:buClr>
              <a:buSzPts val="1400"/>
              <a:buNone/>
              <a:defRPr sz="1800">
                <a:solidFill>
                  <a:srgbClr val="222222"/>
                </a:solidFill>
              </a:defRPr>
            </a:lvl4pPr>
            <a:lvl5pPr lvl="4">
              <a:spcBef>
                <a:spcPts val="0"/>
              </a:spcBef>
              <a:spcAft>
                <a:spcPts val="0"/>
              </a:spcAft>
              <a:buClr>
                <a:srgbClr val="222222"/>
              </a:buClr>
              <a:buSzPts val="1400"/>
              <a:buNone/>
              <a:defRPr sz="1800">
                <a:solidFill>
                  <a:srgbClr val="222222"/>
                </a:solidFill>
              </a:defRPr>
            </a:lvl5pPr>
            <a:lvl6pPr lvl="5">
              <a:spcBef>
                <a:spcPts val="0"/>
              </a:spcBef>
              <a:spcAft>
                <a:spcPts val="0"/>
              </a:spcAft>
              <a:buClr>
                <a:srgbClr val="222222"/>
              </a:buClr>
              <a:buSzPts val="1400"/>
              <a:buNone/>
              <a:defRPr sz="1800">
                <a:solidFill>
                  <a:srgbClr val="222222"/>
                </a:solidFill>
              </a:defRPr>
            </a:lvl6pPr>
            <a:lvl7pPr lvl="6">
              <a:spcBef>
                <a:spcPts val="0"/>
              </a:spcBef>
              <a:spcAft>
                <a:spcPts val="0"/>
              </a:spcAft>
              <a:buClr>
                <a:srgbClr val="222222"/>
              </a:buClr>
              <a:buSzPts val="1400"/>
              <a:buNone/>
              <a:defRPr sz="1800">
                <a:solidFill>
                  <a:srgbClr val="222222"/>
                </a:solidFill>
              </a:defRPr>
            </a:lvl7pPr>
            <a:lvl8pPr lvl="7">
              <a:spcBef>
                <a:spcPts val="0"/>
              </a:spcBef>
              <a:spcAft>
                <a:spcPts val="0"/>
              </a:spcAft>
              <a:buClr>
                <a:srgbClr val="222222"/>
              </a:buClr>
              <a:buSzPts val="1400"/>
              <a:buNone/>
              <a:defRPr sz="1800">
                <a:solidFill>
                  <a:srgbClr val="222222"/>
                </a:solidFill>
              </a:defRPr>
            </a:lvl8pPr>
            <a:lvl9pPr lvl="8">
              <a:spcBef>
                <a:spcPts val="0"/>
              </a:spcBef>
              <a:spcAft>
                <a:spcPts val="0"/>
              </a:spcAft>
              <a:buClr>
                <a:srgbClr val="222222"/>
              </a:buClr>
              <a:buSzPts val="1400"/>
              <a:buNone/>
              <a:defRPr sz="1800">
                <a:solidFill>
                  <a:srgbClr val="222222"/>
                </a:solidFill>
              </a:defRPr>
            </a:lvl9pPr>
          </a:lstStyle>
          <a:p>
            <a:endParaRPr/>
          </a:p>
        </p:txBody>
      </p:sp>
      <p:sp>
        <p:nvSpPr>
          <p:cNvPr id="2110" name="Google Shape;2110;p363"/>
          <p:cNvSpPr txBox="1">
            <a:spLocks noGrp="1"/>
          </p:cNvSpPr>
          <p:nvPr>
            <p:ph type="body" idx="1"/>
          </p:nvPr>
        </p:nvSpPr>
        <p:spPr>
          <a:xfrm>
            <a:off x="952900" y="3555000"/>
            <a:ext cx="7256400" cy="4196400"/>
          </a:xfrm>
          <a:prstGeom prst="rect">
            <a:avLst/>
          </a:prstGeom>
          <a:noFill/>
          <a:ln>
            <a:noFill/>
          </a:ln>
        </p:spPr>
        <p:txBody>
          <a:bodyPr spcFirstLastPara="1" wrap="square" lIns="0" tIns="0" rIns="0" bIns="0" anchor="t" anchorCtr="0">
            <a:noAutofit/>
          </a:bodyPr>
          <a:lstStyle>
            <a:lvl1pPr marL="457200" lvl="0"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1pPr>
            <a:lvl2pPr marL="914400" lvl="1"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
        <p:nvSpPr>
          <p:cNvPr id="2111" name="Google Shape;2111;p363"/>
          <p:cNvSpPr txBox="1">
            <a:spLocks noGrp="1"/>
          </p:cNvSpPr>
          <p:nvPr>
            <p:ph type="sldNum" idx="12"/>
          </p:nvPr>
        </p:nvSpPr>
        <p:spPr>
          <a:xfrm>
            <a:off x="16944900" y="9281248"/>
            <a:ext cx="1097400" cy="679800"/>
          </a:xfrm>
          <a:prstGeom prst="rect">
            <a:avLst/>
          </a:prstGeom>
          <a:noFill/>
          <a:ln>
            <a:noFill/>
          </a:ln>
        </p:spPr>
        <p:txBody>
          <a:bodyPr spcFirstLastPara="1" wrap="square" lIns="91425" tIns="91425" rIns="91425" bIns="91425" anchor="ctr" anchorCtr="0">
            <a:noAutofit/>
          </a:bodyPr>
          <a:lstStyle>
            <a:lvl1pPr lvl="0">
              <a:buNone/>
              <a:defRPr sz="2000">
                <a:solidFill>
                  <a:schemeClr val="accent1"/>
                </a:solidFill>
                <a:latin typeface="Inter"/>
                <a:ea typeface="Inter"/>
                <a:cs typeface="Inter"/>
                <a:sym typeface="Inter"/>
              </a:defRPr>
            </a:lvl1pPr>
            <a:lvl2pPr lvl="1">
              <a:buNone/>
              <a:defRPr sz="2000">
                <a:solidFill>
                  <a:schemeClr val="accent1"/>
                </a:solidFill>
                <a:latin typeface="Inter"/>
                <a:ea typeface="Inter"/>
                <a:cs typeface="Inter"/>
                <a:sym typeface="Inter"/>
              </a:defRPr>
            </a:lvl2pPr>
            <a:lvl3pPr lvl="2">
              <a:buNone/>
              <a:defRPr sz="2000">
                <a:solidFill>
                  <a:schemeClr val="accent1"/>
                </a:solidFill>
                <a:latin typeface="Inter"/>
                <a:ea typeface="Inter"/>
                <a:cs typeface="Inter"/>
                <a:sym typeface="Inter"/>
              </a:defRPr>
            </a:lvl3pPr>
            <a:lvl4pPr lvl="3">
              <a:buNone/>
              <a:defRPr sz="2000">
                <a:solidFill>
                  <a:schemeClr val="accent1"/>
                </a:solidFill>
                <a:latin typeface="Inter"/>
                <a:ea typeface="Inter"/>
                <a:cs typeface="Inter"/>
                <a:sym typeface="Inter"/>
              </a:defRPr>
            </a:lvl4pPr>
            <a:lvl5pPr lvl="4">
              <a:buNone/>
              <a:defRPr sz="2000">
                <a:solidFill>
                  <a:schemeClr val="accent1"/>
                </a:solidFill>
                <a:latin typeface="Inter"/>
                <a:ea typeface="Inter"/>
                <a:cs typeface="Inter"/>
                <a:sym typeface="Inter"/>
              </a:defRPr>
            </a:lvl5pPr>
            <a:lvl6pPr lvl="5">
              <a:buNone/>
              <a:defRPr sz="2000">
                <a:solidFill>
                  <a:schemeClr val="accent1"/>
                </a:solidFill>
                <a:latin typeface="Inter"/>
                <a:ea typeface="Inter"/>
                <a:cs typeface="Inter"/>
                <a:sym typeface="Inter"/>
              </a:defRPr>
            </a:lvl6pPr>
            <a:lvl7pPr lvl="6">
              <a:buNone/>
              <a:defRPr sz="2000">
                <a:solidFill>
                  <a:schemeClr val="accent1"/>
                </a:solidFill>
                <a:latin typeface="Inter"/>
                <a:ea typeface="Inter"/>
                <a:cs typeface="Inter"/>
                <a:sym typeface="Inter"/>
              </a:defRPr>
            </a:lvl7pPr>
            <a:lvl8pPr lvl="7">
              <a:buNone/>
              <a:defRPr sz="2000">
                <a:solidFill>
                  <a:schemeClr val="accent1"/>
                </a:solidFill>
                <a:latin typeface="Inter"/>
                <a:ea typeface="Inter"/>
                <a:cs typeface="Inter"/>
                <a:sym typeface="Inter"/>
              </a:defRPr>
            </a:lvl8pPr>
            <a:lvl9pPr lvl="8">
              <a:buNone/>
              <a:defRPr sz="2000">
                <a:solidFill>
                  <a:schemeClr val="accent1"/>
                </a:solidFill>
                <a:latin typeface="Inter"/>
                <a:ea typeface="Inter"/>
                <a:cs typeface="Inter"/>
                <a:sym typeface="Inter"/>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293646297"/>
      </p:ext>
    </p:extLst>
  </p:cSld>
  <p:clrMap bg1="lt1" tx1="dk1" bg2="dk2" tx2="lt2" accent1="accent1" accent2="accent2" accent3="accent3" accent4="accent4" accent5="accent5" accent6="accent6" hlink="hlink" folHlink="folHlink"/>
  <p:sldLayoutIdLst>
    <p:sldLayoutId id="2147484251" r:id="rId1"/>
    <p:sldLayoutId id="2147484252" r:id="rId2"/>
    <p:sldLayoutId id="2147484253" r:id="rId3"/>
    <p:sldLayoutId id="2147484254" r:id="rId4"/>
    <p:sldLayoutId id="2147484255" r:id="rId5"/>
    <p:sldLayoutId id="2147484256" r:id="rId6"/>
    <p:sldLayoutId id="2147484257" r:id="rId7"/>
    <p:sldLayoutId id="2147484258" r:id="rId8"/>
    <p:sldLayoutId id="2147484259" r:id="rId9"/>
    <p:sldLayoutId id="2147484260" r:id="rId10"/>
    <p:sldLayoutId id="2147484261" r:id="rId11"/>
    <p:sldLayoutId id="2147484262" r:id="rId12"/>
    <p:sldLayoutId id="2147484263" r:id="rId13"/>
    <p:sldLayoutId id="2147484264" r:id="rId14"/>
    <p:sldLayoutId id="2147484265" r:id="rId15"/>
    <p:sldLayoutId id="2147484266" r:id="rId16"/>
    <p:sldLayoutId id="2147484267" r:id="rId17"/>
    <p:sldLayoutId id="2147484268" r:id="rId18"/>
    <p:sldLayoutId id="2147484269" r:id="rId19"/>
    <p:sldLayoutId id="2147484270" r:id="rId20"/>
    <p:sldLayoutId id="2147484271" r:id="rId21"/>
    <p:sldLayoutId id="2147484272" r:id="rId22"/>
    <p:sldLayoutId id="2147484273" r:id="rId23"/>
    <p:sldLayoutId id="2147484274" r:id="rId24"/>
    <p:sldLayoutId id="2147484275" r:id="rId25"/>
    <p:sldLayoutId id="2147484276" r:id="rId26"/>
    <p:sldLayoutId id="2147484277" r:id="rId27"/>
    <p:sldLayoutId id="2147484278" r:id="rId28"/>
    <p:sldLayoutId id="2147484279" r:id="rId29"/>
    <p:sldLayoutId id="2147484280" r:id="rId30"/>
    <p:sldLayoutId id="2147484281" r:id="rId31"/>
    <p:sldLayoutId id="2147484282" r:id="rId32"/>
    <p:sldLayoutId id="2147484283" r:id="rId33"/>
    <p:sldLayoutId id="2147484284" r:id="rId34"/>
    <p:sldLayoutId id="2147484285" r:id="rId35"/>
    <p:sldLayoutId id="2147484286" r:id="rId36"/>
    <p:sldLayoutId id="2147484287" r:id="rId37"/>
    <p:sldLayoutId id="2147484288" r:id="rId38"/>
    <p:sldLayoutId id="2147484289" r:id="rId39"/>
    <p:sldLayoutId id="2147484290" r:id="rId40"/>
    <p:sldLayoutId id="2147484291" r:id="rId41"/>
    <p:sldLayoutId id="2147484292" r:id="rId42"/>
    <p:sldLayoutId id="2147484293" r:id="rId43"/>
    <p:sldLayoutId id="2147484294" r:id="rId44"/>
    <p:sldLayoutId id="2147484295" r:id="rId45"/>
    <p:sldLayoutId id="2147484296" r:id="rId46"/>
    <p:sldLayoutId id="2147484297" r:id="rId47"/>
    <p:sldLayoutId id="2147484298" r:id="rId48"/>
    <p:sldLayoutId id="2147484299" r:id="rId49"/>
    <p:sldLayoutId id="2147484300" r:id="rId50"/>
    <p:sldLayoutId id="2147484301" r:id="rId51"/>
    <p:sldLayoutId id="2147484302" r:id="rId52"/>
    <p:sldLayoutId id="2147484303" r:id="rId53"/>
    <p:sldLayoutId id="2147484304" r:id="rId54"/>
    <p:sldLayoutId id="2147484305" r:id="rId55"/>
    <p:sldLayoutId id="2147484306" r:id="rId56"/>
    <p:sldLayoutId id="2147484307" r:id="rId57"/>
    <p:sldLayoutId id="2147484308" r:id="rId58"/>
    <p:sldLayoutId id="2147484309" r:id="rId59"/>
    <p:sldLayoutId id="2147484310" r:id="rId60"/>
    <p:sldLayoutId id="2147484311" r:id="rId61"/>
    <p:sldLayoutId id="2147484312" r:id="rId62"/>
    <p:sldLayoutId id="2147484313" r:id="rId63"/>
    <p:sldLayoutId id="2147484314" r:id="rId64"/>
    <p:sldLayoutId id="2147484315" r:id="rId65"/>
    <p:sldLayoutId id="2147484316" r:id="rId66"/>
    <p:sldLayoutId id="2147484317" r:id="rId67"/>
    <p:sldLayoutId id="2147484318" r:id="rId68"/>
    <p:sldLayoutId id="2147484319" r:id="rId69"/>
    <p:sldLayoutId id="2147484320" r:id="rId70"/>
    <p:sldLayoutId id="2147484321" r:id="rId71"/>
    <p:sldLayoutId id="2147484322" r:id="rId72"/>
    <p:sldLayoutId id="2147484323" r:id="rId73"/>
    <p:sldLayoutId id="2147484324" r:id="rId74"/>
    <p:sldLayoutId id="2147484325" r:id="rId75"/>
    <p:sldLayoutId id="2147484326" r:id="rId76"/>
    <p:sldLayoutId id="2147484327" r:id="rId77"/>
    <p:sldLayoutId id="2147484328" r:id="rId78"/>
    <p:sldLayoutId id="2147484329" r:id="rId79"/>
    <p:sldLayoutId id="2147484330" r:id="rId80"/>
    <p:sldLayoutId id="2147484331" r:id="rId81"/>
    <p:sldLayoutId id="2147484332" r:id="rId82"/>
    <p:sldLayoutId id="2147484333" r:id="rId83"/>
    <p:sldLayoutId id="2147484334" r:id="rId84"/>
    <p:sldLayoutId id="2147484335" r:id="rId85"/>
    <p:sldLayoutId id="2147484336" r:id="rId86"/>
    <p:sldLayoutId id="2147484337" r:id="rId87"/>
    <p:sldLayoutId id="2147484338" r:id="rId88"/>
    <p:sldLayoutId id="2147484339" r:id="rId89"/>
    <p:sldLayoutId id="2147484340" r:id="rId90"/>
    <p:sldLayoutId id="2147484341" r:id="rId91"/>
    <p:sldLayoutId id="2147484342" r:id="rId92"/>
    <p:sldLayoutId id="2147484343" r:id="rId93"/>
    <p:sldLayoutId id="2147484344" r:id="rId9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
          <p15:clr>
            <a:srgbClr val="CCCCCC"/>
          </p15:clr>
        </p15:guide>
        <p15:guide id="2" orient="horz" pos="288">
          <p15:clr>
            <a:srgbClr val="B7B7B7"/>
          </p15:clr>
        </p15:guide>
        <p15:guide id="3" orient="horz" pos="2880">
          <p15:clr>
            <a:srgbClr val="B7B7B7"/>
          </p15:clr>
        </p15:guide>
        <p15:guide id="4" pos="5472">
          <p15:clr>
            <a:srgbClr val="B7B7B7"/>
          </p15:clr>
        </p15:guide>
        <p15:guide id="5" pos="2880">
          <p15:clr>
            <a:srgbClr val="B7B7B7"/>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01"/>
        <p:cNvGrpSpPr/>
        <p:nvPr/>
      </p:nvGrpSpPr>
      <p:grpSpPr>
        <a:xfrm>
          <a:off x="0" y="0"/>
          <a:ext cx="0" cy="0"/>
          <a:chOff x="0" y="0"/>
          <a:chExt cx="0" cy="0"/>
        </a:xfrm>
      </p:grpSpPr>
      <p:sp>
        <p:nvSpPr>
          <p:cNvPr id="1602" name="Google Shape;1602;p272"/>
          <p:cNvSpPr txBox="1">
            <a:spLocks noGrp="1"/>
          </p:cNvSpPr>
          <p:nvPr>
            <p:ph type="title"/>
          </p:nvPr>
        </p:nvSpPr>
        <p:spPr>
          <a:xfrm>
            <a:off x="870168" y="914388"/>
            <a:ext cx="15773400" cy="1988400"/>
          </a:xfrm>
          <a:prstGeom prst="rect">
            <a:avLst/>
          </a:prstGeom>
          <a:noFill/>
          <a:ln>
            <a:noFill/>
          </a:ln>
        </p:spPr>
        <p:txBody>
          <a:bodyPr spcFirstLastPara="1" wrap="square" lIns="0" tIns="0" rIns="0" bIns="0" anchor="t" anchorCtr="0">
            <a:noAutofit/>
          </a:bodyPr>
          <a:lstStyle>
            <a:lvl1pPr marR="0" lvl="0" algn="l">
              <a:lnSpc>
                <a:spcPct val="90000"/>
              </a:lnSpc>
              <a:spcBef>
                <a:spcPts val="0"/>
              </a:spcBef>
              <a:spcAft>
                <a:spcPts val="0"/>
              </a:spcAft>
              <a:buClr>
                <a:schemeClr val="dk1"/>
              </a:buClr>
              <a:buSzPts val="3000"/>
              <a:buFont typeface="Onest SemiBold"/>
              <a:buNone/>
              <a:defRPr sz="3000" i="0" u="none" strike="noStrike" cap="none">
                <a:solidFill>
                  <a:schemeClr val="dk1"/>
                </a:solidFill>
                <a:latin typeface="Onest SemiBold"/>
                <a:ea typeface="Onest SemiBold"/>
                <a:cs typeface="Onest SemiBold"/>
                <a:sym typeface="Onest SemiBold"/>
              </a:defRPr>
            </a:lvl1pPr>
            <a:lvl2pPr lvl="1">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2pPr>
            <a:lvl3pPr lvl="2">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3pPr>
            <a:lvl4pPr lvl="3">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4pPr>
            <a:lvl5pPr lvl="4">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5pPr>
            <a:lvl6pPr lvl="5">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6pPr>
            <a:lvl7pPr lvl="6">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7pPr>
            <a:lvl8pPr lvl="7">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8pPr>
            <a:lvl9pPr lvl="8">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9pPr>
          </a:lstStyle>
          <a:p>
            <a:endParaRPr/>
          </a:p>
        </p:txBody>
      </p:sp>
      <p:sp>
        <p:nvSpPr>
          <p:cNvPr id="1603" name="Google Shape;1603;p272"/>
          <p:cNvSpPr txBox="1">
            <a:spLocks noGrp="1"/>
          </p:cNvSpPr>
          <p:nvPr>
            <p:ph type="body" idx="1"/>
          </p:nvPr>
        </p:nvSpPr>
        <p:spPr>
          <a:xfrm>
            <a:off x="952900" y="3555000"/>
            <a:ext cx="7256400" cy="4196400"/>
          </a:xfrm>
          <a:prstGeom prst="rect">
            <a:avLst/>
          </a:prstGeom>
          <a:noFill/>
          <a:ln>
            <a:noFill/>
          </a:ln>
        </p:spPr>
        <p:txBody>
          <a:bodyPr spcFirstLastPara="1" wrap="square" lIns="0" tIns="0" rIns="0" bIns="0" anchor="t" anchorCtr="0">
            <a:noAutofit/>
          </a:bodyPr>
          <a:lstStyle>
            <a:lvl1pPr marL="457200" lvl="0"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1pPr>
            <a:lvl2pPr marL="914400" lvl="1"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Tree>
    <p:extLst>
      <p:ext uri="{BB962C8B-B14F-4D97-AF65-F5344CB8AC3E}">
        <p14:creationId xmlns:p14="http://schemas.microsoft.com/office/powerpoint/2010/main" val="26342459"/>
      </p:ext>
    </p:extLst>
  </p:cSld>
  <p:clrMap bg1="lt1" tx1="dk1" bg2="dk2" tx2="lt2" accent1="accent1" accent2="accent2" accent3="accent3" accent4="accent4" accent5="accent5" accent6="accent6" hlink="hlink" folHlink="folHlink"/>
  <p:sldLayoutIdLst>
    <p:sldLayoutId id="2147484346" r:id="rId1"/>
    <p:sldLayoutId id="2147484347" r:id="rId2"/>
    <p:sldLayoutId id="2147484348" r:id="rId3"/>
    <p:sldLayoutId id="2147484349" r:id="rId4"/>
    <p:sldLayoutId id="2147484350" r:id="rId5"/>
    <p:sldLayoutId id="2147484351" r:id="rId6"/>
    <p:sldLayoutId id="2147484352" r:id="rId7"/>
    <p:sldLayoutId id="2147484353" r:id="rId8"/>
    <p:sldLayoutId id="2147484354" r:id="rId9"/>
    <p:sldLayoutId id="2147484355" r:id="rId10"/>
    <p:sldLayoutId id="2147484356" r:id="rId11"/>
    <p:sldLayoutId id="2147484357" r:id="rId12"/>
    <p:sldLayoutId id="2147484358" r:id="rId13"/>
    <p:sldLayoutId id="2147484359" r:id="rId14"/>
    <p:sldLayoutId id="2147484360" r:id="rId15"/>
    <p:sldLayoutId id="2147484361" r:id="rId16"/>
    <p:sldLayoutId id="2147484362" r:id="rId17"/>
    <p:sldLayoutId id="2147484363" r:id="rId18"/>
    <p:sldLayoutId id="2147484364" r:id="rId19"/>
    <p:sldLayoutId id="2147484365" r:id="rId20"/>
    <p:sldLayoutId id="2147484366" r:id="rId21"/>
    <p:sldLayoutId id="2147484367" r:id="rId22"/>
    <p:sldLayoutId id="2147484368" r:id="rId23"/>
    <p:sldLayoutId id="2147484369" r:id="rId24"/>
    <p:sldLayoutId id="2147484370" r:id="rId25"/>
    <p:sldLayoutId id="2147484371" r:id="rId26"/>
    <p:sldLayoutId id="2147484372" r:id="rId27"/>
    <p:sldLayoutId id="2147484373" r:id="rId28"/>
    <p:sldLayoutId id="2147484374" r:id="rId29"/>
    <p:sldLayoutId id="2147484375" r:id="rId30"/>
    <p:sldLayoutId id="2147484376" r:id="rId31"/>
    <p:sldLayoutId id="2147484377" r:id="rId32"/>
    <p:sldLayoutId id="2147484378" r:id="rId33"/>
    <p:sldLayoutId id="2147484379" r:id="rId34"/>
    <p:sldLayoutId id="2147484380" r:id="rId35"/>
    <p:sldLayoutId id="2147484381" r:id="rId36"/>
    <p:sldLayoutId id="2147484382" r:id="rId37"/>
    <p:sldLayoutId id="2147484383" r:id="rId38"/>
    <p:sldLayoutId id="2147484384" r:id="rId39"/>
    <p:sldLayoutId id="2147484385" r:id="rId40"/>
    <p:sldLayoutId id="2147484386" r:id="rId41"/>
    <p:sldLayoutId id="2147484387" r:id="rId42"/>
    <p:sldLayoutId id="2147484388" r:id="rId43"/>
    <p:sldLayoutId id="2147484389" r:id="rId44"/>
    <p:sldLayoutId id="2147484390" r:id="rId45"/>
    <p:sldLayoutId id="2147484391" r:id="rId46"/>
    <p:sldLayoutId id="2147484392" r:id="rId47"/>
    <p:sldLayoutId id="2147484393" r:id="rId48"/>
    <p:sldLayoutId id="2147484394" r:id="rId49"/>
    <p:sldLayoutId id="2147484395" r:id="rId50"/>
    <p:sldLayoutId id="2147484396" r:id="rId51"/>
    <p:sldLayoutId id="2147484397" r:id="rId52"/>
    <p:sldLayoutId id="2147484398" r:id="rId53"/>
    <p:sldLayoutId id="2147484399" r:id="rId54"/>
    <p:sldLayoutId id="2147484400" r:id="rId55"/>
    <p:sldLayoutId id="2147484401" r:id="rId56"/>
    <p:sldLayoutId id="2147484402" r:id="rId57"/>
    <p:sldLayoutId id="2147484403" r:id="rId58"/>
    <p:sldLayoutId id="2147484404" r:id="rId59"/>
    <p:sldLayoutId id="2147484405" r:id="rId60"/>
    <p:sldLayoutId id="2147484406" r:id="rId61"/>
    <p:sldLayoutId id="2147484407" r:id="rId62"/>
    <p:sldLayoutId id="2147484408" r:id="rId63"/>
    <p:sldLayoutId id="2147484409" r:id="rId64"/>
    <p:sldLayoutId id="2147484410" r:id="rId65"/>
    <p:sldLayoutId id="2147484411" r:id="rId66"/>
    <p:sldLayoutId id="2147484412" r:id="rId67"/>
    <p:sldLayoutId id="2147484413" r:id="rId68"/>
    <p:sldLayoutId id="2147484414" r:id="rId69"/>
    <p:sldLayoutId id="2147484415" r:id="rId70"/>
    <p:sldLayoutId id="2147484416" r:id="rId71"/>
    <p:sldLayoutId id="2147484417" r:id="rId72"/>
    <p:sldLayoutId id="2147484418" r:id="rId73"/>
    <p:sldLayoutId id="2147484419" r:id="rId74"/>
    <p:sldLayoutId id="2147484420" r:id="rId75"/>
    <p:sldLayoutId id="2147484421" r:id="rId76"/>
    <p:sldLayoutId id="2147484422" r:id="rId77"/>
    <p:sldLayoutId id="2147484423" r:id="rId78"/>
    <p:sldLayoutId id="2147484424" r:id="rId79"/>
    <p:sldLayoutId id="2147484425" r:id="rId80"/>
    <p:sldLayoutId id="2147484426" r:id="rId81"/>
    <p:sldLayoutId id="2147484427" r:id="rId82"/>
    <p:sldLayoutId id="2147484428" r:id="rId83"/>
    <p:sldLayoutId id="2147484429" r:id="rId84"/>
    <p:sldLayoutId id="2147484430" r:id="rId85"/>
    <p:sldLayoutId id="2147484431" r:id="rId86"/>
    <p:sldLayoutId id="2147484432" r:id="rId87"/>
    <p:sldLayoutId id="2147484433" r:id="rId88"/>
    <p:sldLayoutId id="2147484434" r:id="rId89"/>
    <p:sldLayoutId id="2147484435" r:id="rId9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
          <p15:clr>
            <a:srgbClr val="CCCCCC"/>
          </p15:clr>
        </p15:guide>
        <p15:guide id="2" orient="horz" pos="288">
          <p15:clr>
            <a:srgbClr val="B7B7B7"/>
          </p15:clr>
        </p15:guide>
        <p15:guide id="3" orient="horz" pos="2880">
          <p15:clr>
            <a:srgbClr val="B7B7B7"/>
          </p15:clr>
        </p15:guide>
        <p15:guide id="4" pos="5472">
          <p15:clr>
            <a:srgbClr val="B7B7B7"/>
          </p15:clr>
        </p15:guide>
        <p15:guide id="5" pos="2880">
          <p15:clr>
            <a:srgbClr val="B7B7B7"/>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37"/>
        <p:cNvGrpSpPr/>
        <p:nvPr/>
      </p:nvGrpSpPr>
      <p:grpSpPr>
        <a:xfrm>
          <a:off x="0" y="0"/>
          <a:ext cx="0" cy="0"/>
          <a:chOff x="0" y="0"/>
          <a:chExt cx="0" cy="0"/>
        </a:xfrm>
      </p:grpSpPr>
      <p:sp>
        <p:nvSpPr>
          <p:cNvPr id="1138" name="Google Shape;1138;p189"/>
          <p:cNvSpPr txBox="1">
            <a:spLocks noGrp="1"/>
          </p:cNvSpPr>
          <p:nvPr>
            <p:ph type="title"/>
          </p:nvPr>
        </p:nvSpPr>
        <p:spPr>
          <a:xfrm>
            <a:off x="870168" y="914388"/>
            <a:ext cx="15773400" cy="1988400"/>
          </a:xfrm>
          <a:prstGeom prst="rect">
            <a:avLst/>
          </a:prstGeom>
          <a:noFill/>
          <a:ln>
            <a:noFill/>
          </a:ln>
        </p:spPr>
        <p:txBody>
          <a:bodyPr spcFirstLastPara="1" wrap="square" lIns="0" tIns="0" rIns="0" bIns="0" anchor="t" anchorCtr="0">
            <a:noAutofit/>
          </a:bodyPr>
          <a:lstStyle>
            <a:lvl1pPr marR="0" lvl="0" algn="l">
              <a:lnSpc>
                <a:spcPct val="90000"/>
              </a:lnSpc>
              <a:spcBef>
                <a:spcPts val="0"/>
              </a:spcBef>
              <a:spcAft>
                <a:spcPts val="0"/>
              </a:spcAft>
              <a:buClr>
                <a:schemeClr val="dk1"/>
              </a:buClr>
              <a:buSzPts val="3000"/>
              <a:buFont typeface="Onest SemiBold"/>
              <a:buNone/>
              <a:defRPr sz="3000" i="0" u="none" strike="noStrike" cap="none">
                <a:solidFill>
                  <a:schemeClr val="dk1"/>
                </a:solidFill>
                <a:latin typeface="Onest SemiBold"/>
                <a:ea typeface="Onest SemiBold"/>
                <a:cs typeface="Onest SemiBold"/>
                <a:sym typeface="Onest SemiBold"/>
              </a:defRPr>
            </a:lvl1pPr>
            <a:lvl2pPr lvl="1">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2pPr>
            <a:lvl3pPr lvl="2">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3pPr>
            <a:lvl4pPr lvl="3">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4pPr>
            <a:lvl5pPr lvl="4">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5pPr>
            <a:lvl6pPr lvl="5">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6pPr>
            <a:lvl7pPr lvl="6">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7pPr>
            <a:lvl8pPr lvl="7">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8pPr>
            <a:lvl9pPr lvl="8">
              <a:spcBef>
                <a:spcPts val="0"/>
              </a:spcBef>
              <a:spcAft>
                <a:spcPts val="0"/>
              </a:spcAft>
              <a:buClr>
                <a:srgbClr val="222222"/>
              </a:buClr>
              <a:buSzPts val="1400"/>
              <a:buFont typeface="Onest"/>
              <a:buNone/>
              <a:defRPr sz="1800">
                <a:solidFill>
                  <a:srgbClr val="222222"/>
                </a:solidFill>
                <a:latin typeface="Onest"/>
                <a:ea typeface="Onest"/>
                <a:cs typeface="Onest"/>
                <a:sym typeface="Onest"/>
              </a:defRPr>
            </a:lvl9pPr>
          </a:lstStyle>
          <a:p>
            <a:endParaRPr/>
          </a:p>
        </p:txBody>
      </p:sp>
      <p:sp>
        <p:nvSpPr>
          <p:cNvPr id="1139" name="Google Shape;1139;p189"/>
          <p:cNvSpPr txBox="1">
            <a:spLocks noGrp="1"/>
          </p:cNvSpPr>
          <p:nvPr>
            <p:ph type="body" idx="1"/>
          </p:nvPr>
        </p:nvSpPr>
        <p:spPr>
          <a:xfrm>
            <a:off x="952900" y="3555000"/>
            <a:ext cx="7256400" cy="4196400"/>
          </a:xfrm>
          <a:prstGeom prst="rect">
            <a:avLst/>
          </a:prstGeom>
          <a:noFill/>
          <a:ln>
            <a:noFill/>
          </a:ln>
        </p:spPr>
        <p:txBody>
          <a:bodyPr spcFirstLastPara="1" wrap="square" lIns="0" tIns="0" rIns="0" bIns="0" anchor="t" anchorCtr="0">
            <a:noAutofit/>
          </a:bodyPr>
          <a:lstStyle>
            <a:lvl1pPr marL="457200" lvl="0"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1pPr>
            <a:lvl2pPr marL="914400" lvl="1"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Tree>
    <p:extLst>
      <p:ext uri="{BB962C8B-B14F-4D97-AF65-F5344CB8AC3E}">
        <p14:creationId xmlns:p14="http://schemas.microsoft.com/office/powerpoint/2010/main" val="4148770698"/>
      </p:ext>
    </p:extLst>
  </p:cSld>
  <p:clrMap bg1="lt1" tx1="dk1" bg2="dk2" tx2="lt2" accent1="accent1" accent2="accent2" accent3="accent3" accent4="accent4" accent5="accent5" accent6="accent6" hlink="hlink" folHlink="folHlink"/>
  <p:sldLayoutIdLst>
    <p:sldLayoutId id="2147484437" r:id="rId1"/>
    <p:sldLayoutId id="2147484438" r:id="rId2"/>
    <p:sldLayoutId id="2147484439" r:id="rId3"/>
    <p:sldLayoutId id="2147484440" r:id="rId4"/>
    <p:sldLayoutId id="2147484441" r:id="rId5"/>
    <p:sldLayoutId id="2147484442" r:id="rId6"/>
    <p:sldLayoutId id="2147484443" r:id="rId7"/>
    <p:sldLayoutId id="2147484444" r:id="rId8"/>
    <p:sldLayoutId id="2147484445" r:id="rId9"/>
    <p:sldLayoutId id="2147484446" r:id="rId10"/>
    <p:sldLayoutId id="2147484447" r:id="rId11"/>
    <p:sldLayoutId id="2147484448" r:id="rId12"/>
    <p:sldLayoutId id="2147484449" r:id="rId13"/>
    <p:sldLayoutId id="2147484450" r:id="rId14"/>
    <p:sldLayoutId id="2147484451" r:id="rId15"/>
    <p:sldLayoutId id="2147484452" r:id="rId16"/>
    <p:sldLayoutId id="2147484453" r:id="rId17"/>
    <p:sldLayoutId id="2147484454" r:id="rId18"/>
    <p:sldLayoutId id="2147484455" r:id="rId19"/>
    <p:sldLayoutId id="2147484456" r:id="rId20"/>
    <p:sldLayoutId id="2147484457" r:id="rId21"/>
    <p:sldLayoutId id="2147484458" r:id="rId22"/>
    <p:sldLayoutId id="2147484459" r:id="rId23"/>
    <p:sldLayoutId id="2147484460" r:id="rId24"/>
    <p:sldLayoutId id="2147484461" r:id="rId25"/>
    <p:sldLayoutId id="2147484462" r:id="rId26"/>
    <p:sldLayoutId id="2147484463" r:id="rId27"/>
    <p:sldLayoutId id="2147484464" r:id="rId28"/>
    <p:sldLayoutId id="2147484465" r:id="rId29"/>
    <p:sldLayoutId id="2147484466" r:id="rId30"/>
    <p:sldLayoutId id="2147484467" r:id="rId31"/>
    <p:sldLayoutId id="2147484468" r:id="rId32"/>
    <p:sldLayoutId id="2147484469" r:id="rId33"/>
    <p:sldLayoutId id="2147484470" r:id="rId34"/>
    <p:sldLayoutId id="2147484471" r:id="rId35"/>
    <p:sldLayoutId id="2147484472" r:id="rId36"/>
    <p:sldLayoutId id="2147484473" r:id="rId37"/>
    <p:sldLayoutId id="2147484474" r:id="rId38"/>
    <p:sldLayoutId id="2147484475" r:id="rId39"/>
    <p:sldLayoutId id="2147484476" r:id="rId40"/>
    <p:sldLayoutId id="2147484477" r:id="rId41"/>
    <p:sldLayoutId id="2147484478" r:id="rId42"/>
    <p:sldLayoutId id="2147484479" r:id="rId43"/>
    <p:sldLayoutId id="2147484480" r:id="rId44"/>
    <p:sldLayoutId id="2147484481" r:id="rId45"/>
    <p:sldLayoutId id="2147484482" r:id="rId46"/>
    <p:sldLayoutId id="2147484483" r:id="rId47"/>
    <p:sldLayoutId id="2147484484" r:id="rId48"/>
    <p:sldLayoutId id="2147484485" r:id="rId49"/>
    <p:sldLayoutId id="2147484486" r:id="rId50"/>
    <p:sldLayoutId id="2147484487" r:id="rId51"/>
    <p:sldLayoutId id="2147484488" r:id="rId52"/>
    <p:sldLayoutId id="2147484489" r:id="rId53"/>
    <p:sldLayoutId id="2147484490" r:id="rId54"/>
    <p:sldLayoutId id="2147484491" r:id="rId55"/>
    <p:sldLayoutId id="2147484492" r:id="rId56"/>
    <p:sldLayoutId id="2147484493" r:id="rId57"/>
    <p:sldLayoutId id="2147484494" r:id="rId58"/>
    <p:sldLayoutId id="2147484495" r:id="rId59"/>
    <p:sldLayoutId id="2147484496" r:id="rId60"/>
    <p:sldLayoutId id="2147484497" r:id="rId61"/>
    <p:sldLayoutId id="2147484498" r:id="rId62"/>
    <p:sldLayoutId id="2147484499" r:id="rId63"/>
    <p:sldLayoutId id="2147484500" r:id="rId64"/>
    <p:sldLayoutId id="2147484501" r:id="rId65"/>
    <p:sldLayoutId id="2147484502" r:id="rId66"/>
    <p:sldLayoutId id="2147484503" r:id="rId67"/>
    <p:sldLayoutId id="2147484504" r:id="rId68"/>
    <p:sldLayoutId id="2147484505" r:id="rId69"/>
    <p:sldLayoutId id="2147484506" r:id="rId70"/>
    <p:sldLayoutId id="2147484507" r:id="rId71"/>
    <p:sldLayoutId id="2147484508" r:id="rId72"/>
    <p:sldLayoutId id="2147484509" r:id="rId73"/>
    <p:sldLayoutId id="2147484510" r:id="rId74"/>
    <p:sldLayoutId id="2147484511" r:id="rId75"/>
    <p:sldLayoutId id="2147484512" r:id="rId76"/>
    <p:sldLayoutId id="2147484513" r:id="rId77"/>
    <p:sldLayoutId id="2147484514" r:id="rId78"/>
    <p:sldLayoutId id="2147484515" r:id="rId79"/>
    <p:sldLayoutId id="2147484516" r:id="rId80"/>
    <p:sldLayoutId id="2147484517" r:id="rId81"/>
    <p:sldLayoutId id="2147484518" r:id="rId8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
          <p15:clr>
            <a:srgbClr val="CCCCCC"/>
          </p15:clr>
        </p15:guide>
        <p15:guide id="2" orient="horz" pos="288">
          <p15:clr>
            <a:srgbClr val="B7B7B7"/>
          </p15:clr>
        </p15:guide>
        <p15:guide id="3" orient="horz" pos="2880">
          <p15:clr>
            <a:srgbClr val="B7B7B7"/>
          </p15:clr>
        </p15:guide>
        <p15:guide id="4" pos="5472">
          <p15:clr>
            <a:srgbClr val="B7B7B7"/>
          </p15:clr>
        </p15:guide>
        <p15:guide id="5" pos="2880">
          <p15:clr>
            <a:srgbClr val="B7B7B7"/>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slideLayout" Target="../slideLayouts/slideLayout7.xml"/><Relationship Id="rId4" Type="http://schemas.openxmlformats.org/officeDocument/2006/relationships/image" Target="../media/image89.png"/></Relationships>
</file>

<file path=ppt/slides/_rels/slide2.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svg"/><Relationship Id="rId1" Type="http://schemas.openxmlformats.org/officeDocument/2006/relationships/slideLayout" Target="../slideLayouts/slideLayout7.xml"/><Relationship Id="rId6" Type="http://schemas.openxmlformats.org/officeDocument/2006/relationships/image" Target="../media/image94.png"/><Relationship Id="rId5" Type="http://schemas.openxmlformats.org/officeDocument/2006/relationships/image" Target="../media/image93.svg"/><Relationship Id="rId4" Type="http://schemas.openxmlformats.org/officeDocument/2006/relationships/image" Target="../media/image92.svg"/></Relationships>
</file>

<file path=ppt/slides/_rels/slide3.xml.rels><?xml version="1.0" encoding="UTF-8" standalone="yes"?>
<Relationships xmlns="http://schemas.openxmlformats.org/package/2006/relationships"><Relationship Id="rId3" Type="http://schemas.openxmlformats.org/officeDocument/2006/relationships/image" Target="../media/image96.svg"/><Relationship Id="rId2" Type="http://schemas.openxmlformats.org/officeDocument/2006/relationships/image" Target="../media/image95.svg"/><Relationship Id="rId1" Type="http://schemas.openxmlformats.org/officeDocument/2006/relationships/slideLayout" Target="../slideLayouts/slideLayout7.xml"/><Relationship Id="rId4" Type="http://schemas.openxmlformats.org/officeDocument/2006/relationships/image" Target="../media/image97.svg"/></Relationships>
</file>

<file path=ppt/slides/_rels/slide4.xml.rels><?xml version="1.0" encoding="UTF-8" standalone="yes"?>
<Relationships xmlns="http://schemas.openxmlformats.org/package/2006/relationships"><Relationship Id="rId3" Type="http://schemas.openxmlformats.org/officeDocument/2006/relationships/image" Target="../media/image99.svg"/><Relationship Id="rId2" Type="http://schemas.openxmlformats.org/officeDocument/2006/relationships/image" Target="../media/image98.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02.png"/><Relationship Id="rId4" Type="http://schemas.openxmlformats.org/officeDocument/2006/relationships/image" Target="../media/image101.png"/></Relationships>
</file>

<file path=ppt/slides/_rels/slide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xml"/><Relationship Id="rId1" Type="http://schemas.openxmlformats.org/officeDocument/2006/relationships/slideLayout" Target="../slideLayouts/slideLayout30.xml"/><Relationship Id="rId5" Type="http://schemas.openxmlformats.org/officeDocument/2006/relationships/image" Target="../media/image104.png"/><Relationship Id="rId4" Type="http://schemas.openxmlformats.org/officeDocument/2006/relationships/image" Target="../media/image103.png"/></Relationships>
</file>

<file path=ppt/slides/_rels/slide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02.png"/></Relationships>
</file>

<file path=ppt/slides/_rels/slide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4.png"/></Relationships>
</file>

<file path=ppt/slides/_rels/slide1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02.png"/></Relationships>
</file>

<file path=ppt/slides/_rels/slide11.xml.rels><?xml version="1.0" encoding="UTF-8" standalone="yes"?>
<Relationships xmlns="http://schemas.openxmlformats.org/package/2006/relationships"><Relationship Id="rId3" Type="http://schemas.openxmlformats.org/officeDocument/2006/relationships/image" Target="../media/image106.png"/><Relationship Id="rId7" Type="http://schemas.openxmlformats.org/officeDocument/2006/relationships/image" Target="../media/image113.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1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02.png"/></Relationships>
</file>

<file path=ppt/slides/_rels/slide1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02.png"/></Relationships>
</file>

<file path=ppt/slides/_rels/slide14.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s>
</file>

<file path=ppt/slides/_rels/slide15.xml.rels><?xml version="1.0" encoding="UTF-8" standalone="yes"?>
<Relationships xmlns="http://schemas.openxmlformats.org/package/2006/relationships"><Relationship Id="rId3" Type="http://schemas.openxmlformats.org/officeDocument/2006/relationships/image" Target="../media/image106.png"/><Relationship Id="rId7" Type="http://schemas.openxmlformats.org/officeDocument/2006/relationships/image" Target="../media/image120.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119.png"/><Relationship Id="rId5" Type="http://schemas.openxmlformats.org/officeDocument/2006/relationships/image" Target="../media/image118.png"/><Relationship Id="rId4" Type="http://schemas.openxmlformats.org/officeDocument/2006/relationships/image" Target="../media/image117.png"/></Relationships>
</file>

<file path=ppt/slides/_rels/slide1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21.png"/></Relationships>
</file>

<file path=ppt/slides/_rels/slide17.xml.rels><?xml version="1.0" encoding="UTF-8" standalone="yes"?>
<Relationships xmlns="http://schemas.openxmlformats.org/package/2006/relationships"><Relationship Id="rId3" Type="http://schemas.openxmlformats.org/officeDocument/2006/relationships/image" Target="../media/image106.png"/><Relationship Id="rId7" Type="http://schemas.openxmlformats.org/officeDocument/2006/relationships/image" Target="../media/image126.pn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125.png"/><Relationship Id="rId5" Type="http://schemas.openxmlformats.org/officeDocument/2006/relationships/image" Target="../media/image121.png"/><Relationship Id="rId4" Type="http://schemas.openxmlformats.org/officeDocument/2006/relationships/image" Target="../media/image124.png"/></Relationships>
</file>

<file path=ppt/slides/_rels/slide1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3.xml"/></Relationships>
</file>

<file path=ppt/slides/_rels/slide20.xml.rels><?xml version="1.0" encoding="UTF-8" standalone="yes"?>
<Relationships xmlns="http://schemas.openxmlformats.org/package/2006/relationships"><Relationship Id="rId3" Type="http://schemas.microsoft.com/office/2018/10/relationships/comments" Target="../comments/modernComment_284_350916D5.xml"/><Relationship Id="rId7" Type="http://schemas.openxmlformats.org/officeDocument/2006/relationships/image" Target="../media/image131.png"/><Relationship Id="rId2" Type="http://schemas.openxmlformats.org/officeDocument/2006/relationships/notesSlide" Target="../notesSlides/notesSlide16.xml"/><Relationship Id="rId1" Type="http://schemas.openxmlformats.org/officeDocument/2006/relationships/slideLayout" Target="../slideLayouts/slideLayout97.xml"/><Relationship Id="rId6" Type="http://schemas.openxmlformats.org/officeDocument/2006/relationships/image" Target="../media/image130.png"/><Relationship Id="rId5" Type="http://schemas.openxmlformats.org/officeDocument/2006/relationships/image" Target="../media/image129.png"/><Relationship Id="rId4" Type="http://schemas.openxmlformats.org/officeDocument/2006/relationships/image" Target="../media/image128.png"/></Relationships>
</file>

<file path=ppt/slides/_rels/slide21.xml.rels><?xml version="1.0" encoding="UTF-8" standalone="yes"?>
<Relationships xmlns="http://schemas.openxmlformats.org/package/2006/relationships"><Relationship Id="rId8" Type="http://schemas.openxmlformats.org/officeDocument/2006/relationships/image" Target="../media/image137.png"/><Relationship Id="rId3" Type="http://schemas.openxmlformats.org/officeDocument/2006/relationships/image" Target="../media/image132.jpeg"/><Relationship Id="rId7" Type="http://schemas.openxmlformats.org/officeDocument/2006/relationships/image" Target="../media/image136.png"/><Relationship Id="rId2" Type="http://schemas.openxmlformats.org/officeDocument/2006/relationships/notesSlide" Target="../notesSlides/notesSlide17.xml"/><Relationship Id="rId1" Type="http://schemas.openxmlformats.org/officeDocument/2006/relationships/slideLayout" Target="../slideLayouts/slideLayout132.xml"/><Relationship Id="rId6" Type="http://schemas.openxmlformats.org/officeDocument/2006/relationships/image" Target="../media/image135.png"/><Relationship Id="rId5" Type="http://schemas.openxmlformats.org/officeDocument/2006/relationships/image" Target="../media/image134.jpeg"/><Relationship Id="rId4" Type="http://schemas.openxmlformats.org/officeDocument/2006/relationships/image" Target="../media/image133.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5.xml"/></Relationships>
</file>

<file path=ppt/slides/_rels/slide23.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103.xml"/><Relationship Id="rId4" Type="http://schemas.openxmlformats.org/officeDocument/2006/relationships/image" Target="../media/image140.png"/></Relationships>
</file>

<file path=ppt/slides/_rels/slide24.xml.rels><?xml version="1.0" encoding="UTF-8" standalone="yes"?>
<Relationships xmlns="http://schemas.openxmlformats.org/package/2006/relationships"><Relationship Id="rId3" Type="http://schemas.microsoft.com/office/2018/10/relationships/comments" Target="../comments/modernComment_262_EB0FF625.xml"/><Relationship Id="rId2" Type="http://schemas.openxmlformats.org/officeDocument/2006/relationships/notesSlide" Target="../notesSlides/notesSlide19.xml"/><Relationship Id="rId1" Type="http://schemas.openxmlformats.org/officeDocument/2006/relationships/slideLayout" Target="../slideLayouts/slideLayout103.xml"/><Relationship Id="rId4" Type="http://schemas.openxmlformats.org/officeDocument/2006/relationships/image" Target="../media/image141.png"/></Relationships>
</file>

<file path=ppt/slides/_rels/slide25.xml.rels><?xml version="1.0" encoding="UTF-8" standalone="yes"?>
<Relationships xmlns="http://schemas.openxmlformats.org/package/2006/relationships"><Relationship Id="rId3" Type="http://schemas.openxmlformats.org/officeDocument/2006/relationships/image" Target="../media/image142.png"/><Relationship Id="rId2" Type="http://schemas.microsoft.com/office/2018/10/relationships/comments" Target="../comments/modernComment_261_3BFAFAAA.xml"/><Relationship Id="rId1" Type="http://schemas.openxmlformats.org/officeDocument/2006/relationships/slideLayout" Target="../slideLayouts/slideLayout92.xml"/></Relationships>
</file>

<file path=ppt/slides/_rels/slide26.xml.rels><?xml version="1.0" encoding="UTF-8" standalone="yes"?>
<Relationships xmlns="http://schemas.openxmlformats.org/package/2006/relationships"><Relationship Id="rId2" Type="http://schemas.openxmlformats.org/officeDocument/2006/relationships/image" Target="../media/image143.png"/><Relationship Id="rId1" Type="http://schemas.openxmlformats.org/officeDocument/2006/relationships/slideLayout" Target="../slideLayouts/slideLayout10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5.xml"/></Relationships>
</file>

<file path=ppt/slides/_rels/slide28.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104.xml"/></Relationships>
</file>

<file path=ppt/slides/_rels/slide29.xml.rels><?xml version="1.0" encoding="UTF-8" standalone="yes"?>
<Relationships xmlns="http://schemas.openxmlformats.org/package/2006/relationships"><Relationship Id="rId2" Type="http://schemas.microsoft.com/office/2018/10/relationships/comments" Target="../comments/modernComment_7FFFD5EE_E314EA81.xml"/><Relationship Id="rId1" Type="http://schemas.openxmlformats.org/officeDocument/2006/relationships/slideLayout" Target="../slideLayouts/slideLayout91.xml"/></Relationships>
</file>

<file path=ppt/slides/_rels/slide30.xml.rels><?xml version="1.0" encoding="UTF-8" standalone="yes"?>
<Relationships xmlns="http://schemas.openxmlformats.org/package/2006/relationships"><Relationship Id="rId2" Type="http://schemas.microsoft.com/office/2018/10/relationships/comments" Target="../comments/modernComment_7FFFD5ED_9397532C.xml"/><Relationship Id="rId1" Type="http://schemas.openxmlformats.org/officeDocument/2006/relationships/slideLayout" Target="../slideLayouts/slideLayout93.xml"/></Relationships>
</file>

<file path=ppt/slides/_rels/slide31.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21.xml"/><Relationship Id="rId1" Type="http://schemas.openxmlformats.org/officeDocument/2006/relationships/slideLayout" Target="../slideLayouts/slideLayout13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5.xml"/></Relationships>
</file>

<file path=ppt/slides/_rels/slide33.xml.rels><?xml version="1.0" encoding="UTF-8" standalone="yes"?>
<Relationships xmlns="http://schemas.openxmlformats.org/package/2006/relationships"><Relationship Id="rId3" Type="http://schemas.openxmlformats.org/officeDocument/2006/relationships/image" Target="../media/image147.svg"/><Relationship Id="rId2" Type="http://schemas.openxmlformats.org/officeDocument/2006/relationships/notesSlide" Target="../notesSlides/notesSlide23.xml"/><Relationship Id="rId1" Type="http://schemas.openxmlformats.org/officeDocument/2006/relationships/slideLayout" Target="../slideLayouts/slideLayout138.xml"/><Relationship Id="rId6" Type="http://schemas.openxmlformats.org/officeDocument/2006/relationships/image" Target="../media/image150.svg"/><Relationship Id="rId5" Type="http://schemas.openxmlformats.org/officeDocument/2006/relationships/image" Target="../media/image149.svg"/><Relationship Id="rId4" Type="http://schemas.openxmlformats.org/officeDocument/2006/relationships/image" Target="../media/image148.sv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1.xml"/></Relationships>
</file>

<file path=ppt/slides/_rels/slide35.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24.xml"/><Relationship Id="rId1" Type="http://schemas.openxmlformats.org/officeDocument/2006/relationships/slideLayout" Target="../slideLayouts/slideLayout203.xml"/><Relationship Id="rId4" Type="http://schemas.openxmlformats.org/officeDocument/2006/relationships/image" Target="../media/image152.png"/></Relationships>
</file>

<file path=ppt/slides/_rels/slide36.xml.rels><?xml version="1.0" encoding="UTF-8" standalone="yes"?>
<Relationships xmlns="http://schemas.openxmlformats.org/package/2006/relationships"><Relationship Id="rId8" Type="http://schemas.openxmlformats.org/officeDocument/2006/relationships/image" Target="../media/image158.png"/><Relationship Id="rId13" Type="http://schemas.openxmlformats.org/officeDocument/2006/relationships/image" Target="../media/image163.png"/><Relationship Id="rId3" Type="http://schemas.openxmlformats.org/officeDocument/2006/relationships/image" Target="../media/image153.png"/><Relationship Id="rId7" Type="http://schemas.openxmlformats.org/officeDocument/2006/relationships/image" Target="../media/image157.png"/><Relationship Id="rId12" Type="http://schemas.openxmlformats.org/officeDocument/2006/relationships/image" Target="../media/image162.png"/><Relationship Id="rId2" Type="http://schemas.openxmlformats.org/officeDocument/2006/relationships/notesSlide" Target="../notesSlides/notesSlide25.xml"/><Relationship Id="rId1" Type="http://schemas.openxmlformats.org/officeDocument/2006/relationships/slideLayout" Target="../slideLayouts/slideLayout313.xml"/><Relationship Id="rId6" Type="http://schemas.openxmlformats.org/officeDocument/2006/relationships/image" Target="../media/image156.png"/><Relationship Id="rId11" Type="http://schemas.openxmlformats.org/officeDocument/2006/relationships/image" Target="../media/image161.png"/><Relationship Id="rId5" Type="http://schemas.openxmlformats.org/officeDocument/2006/relationships/image" Target="../media/image155.png"/><Relationship Id="rId15" Type="http://schemas.openxmlformats.org/officeDocument/2006/relationships/image" Target="../media/image165.png"/><Relationship Id="rId10" Type="http://schemas.openxmlformats.org/officeDocument/2006/relationships/image" Target="../media/image160.png"/><Relationship Id="rId4" Type="http://schemas.openxmlformats.org/officeDocument/2006/relationships/image" Target="../media/image154.png"/><Relationship Id="rId9" Type="http://schemas.openxmlformats.org/officeDocument/2006/relationships/image" Target="../media/image159.png"/><Relationship Id="rId14" Type="http://schemas.openxmlformats.org/officeDocument/2006/relationships/image" Target="../media/image164.png"/></Relationships>
</file>

<file path=ppt/slides/_rels/slide37.xml.rels><?xml version="1.0" encoding="UTF-8" standalone="yes"?>
<Relationships xmlns="http://schemas.openxmlformats.org/package/2006/relationships"><Relationship Id="rId8" Type="http://schemas.openxmlformats.org/officeDocument/2006/relationships/image" Target="../media/image171.png"/><Relationship Id="rId3" Type="http://schemas.openxmlformats.org/officeDocument/2006/relationships/image" Target="../media/image166.png"/><Relationship Id="rId7" Type="http://schemas.openxmlformats.org/officeDocument/2006/relationships/image" Target="../media/image170.png"/><Relationship Id="rId2" Type="http://schemas.openxmlformats.org/officeDocument/2006/relationships/notesSlide" Target="../notesSlides/notesSlide26.xml"/><Relationship Id="rId1" Type="http://schemas.openxmlformats.org/officeDocument/2006/relationships/slideLayout" Target="../slideLayouts/slideLayout340.xml"/><Relationship Id="rId6" Type="http://schemas.openxmlformats.org/officeDocument/2006/relationships/image" Target="../media/image169.png"/><Relationship Id="rId11" Type="http://schemas.openxmlformats.org/officeDocument/2006/relationships/image" Target="../media/image174.png"/><Relationship Id="rId5" Type="http://schemas.openxmlformats.org/officeDocument/2006/relationships/image" Target="../media/image168.png"/><Relationship Id="rId10" Type="http://schemas.openxmlformats.org/officeDocument/2006/relationships/image" Target="../media/image173.png"/><Relationship Id="rId4" Type="http://schemas.openxmlformats.org/officeDocument/2006/relationships/image" Target="../media/image167.png"/><Relationship Id="rId9" Type="http://schemas.openxmlformats.org/officeDocument/2006/relationships/image" Target="../media/image172.png"/></Relationships>
</file>

<file path=ppt/slides/_rels/slide38.xml.rels><?xml version="1.0" encoding="UTF-8" standalone="yes"?>
<Relationships xmlns="http://schemas.openxmlformats.org/package/2006/relationships"><Relationship Id="rId8" Type="http://schemas.openxmlformats.org/officeDocument/2006/relationships/image" Target="../media/image180.png"/><Relationship Id="rId13" Type="http://schemas.openxmlformats.org/officeDocument/2006/relationships/image" Target="../media/image185.png"/><Relationship Id="rId3" Type="http://schemas.openxmlformats.org/officeDocument/2006/relationships/image" Target="../media/image175.png"/><Relationship Id="rId7" Type="http://schemas.openxmlformats.org/officeDocument/2006/relationships/image" Target="../media/image179.png"/><Relationship Id="rId12" Type="http://schemas.openxmlformats.org/officeDocument/2006/relationships/image" Target="../media/image184.png"/><Relationship Id="rId17" Type="http://schemas.openxmlformats.org/officeDocument/2006/relationships/image" Target="../media/image189.png"/><Relationship Id="rId2" Type="http://schemas.openxmlformats.org/officeDocument/2006/relationships/notesSlide" Target="../notesSlides/notesSlide27.xml"/><Relationship Id="rId16" Type="http://schemas.openxmlformats.org/officeDocument/2006/relationships/image" Target="../media/image188.png"/><Relationship Id="rId1" Type="http://schemas.openxmlformats.org/officeDocument/2006/relationships/slideLayout" Target="../slideLayouts/slideLayout353.xml"/><Relationship Id="rId6" Type="http://schemas.openxmlformats.org/officeDocument/2006/relationships/image" Target="../media/image178.png"/><Relationship Id="rId11" Type="http://schemas.openxmlformats.org/officeDocument/2006/relationships/image" Target="../media/image183.png"/><Relationship Id="rId5" Type="http://schemas.openxmlformats.org/officeDocument/2006/relationships/image" Target="../media/image177.png"/><Relationship Id="rId15" Type="http://schemas.openxmlformats.org/officeDocument/2006/relationships/image" Target="../media/image187.jpg"/><Relationship Id="rId10" Type="http://schemas.openxmlformats.org/officeDocument/2006/relationships/image" Target="../media/image182.png"/><Relationship Id="rId4" Type="http://schemas.openxmlformats.org/officeDocument/2006/relationships/image" Target="../media/image176.png"/><Relationship Id="rId9" Type="http://schemas.openxmlformats.org/officeDocument/2006/relationships/image" Target="../media/image181.png"/><Relationship Id="rId14" Type="http://schemas.openxmlformats.org/officeDocument/2006/relationships/image" Target="../media/image186.png"/></Relationships>
</file>

<file path=ppt/slides/_rels/slide39.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28.xml"/><Relationship Id="rId1" Type="http://schemas.openxmlformats.org/officeDocument/2006/relationships/slideLayout" Target="../slideLayouts/slideLayout329.xml"/><Relationship Id="rId5" Type="http://schemas.openxmlformats.org/officeDocument/2006/relationships/image" Target="../media/image192.png"/><Relationship Id="rId4" Type="http://schemas.openxmlformats.org/officeDocument/2006/relationships/image" Target="../media/image191.png"/></Relationships>
</file>

<file path=ppt/slides/_rels/slide40.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29.xml"/><Relationship Id="rId1" Type="http://schemas.openxmlformats.org/officeDocument/2006/relationships/slideLayout" Target="../slideLayouts/slideLayout340.xml"/><Relationship Id="rId5" Type="http://schemas.openxmlformats.org/officeDocument/2006/relationships/image" Target="../media/image195.png"/><Relationship Id="rId4" Type="http://schemas.openxmlformats.org/officeDocument/2006/relationships/image" Target="../media/image194.png"/></Relationships>
</file>

<file path=ppt/slides/_rels/slide41.xml.rels><?xml version="1.0" encoding="UTF-8" standalone="yes"?>
<Relationships xmlns="http://schemas.openxmlformats.org/package/2006/relationships"><Relationship Id="rId3" Type="http://schemas.openxmlformats.org/officeDocument/2006/relationships/image" Target="../media/image196.gif"/><Relationship Id="rId2" Type="http://schemas.openxmlformats.org/officeDocument/2006/relationships/notesSlide" Target="../notesSlides/notesSlide30.xml"/><Relationship Id="rId1" Type="http://schemas.openxmlformats.org/officeDocument/2006/relationships/slideLayout" Target="../slideLayouts/slideLayout438.xml"/><Relationship Id="rId5" Type="http://schemas.openxmlformats.org/officeDocument/2006/relationships/image" Target="../media/image198.gif"/><Relationship Id="rId4" Type="http://schemas.openxmlformats.org/officeDocument/2006/relationships/image" Target="../media/image197.gif"/></Relationships>
</file>

<file path=ppt/slides/_rels/slide42.xml.rels><?xml version="1.0" encoding="UTF-8" standalone="yes"?>
<Relationships xmlns="http://schemas.openxmlformats.org/package/2006/relationships"><Relationship Id="rId3" Type="http://schemas.openxmlformats.org/officeDocument/2006/relationships/image" Target="../media/image199.gif"/><Relationship Id="rId2" Type="http://schemas.openxmlformats.org/officeDocument/2006/relationships/notesSlide" Target="../notesSlides/notesSlide31.xml"/><Relationship Id="rId1" Type="http://schemas.openxmlformats.org/officeDocument/2006/relationships/slideLayout" Target="../slideLayouts/slideLayout438.xml"/><Relationship Id="rId6" Type="http://schemas.openxmlformats.org/officeDocument/2006/relationships/image" Target="../media/image202.gif"/><Relationship Id="rId5" Type="http://schemas.openxmlformats.org/officeDocument/2006/relationships/image" Target="../media/image201.png"/><Relationship Id="rId4" Type="http://schemas.openxmlformats.org/officeDocument/2006/relationships/image" Target="../media/image200.png"/></Relationships>
</file>

<file path=ppt/slides/_rels/slide43.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32.xml"/><Relationship Id="rId1" Type="http://schemas.openxmlformats.org/officeDocument/2006/relationships/slideLayout" Target="../slideLayouts/slideLayout596.xml"/></Relationships>
</file>

<file path=ppt/slides/_rels/slide44.xml.rels><?xml version="1.0" encoding="UTF-8" standalone="yes"?>
<Relationships xmlns="http://schemas.openxmlformats.org/package/2006/relationships"><Relationship Id="rId3" Type="http://schemas.openxmlformats.org/officeDocument/2006/relationships/image" Target="../media/image204.jpg"/><Relationship Id="rId2" Type="http://schemas.openxmlformats.org/officeDocument/2006/relationships/notesSlide" Target="../notesSlides/notesSlide33.xml"/><Relationship Id="rId1" Type="http://schemas.openxmlformats.org/officeDocument/2006/relationships/slideLayout" Target="../slideLayouts/slideLayout596.xml"/></Relationships>
</file>

<file path=ppt/slides/_rels/slide45.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34.xml"/><Relationship Id="rId1" Type="http://schemas.openxmlformats.org/officeDocument/2006/relationships/slideLayout" Target="../slideLayouts/slideLayout438.xml"/></Relationships>
</file>

<file path=ppt/slides/_rels/slide46.xml.rels><?xml version="1.0" encoding="UTF-8" standalone="yes"?>
<Relationships xmlns="http://schemas.openxmlformats.org/package/2006/relationships"><Relationship Id="rId3" Type="http://schemas.openxmlformats.org/officeDocument/2006/relationships/hyperlink" Target="http://drive.google.com/file/d/19k2rWwE3BLc9yg_Rln5ogwrai0Y9J5Rh/view" TargetMode="External"/><Relationship Id="rId2" Type="http://schemas.openxmlformats.org/officeDocument/2006/relationships/notesSlide" Target="../notesSlides/notesSlide35.xml"/><Relationship Id="rId1" Type="http://schemas.openxmlformats.org/officeDocument/2006/relationships/slideLayout" Target="../slideLayouts/slideLayout438.xml"/><Relationship Id="rId4" Type="http://schemas.openxmlformats.org/officeDocument/2006/relationships/image" Target="../media/image206.jpg"/></Relationships>
</file>

<file path=ppt/slides/_rels/slide47.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36.xml"/><Relationship Id="rId1" Type="http://schemas.openxmlformats.org/officeDocument/2006/relationships/slideLayout" Target="../slideLayouts/slideLayout438.xml"/><Relationship Id="rId6" Type="http://schemas.openxmlformats.org/officeDocument/2006/relationships/image" Target="../media/image210.png"/><Relationship Id="rId5" Type="http://schemas.openxmlformats.org/officeDocument/2006/relationships/image" Target="../media/image209.png"/><Relationship Id="rId4" Type="http://schemas.openxmlformats.org/officeDocument/2006/relationships/image" Target="../media/image208.gif"/></Relationships>
</file>

<file path=ppt/slides/_rels/slide48.xml.rels><?xml version="1.0" encoding="UTF-8" standalone="yes"?>
<Relationships xmlns="http://schemas.openxmlformats.org/package/2006/relationships"><Relationship Id="rId3" Type="http://schemas.openxmlformats.org/officeDocument/2006/relationships/hyperlink" Target="http://drive.google.com/file/d/1aXl1Zscw--k6ZBhrqaWpZb6aVsgXxENo/view" TargetMode="External"/><Relationship Id="rId2" Type="http://schemas.openxmlformats.org/officeDocument/2006/relationships/notesSlide" Target="../notesSlides/notesSlide37.xml"/><Relationship Id="rId1" Type="http://schemas.openxmlformats.org/officeDocument/2006/relationships/slideLayout" Target="../slideLayouts/slideLayout438.xml"/><Relationship Id="rId4" Type="http://schemas.openxmlformats.org/officeDocument/2006/relationships/image" Target="../media/image211.jp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25.xml"/></Relationships>
</file>

<file path=ppt/slides/_rels/slide50.xml.rels><?xml version="1.0" encoding="UTF-8" standalone="yes"?>
<Relationships xmlns="http://schemas.openxmlformats.org/package/2006/relationships"><Relationship Id="rId3" Type="http://schemas.openxmlformats.org/officeDocument/2006/relationships/image" Target="../media/image99.svg"/><Relationship Id="rId2" Type="http://schemas.openxmlformats.org/officeDocument/2006/relationships/image" Target="../media/image98.sv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slideLayout" Target="../slideLayouts/slideLayout7.xml"/><Relationship Id="rId4" Type="http://schemas.openxmlformats.org/officeDocument/2006/relationships/image" Target="../media/image8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872721" y="-765261"/>
            <a:ext cx="11089869" cy="11089869"/>
          </a:xfrm>
          <a:custGeom>
            <a:avLst/>
            <a:gdLst/>
            <a:ahLst/>
            <a:cxnLst/>
            <a:rect l="l" t="t" r="r" b="b"/>
            <a:pathLst>
              <a:path w="11089869" h="11089869">
                <a:moveTo>
                  <a:pt x="0" y="0"/>
                </a:moveTo>
                <a:lnTo>
                  <a:pt x="11089869" y="0"/>
                </a:lnTo>
                <a:lnTo>
                  <a:pt x="11089869" y="11089868"/>
                </a:lnTo>
                <a:lnTo>
                  <a:pt x="0" y="110898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a:off x="7198131" y="-765261"/>
            <a:ext cx="11089869" cy="11089869"/>
          </a:xfrm>
          <a:custGeom>
            <a:avLst/>
            <a:gdLst/>
            <a:ahLst/>
            <a:cxnLst/>
            <a:rect l="l" t="t" r="r" b="b"/>
            <a:pathLst>
              <a:path w="11089869" h="11089869">
                <a:moveTo>
                  <a:pt x="0" y="0"/>
                </a:moveTo>
                <a:lnTo>
                  <a:pt x="11089869" y="0"/>
                </a:lnTo>
                <a:lnTo>
                  <a:pt x="11089869" y="11089868"/>
                </a:lnTo>
                <a:lnTo>
                  <a:pt x="0" y="110898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grpSp>
        <p:nvGrpSpPr>
          <p:cNvPr id="4" name="Group 4"/>
          <p:cNvGrpSpPr/>
          <p:nvPr/>
        </p:nvGrpSpPr>
        <p:grpSpPr>
          <a:xfrm>
            <a:off x="-1252239" y="4134548"/>
            <a:ext cx="21397903" cy="3220826"/>
            <a:chOff x="0" y="0"/>
            <a:chExt cx="5635662" cy="848283"/>
          </a:xfrm>
        </p:grpSpPr>
        <p:sp>
          <p:nvSpPr>
            <p:cNvPr id="5" name="Freeform 5"/>
            <p:cNvSpPr/>
            <p:nvPr/>
          </p:nvSpPr>
          <p:spPr>
            <a:xfrm>
              <a:off x="0" y="0"/>
              <a:ext cx="5635662" cy="848283"/>
            </a:xfrm>
            <a:custGeom>
              <a:avLst/>
              <a:gdLst/>
              <a:ahLst/>
              <a:cxnLst/>
              <a:rect l="l" t="t" r="r" b="b"/>
              <a:pathLst>
                <a:path w="5635662" h="848283">
                  <a:moveTo>
                    <a:pt x="0" y="0"/>
                  </a:moveTo>
                  <a:lnTo>
                    <a:pt x="5635662" y="0"/>
                  </a:lnTo>
                  <a:lnTo>
                    <a:pt x="5635662" y="848283"/>
                  </a:lnTo>
                  <a:lnTo>
                    <a:pt x="0" y="848283"/>
                  </a:lnTo>
                  <a:close/>
                </a:path>
              </a:pathLst>
            </a:custGeom>
            <a:solidFill>
              <a:srgbClr val="EB8525"/>
            </a:solidFill>
            <a:ln w="123825" cap="sq">
              <a:solidFill>
                <a:srgbClr val="FFFFFF"/>
              </a:solidFill>
              <a:prstDash val="solid"/>
              <a:miter/>
            </a:ln>
          </p:spPr>
          <p:txBody>
            <a:bodyPr/>
            <a:lstStyle/>
            <a:p>
              <a:endParaRPr lang="en-US"/>
            </a:p>
          </p:txBody>
        </p:sp>
        <p:sp>
          <p:nvSpPr>
            <p:cNvPr id="6" name="TextBox 6"/>
            <p:cNvSpPr txBox="1"/>
            <p:nvPr/>
          </p:nvSpPr>
          <p:spPr>
            <a:xfrm>
              <a:off x="0" y="-38100"/>
              <a:ext cx="5635662" cy="886383"/>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9812577" y="8050833"/>
            <a:ext cx="5543232" cy="1840353"/>
          </a:xfrm>
          <a:custGeom>
            <a:avLst/>
            <a:gdLst/>
            <a:ahLst/>
            <a:cxnLst/>
            <a:rect l="l" t="t" r="r" b="b"/>
            <a:pathLst>
              <a:path w="5543232" h="1840353">
                <a:moveTo>
                  <a:pt x="0" y="0"/>
                </a:moveTo>
                <a:lnTo>
                  <a:pt x="5543232" y="0"/>
                </a:lnTo>
                <a:lnTo>
                  <a:pt x="5543232" y="1840353"/>
                </a:lnTo>
                <a:lnTo>
                  <a:pt x="0" y="1840353"/>
                </a:lnTo>
                <a:lnTo>
                  <a:pt x="0" y="0"/>
                </a:lnTo>
                <a:close/>
              </a:path>
            </a:pathLst>
          </a:custGeom>
          <a:blipFill>
            <a:blip r:embed="rId3"/>
            <a:stretch>
              <a:fillRect/>
            </a:stretch>
          </a:blipFill>
        </p:spPr>
        <p:txBody>
          <a:bodyPr/>
          <a:lstStyle/>
          <a:p>
            <a:endParaRPr lang="en-US"/>
          </a:p>
        </p:txBody>
      </p:sp>
      <p:grpSp>
        <p:nvGrpSpPr>
          <p:cNvPr id="8" name="Group 8"/>
          <p:cNvGrpSpPr/>
          <p:nvPr/>
        </p:nvGrpSpPr>
        <p:grpSpPr>
          <a:xfrm>
            <a:off x="646552" y="4312386"/>
            <a:ext cx="18707108" cy="2865150"/>
            <a:chOff x="0" y="0"/>
            <a:chExt cx="24942811" cy="3820201"/>
          </a:xfrm>
        </p:grpSpPr>
        <p:sp>
          <p:nvSpPr>
            <p:cNvPr id="9" name="TextBox 9"/>
            <p:cNvSpPr txBox="1"/>
            <p:nvPr/>
          </p:nvSpPr>
          <p:spPr>
            <a:xfrm>
              <a:off x="0" y="-371475"/>
              <a:ext cx="7344064" cy="4191676"/>
            </a:xfrm>
            <a:prstGeom prst="rect">
              <a:avLst/>
            </a:prstGeom>
          </p:spPr>
          <p:txBody>
            <a:bodyPr lIns="0" tIns="0" rIns="0" bIns="0" rtlCol="0" anchor="t">
              <a:spAutoFit/>
            </a:bodyPr>
            <a:lstStyle/>
            <a:p>
              <a:pPr algn="ctr">
                <a:lnSpc>
                  <a:spcPts val="26353"/>
                </a:lnSpc>
              </a:pPr>
              <a:r>
                <a:rPr lang="en-US" sz="18823" b="1">
                  <a:solidFill>
                    <a:srgbClr val="FFFFFF"/>
                  </a:solidFill>
                  <a:latin typeface="Roboto Bold"/>
                  <a:ea typeface="Roboto Bold"/>
                  <a:cs typeface="Roboto Bold"/>
                  <a:sym typeface="Roboto Bold"/>
                </a:rPr>
                <a:t>2026</a:t>
              </a:r>
            </a:p>
          </p:txBody>
        </p:sp>
        <p:sp>
          <p:nvSpPr>
            <p:cNvPr id="10" name="TextBox 10"/>
            <p:cNvSpPr txBox="1"/>
            <p:nvPr/>
          </p:nvSpPr>
          <p:spPr>
            <a:xfrm>
              <a:off x="7521828" y="628798"/>
              <a:ext cx="17420983" cy="2776198"/>
            </a:xfrm>
            <a:prstGeom prst="rect">
              <a:avLst/>
            </a:prstGeom>
          </p:spPr>
          <p:txBody>
            <a:bodyPr lIns="0" tIns="0" rIns="0" bIns="0" rtlCol="0" anchor="t">
              <a:spAutoFit/>
            </a:bodyPr>
            <a:lstStyle/>
            <a:p>
              <a:pPr algn="l">
                <a:lnSpc>
                  <a:spcPts val="8330"/>
                </a:lnSpc>
              </a:pPr>
              <a:r>
                <a:rPr lang="en-US" sz="9256" b="1">
                  <a:solidFill>
                    <a:srgbClr val="FFFFFF"/>
                  </a:solidFill>
                  <a:latin typeface="Roboto Bold"/>
                  <a:ea typeface="Roboto Bold"/>
                  <a:cs typeface="Roboto Bold"/>
                  <a:sym typeface="Roboto Bold"/>
                </a:rPr>
                <a:t>ANNUAL MEETING &amp;</a:t>
              </a:r>
            </a:p>
            <a:p>
              <a:pPr algn="l">
                <a:lnSpc>
                  <a:spcPts val="7013"/>
                </a:lnSpc>
              </a:pPr>
              <a:r>
                <a:rPr lang="en-US" sz="7792">
                  <a:solidFill>
                    <a:srgbClr val="FFFFFF"/>
                  </a:solidFill>
                  <a:latin typeface="Roboto"/>
                  <a:ea typeface="Roboto"/>
                  <a:cs typeface="Roboto"/>
                  <a:sym typeface="Roboto"/>
                </a:rPr>
                <a:t>TRAINING CONFERENCE</a:t>
              </a:r>
            </a:p>
          </p:txBody>
        </p:sp>
      </p:grpSp>
      <p:sp>
        <p:nvSpPr>
          <p:cNvPr id="11" name="Freeform 11"/>
          <p:cNvSpPr/>
          <p:nvPr/>
        </p:nvSpPr>
        <p:spPr>
          <a:xfrm>
            <a:off x="1807044" y="8050833"/>
            <a:ext cx="7336956" cy="1840353"/>
          </a:xfrm>
          <a:custGeom>
            <a:avLst/>
            <a:gdLst/>
            <a:ahLst/>
            <a:cxnLst/>
            <a:rect l="l" t="t" r="r" b="b"/>
            <a:pathLst>
              <a:path w="7336956" h="1840353">
                <a:moveTo>
                  <a:pt x="0" y="0"/>
                </a:moveTo>
                <a:lnTo>
                  <a:pt x="7336956" y="0"/>
                </a:lnTo>
                <a:lnTo>
                  <a:pt x="7336956" y="1840353"/>
                </a:lnTo>
                <a:lnTo>
                  <a:pt x="0" y="1840353"/>
                </a:lnTo>
                <a:lnTo>
                  <a:pt x="0" y="0"/>
                </a:lnTo>
                <a:close/>
              </a:path>
            </a:pathLst>
          </a:custGeom>
          <a:blipFill>
            <a:blip r:embed="rId4"/>
            <a:stretch>
              <a:fillRect/>
            </a:stretch>
          </a:blipFill>
        </p:spPr>
        <p:txBody>
          <a:bodyPr/>
          <a:lstStyle/>
          <a:p>
            <a:endParaRPr lang="en-US"/>
          </a:p>
        </p:txBody>
      </p:sp>
      <p:sp>
        <p:nvSpPr>
          <p:cNvPr id="12" name="TextBox 12"/>
          <p:cNvSpPr txBox="1"/>
          <p:nvPr/>
        </p:nvSpPr>
        <p:spPr>
          <a:xfrm>
            <a:off x="-927054" y="198786"/>
            <a:ext cx="20142108" cy="4308354"/>
          </a:xfrm>
          <a:prstGeom prst="rect">
            <a:avLst/>
          </a:prstGeom>
        </p:spPr>
        <p:txBody>
          <a:bodyPr lIns="0" tIns="0" rIns="0" bIns="0" rtlCol="0" anchor="t">
            <a:spAutoFit/>
          </a:bodyPr>
          <a:lstStyle/>
          <a:p>
            <a:pPr algn="ctr">
              <a:lnSpc>
                <a:spcPts val="33431"/>
              </a:lnSpc>
              <a:spcBef>
                <a:spcPct val="0"/>
              </a:spcBef>
            </a:pPr>
            <a:r>
              <a:rPr lang="en-US" sz="23879">
                <a:solidFill>
                  <a:srgbClr val="FFFFFF"/>
                </a:solidFill>
                <a:latin typeface="Majesty"/>
                <a:ea typeface="Majesty"/>
                <a:cs typeface="Majesty"/>
                <a:sym typeface="Majesty"/>
              </a:rPr>
              <a:t>Welcome</a:t>
            </a:r>
          </a:p>
        </p:txBody>
      </p:sp>
      <p:sp>
        <p:nvSpPr>
          <p:cNvPr id="13" name="AutoShape 13"/>
          <p:cNvSpPr/>
          <p:nvPr/>
        </p:nvSpPr>
        <p:spPr>
          <a:xfrm flipV="1">
            <a:off x="9096375" y="7869618"/>
            <a:ext cx="0" cy="2202782"/>
          </a:xfrm>
          <a:prstGeom prst="line">
            <a:avLst/>
          </a:prstGeom>
          <a:ln w="95250" cap="flat">
            <a:solidFill>
              <a:srgbClr val="FFFFFF"/>
            </a:solidFill>
            <a:prstDash val="solid"/>
            <a:headEnd type="none" w="sm" len="sm"/>
            <a:tailEnd type="none" w="sm" len="sm"/>
          </a:ln>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97425" y="3596625"/>
            <a:ext cx="10260878" cy="10260878"/>
          </a:xfrm>
          <a:custGeom>
            <a:avLst/>
            <a:gdLst/>
            <a:ahLst/>
            <a:cxnLst/>
            <a:rect l="l" t="t" r="r" b="b"/>
            <a:pathLst>
              <a:path w="10260878" h="10260878">
                <a:moveTo>
                  <a:pt x="0" y="0"/>
                </a:moveTo>
                <a:lnTo>
                  <a:pt x="10260879" y="0"/>
                </a:lnTo>
                <a:lnTo>
                  <a:pt x="10260879" y="10260878"/>
                </a:lnTo>
                <a:lnTo>
                  <a:pt x="0" y="1026087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10800000">
            <a:off x="12419732" y="-1124041"/>
            <a:ext cx="6419563" cy="6419563"/>
          </a:xfrm>
          <a:custGeom>
            <a:avLst/>
            <a:gdLst/>
            <a:ahLst/>
            <a:cxnLst/>
            <a:rect l="l" t="t" r="r" b="b"/>
            <a:pathLst>
              <a:path w="6419563" h="6419563">
                <a:moveTo>
                  <a:pt x="0" y="0"/>
                </a:moveTo>
                <a:lnTo>
                  <a:pt x="6419563" y="0"/>
                </a:lnTo>
                <a:lnTo>
                  <a:pt x="6419563" y="6419563"/>
                </a:lnTo>
                <a:lnTo>
                  <a:pt x="0" y="641956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rot="-10800000">
            <a:off x="-397470" y="-1299158"/>
            <a:ext cx="9079141" cy="4093867"/>
          </a:xfrm>
          <a:custGeom>
            <a:avLst/>
            <a:gdLst/>
            <a:ahLst/>
            <a:cxnLst/>
            <a:rect l="l" t="t" r="r" b="b"/>
            <a:pathLst>
              <a:path w="9079141" h="4093867">
                <a:moveTo>
                  <a:pt x="0" y="0"/>
                </a:moveTo>
                <a:lnTo>
                  <a:pt x="9079141" y="0"/>
                </a:lnTo>
                <a:lnTo>
                  <a:pt x="9079141" y="4093867"/>
                </a:lnTo>
                <a:lnTo>
                  <a:pt x="0" y="409386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TextBox 5"/>
          <p:cNvSpPr txBox="1"/>
          <p:nvPr/>
        </p:nvSpPr>
        <p:spPr>
          <a:xfrm>
            <a:off x="782403" y="2854213"/>
            <a:ext cx="16723194" cy="1341949"/>
          </a:xfrm>
          <a:prstGeom prst="rect">
            <a:avLst/>
          </a:prstGeom>
        </p:spPr>
        <p:txBody>
          <a:bodyPr lIns="0" tIns="0" rIns="0" bIns="0" rtlCol="0" anchor="t">
            <a:spAutoFit/>
          </a:bodyPr>
          <a:lstStyle/>
          <a:p>
            <a:pPr algn="ctr">
              <a:lnSpc>
                <a:spcPts val="11084"/>
              </a:lnSpc>
              <a:spcBef>
                <a:spcPct val="0"/>
              </a:spcBef>
            </a:pPr>
            <a:r>
              <a:rPr lang="en-US" sz="7917">
                <a:solidFill>
                  <a:srgbClr val="EB8525"/>
                </a:solidFill>
                <a:latin typeface="Feeling Passionate"/>
                <a:ea typeface="Feeling Passionate"/>
                <a:cs typeface="Feeling Passionate"/>
                <a:sym typeface="Feeling Passionate"/>
              </a:rPr>
              <a:t>Don’t Miss the Mid-Year Meeting!</a:t>
            </a:r>
          </a:p>
        </p:txBody>
      </p:sp>
      <p:sp>
        <p:nvSpPr>
          <p:cNvPr id="6" name="TextBox 6"/>
          <p:cNvSpPr txBox="1"/>
          <p:nvPr/>
        </p:nvSpPr>
        <p:spPr>
          <a:xfrm>
            <a:off x="1028700" y="4667567"/>
            <a:ext cx="16623948" cy="847090"/>
          </a:xfrm>
          <a:prstGeom prst="rect">
            <a:avLst/>
          </a:prstGeom>
        </p:spPr>
        <p:txBody>
          <a:bodyPr lIns="0" tIns="0" rIns="0" bIns="0" rtlCol="0" anchor="t">
            <a:spAutoFit/>
          </a:bodyPr>
          <a:lstStyle/>
          <a:p>
            <a:pPr algn="l">
              <a:lnSpc>
                <a:spcPts val="6859"/>
              </a:lnSpc>
              <a:spcBef>
                <a:spcPct val="0"/>
              </a:spcBef>
            </a:pPr>
            <a:r>
              <a:rPr lang="en-US" sz="4899" b="1">
                <a:solidFill>
                  <a:srgbClr val="000000"/>
                </a:solidFill>
                <a:latin typeface="Roboto Bold"/>
                <a:ea typeface="Roboto Bold"/>
                <a:cs typeface="Roboto Bold"/>
                <a:sym typeface="Roboto Bold"/>
              </a:rPr>
              <a:t>Cedar Falls, IA |  November 9-10, 2026</a:t>
            </a:r>
          </a:p>
        </p:txBody>
      </p:sp>
      <p:sp>
        <p:nvSpPr>
          <p:cNvPr id="7" name="Freeform 7"/>
          <p:cNvSpPr/>
          <p:nvPr/>
        </p:nvSpPr>
        <p:spPr>
          <a:xfrm rot="1801225">
            <a:off x="8948630" y="6612484"/>
            <a:ext cx="3210965" cy="2444347"/>
          </a:xfrm>
          <a:custGeom>
            <a:avLst/>
            <a:gdLst/>
            <a:ahLst/>
            <a:cxnLst/>
            <a:rect l="l" t="t" r="r" b="b"/>
            <a:pathLst>
              <a:path w="3210965" h="2444347">
                <a:moveTo>
                  <a:pt x="0" y="0"/>
                </a:moveTo>
                <a:lnTo>
                  <a:pt x="3210966" y="0"/>
                </a:lnTo>
                <a:lnTo>
                  <a:pt x="3210966" y="2444347"/>
                </a:lnTo>
                <a:lnTo>
                  <a:pt x="0" y="2444347"/>
                </a:lnTo>
                <a:lnTo>
                  <a:pt x="0" y="0"/>
                </a:lnTo>
                <a:close/>
              </a:path>
            </a:pathLst>
          </a:custGeom>
          <a:blipFill>
            <a:blip>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US"/>
          </a:p>
        </p:txBody>
      </p:sp>
      <p:pic>
        <p:nvPicPr>
          <p:cNvPr id="8" name="Picture 8"/>
          <p:cNvPicPr>
            <a:picLocks noChangeAspect="1"/>
          </p:cNvPicPr>
          <p:nvPr/>
        </p:nvPicPr>
        <p:blipFill>
          <a:blip r:embed="rId6"/>
          <a:stretch>
            <a:fillRect/>
          </a:stretch>
        </p:blipFill>
        <p:spPr>
          <a:xfrm>
            <a:off x="12056532" y="4073056"/>
            <a:ext cx="5989774" cy="5989774"/>
          </a:xfrm>
          <a:prstGeom prst="rect">
            <a:avLst/>
          </a:prstGeom>
        </p:spPr>
      </p:pic>
      <p:sp>
        <p:nvSpPr>
          <p:cNvPr id="9" name="TextBox 9"/>
          <p:cNvSpPr txBox="1"/>
          <p:nvPr/>
        </p:nvSpPr>
        <p:spPr>
          <a:xfrm>
            <a:off x="4060379" y="6963168"/>
            <a:ext cx="5003075" cy="1725993"/>
          </a:xfrm>
          <a:prstGeom prst="rect">
            <a:avLst/>
          </a:prstGeom>
        </p:spPr>
        <p:txBody>
          <a:bodyPr lIns="0" tIns="0" rIns="0" bIns="0" rtlCol="0" anchor="t">
            <a:spAutoFit/>
          </a:bodyPr>
          <a:lstStyle/>
          <a:p>
            <a:pPr algn="ctr">
              <a:lnSpc>
                <a:spcPts val="7008"/>
              </a:lnSpc>
              <a:spcBef>
                <a:spcPct val="0"/>
              </a:spcBef>
            </a:pPr>
            <a:r>
              <a:rPr lang="en-US" sz="5006" b="1">
                <a:solidFill>
                  <a:srgbClr val="000000"/>
                </a:solidFill>
                <a:latin typeface="Roboto Bold"/>
                <a:ea typeface="Roboto Bold"/>
                <a:cs typeface="Roboto Bold"/>
                <a:sym typeface="Roboto Bold"/>
              </a:rPr>
              <a:t>Scan to Register Right Now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048982" y="3998396"/>
            <a:ext cx="14190037" cy="4270887"/>
          </a:xfrm>
          <a:prstGeom prst="rect">
            <a:avLst/>
          </a:prstGeom>
        </p:spPr>
        <p:txBody>
          <a:bodyPr lIns="0" tIns="0" rIns="0" bIns="0" rtlCol="0" anchor="t">
            <a:spAutoFit/>
          </a:bodyPr>
          <a:lstStyle/>
          <a:p>
            <a:pPr algn="ctr">
              <a:lnSpc>
                <a:spcPts val="11265"/>
              </a:lnSpc>
            </a:pPr>
            <a:r>
              <a:rPr lang="en-US" sz="8599" b="1">
                <a:solidFill>
                  <a:srgbClr val="000000"/>
                </a:solidFill>
                <a:latin typeface="Roboto Bold"/>
                <a:ea typeface="Roboto Bold"/>
                <a:cs typeface="Roboto Bold"/>
                <a:sym typeface="Roboto Bold"/>
              </a:rPr>
              <a:t>DRIVE YOUR AGENCY FORWARD WITH AI</a:t>
            </a:r>
          </a:p>
          <a:p>
            <a:pPr marL="0" lvl="0" indent="0" algn="ctr">
              <a:lnSpc>
                <a:spcPts val="11265"/>
              </a:lnSpc>
              <a:spcBef>
                <a:spcPct val="0"/>
              </a:spcBef>
            </a:pPr>
            <a:endParaRPr lang="en-US" sz="8599" b="1">
              <a:solidFill>
                <a:srgbClr val="000000"/>
              </a:solidFill>
              <a:latin typeface="Roboto Bold"/>
              <a:ea typeface="Roboto Bold"/>
              <a:cs typeface="Roboto Bold"/>
              <a:sym typeface="Roboto Bold"/>
            </a:endParaRPr>
          </a:p>
        </p:txBody>
      </p:sp>
      <p:sp>
        <p:nvSpPr>
          <p:cNvPr id="3" name="Freeform 3"/>
          <p:cNvSpPr/>
          <p:nvPr/>
        </p:nvSpPr>
        <p:spPr>
          <a:xfrm rot="7709675">
            <a:off x="14308630" y="-3306345"/>
            <a:ext cx="6411477" cy="6213304"/>
          </a:xfrm>
          <a:custGeom>
            <a:avLst/>
            <a:gdLst/>
            <a:ahLst/>
            <a:cxnLst/>
            <a:rect l="l" t="t" r="r" b="b"/>
            <a:pathLst>
              <a:path w="6411477" h="6213304">
                <a:moveTo>
                  <a:pt x="0" y="0"/>
                </a:moveTo>
                <a:lnTo>
                  <a:pt x="6411477" y="0"/>
                </a:lnTo>
                <a:lnTo>
                  <a:pt x="6411477" y="6213303"/>
                </a:lnTo>
                <a:lnTo>
                  <a:pt x="0" y="62133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4" name="Freeform 4"/>
          <p:cNvSpPr/>
          <p:nvPr/>
        </p:nvSpPr>
        <p:spPr>
          <a:xfrm rot="2802071">
            <a:off x="-2039458" y="5205090"/>
            <a:ext cx="4420195" cy="4114800"/>
          </a:xfrm>
          <a:custGeom>
            <a:avLst/>
            <a:gdLst/>
            <a:ahLst/>
            <a:cxnLst/>
            <a:rect l="l" t="t" r="r" b="b"/>
            <a:pathLst>
              <a:path w="4420195" h="4114800">
                <a:moveTo>
                  <a:pt x="0" y="0"/>
                </a:moveTo>
                <a:lnTo>
                  <a:pt x="4420195" y="0"/>
                </a:lnTo>
                <a:lnTo>
                  <a:pt x="4420195"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rot="-5400000">
            <a:off x="-3631265" y="-1050297"/>
            <a:ext cx="11250859" cy="11413620"/>
          </a:xfrm>
          <a:custGeom>
            <a:avLst/>
            <a:gdLst/>
            <a:ahLst/>
            <a:cxnLst/>
            <a:rect l="l" t="t" r="r" b="b"/>
            <a:pathLst>
              <a:path w="11250859" h="11413620">
                <a:moveTo>
                  <a:pt x="0" y="0"/>
                </a:moveTo>
                <a:lnTo>
                  <a:pt x="11250859" y="0"/>
                </a:lnTo>
                <a:lnTo>
                  <a:pt x="11250859" y="11413620"/>
                </a:lnTo>
                <a:lnTo>
                  <a:pt x="0" y="1141362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TextBox 6"/>
          <p:cNvSpPr txBox="1"/>
          <p:nvPr/>
        </p:nvSpPr>
        <p:spPr>
          <a:xfrm>
            <a:off x="995435" y="2351296"/>
            <a:ext cx="16297129" cy="1333978"/>
          </a:xfrm>
          <a:prstGeom prst="rect">
            <a:avLst/>
          </a:prstGeom>
        </p:spPr>
        <p:txBody>
          <a:bodyPr lIns="0" tIns="0" rIns="0" bIns="0" rtlCol="0" anchor="t">
            <a:spAutoFit/>
          </a:bodyPr>
          <a:lstStyle/>
          <a:p>
            <a:pPr marL="0" lvl="0" indent="0" algn="ctr">
              <a:lnSpc>
                <a:spcPts val="10673"/>
              </a:lnSpc>
              <a:spcBef>
                <a:spcPct val="0"/>
              </a:spcBef>
            </a:pPr>
            <a:r>
              <a:rPr lang="en-US" sz="8147" b="1">
                <a:solidFill>
                  <a:srgbClr val="000000"/>
                </a:solidFill>
                <a:latin typeface="Roboto Bold"/>
                <a:ea typeface="Roboto Bold"/>
                <a:cs typeface="Roboto Bold"/>
                <a:sym typeface="Roboto Bold"/>
              </a:rPr>
              <a:t>NEXT UP:</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59949">
            <a:off x="-461222" y="6854413"/>
            <a:ext cx="5676771" cy="5803390"/>
          </a:xfrm>
          <a:custGeom>
            <a:avLst/>
            <a:gdLst/>
            <a:ahLst/>
            <a:cxnLst/>
            <a:rect l="l" t="t" r="r" b="b"/>
            <a:pathLst>
              <a:path w="5676771" h="5803390">
                <a:moveTo>
                  <a:pt x="0" y="0"/>
                </a:moveTo>
                <a:lnTo>
                  <a:pt x="5676770" y="0"/>
                </a:lnTo>
                <a:lnTo>
                  <a:pt x="5676770" y="5803390"/>
                </a:lnTo>
                <a:lnTo>
                  <a:pt x="0" y="580339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a:off x="-1280437" y="-2274987"/>
            <a:ext cx="7315200" cy="3697501"/>
          </a:xfrm>
          <a:custGeom>
            <a:avLst/>
            <a:gdLst/>
            <a:ahLst/>
            <a:cxnLst/>
            <a:rect l="l" t="t" r="r" b="b"/>
            <a:pathLst>
              <a:path w="7315200" h="3697501">
                <a:moveTo>
                  <a:pt x="0" y="0"/>
                </a:moveTo>
                <a:lnTo>
                  <a:pt x="7315200" y="0"/>
                </a:lnTo>
                <a:lnTo>
                  <a:pt x="7315200" y="3697501"/>
                </a:lnTo>
                <a:lnTo>
                  <a:pt x="0" y="369750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425552" y="3732900"/>
            <a:ext cx="17436897" cy="1754133"/>
          </a:xfrm>
          <a:prstGeom prst="rect">
            <a:avLst/>
          </a:prstGeom>
        </p:spPr>
        <p:txBody>
          <a:bodyPr lIns="0" tIns="0" rIns="0" bIns="0" rtlCol="0" anchor="t">
            <a:spAutoFit/>
          </a:bodyPr>
          <a:lstStyle/>
          <a:p>
            <a:pPr marL="0" lvl="0" indent="0" algn="ctr">
              <a:lnSpc>
                <a:spcPts val="14147"/>
              </a:lnSpc>
              <a:spcBef>
                <a:spcPct val="0"/>
              </a:spcBef>
            </a:pPr>
            <a:r>
              <a:rPr lang="en-US" sz="10799" b="1">
                <a:solidFill>
                  <a:srgbClr val="000000"/>
                </a:solidFill>
                <a:latin typeface="Roboto Bold"/>
                <a:ea typeface="Roboto Bold"/>
                <a:cs typeface="Roboto Bold"/>
                <a:sym typeface="Roboto Bold"/>
              </a:rPr>
              <a:t>AI PANEL DISCUSSION </a:t>
            </a:r>
          </a:p>
        </p:txBody>
      </p:sp>
      <p:sp>
        <p:nvSpPr>
          <p:cNvPr id="5" name="Freeform 5"/>
          <p:cNvSpPr/>
          <p:nvPr/>
        </p:nvSpPr>
        <p:spPr>
          <a:xfrm>
            <a:off x="12095670" y="8475707"/>
            <a:ext cx="7315200" cy="3697501"/>
          </a:xfrm>
          <a:custGeom>
            <a:avLst/>
            <a:gdLst/>
            <a:ahLst/>
            <a:cxnLst/>
            <a:rect l="l" t="t" r="r" b="b"/>
            <a:pathLst>
              <a:path w="7315200" h="3697501">
                <a:moveTo>
                  <a:pt x="0" y="0"/>
                </a:moveTo>
                <a:lnTo>
                  <a:pt x="7315200" y="0"/>
                </a:lnTo>
                <a:lnTo>
                  <a:pt x="7315200" y="3697501"/>
                </a:lnTo>
                <a:lnTo>
                  <a:pt x="0" y="369750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13765141" y="-2901695"/>
            <a:ext cx="5676771" cy="5803390"/>
          </a:xfrm>
          <a:custGeom>
            <a:avLst/>
            <a:gdLst/>
            <a:ahLst/>
            <a:cxnLst/>
            <a:rect l="l" t="t" r="r" b="b"/>
            <a:pathLst>
              <a:path w="5676771" h="5803390">
                <a:moveTo>
                  <a:pt x="0" y="0"/>
                </a:moveTo>
                <a:lnTo>
                  <a:pt x="5676771" y="0"/>
                </a:lnTo>
                <a:lnTo>
                  <a:pt x="5676771" y="5803390"/>
                </a:lnTo>
                <a:lnTo>
                  <a:pt x="0" y="580339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7" name="TextBox 7"/>
          <p:cNvSpPr txBox="1"/>
          <p:nvPr/>
        </p:nvSpPr>
        <p:spPr>
          <a:xfrm>
            <a:off x="1028700" y="5742182"/>
            <a:ext cx="16297129" cy="850253"/>
          </a:xfrm>
          <a:prstGeom prst="rect">
            <a:avLst/>
          </a:prstGeom>
        </p:spPr>
        <p:txBody>
          <a:bodyPr lIns="0" tIns="0" rIns="0" bIns="0" rtlCol="0" anchor="t">
            <a:spAutoFit/>
          </a:bodyPr>
          <a:lstStyle/>
          <a:p>
            <a:pPr marL="0" lvl="0" indent="0" algn="ctr">
              <a:lnSpc>
                <a:spcPts val="6743"/>
              </a:lnSpc>
              <a:spcBef>
                <a:spcPct val="0"/>
              </a:spcBef>
            </a:pPr>
            <a:r>
              <a:rPr lang="en-US" sz="5147" b="1">
                <a:solidFill>
                  <a:srgbClr val="000000"/>
                </a:solidFill>
                <a:latin typeface="Roboto Bold"/>
                <a:ea typeface="Roboto Bold"/>
                <a:cs typeface="Roboto Bold"/>
                <a:sym typeface="Roboto Bold"/>
              </a:rPr>
              <a:t>WITH SPARE,TRANSIT TECHNOLOGY, &amp; VIA TRANSIT</a:t>
            </a:r>
          </a:p>
        </p:txBody>
      </p:sp>
      <p:sp>
        <p:nvSpPr>
          <p:cNvPr id="8" name="TextBox 8"/>
          <p:cNvSpPr txBox="1"/>
          <p:nvPr/>
        </p:nvSpPr>
        <p:spPr>
          <a:xfrm>
            <a:off x="995435" y="2351296"/>
            <a:ext cx="16297129" cy="1333978"/>
          </a:xfrm>
          <a:prstGeom prst="rect">
            <a:avLst/>
          </a:prstGeom>
        </p:spPr>
        <p:txBody>
          <a:bodyPr lIns="0" tIns="0" rIns="0" bIns="0" rtlCol="0" anchor="t">
            <a:spAutoFit/>
          </a:bodyPr>
          <a:lstStyle/>
          <a:p>
            <a:pPr marL="0" lvl="0" indent="0" algn="ctr">
              <a:lnSpc>
                <a:spcPts val="10673"/>
              </a:lnSpc>
              <a:spcBef>
                <a:spcPct val="0"/>
              </a:spcBef>
            </a:pPr>
            <a:r>
              <a:rPr lang="en-US" sz="8147" b="1">
                <a:solidFill>
                  <a:srgbClr val="000000"/>
                </a:solidFill>
                <a:latin typeface="Roboto Bold"/>
                <a:ea typeface="Roboto Bold"/>
                <a:cs typeface="Roboto Bold"/>
                <a:sym typeface="Roboto Bold"/>
              </a:rPr>
              <a:t>NEXT UP: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A42C6C"/>
            </a:gs>
            <a:gs pos="37000">
              <a:srgbClr val="5D1B69"/>
            </a:gs>
            <a:gs pos="100000">
              <a:srgbClr val="5D1B69"/>
            </a:gs>
          </a:gsLst>
          <a:lin ang="2700006" scaled="0"/>
        </a:gradFill>
        <a:effectLst/>
      </p:bgPr>
    </p:bg>
    <p:spTree>
      <p:nvGrpSpPr>
        <p:cNvPr id="1" name="Shape 219"/>
        <p:cNvGrpSpPr/>
        <p:nvPr/>
      </p:nvGrpSpPr>
      <p:grpSpPr>
        <a:xfrm>
          <a:off x="0" y="0"/>
          <a:ext cx="0" cy="0"/>
          <a:chOff x="0" y="0"/>
          <a:chExt cx="0" cy="0"/>
        </a:xfrm>
      </p:grpSpPr>
      <p:sp>
        <p:nvSpPr>
          <p:cNvPr id="220" name="Google Shape;220;p72"/>
          <p:cNvSpPr/>
          <p:nvPr/>
        </p:nvSpPr>
        <p:spPr>
          <a:xfrm>
            <a:off x="888318" y="5605326"/>
            <a:ext cx="1974600" cy="1974600"/>
          </a:xfrm>
          <a:prstGeom prst="roundRect">
            <a:avLst>
              <a:gd name="adj" fmla="val 12575"/>
            </a:avLst>
          </a:prstGeom>
          <a:solidFill>
            <a:srgbClr val="F0DDD3"/>
          </a:solidFill>
          <a:ln>
            <a:noFill/>
          </a:ln>
        </p:spPr>
        <p:txBody>
          <a:bodyPr spcFirstLastPara="1" wrap="square" lIns="186500" tIns="186500" rIns="186500" bIns="186500" anchor="ctr" anchorCtr="0">
            <a:noAutofit/>
          </a:bodyPr>
          <a:lstStyle/>
          <a:p>
            <a:pPr algn="ctr" defTabSz="1828800">
              <a:buClr>
                <a:srgbClr val="000000"/>
              </a:buClr>
            </a:pPr>
            <a:endParaRPr sz="2856" kern="0">
              <a:solidFill>
                <a:srgbClr val="000000"/>
              </a:solidFill>
              <a:latin typeface="Arial"/>
              <a:cs typeface="Arial"/>
              <a:sym typeface="Arial"/>
            </a:endParaRPr>
          </a:p>
        </p:txBody>
      </p:sp>
      <p:pic>
        <p:nvPicPr>
          <p:cNvPr id="221" name="Google Shape;221;p72" title="Paul Harrison.jpeg"/>
          <p:cNvPicPr preferRelativeResize="0"/>
          <p:nvPr/>
        </p:nvPicPr>
        <p:blipFill rotWithShape="1">
          <a:blip r:embed="rId3">
            <a:alphaModFix/>
          </a:blip>
          <a:srcRect/>
          <a:stretch/>
        </p:blipFill>
        <p:spPr>
          <a:xfrm>
            <a:off x="888318" y="5615372"/>
            <a:ext cx="1974600" cy="1974600"/>
          </a:xfrm>
          <a:prstGeom prst="roundRect">
            <a:avLst>
              <a:gd name="adj" fmla="val 12647"/>
            </a:avLst>
          </a:prstGeom>
          <a:noFill/>
          <a:ln>
            <a:noFill/>
          </a:ln>
        </p:spPr>
      </p:pic>
      <p:sp>
        <p:nvSpPr>
          <p:cNvPr id="222" name="Google Shape;222;p72"/>
          <p:cNvSpPr txBox="1"/>
          <p:nvPr/>
        </p:nvSpPr>
        <p:spPr>
          <a:xfrm>
            <a:off x="861250" y="914400"/>
            <a:ext cx="11519400" cy="40578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8800" kern="0" dirty="0">
                <a:solidFill>
                  <a:srgbClr val="FFFFFF"/>
                </a:solidFill>
                <a:latin typeface="Bricolage Grotesque SemiBold"/>
                <a:ea typeface="Bricolage Grotesque SemiBold"/>
                <a:cs typeface="Bricolage Grotesque SemiBold"/>
                <a:sym typeface="Bricolage Grotesque SemiBold"/>
              </a:rPr>
              <a:t>AI built for real-world </a:t>
            </a:r>
            <a:endParaRPr sz="8800" kern="0" dirty="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buSzPts val="1100"/>
            </a:pPr>
            <a:r>
              <a:rPr lang="en" sz="8800" kern="0" dirty="0">
                <a:solidFill>
                  <a:srgbClr val="FFFFFF"/>
                </a:solidFill>
                <a:latin typeface="Bricolage Grotesque SemiBold"/>
                <a:ea typeface="Bricolage Grotesque SemiBold"/>
                <a:cs typeface="Bricolage Grotesque SemiBold"/>
                <a:sym typeface="Bricolage Grotesque SemiBold"/>
              </a:rPr>
              <a:t>transit operations</a:t>
            </a:r>
            <a:endParaRPr sz="8800" kern="0" dirty="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buSzPts val="1100"/>
            </a:pPr>
            <a:endParaRPr sz="10000" kern="0" dirty="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10000" kern="0" dirty="0">
              <a:solidFill>
                <a:srgbClr val="FFFFFF"/>
              </a:solidFill>
              <a:latin typeface="Bricolage Grotesque SemiBold"/>
              <a:ea typeface="Bricolage Grotesque SemiBold"/>
              <a:cs typeface="Bricolage Grotesque SemiBold"/>
              <a:sym typeface="Bricolage Grotesque SemiBold"/>
            </a:endParaRPr>
          </a:p>
        </p:txBody>
      </p:sp>
      <p:sp>
        <p:nvSpPr>
          <p:cNvPr id="223" name="Google Shape;223;p72"/>
          <p:cNvSpPr txBox="1"/>
          <p:nvPr/>
        </p:nvSpPr>
        <p:spPr>
          <a:xfrm>
            <a:off x="888300" y="9049550"/>
            <a:ext cx="8977800" cy="430887"/>
          </a:xfrm>
          <a:prstGeom prst="rect">
            <a:avLst/>
          </a:prstGeom>
          <a:noFill/>
          <a:ln>
            <a:noFill/>
          </a:ln>
        </p:spPr>
        <p:txBody>
          <a:bodyPr spcFirstLastPara="1" wrap="square" lIns="0" tIns="0" rIns="0" bIns="0" anchor="t" anchorCtr="0">
            <a:spAutoFit/>
          </a:bodyPr>
          <a:lstStyle/>
          <a:p>
            <a:pPr defTabSz="1828800">
              <a:buClr>
                <a:srgbClr val="000000"/>
              </a:buClr>
            </a:pPr>
            <a:r>
              <a:rPr lang="en" sz="2800" kern="0">
                <a:solidFill>
                  <a:srgbClr val="E2FF8B"/>
                </a:solidFill>
                <a:latin typeface="Inter Light"/>
                <a:ea typeface="Inter Light"/>
                <a:cs typeface="Inter Light"/>
                <a:sym typeface="Inter Light"/>
              </a:rPr>
              <a:t>June 17 · IPTA ANNUAL CONFERENCE 2026 </a:t>
            </a:r>
            <a:endParaRPr sz="2800" kern="0">
              <a:solidFill>
                <a:srgbClr val="E2FF8B"/>
              </a:solidFill>
              <a:latin typeface="Inter Light"/>
              <a:ea typeface="Inter Light"/>
              <a:cs typeface="Inter Light"/>
              <a:sym typeface="Inter Light"/>
            </a:endParaRPr>
          </a:p>
        </p:txBody>
      </p:sp>
      <p:pic>
        <p:nvPicPr>
          <p:cNvPr id="224" name="Google Shape;224;p72" title="Vancouver, BC [people].png"/>
          <p:cNvPicPr preferRelativeResize="0"/>
          <p:nvPr/>
        </p:nvPicPr>
        <p:blipFill rotWithShape="1">
          <a:blip r:embed="rId4">
            <a:alphaModFix/>
          </a:blip>
          <a:srcRect l="59486" r="10343"/>
          <a:stretch/>
        </p:blipFill>
        <p:spPr>
          <a:xfrm>
            <a:off x="12726950" y="0"/>
            <a:ext cx="5561048" cy="10287000"/>
          </a:xfrm>
          <a:prstGeom prst="rect">
            <a:avLst/>
          </a:prstGeom>
          <a:noFill/>
          <a:ln>
            <a:noFill/>
          </a:ln>
        </p:spPr>
      </p:pic>
      <p:pic>
        <p:nvPicPr>
          <p:cNvPr id="225" name="Google Shape;225;p72" title="WHITE.png"/>
          <p:cNvPicPr preferRelativeResize="0"/>
          <p:nvPr/>
        </p:nvPicPr>
        <p:blipFill rotWithShape="1">
          <a:blip r:embed="rId5">
            <a:alphaModFix/>
          </a:blip>
          <a:srcRect l="70" r="70"/>
          <a:stretch/>
        </p:blipFill>
        <p:spPr>
          <a:xfrm>
            <a:off x="16321097" y="9097676"/>
            <a:ext cx="1052502" cy="374756"/>
          </a:xfrm>
          <a:prstGeom prst="rect">
            <a:avLst/>
          </a:prstGeom>
          <a:noFill/>
          <a:ln>
            <a:noFill/>
          </a:ln>
        </p:spPr>
      </p:pic>
      <p:sp>
        <p:nvSpPr>
          <p:cNvPr id="226" name="Google Shape;226;p72"/>
          <p:cNvSpPr txBox="1"/>
          <p:nvPr/>
        </p:nvSpPr>
        <p:spPr>
          <a:xfrm>
            <a:off x="3333400" y="5614776"/>
            <a:ext cx="2806800" cy="1584000"/>
          </a:xfrm>
          <a:prstGeom prst="rect">
            <a:avLst/>
          </a:prstGeom>
          <a:noFill/>
          <a:ln>
            <a:noFill/>
          </a:ln>
        </p:spPr>
        <p:txBody>
          <a:bodyPr spcFirstLastPara="1" wrap="square" lIns="0" tIns="0" rIns="0" bIns="0" anchor="t" anchorCtr="0">
            <a:noAutofit/>
          </a:bodyPr>
          <a:lstStyle/>
          <a:p>
            <a:pPr defTabSz="1828800">
              <a:lnSpc>
                <a:spcPct val="115000"/>
              </a:lnSpc>
              <a:buClr>
                <a:srgbClr val="000000"/>
              </a:buClr>
            </a:pPr>
            <a:r>
              <a:rPr lang="en" sz="3000" b="1" kern="0">
                <a:solidFill>
                  <a:srgbClr val="FFFFFF"/>
                </a:solidFill>
                <a:latin typeface="Bricolage Grotesque"/>
                <a:ea typeface="Bricolage Grotesque"/>
                <a:cs typeface="Bricolage Grotesque"/>
                <a:sym typeface="Bricolage Grotesque"/>
              </a:rPr>
              <a:t>Paul Harrison</a:t>
            </a:r>
            <a:endParaRPr sz="3000" b="1" kern="0">
              <a:solidFill>
                <a:srgbClr val="FFFFFF"/>
              </a:solidFill>
              <a:latin typeface="Bricolage Grotesque"/>
              <a:ea typeface="Bricolage Grotesque"/>
              <a:cs typeface="Bricolage Grotesque"/>
              <a:sym typeface="Bricolage Grotesque"/>
            </a:endParaRPr>
          </a:p>
          <a:p>
            <a:pPr defTabSz="1828800">
              <a:lnSpc>
                <a:spcPct val="115000"/>
              </a:lnSpc>
              <a:buClr>
                <a:srgbClr val="000000"/>
              </a:buClr>
            </a:pPr>
            <a:r>
              <a:rPr lang="en" sz="2400" kern="0">
                <a:solidFill>
                  <a:srgbClr val="FFFFFF"/>
                </a:solidFill>
                <a:latin typeface="Inter"/>
                <a:ea typeface="Inter"/>
                <a:cs typeface="Inter"/>
                <a:sym typeface="Inter"/>
              </a:rPr>
              <a:t>Solutions Engineer</a:t>
            </a:r>
            <a:endParaRPr sz="2400" kern="0">
              <a:solidFill>
                <a:srgbClr val="FFFFFF"/>
              </a:solidFill>
              <a:latin typeface="Inter"/>
              <a:ea typeface="Inter"/>
              <a:cs typeface="Inter"/>
              <a:sym typeface="Inter"/>
            </a:endParaRPr>
          </a:p>
          <a:p>
            <a:pPr defTabSz="1828800">
              <a:lnSpc>
                <a:spcPct val="115000"/>
              </a:lnSpc>
              <a:buClr>
                <a:srgbClr val="000000"/>
              </a:buClr>
            </a:pPr>
            <a:r>
              <a:rPr lang="en" sz="2400" kern="0">
                <a:solidFill>
                  <a:srgbClr val="FFFFFF"/>
                </a:solidFill>
                <a:latin typeface="Inter"/>
                <a:ea typeface="Inter"/>
                <a:cs typeface="Inter"/>
                <a:sym typeface="Inter"/>
              </a:rPr>
              <a:t>Spare</a:t>
            </a:r>
            <a:endParaRPr sz="2400" kern="0">
              <a:solidFill>
                <a:srgbClr val="FFFFFF"/>
              </a:solidFill>
              <a:latin typeface="Inter"/>
              <a:ea typeface="Inter"/>
              <a:cs typeface="Inter"/>
              <a:sym typeface="Inte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351145"/>
            </a:gs>
            <a:gs pos="30000">
              <a:srgbClr val="5D1B69"/>
            </a:gs>
            <a:gs pos="59000">
              <a:srgbClr val="5D1B69"/>
            </a:gs>
            <a:gs pos="100000">
              <a:srgbClr val="A42C6C"/>
            </a:gs>
          </a:gsLst>
          <a:lin ang="18900732" scaled="0"/>
        </a:gradFill>
        <a:effectLst/>
      </p:bgPr>
    </p:bg>
    <p:spTree>
      <p:nvGrpSpPr>
        <p:cNvPr id="1" name="Shape 230"/>
        <p:cNvGrpSpPr/>
        <p:nvPr/>
      </p:nvGrpSpPr>
      <p:grpSpPr>
        <a:xfrm>
          <a:off x="0" y="0"/>
          <a:ext cx="0" cy="0"/>
          <a:chOff x="0" y="0"/>
          <a:chExt cx="0" cy="0"/>
        </a:xfrm>
      </p:grpSpPr>
      <p:pic>
        <p:nvPicPr>
          <p:cNvPr id="231" name="Google Shape;231;p73" title="WHITE.png"/>
          <p:cNvPicPr preferRelativeResize="0"/>
          <p:nvPr/>
        </p:nvPicPr>
        <p:blipFill rotWithShape="1">
          <a:blip r:embed="rId3">
            <a:alphaModFix/>
          </a:blip>
          <a:srcRect l="70" r="70"/>
          <a:stretch/>
        </p:blipFill>
        <p:spPr>
          <a:xfrm>
            <a:off x="16321097" y="9097676"/>
            <a:ext cx="1052502" cy="374756"/>
          </a:xfrm>
          <a:prstGeom prst="rect">
            <a:avLst/>
          </a:prstGeom>
          <a:noFill/>
          <a:ln>
            <a:noFill/>
          </a:ln>
        </p:spPr>
      </p:pic>
      <p:sp>
        <p:nvSpPr>
          <p:cNvPr id="232" name="Google Shape;232;p73"/>
          <p:cNvSpPr txBox="1"/>
          <p:nvPr/>
        </p:nvSpPr>
        <p:spPr>
          <a:xfrm>
            <a:off x="852400" y="2385900"/>
            <a:ext cx="14041200" cy="48846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9600" kern="0">
                <a:solidFill>
                  <a:srgbClr val="FFFFFF"/>
                </a:solidFill>
                <a:latin typeface="Bricolage Grotesque SemiBold"/>
                <a:ea typeface="Bricolage Grotesque SemiBold"/>
                <a:cs typeface="Bricolage Grotesque SemiBold"/>
                <a:sym typeface="Bricolage Grotesque SemiBold"/>
              </a:rPr>
              <a:t>Most people in this room know AI. But what about</a:t>
            </a:r>
            <a:r>
              <a:rPr lang="en" sz="9600" kern="0">
                <a:solidFill>
                  <a:srgbClr val="E2FF8B"/>
                </a:solidFill>
                <a:latin typeface="Bricolage Grotesque SemiBold"/>
                <a:ea typeface="Bricolage Grotesque SemiBold"/>
                <a:cs typeface="Bricolage Grotesque SemiBold"/>
                <a:sym typeface="Bricolage Grotesque SemiBold"/>
              </a:rPr>
              <a:t> agentic AI?</a:t>
            </a:r>
            <a:endParaRPr sz="9600" kern="0">
              <a:solidFill>
                <a:srgbClr val="E2FF8B"/>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351145"/>
            </a:gs>
            <a:gs pos="30000">
              <a:srgbClr val="5D1B69"/>
            </a:gs>
            <a:gs pos="59000">
              <a:srgbClr val="5D1B69"/>
            </a:gs>
            <a:gs pos="100000">
              <a:srgbClr val="A42C6C"/>
            </a:gs>
          </a:gsLst>
          <a:lin ang="18900732" scaled="0"/>
        </a:gradFill>
        <a:effectLst/>
      </p:bgPr>
    </p:bg>
    <p:spTree>
      <p:nvGrpSpPr>
        <p:cNvPr id="1" name="Shape 236"/>
        <p:cNvGrpSpPr/>
        <p:nvPr/>
      </p:nvGrpSpPr>
      <p:grpSpPr>
        <a:xfrm>
          <a:off x="0" y="0"/>
          <a:ext cx="0" cy="0"/>
          <a:chOff x="0" y="0"/>
          <a:chExt cx="0" cy="0"/>
        </a:xfrm>
      </p:grpSpPr>
      <p:pic>
        <p:nvPicPr>
          <p:cNvPr id="237" name="Google Shape;237;p74" title="WHITE.png"/>
          <p:cNvPicPr preferRelativeResize="0"/>
          <p:nvPr/>
        </p:nvPicPr>
        <p:blipFill rotWithShape="1">
          <a:blip r:embed="rId3">
            <a:alphaModFix amt="20000"/>
          </a:blip>
          <a:srcRect l="70" r="70"/>
          <a:stretch/>
        </p:blipFill>
        <p:spPr>
          <a:xfrm>
            <a:off x="16321097" y="9097676"/>
            <a:ext cx="1052502" cy="374756"/>
          </a:xfrm>
          <a:prstGeom prst="rect">
            <a:avLst/>
          </a:prstGeom>
          <a:noFill/>
          <a:ln>
            <a:noFill/>
          </a:ln>
        </p:spPr>
      </p:pic>
      <p:sp>
        <p:nvSpPr>
          <p:cNvPr id="238" name="Google Shape;238;p74"/>
          <p:cNvSpPr txBox="1"/>
          <p:nvPr/>
        </p:nvSpPr>
        <p:spPr>
          <a:xfrm>
            <a:off x="870700" y="1082450"/>
            <a:ext cx="15154200" cy="22164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6800" b="1" kern="0">
                <a:solidFill>
                  <a:srgbClr val="FFFFFF"/>
                </a:solidFill>
                <a:latin typeface="Bricolage Grotesque"/>
                <a:ea typeface="Bricolage Grotesque"/>
                <a:cs typeface="Bricolage Grotesque"/>
                <a:sym typeface="Bricolage Grotesque"/>
              </a:rPr>
              <a:t>Transit is a </a:t>
            </a:r>
            <a:r>
              <a:rPr lang="en" sz="6800" b="1" kern="0">
                <a:solidFill>
                  <a:srgbClr val="E2FF8B"/>
                </a:solidFill>
                <a:latin typeface="Bricolage Grotesque"/>
                <a:ea typeface="Bricolage Grotesque"/>
                <a:cs typeface="Bricolage Grotesque"/>
                <a:sym typeface="Bricolage Grotesque"/>
              </a:rPr>
              <a:t>live operations</a:t>
            </a:r>
            <a:r>
              <a:rPr lang="en" sz="6800" b="1" kern="0">
                <a:solidFill>
                  <a:srgbClr val="FFFFFF"/>
                </a:solidFill>
                <a:latin typeface="Bricolage Grotesque"/>
                <a:ea typeface="Bricolage Grotesque"/>
                <a:cs typeface="Bricolage Grotesque"/>
                <a:sym typeface="Bricolage Grotesque"/>
              </a:rPr>
              <a:t> problem, not a lookup problem</a:t>
            </a:r>
            <a:endParaRPr sz="6800" b="1" kern="0">
              <a:solidFill>
                <a:srgbClr val="FFFFFF"/>
              </a:solidFill>
              <a:latin typeface="Bricolage Grotesque"/>
              <a:ea typeface="Bricolage Grotesque"/>
              <a:cs typeface="Bricolage Grotesque"/>
              <a:sym typeface="Bricolage Grotesque"/>
            </a:endParaRPr>
          </a:p>
        </p:txBody>
      </p:sp>
      <p:sp>
        <p:nvSpPr>
          <p:cNvPr id="239" name="Google Shape;239;p74"/>
          <p:cNvSpPr txBox="1"/>
          <p:nvPr/>
        </p:nvSpPr>
        <p:spPr>
          <a:xfrm>
            <a:off x="698750" y="454550"/>
            <a:ext cx="25062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FFFFFF"/>
                </a:solidFill>
                <a:latin typeface="Inter"/>
                <a:ea typeface="Inter"/>
                <a:cs typeface="Inter"/>
                <a:sym typeface="Inter"/>
              </a:rPr>
              <a:t>THE PROBLEM</a:t>
            </a:r>
            <a:endParaRPr sz="3400" b="1" kern="0">
              <a:solidFill>
                <a:srgbClr val="FFFFFF"/>
              </a:solidFill>
              <a:latin typeface="Inter"/>
              <a:ea typeface="Inter"/>
              <a:cs typeface="Inter"/>
              <a:sym typeface="Inter"/>
            </a:endParaRPr>
          </a:p>
        </p:txBody>
      </p:sp>
      <p:sp>
        <p:nvSpPr>
          <p:cNvPr id="240" name="Google Shape;240;p74"/>
          <p:cNvSpPr/>
          <p:nvPr/>
        </p:nvSpPr>
        <p:spPr>
          <a:xfrm>
            <a:off x="10481178" y="5544800"/>
            <a:ext cx="1125600" cy="1125600"/>
          </a:xfrm>
          <a:prstGeom prst="ellipse">
            <a:avLst/>
          </a:prstGeom>
          <a:solidFill>
            <a:srgbClr val="F5A623"/>
          </a:solidFill>
          <a:ln>
            <a:noFill/>
          </a:ln>
        </p:spPr>
        <p:txBody>
          <a:bodyPr spcFirstLastPara="1" wrap="square" lIns="112550" tIns="112550" rIns="112550" bIns="1125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241" name="Google Shape;241;p74"/>
          <p:cNvSpPr/>
          <p:nvPr/>
        </p:nvSpPr>
        <p:spPr>
          <a:xfrm>
            <a:off x="3348200" y="5544800"/>
            <a:ext cx="1125600" cy="1125600"/>
          </a:xfrm>
          <a:prstGeom prst="ellipse">
            <a:avLst/>
          </a:prstGeom>
          <a:solidFill>
            <a:srgbClr val="D4FF00"/>
          </a:solidFill>
          <a:ln>
            <a:noFill/>
          </a:ln>
        </p:spPr>
        <p:txBody>
          <a:bodyPr spcFirstLastPara="1" wrap="square" lIns="112550" tIns="112550" rIns="112550" bIns="112550" anchor="ctr" anchorCtr="0">
            <a:noAutofit/>
          </a:bodyPr>
          <a:lstStyle/>
          <a:p>
            <a:pPr defTabSz="1828800">
              <a:buClr>
                <a:srgbClr val="000000"/>
              </a:buClr>
            </a:pPr>
            <a:endParaRPr sz="2800" kern="0">
              <a:solidFill>
                <a:srgbClr val="E0D0F0"/>
              </a:solidFill>
              <a:latin typeface="Arial"/>
              <a:cs typeface="Arial"/>
              <a:sym typeface="Arial"/>
            </a:endParaRPr>
          </a:p>
        </p:txBody>
      </p:sp>
      <p:pic>
        <p:nvPicPr>
          <p:cNvPr id="242" name="Google Shape;242;p74" descr="preencoded.png"/>
          <p:cNvPicPr preferRelativeResize="0"/>
          <p:nvPr/>
        </p:nvPicPr>
        <p:blipFill rotWithShape="1">
          <a:blip r:embed="rId4">
            <a:alphaModFix/>
          </a:blip>
          <a:srcRect/>
          <a:stretch/>
        </p:blipFill>
        <p:spPr>
          <a:xfrm>
            <a:off x="3615575" y="5812175"/>
            <a:ext cx="590850" cy="590850"/>
          </a:xfrm>
          <a:prstGeom prst="rect">
            <a:avLst/>
          </a:prstGeom>
          <a:noFill/>
          <a:ln>
            <a:noFill/>
          </a:ln>
        </p:spPr>
      </p:pic>
      <p:pic>
        <p:nvPicPr>
          <p:cNvPr id="243" name="Google Shape;243;p74" descr="preencoded.png"/>
          <p:cNvPicPr preferRelativeResize="0"/>
          <p:nvPr/>
        </p:nvPicPr>
        <p:blipFill rotWithShape="1">
          <a:blip r:embed="rId5">
            <a:alphaModFix/>
          </a:blip>
          <a:srcRect/>
          <a:stretch/>
        </p:blipFill>
        <p:spPr>
          <a:xfrm>
            <a:off x="10748556" y="5812174"/>
            <a:ext cx="590864" cy="590864"/>
          </a:xfrm>
          <a:prstGeom prst="rect">
            <a:avLst/>
          </a:prstGeom>
          <a:noFill/>
          <a:ln>
            <a:noFill/>
          </a:ln>
        </p:spPr>
      </p:pic>
      <p:sp>
        <p:nvSpPr>
          <p:cNvPr id="244" name="Google Shape;244;p74"/>
          <p:cNvSpPr txBox="1"/>
          <p:nvPr/>
        </p:nvSpPr>
        <p:spPr>
          <a:xfrm>
            <a:off x="7970100" y="5719601"/>
            <a:ext cx="1337400" cy="2215931"/>
          </a:xfrm>
          <a:prstGeom prst="rect">
            <a:avLst/>
          </a:prstGeom>
          <a:noFill/>
          <a:ln>
            <a:noFill/>
          </a:ln>
        </p:spPr>
        <p:txBody>
          <a:bodyPr spcFirstLastPara="1" wrap="square" lIns="182850" tIns="182850" rIns="182850" bIns="182850" anchor="t" anchorCtr="0">
            <a:spAutoFit/>
          </a:bodyPr>
          <a:lstStyle/>
          <a:p>
            <a:pPr defTabSz="1828800">
              <a:buClr>
                <a:srgbClr val="000000"/>
              </a:buClr>
            </a:pPr>
            <a:r>
              <a:rPr lang="en" sz="12000" kern="0">
                <a:solidFill>
                  <a:srgbClr val="DADADA"/>
                </a:solidFill>
                <a:latin typeface="Arial"/>
                <a:cs typeface="Arial"/>
                <a:sym typeface="Arial"/>
              </a:rPr>
              <a:t>→</a:t>
            </a:r>
            <a:endParaRPr sz="12000" kern="0">
              <a:solidFill>
                <a:srgbClr val="DADADA"/>
              </a:solidFill>
              <a:latin typeface="Arial"/>
              <a:cs typeface="Arial"/>
              <a:sym typeface="Arial"/>
            </a:endParaRPr>
          </a:p>
        </p:txBody>
      </p:sp>
      <p:cxnSp>
        <p:nvCxnSpPr>
          <p:cNvPr id="245" name="Google Shape;245;p74"/>
          <p:cNvCxnSpPr/>
          <p:nvPr/>
        </p:nvCxnSpPr>
        <p:spPr>
          <a:xfrm>
            <a:off x="3348200" y="6945000"/>
            <a:ext cx="4207800" cy="0"/>
          </a:xfrm>
          <a:prstGeom prst="straightConnector1">
            <a:avLst/>
          </a:prstGeom>
          <a:noFill/>
          <a:ln w="9525" cap="flat" cmpd="sng">
            <a:solidFill>
              <a:srgbClr val="E2E0E9"/>
            </a:solidFill>
            <a:prstDash val="solid"/>
            <a:round/>
            <a:headEnd type="none" w="med" len="med"/>
            <a:tailEnd type="none" w="med" len="med"/>
          </a:ln>
        </p:spPr>
      </p:cxnSp>
      <p:sp>
        <p:nvSpPr>
          <p:cNvPr id="246" name="Google Shape;246;p74"/>
          <p:cNvSpPr/>
          <p:nvPr/>
        </p:nvSpPr>
        <p:spPr>
          <a:xfrm>
            <a:off x="3417800" y="7093596"/>
            <a:ext cx="4389000" cy="2685000"/>
          </a:xfrm>
          <a:prstGeom prst="rect">
            <a:avLst/>
          </a:prstGeom>
          <a:noFill/>
          <a:ln>
            <a:noFill/>
          </a:ln>
        </p:spPr>
        <p:txBody>
          <a:bodyPr spcFirstLastPara="1" wrap="square" lIns="0" tIns="0" rIns="0" bIns="0" anchor="t" anchorCtr="0">
            <a:noAutofit/>
          </a:bodyPr>
          <a:lstStyle/>
          <a:p>
            <a:pPr defTabSz="1828800">
              <a:spcBef>
                <a:spcPts val="2000"/>
              </a:spcBef>
              <a:buClr>
                <a:srgbClr val="000000"/>
              </a:buClr>
              <a:buSzPts val="1100"/>
            </a:pPr>
            <a:r>
              <a:rPr lang="en" sz="4000" b="1" kern="0">
                <a:solidFill>
                  <a:srgbClr val="E2FF8B"/>
                </a:solidFill>
                <a:latin typeface="Bricolage Grotesque"/>
                <a:ea typeface="Bricolage Grotesque"/>
                <a:cs typeface="Bricolage Grotesque"/>
                <a:sym typeface="Bricolage Grotesque"/>
              </a:rPr>
              <a:t>AI as a tool</a:t>
            </a:r>
            <a:br>
              <a:rPr lang="en" sz="3200" b="1" kern="0">
                <a:solidFill>
                  <a:srgbClr val="FFFFFF"/>
                </a:solidFill>
                <a:latin typeface="Bricolage Grotesque"/>
                <a:ea typeface="Bricolage Grotesque"/>
                <a:cs typeface="Bricolage Grotesque"/>
                <a:sym typeface="Bricolage Grotesque"/>
              </a:rPr>
            </a:br>
            <a:r>
              <a:rPr lang="en" sz="2400" kern="0">
                <a:solidFill>
                  <a:srgbClr val="FFFFFF"/>
                </a:solidFill>
                <a:latin typeface="Inter"/>
                <a:ea typeface="Inter"/>
                <a:cs typeface="Inter"/>
                <a:sym typeface="Inter"/>
              </a:rPr>
              <a:t>Ask a question</a:t>
            </a:r>
            <a:endParaRPr sz="2400" kern="0">
              <a:solidFill>
                <a:srgbClr val="FFFFFF"/>
              </a:solidFill>
              <a:latin typeface="Inter"/>
              <a:ea typeface="Inter"/>
              <a:cs typeface="Inter"/>
              <a:sym typeface="Inter"/>
            </a:endParaRPr>
          </a:p>
          <a:p>
            <a:pPr defTabSz="1828800">
              <a:spcBef>
                <a:spcPts val="2000"/>
              </a:spcBef>
              <a:buClr>
                <a:srgbClr val="000000"/>
              </a:buClr>
              <a:buSzPts val="1100"/>
            </a:pPr>
            <a:r>
              <a:rPr lang="en" sz="2400" kern="0">
                <a:solidFill>
                  <a:srgbClr val="FFFFFF"/>
                </a:solidFill>
                <a:latin typeface="Inter"/>
                <a:ea typeface="Inter"/>
                <a:cs typeface="Inter"/>
                <a:sym typeface="Inter"/>
              </a:rPr>
              <a:t>Get an answer</a:t>
            </a:r>
            <a:endParaRPr sz="2400" kern="0">
              <a:solidFill>
                <a:srgbClr val="FFFFFF"/>
              </a:solidFill>
              <a:latin typeface="Inter"/>
              <a:ea typeface="Inter"/>
              <a:cs typeface="Inter"/>
              <a:sym typeface="Inter"/>
            </a:endParaRPr>
          </a:p>
          <a:p>
            <a:pPr defTabSz="1828800">
              <a:spcBef>
                <a:spcPts val="2000"/>
              </a:spcBef>
              <a:spcAft>
                <a:spcPts val="2000"/>
              </a:spcAft>
              <a:buClr>
                <a:srgbClr val="000000"/>
              </a:buClr>
              <a:buSzPts val="1100"/>
            </a:pPr>
            <a:r>
              <a:rPr lang="en" sz="2400" kern="0">
                <a:solidFill>
                  <a:srgbClr val="FFFFFF"/>
                </a:solidFill>
                <a:latin typeface="Inter"/>
                <a:ea typeface="Inter"/>
                <a:cs typeface="Inter"/>
                <a:sym typeface="Inter"/>
              </a:rPr>
              <a:t>Static &amp; reactive</a:t>
            </a:r>
            <a:endParaRPr sz="2800" b="1" kern="0">
              <a:solidFill>
                <a:srgbClr val="FFFFFF"/>
              </a:solidFill>
              <a:latin typeface="Bricolage Grotesque"/>
              <a:ea typeface="Bricolage Grotesque"/>
              <a:cs typeface="Bricolage Grotesque"/>
              <a:sym typeface="Bricolage Grotesque"/>
            </a:endParaRPr>
          </a:p>
        </p:txBody>
      </p:sp>
      <p:cxnSp>
        <p:nvCxnSpPr>
          <p:cNvPr id="247" name="Google Shape;247;p74"/>
          <p:cNvCxnSpPr/>
          <p:nvPr/>
        </p:nvCxnSpPr>
        <p:spPr>
          <a:xfrm>
            <a:off x="10481178" y="6945000"/>
            <a:ext cx="4207800" cy="0"/>
          </a:xfrm>
          <a:prstGeom prst="straightConnector1">
            <a:avLst/>
          </a:prstGeom>
          <a:noFill/>
          <a:ln w="9525" cap="flat" cmpd="sng">
            <a:solidFill>
              <a:srgbClr val="E2E0E9"/>
            </a:solidFill>
            <a:prstDash val="solid"/>
            <a:round/>
            <a:headEnd type="none" w="med" len="med"/>
            <a:tailEnd type="none" w="med" len="med"/>
          </a:ln>
        </p:spPr>
      </p:cxnSp>
      <p:sp>
        <p:nvSpPr>
          <p:cNvPr id="248" name="Google Shape;248;p74"/>
          <p:cNvSpPr/>
          <p:nvPr/>
        </p:nvSpPr>
        <p:spPr>
          <a:xfrm>
            <a:off x="10550778" y="7093596"/>
            <a:ext cx="4389000" cy="2685000"/>
          </a:xfrm>
          <a:prstGeom prst="rect">
            <a:avLst/>
          </a:prstGeom>
          <a:noFill/>
          <a:ln>
            <a:noFill/>
          </a:ln>
        </p:spPr>
        <p:txBody>
          <a:bodyPr spcFirstLastPara="1" wrap="square" lIns="0" tIns="0" rIns="0" bIns="0" anchor="t" anchorCtr="0">
            <a:noAutofit/>
          </a:bodyPr>
          <a:lstStyle/>
          <a:p>
            <a:pPr defTabSz="1828800">
              <a:buClr>
                <a:srgbClr val="2D1B4E"/>
              </a:buClr>
              <a:buSzPts val="1600"/>
            </a:pPr>
            <a:r>
              <a:rPr lang="en" sz="4000" b="1" kern="0">
                <a:solidFill>
                  <a:srgbClr val="E2FF8B"/>
                </a:solidFill>
                <a:latin typeface="Bricolage Grotesque"/>
                <a:ea typeface="Bricolage Grotesque"/>
                <a:cs typeface="Bricolage Grotesque"/>
                <a:sym typeface="Bricolage Grotesque"/>
              </a:rPr>
              <a:t>AI as an agent</a:t>
            </a:r>
            <a:endParaRPr sz="4000" b="1" kern="0">
              <a:solidFill>
                <a:srgbClr val="E2FF8B"/>
              </a:solidFill>
              <a:latin typeface="Bricolage Grotesque"/>
              <a:ea typeface="Bricolage Grotesque"/>
              <a:cs typeface="Bricolage Grotesque"/>
              <a:sym typeface="Bricolage Grotesque"/>
            </a:endParaRPr>
          </a:p>
          <a:p>
            <a:pPr defTabSz="1828800">
              <a:buClr>
                <a:srgbClr val="000000"/>
              </a:buClr>
              <a:buSzPts val="1100"/>
            </a:pPr>
            <a:r>
              <a:rPr lang="en" sz="2400" kern="0">
                <a:solidFill>
                  <a:srgbClr val="FFFFFF"/>
                </a:solidFill>
                <a:latin typeface="Inter"/>
                <a:ea typeface="Inter"/>
                <a:cs typeface="Inter"/>
                <a:sym typeface="Inter"/>
              </a:rPr>
              <a:t>Observes &amp; reasons</a:t>
            </a:r>
            <a:endParaRPr sz="2400" kern="0">
              <a:solidFill>
                <a:srgbClr val="FFFFFF"/>
              </a:solidFill>
              <a:latin typeface="Inter"/>
              <a:ea typeface="Inter"/>
              <a:cs typeface="Inter"/>
              <a:sym typeface="Inter"/>
            </a:endParaRPr>
          </a:p>
          <a:p>
            <a:pPr defTabSz="1828800">
              <a:spcBef>
                <a:spcPts val="2000"/>
              </a:spcBef>
              <a:buClr>
                <a:srgbClr val="000000"/>
              </a:buClr>
              <a:buSzPts val="1100"/>
            </a:pPr>
            <a:r>
              <a:rPr lang="en" sz="2400" kern="0">
                <a:solidFill>
                  <a:srgbClr val="FFFFFF"/>
                </a:solidFill>
                <a:latin typeface="Inter"/>
                <a:ea typeface="Inter"/>
                <a:cs typeface="Inter"/>
                <a:sym typeface="Inter"/>
              </a:rPr>
              <a:t>Takes initiative</a:t>
            </a:r>
            <a:endParaRPr sz="2400" kern="0">
              <a:solidFill>
                <a:srgbClr val="FFFFFF"/>
              </a:solidFill>
              <a:latin typeface="Inter"/>
              <a:ea typeface="Inter"/>
              <a:cs typeface="Inter"/>
              <a:sym typeface="Inter"/>
            </a:endParaRPr>
          </a:p>
          <a:p>
            <a:pPr defTabSz="1828800">
              <a:spcBef>
                <a:spcPts val="2000"/>
              </a:spcBef>
              <a:buClr>
                <a:srgbClr val="000000"/>
              </a:buClr>
              <a:buSzPts val="1100"/>
            </a:pPr>
            <a:r>
              <a:rPr lang="en" sz="2400" kern="0">
                <a:solidFill>
                  <a:srgbClr val="FFFFFF"/>
                </a:solidFill>
                <a:latin typeface="Inter"/>
                <a:ea typeface="Inter"/>
                <a:cs typeface="Inter"/>
                <a:sym typeface="Inter"/>
              </a:rPr>
              <a:t>Dynamic &amp; proactive</a:t>
            </a:r>
            <a:endParaRPr sz="2400" kern="0">
              <a:solidFill>
                <a:srgbClr val="FFFFFF"/>
              </a:solidFill>
              <a:latin typeface="Inter"/>
              <a:ea typeface="Inter"/>
              <a:cs typeface="Inter"/>
              <a:sym typeface="Inter"/>
            </a:endParaRPr>
          </a:p>
          <a:p>
            <a:pPr defTabSz="1828800">
              <a:spcBef>
                <a:spcPts val="2000"/>
              </a:spcBef>
              <a:buClr>
                <a:srgbClr val="000000"/>
              </a:buClr>
              <a:buSzPts val="1100"/>
            </a:pPr>
            <a:endParaRPr sz="2800" kern="0">
              <a:solidFill>
                <a:srgbClr val="FFFFFF"/>
              </a:solidFill>
              <a:latin typeface="Inter"/>
              <a:ea typeface="Inter"/>
              <a:cs typeface="Inter"/>
              <a:sym typeface="Inter"/>
            </a:endParaRPr>
          </a:p>
        </p:txBody>
      </p:sp>
    </p:spTree>
  </p:cSld>
  <p:clrMapOvr>
    <a:masterClrMapping/>
  </p:clrMapOvr>
  <p:transition spd="med">
    <p:fade thruBlk="1"/>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52"/>
        <p:cNvGrpSpPr/>
        <p:nvPr/>
      </p:nvGrpSpPr>
      <p:grpSpPr>
        <a:xfrm>
          <a:off x="0" y="0"/>
          <a:ext cx="0" cy="0"/>
          <a:chOff x="0" y="0"/>
          <a:chExt cx="0" cy="0"/>
        </a:xfrm>
      </p:grpSpPr>
      <p:pic>
        <p:nvPicPr>
          <p:cNvPr id="253" name="Google Shape;253;p75" title="Screenshot 2026-02-25 at 9.40.03 PM.png"/>
          <p:cNvPicPr preferRelativeResize="0"/>
          <p:nvPr/>
        </p:nvPicPr>
        <p:blipFill rotWithShape="1">
          <a:blip r:embed="rId3">
            <a:alphaModFix/>
          </a:blip>
          <a:srcRect l="1452" t="6720" r="3047" b="-2441"/>
          <a:stretch/>
        </p:blipFill>
        <p:spPr>
          <a:xfrm>
            <a:off x="0" y="-12"/>
            <a:ext cx="18288000" cy="12184800"/>
          </a:xfrm>
          <a:prstGeom prst="rect">
            <a:avLst/>
          </a:prstGeom>
          <a:noFill/>
          <a:ln>
            <a:noFill/>
          </a:ln>
          <a:effectLst>
            <a:outerShdw blurRad="528638" dist="123825" dir="5400000" algn="bl" rotWithShape="0">
              <a:srgbClr val="000000">
                <a:alpha val="12999"/>
              </a:srgbClr>
            </a:outerShdw>
          </a:effectLst>
        </p:spPr>
      </p:pic>
      <p:sp>
        <p:nvSpPr>
          <p:cNvPr id="254" name="Google Shape;254;p75"/>
          <p:cNvSpPr/>
          <p:nvPr/>
        </p:nvSpPr>
        <p:spPr>
          <a:xfrm>
            <a:off x="0" y="0"/>
            <a:ext cx="18288000" cy="10980000"/>
          </a:xfrm>
          <a:prstGeom prst="rect">
            <a:avLst/>
          </a:prstGeom>
          <a:gradFill>
            <a:gsLst>
              <a:gs pos="0">
                <a:srgbClr val="000000">
                  <a:alpha val="60000"/>
                </a:srgbClr>
              </a:gs>
              <a:gs pos="100000">
                <a:srgbClr val="000000">
                  <a:alpha val="0"/>
                </a:srgbClr>
              </a:gs>
            </a:gsLst>
            <a:lin ang="2700006" scaled="0"/>
          </a:gradFill>
          <a:ln>
            <a:noFill/>
          </a:ln>
        </p:spPr>
        <p:txBody>
          <a:bodyPr spcFirstLastPara="1" wrap="square" lIns="182850" tIns="182850" rIns="182850" bIns="182850" anchor="ctr" anchorCtr="0">
            <a:noAutofit/>
          </a:bodyPr>
          <a:lstStyle/>
          <a:p>
            <a:pPr algn="ctr" defTabSz="1828800">
              <a:buClr>
                <a:srgbClr val="000000"/>
              </a:buClr>
            </a:pPr>
            <a:endParaRPr sz="2800" kern="0">
              <a:solidFill>
                <a:srgbClr val="000000"/>
              </a:solidFill>
              <a:latin typeface="Arial"/>
              <a:cs typeface="Arial"/>
              <a:sym typeface="Arial"/>
            </a:endParaRPr>
          </a:p>
        </p:txBody>
      </p:sp>
      <p:pic>
        <p:nvPicPr>
          <p:cNvPr id="255" name="Google Shape;255;p75" title="WHITE.png"/>
          <p:cNvPicPr preferRelativeResize="0"/>
          <p:nvPr/>
        </p:nvPicPr>
        <p:blipFill rotWithShape="1">
          <a:blip r:embed="rId4">
            <a:alphaModFix/>
          </a:blip>
          <a:srcRect l="70" r="70"/>
          <a:stretch/>
        </p:blipFill>
        <p:spPr>
          <a:xfrm>
            <a:off x="16321097" y="9097676"/>
            <a:ext cx="1052502" cy="374756"/>
          </a:xfrm>
          <a:prstGeom prst="rect">
            <a:avLst/>
          </a:prstGeom>
          <a:noFill/>
          <a:ln>
            <a:noFill/>
          </a:ln>
        </p:spPr>
      </p:pic>
      <p:sp>
        <p:nvSpPr>
          <p:cNvPr id="256" name="Google Shape;256;p75"/>
          <p:cNvSpPr txBox="1"/>
          <p:nvPr/>
        </p:nvSpPr>
        <p:spPr>
          <a:xfrm>
            <a:off x="852400" y="2385900"/>
            <a:ext cx="16176000" cy="48846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9600" kern="0">
                <a:solidFill>
                  <a:srgbClr val="FFFFFF"/>
                </a:solidFill>
                <a:latin typeface="Bricolage Grotesque SemiBold"/>
                <a:ea typeface="Bricolage Grotesque SemiBold"/>
                <a:cs typeface="Bricolage Grotesque SemiBold"/>
                <a:sym typeface="Bricolage Grotesque SemiBold"/>
              </a:rPr>
              <a:t>AI should work </a:t>
            </a:r>
            <a:r>
              <a:rPr lang="en" sz="9600" kern="0">
                <a:solidFill>
                  <a:srgbClr val="EEFF41"/>
                </a:solidFill>
                <a:latin typeface="Bricolage Grotesque SemiBold"/>
                <a:ea typeface="Bricolage Grotesque SemiBold"/>
                <a:cs typeface="Bricolage Grotesque SemiBold"/>
                <a:sym typeface="Bricolage Grotesque SemiBold"/>
              </a:rPr>
              <a:t>with people</a:t>
            </a:r>
            <a:r>
              <a:rPr lang="en" sz="9600" kern="0">
                <a:solidFill>
                  <a:srgbClr val="FFFFFF"/>
                </a:solidFill>
                <a:latin typeface="Bricolage Grotesque SemiBold"/>
                <a:ea typeface="Bricolage Grotesque SemiBold"/>
                <a:cs typeface="Bricolage Grotesque SemiBold"/>
                <a:sym typeface="Bricolage Grotesque SemiBold"/>
              </a:rPr>
              <a:t>,</a:t>
            </a:r>
            <a:endParaRPr sz="9600" kern="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r>
              <a:rPr lang="en" sz="9600" kern="0">
                <a:solidFill>
                  <a:srgbClr val="EEFF41"/>
                </a:solidFill>
                <a:latin typeface="Bricolage Grotesque SemiBold"/>
                <a:ea typeface="Bricolage Grotesque SemiBold"/>
                <a:cs typeface="Bricolage Grotesque SemiBold"/>
                <a:sym typeface="Bricolage Grotesque SemiBold"/>
              </a:rPr>
              <a:t>not instead</a:t>
            </a:r>
            <a:r>
              <a:rPr lang="en" sz="9600" kern="0">
                <a:solidFill>
                  <a:srgbClr val="FFFFFF"/>
                </a:solidFill>
                <a:latin typeface="Bricolage Grotesque SemiBold"/>
                <a:ea typeface="Bricolage Grotesque SemiBold"/>
                <a:cs typeface="Bricolage Grotesque SemiBold"/>
                <a:sym typeface="Bricolage Grotesque SemiBold"/>
              </a:rPr>
              <a:t> of them</a:t>
            </a:r>
            <a:endParaRPr sz="9600" kern="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p:txBody>
      </p:sp>
      <p:sp>
        <p:nvSpPr>
          <p:cNvPr id="257" name="Google Shape;257;p75"/>
          <p:cNvSpPr txBox="1"/>
          <p:nvPr/>
        </p:nvSpPr>
        <p:spPr>
          <a:xfrm>
            <a:off x="914400" y="914400"/>
            <a:ext cx="7590600" cy="5742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4400" kern="0">
                <a:solidFill>
                  <a:srgbClr val="FFFFFF"/>
                </a:solidFill>
                <a:latin typeface="Bricolage Grotesque"/>
                <a:ea typeface="Bricolage Grotesque"/>
                <a:cs typeface="Bricolage Grotesque"/>
                <a:sym typeface="Bricolage Grotesque"/>
              </a:rPr>
              <a:t>Our Perspective</a:t>
            </a:r>
            <a:endParaRPr sz="4400" kern="0">
              <a:solidFill>
                <a:srgbClr val="FFFFFF"/>
              </a:solidFill>
              <a:latin typeface="Bricolage Grotesque"/>
              <a:ea typeface="Bricolage Grotesque"/>
              <a:cs typeface="Bricolage Grotesque"/>
              <a:sym typeface="Bricolage Grotesqu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1"/>
        <p:cNvGrpSpPr/>
        <p:nvPr/>
      </p:nvGrpSpPr>
      <p:grpSpPr>
        <a:xfrm>
          <a:off x="0" y="0"/>
          <a:ext cx="0" cy="0"/>
          <a:chOff x="0" y="0"/>
          <a:chExt cx="0" cy="0"/>
        </a:xfrm>
      </p:grpSpPr>
      <p:sp>
        <p:nvSpPr>
          <p:cNvPr id="262" name="Google Shape;262;p76"/>
          <p:cNvSpPr txBox="1"/>
          <p:nvPr/>
        </p:nvSpPr>
        <p:spPr>
          <a:xfrm>
            <a:off x="870700" y="1082450"/>
            <a:ext cx="15154200" cy="26850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6800" b="1" kern="0">
                <a:solidFill>
                  <a:srgbClr val="351145"/>
                </a:solidFill>
                <a:latin typeface="Bricolage Grotesque"/>
                <a:ea typeface="Bricolage Grotesque"/>
                <a:cs typeface="Bricolage Grotesque"/>
                <a:sym typeface="Bricolage Grotesque"/>
              </a:rPr>
              <a:t>AI that </a:t>
            </a:r>
            <a:r>
              <a:rPr lang="en" sz="6800" b="1" kern="0">
                <a:solidFill>
                  <a:srgbClr val="A42C6C"/>
                </a:solidFill>
                <a:latin typeface="Bricolage Grotesque"/>
                <a:ea typeface="Bricolage Grotesque"/>
                <a:cs typeface="Bricolage Grotesque"/>
                <a:sym typeface="Bricolage Grotesque"/>
              </a:rPr>
              <a:t>supports</a:t>
            </a:r>
            <a:r>
              <a:rPr lang="en" sz="6800" b="1" kern="0">
                <a:solidFill>
                  <a:srgbClr val="351145"/>
                </a:solidFill>
                <a:latin typeface="Bricolage Grotesque"/>
                <a:ea typeface="Bricolage Grotesque"/>
                <a:cs typeface="Bricolage Grotesque"/>
                <a:sym typeface="Bricolage Grotesque"/>
              </a:rPr>
              <a:t> the people </a:t>
            </a:r>
            <a:endParaRPr sz="6800" b="1" kern="0">
              <a:solidFill>
                <a:srgbClr val="351145"/>
              </a:solidFill>
              <a:latin typeface="Bricolage Grotesque"/>
              <a:ea typeface="Bricolage Grotesque"/>
              <a:cs typeface="Bricolage Grotesque"/>
              <a:sym typeface="Bricolage Grotesque"/>
            </a:endParaRPr>
          </a:p>
          <a:p>
            <a:pPr defTabSz="1828800">
              <a:lnSpc>
                <a:spcPct val="85000"/>
              </a:lnSpc>
              <a:buClr>
                <a:srgbClr val="000000"/>
              </a:buClr>
            </a:pPr>
            <a:r>
              <a:rPr lang="en" sz="6800" b="1" kern="0">
                <a:solidFill>
                  <a:srgbClr val="351145"/>
                </a:solidFill>
                <a:latin typeface="Bricolage Grotesque"/>
                <a:ea typeface="Bricolage Grotesque"/>
                <a:cs typeface="Bricolage Grotesque"/>
                <a:sym typeface="Bricolage Grotesque"/>
              </a:rPr>
              <a:t>doing the work</a:t>
            </a:r>
            <a:endParaRPr sz="6800" b="1" kern="0">
              <a:solidFill>
                <a:srgbClr val="351145"/>
              </a:solidFill>
              <a:latin typeface="Bricolage Grotesque"/>
              <a:ea typeface="Bricolage Grotesque"/>
              <a:cs typeface="Bricolage Grotesque"/>
              <a:sym typeface="Bricolage Grotesque"/>
            </a:endParaRPr>
          </a:p>
        </p:txBody>
      </p:sp>
      <p:sp>
        <p:nvSpPr>
          <p:cNvPr id="263" name="Google Shape;263;p76"/>
          <p:cNvSpPr txBox="1"/>
          <p:nvPr/>
        </p:nvSpPr>
        <p:spPr>
          <a:xfrm>
            <a:off x="698750" y="454550"/>
            <a:ext cx="42882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716293"/>
                </a:solidFill>
                <a:latin typeface="Inter"/>
                <a:ea typeface="Inter"/>
                <a:cs typeface="Inter"/>
                <a:sym typeface="Inter"/>
              </a:rPr>
              <a:t>OUR PERSPECTIVE</a:t>
            </a:r>
            <a:endParaRPr sz="3400" b="1" kern="0">
              <a:solidFill>
                <a:srgbClr val="716293"/>
              </a:solidFill>
              <a:latin typeface="Inter"/>
              <a:ea typeface="Inter"/>
              <a:cs typeface="Inter"/>
              <a:sym typeface="Inter"/>
            </a:endParaRPr>
          </a:p>
        </p:txBody>
      </p:sp>
      <p:cxnSp>
        <p:nvCxnSpPr>
          <p:cNvPr id="264" name="Google Shape;264;p76"/>
          <p:cNvCxnSpPr/>
          <p:nvPr/>
        </p:nvCxnSpPr>
        <p:spPr>
          <a:xfrm>
            <a:off x="914600" y="6196750"/>
            <a:ext cx="4207800" cy="0"/>
          </a:xfrm>
          <a:prstGeom prst="straightConnector1">
            <a:avLst/>
          </a:prstGeom>
          <a:noFill/>
          <a:ln w="9525" cap="flat" cmpd="sng">
            <a:solidFill>
              <a:srgbClr val="E2E0E9"/>
            </a:solidFill>
            <a:prstDash val="solid"/>
            <a:round/>
            <a:headEnd type="none" w="med" len="med"/>
            <a:tailEnd type="none" w="med" len="med"/>
          </a:ln>
        </p:spPr>
      </p:cxnSp>
      <p:cxnSp>
        <p:nvCxnSpPr>
          <p:cNvPr id="265" name="Google Shape;265;p76"/>
          <p:cNvCxnSpPr/>
          <p:nvPr/>
        </p:nvCxnSpPr>
        <p:spPr>
          <a:xfrm>
            <a:off x="6526300" y="6196750"/>
            <a:ext cx="4207800" cy="0"/>
          </a:xfrm>
          <a:prstGeom prst="straightConnector1">
            <a:avLst/>
          </a:prstGeom>
          <a:noFill/>
          <a:ln w="9525" cap="flat" cmpd="sng">
            <a:solidFill>
              <a:srgbClr val="E2E0E9"/>
            </a:solidFill>
            <a:prstDash val="solid"/>
            <a:round/>
            <a:headEnd type="none" w="med" len="med"/>
            <a:tailEnd type="none" w="med" len="med"/>
          </a:ln>
        </p:spPr>
      </p:cxnSp>
      <p:cxnSp>
        <p:nvCxnSpPr>
          <p:cNvPr id="266" name="Google Shape;266;p76"/>
          <p:cNvCxnSpPr/>
          <p:nvPr/>
        </p:nvCxnSpPr>
        <p:spPr>
          <a:xfrm>
            <a:off x="12117350" y="6196750"/>
            <a:ext cx="4207800" cy="0"/>
          </a:xfrm>
          <a:prstGeom prst="straightConnector1">
            <a:avLst/>
          </a:prstGeom>
          <a:noFill/>
          <a:ln w="9525" cap="flat" cmpd="sng">
            <a:solidFill>
              <a:srgbClr val="E2E0E9"/>
            </a:solidFill>
            <a:prstDash val="solid"/>
            <a:round/>
            <a:headEnd type="none" w="med" len="med"/>
            <a:tailEnd type="none" w="med" len="med"/>
          </a:ln>
        </p:spPr>
      </p:cxnSp>
      <p:sp>
        <p:nvSpPr>
          <p:cNvPr id="267" name="Google Shape;267;p76"/>
          <p:cNvSpPr/>
          <p:nvPr/>
        </p:nvSpPr>
        <p:spPr>
          <a:xfrm>
            <a:off x="984190" y="6345358"/>
            <a:ext cx="4389000" cy="1828800"/>
          </a:xfrm>
          <a:prstGeom prst="rect">
            <a:avLst/>
          </a:prstGeom>
          <a:noFill/>
          <a:ln>
            <a:noFill/>
          </a:ln>
        </p:spPr>
        <p:txBody>
          <a:bodyPr spcFirstLastPara="1" wrap="square" lIns="0" tIns="0" rIns="0" bIns="0" anchor="t" anchorCtr="0">
            <a:noAutofit/>
          </a:bodyPr>
          <a:lstStyle/>
          <a:p>
            <a:pPr defTabSz="1828800">
              <a:buClr>
                <a:srgbClr val="2D1B4E"/>
              </a:buClr>
              <a:buSzPts val="1600"/>
            </a:pPr>
            <a:r>
              <a:rPr lang="en" sz="3200" b="1" kern="0">
                <a:solidFill>
                  <a:srgbClr val="491551"/>
                </a:solidFill>
                <a:latin typeface="Bricolage Grotesque"/>
                <a:ea typeface="Bricolage Grotesque"/>
                <a:cs typeface="Bricolage Grotesque"/>
                <a:sym typeface="Bricolage Grotesque"/>
              </a:rPr>
              <a:t>Reduce</a:t>
            </a:r>
            <a:r>
              <a:rPr lang="en" sz="3200" kern="0">
                <a:solidFill>
                  <a:srgbClr val="491551"/>
                </a:solidFill>
                <a:latin typeface="Bricolage Grotesque"/>
                <a:ea typeface="Bricolage Grotesque"/>
                <a:cs typeface="Bricolage Grotesque"/>
                <a:sym typeface="Bricolage Grotesque"/>
              </a:rPr>
              <a:t> </a:t>
            </a:r>
            <a:r>
              <a:rPr lang="en" sz="3200" b="1" kern="0">
                <a:solidFill>
                  <a:srgbClr val="491551"/>
                </a:solidFill>
                <a:latin typeface="Bricolage Grotesque"/>
                <a:ea typeface="Bricolage Grotesque"/>
                <a:cs typeface="Bricolage Grotesque"/>
                <a:sym typeface="Bricolage Grotesque"/>
              </a:rPr>
              <a:t>day-to-day workload and </a:t>
            </a:r>
            <a:endParaRPr sz="3200" b="1" kern="0">
              <a:solidFill>
                <a:srgbClr val="491551"/>
              </a:solidFill>
              <a:latin typeface="Bricolage Grotesque"/>
              <a:ea typeface="Bricolage Grotesque"/>
              <a:cs typeface="Bricolage Grotesque"/>
              <a:sym typeface="Bricolage Grotesque"/>
            </a:endParaRPr>
          </a:p>
          <a:p>
            <a:pPr defTabSz="1828800">
              <a:buClr>
                <a:srgbClr val="2D1B4E"/>
              </a:buClr>
              <a:buSzPts val="1600"/>
            </a:pPr>
            <a:r>
              <a:rPr lang="en" sz="3200" b="1" kern="0">
                <a:solidFill>
                  <a:srgbClr val="491551"/>
                </a:solidFill>
                <a:latin typeface="Bricolage Grotesque"/>
                <a:ea typeface="Bricolage Grotesque"/>
                <a:cs typeface="Bricolage Grotesque"/>
                <a:sym typeface="Bricolage Grotesque"/>
              </a:rPr>
              <a:t>stress</a:t>
            </a:r>
            <a:endParaRPr sz="3200" kern="0">
              <a:solidFill>
                <a:srgbClr val="491551"/>
              </a:solidFill>
              <a:latin typeface="Bricolage Grotesque"/>
              <a:ea typeface="Bricolage Grotesque"/>
              <a:cs typeface="Bricolage Grotesque"/>
              <a:sym typeface="Bricolage Grotesque"/>
            </a:endParaRPr>
          </a:p>
        </p:txBody>
      </p:sp>
      <p:sp>
        <p:nvSpPr>
          <p:cNvPr id="268" name="Google Shape;268;p76"/>
          <p:cNvSpPr/>
          <p:nvPr/>
        </p:nvSpPr>
        <p:spPr>
          <a:xfrm>
            <a:off x="6653470" y="6345358"/>
            <a:ext cx="4389000" cy="1828800"/>
          </a:xfrm>
          <a:prstGeom prst="rect">
            <a:avLst/>
          </a:prstGeom>
          <a:noFill/>
          <a:ln>
            <a:noFill/>
          </a:ln>
        </p:spPr>
        <p:txBody>
          <a:bodyPr spcFirstLastPara="1" wrap="square" lIns="0" tIns="0" rIns="0" bIns="0" anchor="t" anchorCtr="0">
            <a:noAutofit/>
          </a:bodyPr>
          <a:lstStyle/>
          <a:p>
            <a:pPr defTabSz="1828800">
              <a:buClr>
                <a:srgbClr val="2D1B4E"/>
              </a:buClr>
              <a:buSzPts val="1600"/>
            </a:pPr>
            <a:r>
              <a:rPr lang="en" sz="3200" b="1" kern="0">
                <a:solidFill>
                  <a:srgbClr val="491551"/>
                </a:solidFill>
                <a:latin typeface="Bricolage Grotesque"/>
                <a:ea typeface="Bricolage Grotesque"/>
                <a:cs typeface="Bricolage Grotesque"/>
                <a:sym typeface="Bricolage Grotesque"/>
              </a:rPr>
              <a:t>Handle spikes in volume</a:t>
            </a:r>
            <a:r>
              <a:rPr lang="en" sz="3200" kern="0">
                <a:solidFill>
                  <a:srgbClr val="491551"/>
                </a:solidFill>
                <a:latin typeface="Bricolage Grotesque"/>
                <a:ea typeface="Bricolage Grotesque"/>
                <a:cs typeface="Bricolage Grotesque"/>
                <a:sym typeface="Bricolage Grotesque"/>
              </a:rPr>
              <a:t> </a:t>
            </a:r>
            <a:r>
              <a:rPr lang="en" sz="3200" b="1" kern="0">
                <a:solidFill>
                  <a:srgbClr val="491551"/>
                </a:solidFill>
                <a:latin typeface="Bricolage Grotesque"/>
                <a:ea typeface="Bricolage Grotesque"/>
                <a:cs typeface="Bricolage Grotesque"/>
                <a:sym typeface="Bricolage Grotesque"/>
              </a:rPr>
              <a:t>and repetitive tasks</a:t>
            </a:r>
            <a:endParaRPr sz="3200" kern="0">
              <a:solidFill>
                <a:srgbClr val="491551"/>
              </a:solidFill>
              <a:latin typeface="Bricolage Grotesque"/>
              <a:ea typeface="Bricolage Grotesque"/>
              <a:cs typeface="Bricolage Grotesque"/>
              <a:sym typeface="Bricolage Grotesque"/>
            </a:endParaRPr>
          </a:p>
        </p:txBody>
      </p:sp>
      <p:sp>
        <p:nvSpPr>
          <p:cNvPr id="269" name="Google Shape;269;p76"/>
          <p:cNvSpPr/>
          <p:nvPr/>
        </p:nvSpPr>
        <p:spPr>
          <a:xfrm>
            <a:off x="12322750" y="6345358"/>
            <a:ext cx="4389000" cy="1828800"/>
          </a:xfrm>
          <a:prstGeom prst="rect">
            <a:avLst/>
          </a:prstGeom>
          <a:noFill/>
          <a:ln>
            <a:noFill/>
          </a:ln>
        </p:spPr>
        <p:txBody>
          <a:bodyPr spcFirstLastPara="1" wrap="square" lIns="0" tIns="0" rIns="0" bIns="0" anchor="t" anchorCtr="0">
            <a:noAutofit/>
          </a:bodyPr>
          <a:lstStyle/>
          <a:p>
            <a:pPr defTabSz="1828800">
              <a:buClr>
                <a:srgbClr val="2D1B4E"/>
              </a:buClr>
              <a:buSzPts val="1600"/>
            </a:pPr>
            <a:r>
              <a:rPr lang="en" sz="3200" b="1" kern="0">
                <a:solidFill>
                  <a:srgbClr val="491551"/>
                </a:solidFill>
                <a:latin typeface="Bricolage Grotesque"/>
                <a:ea typeface="Bricolage Grotesque"/>
                <a:cs typeface="Bricolage Grotesque"/>
                <a:sym typeface="Bricolage Grotesque"/>
              </a:rPr>
              <a:t>People maintain oversight and </a:t>
            </a:r>
            <a:endParaRPr sz="3200" b="1" kern="0">
              <a:solidFill>
                <a:srgbClr val="491551"/>
              </a:solidFill>
              <a:latin typeface="Bricolage Grotesque"/>
              <a:ea typeface="Bricolage Grotesque"/>
              <a:cs typeface="Bricolage Grotesque"/>
              <a:sym typeface="Bricolage Grotesque"/>
            </a:endParaRPr>
          </a:p>
          <a:p>
            <a:pPr defTabSz="1828800">
              <a:buClr>
                <a:srgbClr val="2D1B4E"/>
              </a:buClr>
              <a:buSzPts val="1600"/>
            </a:pPr>
            <a:r>
              <a:rPr lang="en" sz="3200" b="1" kern="0">
                <a:solidFill>
                  <a:srgbClr val="491551"/>
                </a:solidFill>
                <a:latin typeface="Bricolage Grotesque"/>
                <a:ea typeface="Bricolage Grotesque"/>
                <a:cs typeface="Bricolage Grotesque"/>
                <a:sym typeface="Bricolage Grotesque"/>
              </a:rPr>
              <a:t>control</a:t>
            </a:r>
            <a:endParaRPr sz="3200" kern="0">
              <a:solidFill>
                <a:srgbClr val="491551"/>
              </a:solidFill>
              <a:latin typeface="Bricolage Grotesque"/>
              <a:ea typeface="Bricolage Grotesque"/>
              <a:cs typeface="Bricolage Grotesque"/>
              <a:sym typeface="Bricolage Grotesque"/>
            </a:endParaRPr>
          </a:p>
        </p:txBody>
      </p:sp>
      <p:sp>
        <p:nvSpPr>
          <p:cNvPr id="270" name="Google Shape;270;p76"/>
          <p:cNvSpPr/>
          <p:nvPr/>
        </p:nvSpPr>
        <p:spPr>
          <a:xfrm>
            <a:off x="12117376" y="4879200"/>
            <a:ext cx="1125600" cy="1125600"/>
          </a:xfrm>
          <a:prstGeom prst="ellipse">
            <a:avLst/>
          </a:prstGeom>
          <a:solidFill>
            <a:srgbClr val="A42C6C"/>
          </a:solidFill>
          <a:ln>
            <a:noFill/>
          </a:ln>
        </p:spPr>
        <p:txBody>
          <a:bodyPr spcFirstLastPara="1" wrap="square" lIns="112550" tIns="112550" rIns="112550" bIns="1125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271" name="Google Shape;271;p76"/>
          <p:cNvSpPr/>
          <p:nvPr/>
        </p:nvSpPr>
        <p:spPr>
          <a:xfrm>
            <a:off x="6515976" y="4796550"/>
            <a:ext cx="1125600" cy="1125600"/>
          </a:xfrm>
          <a:prstGeom prst="ellipse">
            <a:avLst/>
          </a:prstGeom>
          <a:solidFill>
            <a:schemeClr val="accent4"/>
          </a:solidFill>
          <a:ln>
            <a:noFill/>
          </a:ln>
        </p:spPr>
        <p:txBody>
          <a:bodyPr spcFirstLastPara="1" wrap="square" lIns="112550" tIns="112550" rIns="112550" bIns="1125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272" name="Google Shape;272;p76"/>
          <p:cNvSpPr/>
          <p:nvPr/>
        </p:nvSpPr>
        <p:spPr>
          <a:xfrm>
            <a:off x="914600" y="4796550"/>
            <a:ext cx="1125600" cy="1125600"/>
          </a:xfrm>
          <a:prstGeom prst="ellipse">
            <a:avLst/>
          </a:prstGeom>
          <a:solidFill>
            <a:srgbClr val="D4FF00"/>
          </a:solidFill>
          <a:ln>
            <a:noFill/>
          </a:ln>
        </p:spPr>
        <p:txBody>
          <a:bodyPr spcFirstLastPara="1" wrap="square" lIns="112550" tIns="112550" rIns="112550" bIns="11255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273" name="Google Shape;273;p76" descr="preencoded.png"/>
          <p:cNvPicPr preferRelativeResize="0"/>
          <p:nvPr/>
        </p:nvPicPr>
        <p:blipFill rotWithShape="1">
          <a:blip r:embed="rId4">
            <a:alphaModFix/>
          </a:blip>
          <a:srcRect/>
          <a:stretch/>
        </p:blipFill>
        <p:spPr>
          <a:xfrm>
            <a:off x="1195975" y="5077925"/>
            <a:ext cx="562750" cy="562750"/>
          </a:xfrm>
          <a:prstGeom prst="rect">
            <a:avLst/>
          </a:prstGeom>
          <a:noFill/>
          <a:ln>
            <a:noFill/>
          </a:ln>
        </p:spPr>
      </p:pic>
      <p:pic>
        <p:nvPicPr>
          <p:cNvPr id="274" name="Google Shape;274;p76" descr="preencoded.png"/>
          <p:cNvPicPr preferRelativeResize="0"/>
          <p:nvPr/>
        </p:nvPicPr>
        <p:blipFill rotWithShape="1">
          <a:blip r:embed="rId5">
            <a:alphaModFix/>
          </a:blip>
          <a:srcRect/>
          <a:stretch/>
        </p:blipFill>
        <p:spPr>
          <a:xfrm>
            <a:off x="6797320" y="5077898"/>
            <a:ext cx="562692" cy="562692"/>
          </a:xfrm>
          <a:prstGeom prst="rect">
            <a:avLst/>
          </a:prstGeom>
          <a:noFill/>
          <a:ln>
            <a:noFill/>
          </a:ln>
        </p:spPr>
      </p:pic>
      <p:pic>
        <p:nvPicPr>
          <p:cNvPr id="275" name="Google Shape;275;p76" descr="preencoded.png"/>
          <p:cNvPicPr preferRelativeResize="0"/>
          <p:nvPr/>
        </p:nvPicPr>
        <p:blipFill rotWithShape="1">
          <a:blip r:embed="rId6">
            <a:alphaModFix/>
          </a:blip>
          <a:srcRect/>
          <a:stretch/>
        </p:blipFill>
        <p:spPr>
          <a:xfrm>
            <a:off x="12398684" y="5160648"/>
            <a:ext cx="562692" cy="56269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351145"/>
            </a:gs>
            <a:gs pos="30000">
              <a:srgbClr val="5D1B69"/>
            </a:gs>
            <a:gs pos="59000">
              <a:srgbClr val="5D1B69"/>
            </a:gs>
            <a:gs pos="100000">
              <a:srgbClr val="A42C6C"/>
            </a:gs>
          </a:gsLst>
          <a:lin ang="18900732" scaled="0"/>
        </a:gradFill>
        <a:effectLst/>
      </p:bgPr>
    </p:bg>
    <p:spTree>
      <p:nvGrpSpPr>
        <p:cNvPr id="1" name="Shape 279"/>
        <p:cNvGrpSpPr/>
        <p:nvPr/>
      </p:nvGrpSpPr>
      <p:grpSpPr>
        <a:xfrm>
          <a:off x="0" y="0"/>
          <a:ext cx="0" cy="0"/>
          <a:chOff x="0" y="0"/>
          <a:chExt cx="0" cy="0"/>
        </a:xfrm>
      </p:grpSpPr>
      <p:pic>
        <p:nvPicPr>
          <p:cNvPr id="280" name="Google Shape;280;p77" title="Spare Logo purple.png"/>
          <p:cNvPicPr preferRelativeResize="0"/>
          <p:nvPr/>
        </p:nvPicPr>
        <p:blipFill rotWithShape="1">
          <a:blip r:embed="rId3">
            <a:alphaModFix amt="35000"/>
          </a:blip>
          <a:srcRect l="10" r="10"/>
          <a:stretch/>
        </p:blipFill>
        <p:spPr>
          <a:xfrm>
            <a:off x="16321097" y="9097676"/>
            <a:ext cx="1052502" cy="374756"/>
          </a:xfrm>
          <a:prstGeom prst="rect">
            <a:avLst/>
          </a:prstGeom>
          <a:noFill/>
          <a:ln>
            <a:noFill/>
          </a:ln>
        </p:spPr>
      </p:pic>
      <p:sp>
        <p:nvSpPr>
          <p:cNvPr id="281" name="Google Shape;281;p77"/>
          <p:cNvSpPr txBox="1"/>
          <p:nvPr/>
        </p:nvSpPr>
        <p:spPr>
          <a:xfrm>
            <a:off x="870700" y="1082450"/>
            <a:ext cx="17028600" cy="28416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9600" b="1" kern="0">
                <a:solidFill>
                  <a:srgbClr val="FFFFFF"/>
                </a:solidFill>
                <a:latin typeface="Bricolage Grotesque"/>
                <a:ea typeface="Bricolage Grotesque"/>
                <a:cs typeface="Bricolage Grotesque"/>
                <a:sym typeface="Bricolage Grotesque"/>
              </a:rPr>
              <a:t>Trust isn’t a nice-to-have.</a:t>
            </a:r>
            <a:endParaRPr sz="9600" b="1" kern="0">
              <a:solidFill>
                <a:srgbClr val="FFFFFF"/>
              </a:solidFill>
              <a:latin typeface="Bricolage Grotesque"/>
              <a:ea typeface="Bricolage Grotesque"/>
              <a:cs typeface="Bricolage Grotesque"/>
              <a:sym typeface="Bricolage Grotesque"/>
            </a:endParaRPr>
          </a:p>
          <a:p>
            <a:pPr defTabSz="1828800">
              <a:lnSpc>
                <a:spcPct val="85000"/>
              </a:lnSpc>
              <a:buClr>
                <a:srgbClr val="000000"/>
              </a:buClr>
            </a:pPr>
            <a:r>
              <a:rPr lang="en" sz="9600" b="1" kern="0">
                <a:solidFill>
                  <a:srgbClr val="FFFFFF"/>
                </a:solidFill>
                <a:latin typeface="Bricolage Grotesque"/>
                <a:ea typeface="Bricolage Grotesque"/>
                <a:cs typeface="Bricolage Grotesque"/>
                <a:sym typeface="Bricolage Grotesque"/>
              </a:rPr>
              <a:t>It’s a</a:t>
            </a:r>
            <a:r>
              <a:rPr lang="en" sz="9600" b="1" kern="0">
                <a:solidFill>
                  <a:srgbClr val="E2FF8B"/>
                </a:solidFill>
                <a:latin typeface="Bricolage Grotesque"/>
                <a:ea typeface="Bricolage Grotesque"/>
                <a:cs typeface="Bricolage Grotesque"/>
                <a:sym typeface="Bricolage Grotesque"/>
              </a:rPr>
              <a:t> prerequisite.</a:t>
            </a:r>
            <a:endParaRPr sz="9600" b="1" kern="0">
              <a:solidFill>
                <a:srgbClr val="E2FF8B"/>
              </a:solidFill>
              <a:latin typeface="Bricolage Grotesque"/>
              <a:ea typeface="Bricolage Grotesque"/>
              <a:cs typeface="Bricolage Grotesque"/>
              <a:sym typeface="Bricolage Grotesque"/>
            </a:endParaRPr>
          </a:p>
          <a:p>
            <a:pPr defTabSz="1828800">
              <a:lnSpc>
                <a:spcPct val="85000"/>
              </a:lnSpc>
              <a:buClr>
                <a:srgbClr val="000000"/>
              </a:buClr>
            </a:pPr>
            <a:endParaRPr sz="9600" b="1" kern="0">
              <a:solidFill>
                <a:srgbClr val="FFFFFF"/>
              </a:solidFill>
              <a:latin typeface="Bricolage Grotesque"/>
              <a:ea typeface="Bricolage Grotesque"/>
              <a:cs typeface="Bricolage Grotesque"/>
              <a:sym typeface="Bricolage Grotesque"/>
            </a:endParaRPr>
          </a:p>
        </p:txBody>
      </p:sp>
      <p:sp>
        <p:nvSpPr>
          <p:cNvPr id="282" name="Google Shape;282;p77"/>
          <p:cNvSpPr txBox="1"/>
          <p:nvPr/>
        </p:nvSpPr>
        <p:spPr>
          <a:xfrm>
            <a:off x="698750" y="454550"/>
            <a:ext cx="45324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FFFFFF"/>
                </a:solidFill>
                <a:latin typeface="Inter"/>
                <a:ea typeface="Inter"/>
                <a:cs typeface="Inter"/>
                <a:sym typeface="Inter"/>
              </a:rPr>
              <a:t>TRUST AS THE FOUNDATION</a:t>
            </a:r>
            <a:endParaRPr sz="2000" b="1" kern="0">
              <a:solidFill>
                <a:srgbClr val="FFFFFF"/>
              </a:solidFill>
              <a:latin typeface="Inter"/>
              <a:ea typeface="Inter"/>
              <a:cs typeface="Inter"/>
              <a:sym typeface="Inter"/>
            </a:endParaRPr>
          </a:p>
        </p:txBody>
      </p:sp>
      <p:pic>
        <p:nvPicPr>
          <p:cNvPr id="283" name="Google Shape;283;p77" title="WHITE.png"/>
          <p:cNvPicPr preferRelativeResize="0"/>
          <p:nvPr/>
        </p:nvPicPr>
        <p:blipFill rotWithShape="1">
          <a:blip r:embed="rId4">
            <a:alphaModFix/>
          </a:blip>
          <a:srcRect l="70" r="70"/>
          <a:stretch/>
        </p:blipFill>
        <p:spPr>
          <a:xfrm>
            <a:off x="16321097" y="9097676"/>
            <a:ext cx="1052502" cy="37475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7"/>
        <p:cNvGrpSpPr/>
        <p:nvPr/>
      </p:nvGrpSpPr>
      <p:grpSpPr>
        <a:xfrm>
          <a:off x="0" y="0"/>
          <a:ext cx="0" cy="0"/>
          <a:chOff x="0" y="0"/>
          <a:chExt cx="0" cy="0"/>
        </a:xfrm>
      </p:grpSpPr>
      <p:sp>
        <p:nvSpPr>
          <p:cNvPr id="288" name="Google Shape;288;p78"/>
          <p:cNvSpPr txBox="1"/>
          <p:nvPr/>
        </p:nvSpPr>
        <p:spPr>
          <a:xfrm>
            <a:off x="870700" y="1082450"/>
            <a:ext cx="15154200" cy="12126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6800" b="1" kern="0">
                <a:solidFill>
                  <a:srgbClr val="351145"/>
                </a:solidFill>
                <a:latin typeface="Bricolage Grotesque"/>
                <a:ea typeface="Bricolage Grotesque"/>
                <a:cs typeface="Bricolage Grotesque"/>
                <a:sym typeface="Bricolage Grotesque"/>
              </a:rPr>
              <a:t>Four pillars of trust</a:t>
            </a:r>
            <a:endParaRPr sz="6800" b="1" kern="0">
              <a:solidFill>
                <a:srgbClr val="351145"/>
              </a:solidFill>
              <a:latin typeface="Bricolage Grotesque"/>
              <a:ea typeface="Bricolage Grotesque"/>
              <a:cs typeface="Bricolage Grotesque"/>
              <a:sym typeface="Bricolage Grotesque"/>
            </a:endParaRPr>
          </a:p>
        </p:txBody>
      </p:sp>
      <p:sp>
        <p:nvSpPr>
          <p:cNvPr id="289" name="Google Shape;289;p78"/>
          <p:cNvSpPr txBox="1"/>
          <p:nvPr/>
        </p:nvSpPr>
        <p:spPr>
          <a:xfrm>
            <a:off x="698750" y="454550"/>
            <a:ext cx="45324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716293"/>
                </a:solidFill>
                <a:latin typeface="Inter"/>
                <a:ea typeface="Inter"/>
                <a:cs typeface="Inter"/>
                <a:sym typeface="Inter"/>
              </a:rPr>
              <a:t>TRUST AS THE FOUNDATION</a:t>
            </a:r>
            <a:endParaRPr sz="2000" b="1" kern="0">
              <a:solidFill>
                <a:srgbClr val="716293"/>
              </a:solidFill>
              <a:latin typeface="Inter"/>
              <a:ea typeface="Inter"/>
              <a:cs typeface="Inter"/>
              <a:sym typeface="Inter"/>
            </a:endParaRPr>
          </a:p>
        </p:txBody>
      </p:sp>
      <p:sp>
        <p:nvSpPr>
          <p:cNvPr id="290" name="Google Shape;290;p78"/>
          <p:cNvSpPr/>
          <p:nvPr/>
        </p:nvSpPr>
        <p:spPr>
          <a:xfrm>
            <a:off x="980350" y="3544950"/>
            <a:ext cx="1116000" cy="1116000"/>
          </a:xfrm>
          <a:prstGeom prst="ellipse">
            <a:avLst/>
          </a:prstGeom>
          <a:solidFill>
            <a:srgbClr val="6B2D7B"/>
          </a:solidFill>
          <a:ln>
            <a:noFill/>
          </a:ln>
        </p:spPr>
        <p:txBody>
          <a:bodyPr spcFirstLastPara="1" wrap="square" lIns="123950" tIns="123950" rIns="123950" bIns="12395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291" name="Google Shape;291;p78" descr="preencoded.png"/>
          <p:cNvPicPr preferRelativeResize="0"/>
          <p:nvPr/>
        </p:nvPicPr>
        <p:blipFill rotWithShape="1">
          <a:blip r:embed="rId4">
            <a:alphaModFix/>
          </a:blip>
          <a:srcRect/>
          <a:stretch/>
        </p:blipFill>
        <p:spPr>
          <a:xfrm>
            <a:off x="1228365" y="3792965"/>
            <a:ext cx="620034" cy="620034"/>
          </a:xfrm>
          <a:prstGeom prst="rect">
            <a:avLst/>
          </a:prstGeom>
          <a:noFill/>
          <a:ln>
            <a:noFill/>
          </a:ln>
        </p:spPr>
      </p:pic>
      <p:sp>
        <p:nvSpPr>
          <p:cNvPr id="292" name="Google Shape;292;p78"/>
          <p:cNvSpPr/>
          <p:nvPr/>
        </p:nvSpPr>
        <p:spPr>
          <a:xfrm>
            <a:off x="3041542" y="3265350"/>
            <a:ext cx="5427000" cy="904800"/>
          </a:xfrm>
          <a:prstGeom prst="rect">
            <a:avLst/>
          </a:prstGeom>
          <a:noFill/>
          <a:ln>
            <a:noFill/>
          </a:ln>
        </p:spPr>
        <p:txBody>
          <a:bodyPr spcFirstLastPara="1" wrap="square" lIns="0" tIns="0" rIns="0" bIns="0" anchor="ctr" anchorCtr="0">
            <a:noAutofit/>
          </a:bodyPr>
          <a:lstStyle/>
          <a:p>
            <a:pPr defTabSz="1828800">
              <a:buClr>
                <a:srgbClr val="2D1B4E"/>
              </a:buClr>
              <a:buSzPts val="2176"/>
            </a:pPr>
            <a:r>
              <a:rPr lang="en" sz="3600" b="1" kern="0">
                <a:solidFill>
                  <a:srgbClr val="2D1B4E"/>
                </a:solidFill>
                <a:latin typeface="Bricolage Grotesque"/>
                <a:ea typeface="Bricolage Grotesque"/>
                <a:cs typeface="Bricolage Grotesque"/>
                <a:sym typeface="Bricolage Grotesque"/>
              </a:rPr>
              <a:t>Accuracy</a:t>
            </a:r>
            <a:endParaRPr sz="3600" b="1" kern="0">
              <a:solidFill>
                <a:srgbClr val="000000"/>
              </a:solidFill>
              <a:latin typeface="Bricolage Grotesque"/>
              <a:ea typeface="Bricolage Grotesque"/>
              <a:cs typeface="Bricolage Grotesque"/>
              <a:sym typeface="Bricolage Grotesque"/>
            </a:endParaRPr>
          </a:p>
        </p:txBody>
      </p:sp>
      <p:sp>
        <p:nvSpPr>
          <p:cNvPr id="293" name="Google Shape;293;p78"/>
          <p:cNvSpPr/>
          <p:nvPr/>
        </p:nvSpPr>
        <p:spPr>
          <a:xfrm>
            <a:off x="3041550" y="4029150"/>
            <a:ext cx="4339200" cy="1116000"/>
          </a:xfrm>
          <a:prstGeom prst="rect">
            <a:avLst/>
          </a:prstGeom>
          <a:noFill/>
          <a:ln>
            <a:noFill/>
          </a:ln>
        </p:spPr>
        <p:txBody>
          <a:bodyPr spcFirstLastPara="1" wrap="square" lIns="0" tIns="0" rIns="0" bIns="0" anchor="ctr" anchorCtr="0">
            <a:noAutofit/>
          </a:bodyPr>
          <a:lstStyle/>
          <a:p>
            <a:pPr defTabSz="1828800">
              <a:buClr>
                <a:srgbClr val="4A4A4A"/>
              </a:buClr>
              <a:buSzPts val="1385"/>
            </a:pPr>
            <a:r>
              <a:rPr lang="en" sz="2800" kern="0">
                <a:solidFill>
                  <a:srgbClr val="716293"/>
                </a:solidFill>
                <a:latin typeface="Inter"/>
                <a:ea typeface="Inter"/>
                <a:cs typeface="Inter"/>
                <a:sym typeface="Inter"/>
              </a:rPr>
              <a:t>Does the AI give you info you can actually act on?</a:t>
            </a:r>
            <a:endParaRPr sz="2800" kern="0">
              <a:solidFill>
                <a:srgbClr val="716293"/>
              </a:solidFill>
              <a:latin typeface="Inter"/>
              <a:ea typeface="Inter"/>
              <a:cs typeface="Inter"/>
              <a:sym typeface="Inter"/>
            </a:endParaRPr>
          </a:p>
        </p:txBody>
      </p:sp>
      <p:sp>
        <p:nvSpPr>
          <p:cNvPr id="294" name="Google Shape;294;p78"/>
          <p:cNvSpPr/>
          <p:nvPr/>
        </p:nvSpPr>
        <p:spPr>
          <a:xfrm>
            <a:off x="9413744" y="3544970"/>
            <a:ext cx="1116000" cy="1116000"/>
          </a:xfrm>
          <a:prstGeom prst="ellipse">
            <a:avLst/>
          </a:prstGeom>
          <a:solidFill>
            <a:srgbClr val="FF5773"/>
          </a:solidFill>
          <a:ln>
            <a:noFill/>
          </a:ln>
        </p:spPr>
        <p:txBody>
          <a:bodyPr spcFirstLastPara="1" wrap="square" lIns="124000" tIns="124000" rIns="124000" bIns="12400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295" name="Google Shape;295;p78" descr="preencoded.png"/>
          <p:cNvPicPr preferRelativeResize="0"/>
          <p:nvPr/>
        </p:nvPicPr>
        <p:blipFill rotWithShape="1">
          <a:blip r:embed="rId5">
            <a:alphaModFix/>
          </a:blip>
          <a:srcRect/>
          <a:stretch/>
        </p:blipFill>
        <p:spPr>
          <a:xfrm>
            <a:off x="9661761" y="3792985"/>
            <a:ext cx="620034" cy="620034"/>
          </a:xfrm>
          <a:prstGeom prst="rect">
            <a:avLst/>
          </a:prstGeom>
          <a:noFill/>
          <a:ln>
            <a:noFill/>
          </a:ln>
        </p:spPr>
      </p:pic>
      <p:sp>
        <p:nvSpPr>
          <p:cNvPr id="296" name="Google Shape;296;p78"/>
          <p:cNvSpPr/>
          <p:nvPr/>
        </p:nvSpPr>
        <p:spPr>
          <a:xfrm>
            <a:off x="11182196" y="3265350"/>
            <a:ext cx="5427000" cy="904800"/>
          </a:xfrm>
          <a:prstGeom prst="rect">
            <a:avLst/>
          </a:prstGeom>
          <a:noFill/>
          <a:ln>
            <a:noFill/>
          </a:ln>
        </p:spPr>
        <p:txBody>
          <a:bodyPr spcFirstLastPara="1" wrap="square" lIns="0" tIns="0" rIns="0" bIns="0" anchor="ctr" anchorCtr="0">
            <a:noAutofit/>
          </a:bodyPr>
          <a:lstStyle/>
          <a:p>
            <a:pPr defTabSz="1828800">
              <a:buClr>
                <a:srgbClr val="2D1B4E"/>
              </a:buClr>
              <a:buSzPts val="2176"/>
            </a:pPr>
            <a:r>
              <a:rPr lang="en" sz="3600" b="1" kern="0">
                <a:solidFill>
                  <a:srgbClr val="2D1B4E"/>
                </a:solidFill>
                <a:latin typeface="Bricolage Grotesque"/>
                <a:ea typeface="Bricolage Grotesque"/>
                <a:cs typeface="Bricolage Grotesque"/>
                <a:sym typeface="Bricolage Grotesque"/>
              </a:rPr>
              <a:t>Transparency</a:t>
            </a:r>
            <a:endParaRPr sz="3600" b="1" kern="0">
              <a:solidFill>
                <a:srgbClr val="2D1B4E"/>
              </a:solidFill>
              <a:latin typeface="Bricolage Grotesque"/>
              <a:ea typeface="Bricolage Grotesque"/>
              <a:cs typeface="Bricolage Grotesque"/>
              <a:sym typeface="Bricolage Grotesque"/>
            </a:endParaRPr>
          </a:p>
        </p:txBody>
      </p:sp>
      <p:sp>
        <p:nvSpPr>
          <p:cNvPr id="297" name="Google Shape;297;p78"/>
          <p:cNvSpPr/>
          <p:nvPr/>
        </p:nvSpPr>
        <p:spPr>
          <a:xfrm>
            <a:off x="11182200" y="4169850"/>
            <a:ext cx="3992400" cy="904800"/>
          </a:xfrm>
          <a:prstGeom prst="rect">
            <a:avLst/>
          </a:prstGeom>
          <a:noFill/>
          <a:ln>
            <a:noFill/>
          </a:ln>
        </p:spPr>
        <p:txBody>
          <a:bodyPr spcFirstLastPara="1" wrap="square" lIns="0" tIns="0" rIns="0" bIns="0" anchor="ctr" anchorCtr="0">
            <a:noAutofit/>
          </a:bodyPr>
          <a:lstStyle/>
          <a:p>
            <a:pPr defTabSz="1828800">
              <a:buClr>
                <a:srgbClr val="4A4A4A"/>
              </a:buClr>
              <a:buSzPts val="1385"/>
            </a:pPr>
            <a:r>
              <a:rPr lang="en" sz="2800" kern="0">
                <a:solidFill>
                  <a:srgbClr val="716293"/>
                </a:solidFill>
                <a:latin typeface="Inter"/>
                <a:ea typeface="Inter"/>
                <a:cs typeface="Inter"/>
                <a:sym typeface="Inter"/>
              </a:rPr>
              <a:t>Can you see why it said what it said?</a:t>
            </a:r>
            <a:endParaRPr sz="3600" kern="0">
              <a:solidFill>
                <a:srgbClr val="4A4A4A"/>
              </a:solidFill>
              <a:latin typeface="Bricolage Grotesque"/>
              <a:ea typeface="Bricolage Grotesque"/>
              <a:cs typeface="Bricolage Grotesque"/>
              <a:sym typeface="Bricolage Grotesque"/>
            </a:endParaRPr>
          </a:p>
        </p:txBody>
      </p:sp>
      <p:sp>
        <p:nvSpPr>
          <p:cNvPr id="298" name="Google Shape;298;p78"/>
          <p:cNvSpPr/>
          <p:nvPr/>
        </p:nvSpPr>
        <p:spPr>
          <a:xfrm>
            <a:off x="980376" y="6705250"/>
            <a:ext cx="1116000" cy="1116000"/>
          </a:xfrm>
          <a:prstGeom prst="ellipse">
            <a:avLst/>
          </a:prstGeom>
          <a:solidFill>
            <a:srgbClr val="F5A623"/>
          </a:solidFill>
          <a:ln>
            <a:noFill/>
          </a:ln>
        </p:spPr>
        <p:txBody>
          <a:bodyPr spcFirstLastPara="1" wrap="square" lIns="123950" tIns="123950" rIns="123950" bIns="12395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299" name="Google Shape;299;p78" descr="preencoded.png"/>
          <p:cNvPicPr preferRelativeResize="0"/>
          <p:nvPr/>
        </p:nvPicPr>
        <p:blipFill rotWithShape="1">
          <a:blip r:embed="rId6">
            <a:alphaModFix/>
          </a:blip>
          <a:srcRect/>
          <a:stretch/>
        </p:blipFill>
        <p:spPr>
          <a:xfrm>
            <a:off x="1228391" y="6953265"/>
            <a:ext cx="620034" cy="620034"/>
          </a:xfrm>
          <a:prstGeom prst="rect">
            <a:avLst/>
          </a:prstGeom>
          <a:noFill/>
          <a:ln>
            <a:noFill/>
          </a:ln>
        </p:spPr>
      </p:pic>
      <p:sp>
        <p:nvSpPr>
          <p:cNvPr id="300" name="Google Shape;300;p78"/>
          <p:cNvSpPr/>
          <p:nvPr/>
        </p:nvSpPr>
        <p:spPr>
          <a:xfrm>
            <a:off x="3041592" y="6705272"/>
            <a:ext cx="5427000" cy="904800"/>
          </a:xfrm>
          <a:prstGeom prst="rect">
            <a:avLst/>
          </a:prstGeom>
          <a:noFill/>
          <a:ln>
            <a:noFill/>
          </a:ln>
        </p:spPr>
        <p:txBody>
          <a:bodyPr spcFirstLastPara="1" wrap="square" lIns="0" tIns="0" rIns="0" bIns="0" anchor="ctr" anchorCtr="0">
            <a:noAutofit/>
          </a:bodyPr>
          <a:lstStyle/>
          <a:p>
            <a:pPr defTabSz="1828800">
              <a:buClr>
                <a:srgbClr val="2D1B4E"/>
              </a:buClr>
              <a:buSzPts val="2176"/>
            </a:pPr>
            <a:r>
              <a:rPr lang="en" sz="3600" b="1" kern="0">
                <a:solidFill>
                  <a:srgbClr val="2D1B4E"/>
                </a:solidFill>
                <a:latin typeface="Bricolage Grotesque"/>
                <a:ea typeface="Bricolage Grotesque"/>
                <a:cs typeface="Bricolage Grotesque"/>
                <a:sym typeface="Bricolage Grotesque"/>
              </a:rPr>
              <a:t>Controllability</a:t>
            </a:r>
            <a:endParaRPr sz="3600" b="1" kern="0">
              <a:solidFill>
                <a:srgbClr val="2D1B4E"/>
              </a:solidFill>
              <a:latin typeface="Bricolage Grotesque"/>
              <a:ea typeface="Bricolage Grotesque"/>
              <a:cs typeface="Bricolage Grotesque"/>
              <a:sym typeface="Bricolage Grotesque"/>
            </a:endParaRPr>
          </a:p>
        </p:txBody>
      </p:sp>
      <p:sp>
        <p:nvSpPr>
          <p:cNvPr id="301" name="Google Shape;301;p78"/>
          <p:cNvSpPr/>
          <p:nvPr/>
        </p:nvSpPr>
        <p:spPr>
          <a:xfrm>
            <a:off x="3041600" y="7609800"/>
            <a:ext cx="4532400" cy="1212600"/>
          </a:xfrm>
          <a:prstGeom prst="rect">
            <a:avLst/>
          </a:prstGeom>
          <a:noFill/>
          <a:ln>
            <a:noFill/>
          </a:ln>
        </p:spPr>
        <p:txBody>
          <a:bodyPr spcFirstLastPara="1" wrap="square" lIns="0" tIns="0" rIns="0" bIns="0" anchor="ctr" anchorCtr="0">
            <a:noAutofit/>
          </a:bodyPr>
          <a:lstStyle/>
          <a:p>
            <a:pPr defTabSz="1828800">
              <a:buClr>
                <a:srgbClr val="4A4A4A"/>
              </a:buClr>
              <a:buSzPts val="1385"/>
            </a:pPr>
            <a:r>
              <a:rPr lang="en" sz="2800" kern="0">
                <a:solidFill>
                  <a:srgbClr val="716293"/>
                </a:solidFill>
                <a:latin typeface="Inter"/>
                <a:ea typeface="Inter"/>
                <a:cs typeface="Inter"/>
                <a:sym typeface="Inter"/>
              </a:rPr>
              <a:t>Can your team override, tune, and set limits on what it does?</a:t>
            </a:r>
            <a:endParaRPr sz="3600" kern="0">
              <a:solidFill>
                <a:srgbClr val="4A4A4A"/>
              </a:solidFill>
              <a:latin typeface="Bricolage Grotesque"/>
              <a:ea typeface="Bricolage Grotesque"/>
              <a:cs typeface="Bricolage Grotesque"/>
              <a:sym typeface="Bricolage Grotesque"/>
            </a:endParaRPr>
          </a:p>
        </p:txBody>
      </p:sp>
      <p:sp>
        <p:nvSpPr>
          <p:cNvPr id="302" name="Google Shape;302;p78"/>
          <p:cNvSpPr/>
          <p:nvPr/>
        </p:nvSpPr>
        <p:spPr>
          <a:xfrm>
            <a:off x="9413794" y="6705280"/>
            <a:ext cx="1116000" cy="1116000"/>
          </a:xfrm>
          <a:prstGeom prst="ellipse">
            <a:avLst/>
          </a:prstGeom>
          <a:solidFill>
            <a:srgbClr val="A42C6C"/>
          </a:solidFill>
          <a:ln>
            <a:noFill/>
          </a:ln>
        </p:spPr>
        <p:txBody>
          <a:bodyPr spcFirstLastPara="1" wrap="square" lIns="124000" tIns="124000" rIns="124000" bIns="12400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303" name="Google Shape;303;p78" descr="preencoded.png"/>
          <p:cNvPicPr preferRelativeResize="0"/>
          <p:nvPr/>
        </p:nvPicPr>
        <p:blipFill rotWithShape="1">
          <a:blip r:embed="rId7">
            <a:alphaModFix/>
          </a:blip>
          <a:srcRect/>
          <a:stretch/>
        </p:blipFill>
        <p:spPr>
          <a:xfrm>
            <a:off x="9661811" y="6953295"/>
            <a:ext cx="620034" cy="620034"/>
          </a:xfrm>
          <a:prstGeom prst="rect">
            <a:avLst/>
          </a:prstGeom>
          <a:noFill/>
          <a:ln>
            <a:noFill/>
          </a:ln>
        </p:spPr>
      </p:pic>
      <p:sp>
        <p:nvSpPr>
          <p:cNvPr id="304" name="Google Shape;304;p78"/>
          <p:cNvSpPr/>
          <p:nvPr/>
        </p:nvSpPr>
        <p:spPr>
          <a:xfrm>
            <a:off x="11182196" y="6705272"/>
            <a:ext cx="5427000" cy="904800"/>
          </a:xfrm>
          <a:prstGeom prst="rect">
            <a:avLst/>
          </a:prstGeom>
          <a:noFill/>
          <a:ln>
            <a:noFill/>
          </a:ln>
        </p:spPr>
        <p:txBody>
          <a:bodyPr spcFirstLastPara="1" wrap="square" lIns="0" tIns="0" rIns="0" bIns="0" anchor="ctr" anchorCtr="0">
            <a:noAutofit/>
          </a:bodyPr>
          <a:lstStyle/>
          <a:p>
            <a:pPr defTabSz="1828800">
              <a:buClr>
                <a:srgbClr val="2D1B4E"/>
              </a:buClr>
              <a:buSzPts val="2176"/>
            </a:pPr>
            <a:r>
              <a:rPr lang="en" sz="3600" b="1" kern="0">
                <a:solidFill>
                  <a:srgbClr val="2D1B4E"/>
                </a:solidFill>
                <a:latin typeface="Bricolage Grotesque"/>
                <a:ea typeface="Bricolage Grotesque"/>
                <a:cs typeface="Bricolage Grotesque"/>
                <a:sym typeface="Bricolage Grotesque"/>
              </a:rPr>
              <a:t>Accountability</a:t>
            </a:r>
            <a:endParaRPr sz="3600" b="1" kern="0">
              <a:solidFill>
                <a:srgbClr val="2D1B4E"/>
              </a:solidFill>
              <a:latin typeface="Bricolage Grotesque"/>
              <a:ea typeface="Bricolage Grotesque"/>
              <a:cs typeface="Bricolage Grotesque"/>
              <a:sym typeface="Bricolage Grotesque"/>
            </a:endParaRPr>
          </a:p>
        </p:txBody>
      </p:sp>
      <p:sp>
        <p:nvSpPr>
          <p:cNvPr id="305" name="Google Shape;305;p78"/>
          <p:cNvSpPr/>
          <p:nvPr/>
        </p:nvSpPr>
        <p:spPr>
          <a:xfrm>
            <a:off x="11182200" y="7536500"/>
            <a:ext cx="3926400" cy="1380000"/>
          </a:xfrm>
          <a:prstGeom prst="rect">
            <a:avLst/>
          </a:prstGeom>
          <a:noFill/>
          <a:ln>
            <a:noFill/>
          </a:ln>
        </p:spPr>
        <p:txBody>
          <a:bodyPr spcFirstLastPara="1" wrap="square" lIns="0" tIns="0" rIns="0" bIns="0" anchor="ctr" anchorCtr="0">
            <a:noAutofit/>
          </a:bodyPr>
          <a:lstStyle/>
          <a:p>
            <a:pPr defTabSz="1828800">
              <a:buClr>
                <a:srgbClr val="4A4A4A"/>
              </a:buClr>
              <a:buSzPts val="1385"/>
            </a:pPr>
            <a:r>
              <a:rPr lang="en" sz="2800" kern="0">
                <a:solidFill>
                  <a:srgbClr val="716293"/>
                </a:solidFill>
                <a:latin typeface="Inter"/>
                <a:ea typeface="Inter"/>
                <a:cs typeface="Inter"/>
                <a:sym typeface="Inter"/>
              </a:rPr>
              <a:t>Is there always a human who owns the outcome?</a:t>
            </a:r>
            <a:endParaRPr sz="2770" kern="0">
              <a:solidFill>
                <a:srgbClr val="4A4A4A"/>
              </a:solidFill>
              <a:latin typeface="Bricolage Grotesque"/>
              <a:ea typeface="Bricolage Grotesque"/>
              <a:cs typeface="Bricolage Grotesque"/>
              <a:sym typeface="Bricolage Grotesqu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9"/>
        <p:cNvGrpSpPr/>
        <p:nvPr/>
      </p:nvGrpSpPr>
      <p:grpSpPr>
        <a:xfrm>
          <a:off x="0" y="0"/>
          <a:ext cx="0" cy="0"/>
          <a:chOff x="0" y="0"/>
          <a:chExt cx="0" cy="0"/>
        </a:xfrm>
      </p:grpSpPr>
      <p:pic>
        <p:nvPicPr>
          <p:cNvPr id="310" name="Google Shape;310;p79" title="Screenshot 2026-02-25 at 9.40.03 PM.png"/>
          <p:cNvPicPr preferRelativeResize="0"/>
          <p:nvPr/>
        </p:nvPicPr>
        <p:blipFill rotWithShape="1">
          <a:blip r:embed="rId3">
            <a:alphaModFix/>
          </a:blip>
          <a:srcRect l="1452" t="6720" r="3047" b="-2441"/>
          <a:stretch/>
        </p:blipFill>
        <p:spPr>
          <a:xfrm>
            <a:off x="0" y="-12"/>
            <a:ext cx="18288000" cy="12184800"/>
          </a:xfrm>
          <a:prstGeom prst="rect">
            <a:avLst/>
          </a:prstGeom>
          <a:noFill/>
          <a:ln>
            <a:noFill/>
          </a:ln>
          <a:effectLst>
            <a:outerShdw blurRad="528638" dist="123825" dir="5400000" algn="bl" rotWithShape="0">
              <a:srgbClr val="000000">
                <a:alpha val="12999"/>
              </a:srgbClr>
            </a:outerShdw>
          </a:effectLst>
        </p:spPr>
      </p:pic>
      <p:sp>
        <p:nvSpPr>
          <p:cNvPr id="311" name="Google Shape;311;p79"/>
          <p:cNvSpPr/>
          <p:nvPr/>
        </p:nvSpPr>
        <p:spPr>
          <a:xfrm>
            <a:off x="0" y="0"/>
            <a:ext cx="18288000" cy="10980000"/>
          </a:xfrm>
          <a:prstGeom prst="rect">
            <a:avLst/>
          </a:prstGeom>
          <a:gradFill>
            <a:gsLst>
              <a:gs pos="0">
                <a:srgbClr val="000000">
                  <a:alpha val="60000"/>
                </a:srgbClr>
              </a:gs>
              <a:gs pos="100000">
                <a:srgbClr val="000000">
                  <a:alpha val="0"/>
                </a:srgbClr>
              </a:gs>
            </a:gsLst>
            <a:lin ang="2700006" scaled="0"/>
          </a:gradFill>
          <a:ln>
            <a:noFill/>
          </a:ln>
        </p:spPr>
        <p:txBody>
          <a:bodyPr spcFirstLastPara="1" wrap="square" lIns="182850" tIns="182850" rIns="182850" bIns="182850" anchor="ctr" anchorCtr="0">
            <a:noAutofit/>
          </a:bodyPr>
          <a:lstStyle/>
          <a:p>
            <a:pPr algn="ctr" defTabSz="1828800">
              <a:buClr>
                <a:srgbClr val="000000"/>
              </a:buClr>
            </a:pPr>
            <a:endParaRPr sz="2800" kern="0">
              <a:solidFill>
                <a:srgbClr val="000000"/>
              </a:solidFill>
              <a:latin typeface="Arial"/>
              <a:cs typeface="Arial"/>
              <a:sym typeface="Arial"/>
            </a:endParaRPr>
          </a:p>
        </p:txBody>
      </p:sp>
      <p:pic>
        <p:nvPicPr>
          <p:cNvPr id="312" name="Google Shape;312;p79" title="WHITE.png"/>
          <p:cNvPicPr preferRelativeResize="0"/>
          <p:nvPr/>
        </p:nvPicPr>
        <p:blipFill rotWithShape="1">
          <a:blip r:embed="rId4">
            <a:alphaModFix/>
          </a:blip>
          <a:srcRect l="70" r="70"/>
          <a:stretch/>
        </p:blipFill>
        <p:spPr>
          <a:xfrm>
            <a:off x="16321097" y="9097676"/>
            <a:ext cx="1052502" cy="374756"/>
          </a:xfrm>
          <a:prstGeom prst="rect">
            <a:avLst/>
          </a:prstGeom>
          <a:noFill/>
          <a:ln>
            <a:noFill/>
          </a:ln>
        </p:spPr>
      </p:pic>
      <p:sp>
        <p:nvSpPr>
          <p:cNvPr id="313" name="Google Shape;313;p79"/>
          <p:cNvSpPr txBox="1"/>
          <p:nvPr/>
        </p:nvSpPr>
        <p:spPr>
          <a:xfrm>
            <a:off x="852400" y="2385900"/>
            <a:ext cx="16176000" cy="48846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9600" kern="0">
                <a:solidFill>
                  <a:srgbClr val="FFFFFF"/>
                </a:solidFill>
                <a:latin typeface="Bricolage Grotesque SemiBold"/>
                <a:ea typeface="Bricolage Grotesque SemiBold"/>
                <a:cs typeface="Bricolage Grotesque SemiBold"/>
                <a:sym typeface="Bricolage Grotesque SemiBold"/>
              </a:rPr>
              <a:t>From research </a:t>
            </a:r>
            <a:r>
              <a:rPr lang="en" sz="9600" kern="0">
                <a:solidFill>
                  <a:srgbClr val="E2FF8B"/>
                </a:solidFill>
                <a:latin typeface="Bricolage Grotesque SemiBold"/>
                <a:ea typeface="Bricolage Grotesque SemiBold"/>
                <a:cs typeface="Bricolage Grotesque SemiBold"/>
                <a:sym typeface="Bricolage Grotesque SemiBold"/>
              </a:rPr>
              <a:t>tools</a:t>
            </a:r>
            <a:endParaRPr sz="9600" kern="0">
              <a:solidFill>
                <a:srgbClr val="E2FF8B"/>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r>
              <a:rPr lang="en" sz="9600" kern="0">
                <a:solidFill>
                  <a:srgbClr val="FFFFFF"/>
                </a:solidFill>
                <a:latin typeface="Bricolage Grotesque SemiBold"/>
                <a:ea typeface="Bricolage Grotesque SemiBold"/>
                <a:cs typeface="Bricolage Grotesque SemiBold"/>
                <a:sym typeface="Bricolage Grotesque SemiBold"/>
              </a:rPr>
              <a:t>→ to operational </a:t>
            </a:r>
            <a:r>
              <a:rPr lang="en" sz="9600" kern="0">
                <a:solidFill>
                  <a:srgbClr val="E2FF8B"/>
                </a:solidFill>
                <a:latin typeface="Bricolage Grotesque SemiBold"/>
                <a:ea typeface="Bricolage Grotesque SemiBold"/>
                <a:cs typeface="Bricolage Grotesque SemiBold"/>
                <a:sym typeface="Bricolage Grotesque SemiBold"/>
              </a:rPr>
              <a:t>agents</a:t>
            </a:r>
            <a:endParaRPr sz="9600" kern="0">
              <a:solidFill>
                <a:srgbClr val="E2FF8B"/>
              </a:solidFill>
              <a:latin typeface="Bricolage Grotesque SemiBold"/>
              <a:ea typeface="Bricolage Grotesque SemiBold"/>
              <a:cs typeface="Bricolage Grotesque SemiBold"/>
              <a:sym typeface="Bricolage Grotesque SemiBold"/>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a:p>
            <a:pPr algn="ctr" defTabSz="1828800">
              <a:buClr>
                <a:srgbClr val="000000"/>
              </a:buClr>
            </a:pPr>
            <a:endParaRPr sz="2800" b="1" kern="0">
              <a:solidFill>
                <a:srgbClr val="000000"/>
              </a:solidFill>
              <a:latin typeface="Roboto Mono"/>
              <a:ea typeface="Roboto Mono"/>
              <a:cs typeface="Roboto Mono"/>
              <a:sym typeface="Roboto Mono"/>
            </a:endParaRPr>
          </a:p>
          <a:p>
            <a:pPr defTabSz="1828800">
              <a:lnSpc>
                <a:spcPct val="85000"/>
              </a:lnSpc>
              <a:buClr>
                <a:srgbClr val="000000"/>
              </a:buClr>
            </a:pPr>
            <a:endParaRPr sz="9600" kern="0">
              <a:solidFill>
                <a:srgbClr val="FFFFFF"/>
              </a:solidFill>
              <a:latin typeface="Bricolage Grotesque SemiBold"/>
              <a:ea typeface="Bricolage Grotesque SemiBold"/>
              <a:cs typeface="Bricolage Grotesque SemiBold"/>
              <a:sym typeface="Bricolage Grotesque SemiBold"/>
            </a:endParaRPr>
          </a:p>
        </p:txBody>
      </p:sp>
      <p:sp>
        <p:nvSpPr>
          <p:cNvPr id="314" name="Google Shape;314;p79"/>
          <p:cNvSpPr txBox="1"/>
          <p:nvPr/>
        </p:nvSpPr>
        <p:spPr>
          <a:xfrm>
            <a:off x="914400" y="914400"/>
            <a:ext cx="7590600" cy="5742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4400" kern="0">
                <a:solidFill>
                  <a:srgbClr val="FFFFFF"/>
                </a:solidFill>
                <a:latin typeface="Bricolage Grotesque"/>
                <a:ea typeface="Bricolage Grotesque"/>
                <a:cs typeface="Bricolage Grotesque"/>
                <a:sym typeface="Bricolage Grotesque"/>
              </a:rPr>
              <a:t>The Shift</a:t>
            </a:r>
            <a:endParaRPr sz="4400" kern="0">
              <a:solidFill>
                <a:srgbClr val="FFFFFF"/>
              </a:solidFill>
              <a:latin typeface="Bricolage Grotesque"/>
              <a:ea typeface="Bricolage Grotesque"/>
              <a:cs typeface="Bricolage Grotesque"/>
              <a:sym typeface="Bricolage Grotesque"/>
            </a:endParaRPr>
          </a:p>
        </p:txBody>
      </p:sp>
      <p:sp>
        <p:nvSpPr>
          <p:cNvPr id="315" name="Google Shape;315;p79"/>
          <p:cNvSpPr/>
          <p:nvPr/>
        </p:nvSpPr>
        <p:spPr>
          <a:xfrm>
            <a:off x="922400" y="6284750"/>
            <a:ext cx="21732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DISPATCH</a:t>
            </a:r>
            <a:endParaRPr sz="2800" b="1" kern="0">
              <a:solidFill>
                <a:srgbClr val="000000"/>
              </a:solidFill>
              <a:latin typeface="Roboto Mono"/>
              <a:ea typeface="Roboto Mono"/>
              <a:cs typeface="Roboto Mono"/>
              <a:sym typeface="Roboto Mono"/>
            </a:endParaRPr>
          </a:p>
        </p:txBody>
      </p:sp>
      <p:sp>
        <p:nvSpPr>
          <p:cNvPr id="316" name="Google Shape;316;p79"/>
          <p:cNvSpPr/>
          <p:nvPr/>
        </p:nvSpPr>
        <p:spPr>
          <a:xfrm>
            <a:off x="6041100" y="6284750"/>
            <a:ext cx="20634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ROUTING</a:t>
            </a:r>
            <a:endParaRPr sz="2800" b="1" kern="0">
              <a:solidFill>
                <a:srgbClr val="000000"/>
              </a:solidFill>
              <a:latin typeface="Roboto Mono"/>
              <a:ea typeface="Roboto Mono"/>
              <a:cs typeface="Roboto Mono"/>
              <a:sym typeface="Roboto Mono"/>
            </a:endParaRPr>
          </a:p>
        </p:txBody>
      </p:sp>
      <p:sp>
        <p:nvSpPr>
          <p:cNvPr id="317" name="Google Shape;317;p79"/>
          <p:cNvSpPr/>
          <p:nvPr/>
        </p:nvSpPr>
        <p:spPr>
          <a:xfrm>
            <a:off x="11488200" y="6284750"/>
            <a:ext cx="29706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MAINTENANCE</a:t>
            </a:r>
            <a:endParaRPr sz="2800" b="1" kern="0">
              <a:solidFill>
                <a:srgbClr val="000000"/>
              </a:solidFill>
              <a:latin typeface="Roboto Mono"/>
              <a:ea typeface="Roboto Mono"/>
              <a:cs typeface="Roboto Mono"/>
              <a:sym typeface="Roboto Mono"/>
            </a:endParaRPr>
          </a:p>
        </p:txBody>
      </p:sp>
      <p:sp>
        <p:nvSpPr>
          <p:cNvPr id="318" name="Google Shape;318;p79"/>
          <p:cNvSpPr/>
          <p:nvPr/>
        </p:nvSpPr>
        <p:spPr>
          <a:xfrm>
            <a:off x="922400" y="7316500"/>
            <a:ext cx="38772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RIDER EXPERIENCE</a:t>
            </a:r>
            <a:endParaRPr sz="2800" b="1" kern="0">
              <a:solidFill>
                <a:srgbClr val="000000"/>
              </a:solidFill>
              <a:latin typeface="Roboto Mono"/>
              <a:ea typeface="Roboto Mono"/>
              <a:cs typeface="Roboto Mono"/>
              <a:sym typeface="Roboto Mono"/>
            </a:endParaRPr>
          </a:p>
        </p:txBody>
      </p:sp>
      <p:sp>
        <p:nvSpPr>
          <p:cNvPr id="319" name="Google Shape;319;p79"/>
          <p:cNvSpPr/>
          <p:nvPr/>
        </p:nvSpPr>
        <p:spPr>
          <a:xfrm>
            <a:off x="4954600" y="7316500"/>
            <a:ext cx="31080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CALL CENTER</a:t>
            </a:r>
            <a:endParaRPr sz="2800" b="1" kern="0">
              <a:solidFill>
                <a:srgbClr val="000000"/>
              </a:solidFill>
              <a:latin typeface="Roboto Mono"/>
              <a:ea typeface="Roboto Mono"/>
              <a:cs typeface="Roboto Mono"/>
              <a:sym typeface="Roboto Mono"/>
            </a:endParaRPr>
          </a:p>
        </p:txBody>
      </p:sp>
      <p:sp>
        <p:nvSpPr>
          <p:cNvPr id="320" name="Google Shape;320;p79"/>
          <p:cNvSpPr/>
          <p:nvPr/>
        </p:nvSpPr>
        <p:spPr>
          <a:xfrm>
            <a:off x="8217600" y="7316500"/>
            <a:ext cx="44088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POLICY ENFORCEMENT</a:t>
            </a:r>
            <a:endParaRPr sz="2800" b="1" kern="0">
              <a:solidFill>
                <a:srgbClr val="000000"/>
              </a:solidFill>
              <a:latin typeface="Roboto Mono"/>
              <a:ea typeface="Roboto Mono"/>
              <a:cs typeface="Roboto Mono"/>
              <a:sym typeface="Roboto Mono"/>
            </a:endParaRPr>
          </a:p>
        </p:txBody>
      </p:sp>
      <p:sp>
        <p:nvSpPr>
          <p:cNvPr id="321" name="Google Shape;321;p79"/>
          <p:cNvSpPr/>
          <p:nvPr/>
        </p:nvSpPr>
        <p:spPr>
          <a:xfrm>
            <a:off x="8311050" y="6284750"/>
            <a:ext cx="29706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CASE INTAKE</a:t>
            </a:r>
            <a:endParaRPr sz="2800" b="1" kern="0">
              <a:solidFill>
                <a:srgbClr val="000000"/>
              </a:solidFill>
              <a:latin typeface="Roboto Mono"/>
              <a:ea typeface="Roboto Mono"/>
              <a:cs typeface="Roboto Mono"/>
              <a:sym typeface="Roboto Mono"/>
            </a:endParaRPr>
          </a:p>
        </p:txBody>
      </p:sp>
      <p:sp>
        <p:nvSpPr>
          <p:cNvPr id="322" name="Google Shape;322;p79"/>
          <p:cNvSpPr/>
          <p:nvPr/>
        </p:nvSpPr>
        <p:spPr>
          <a:xfrm>
            <a:off x="3229450" y="6284750"/>
            <a:ext cx="2677800" cy="735000"/>
          </a:xfrm>
          <a:prstGeom prst="roundRect">
            <a:avLst>
              <a:gd name="adj" fmla="val 16667"/>
            </a:avLst>
          </a:prstGeom>
          <a:solidFill>
            <a:srgbClr val="E2FF8B"/>
          </a:solidFill>
          <a:ln>
            <a:noFill/>
          </a:ln>
        </p:spPr>
        <p:txBody>
          <a:bodyPr spcFirstLastPara="1" wrap="square" lIns="182850" tIns="182850" rIns="182850" bIns="182850" anchor="ctr" anchorCtr="0">
            <a:noAutofit/>
          </a:bodyPr>
          <a:lstStyle/>
          <a:p>
            <a:pPr algn="ctr" defTabSz="1828800">
              <a:buClr>
                <a:srgbClr val="000000"/>
              </a:buClr>
            </a:pPr>
            <a:r>
              <a:rPr lang="en" sz="2800" b="1" kern="0">
                <a:solidFill>
                  <a:srgbClr val="000000"/>
                </a:solidFill>
                <a:latin typeface="Roboto Mono"/>
                <a:ea typeface="Roboto Mono"/>
                <a:cs typeface="Roboto Mono"/>
                <a:sym typeface="Roboto Mono"/>
              </a:rPr>
              <a:t>SCHEDULING</a:t>
            </a:r>
            <a:endParaRPr sz="2800" b="1" kern="0">
              <a:solidFill>
                <a:srgbClr val="000000"/>
              </a:solidFill>
              <a:latin typeface="Roboto Mono"/>
              <a:ea typeface="Roboto Mono"/>
              <a:cs typeface="Roboto Mono"/>
              <a:sym typeface="Roboto Mon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351145"/>
            </a:gs>
            <a:gs pos="30000">
              <a:srgbClr val="5D1B69"/>
            </a:gs>
            <a:gs pos="59000">
              <a:srgbClr val="5D1B69"/>
            </a:gs>
            <a:gs pos="100000">
              <a:srgbClr val="A42C6C"/>
            </a:gs>
          </a:gsLst>
          <a:lin ang="18900732" scaled="0"/>
        </a:gradFill>
        <a:effectLst/>
      </p:bgPr>
    </p:bg>
    <p:spTree>
      <p:nvGrpSpPr>
        <p:cNvPr id="1" name="Shape 326"/>
        <p:cNvGrpSpPr/>
        <p:nvPr/>
      </p:nvGrpSpPr>
      <p:grpSpPr>
        <a:xfrm>
          <a:off x="0" y="0"/>
          <a:ext cx="0" cy="0"/>
          <a:chOff x="0" y="0"/>
          <a:chExt cx="0" cy="0"/>
        </a:xfrm>
      </p:grpSpPr>
      <p:pic>
        <p:nvPicPr>
          <p:cNvPr id="327" name="Google Shape;327;p80" title="Spare Logo purple.png"/>
          <p:cNvPicPr preferRelativeResize="0"/>
          <p:nvPr/>
        </p:nvPicPr>
        <p:blipFill rotWithShape="1">
          <a:blip r:embed="rId3">
            <a:alphaModFix amt="35000"/>
          </a:blip>
          <a:srcRect l="10" r="10"/>
          <a:stretch/>
        </p:blipFill>
        <p:spPr>
          <a:xfrm>
            <a:off x="16321097" y="9097676"/>
            <a:ext cx="1052502" cy="374756"/>
          </a:xfrm>
          <a:prstGeom prst="rect">
            <a:avLst/>
          </a:prstGeom>
          <a:noFill/>
          <a:ln>
            <a:noFill/>
          </a:ln>
        </p:spPr>
      </p:pic>
      <p:sp>
        <p:nvSpPr>
          <p:cNvPr id="328" name="Google Shape;328;p80"/>
          <p:cNvSpPr txBox="1"/>
          <p:nvPr/>
        </p:nvSpPr>
        <p:spPr>
          <a:xfrm>
            <a:off x="837650" y="2832700"/>
            <a:ext cx="15591600" cy="28416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9600" b="1" kern="0">
                <a:solidFill>
                  <a:srgbClr val="FFFFFF"/>
                </a:solidFill>
                <a:latin typeface="Bricolage Grotesque"/>
                <a:ea typeface="Bricolage Grotesque"/>
                <a:cs typeface="Bricolage Grotesque"/>
                <a:sym typeface="Bricolage Grotesque"/>
              </a:rPr>
              <a:t>Three use cases where AI changes the daily work</a:t>
            </a:r>
            <a:endParaRPr sz="9600" b="1" kern="0">
              <a:solidFill>
                <a:srgbClr val="FFFFFF"/>
              </a:solidFill>
              <a:latin typeface="Bricolage Grotesque"/>
              <a:ea typeface="Bricolage Grotesque"/>
              <a:cs typeface="Bricolage Grotesque"/>
              <a:sym typeface="Bricolage Grotesque"/>
            </a:endParaRPr>
          </a:p>
        </p:txBody>
      </p:sp>
      <p:pic>
        <p:nvPicPr>
          <p:cNvPr id="329" name="Google Shape;329;p80" title="WHITE.png"/>
          <p:cNvPicPr preferRelativeResize="0"/>
          <p:nvPr/>
        </p:nvPicPr>
        <p:blipFill rotWithShape="1">
          <a:blip r:embed="rId4">
            <a:alphaModFix/>
          </a:blip>
          <a:srcRect l="70" r="70"/>
          <a:stretch/>
        </p:blipFill>
        <p:spPr>
          <a:xfrm>
            <a:off x="16321097" y="9097676"/>
            <a:ext cx="1052502" cy="37475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33"/>
        <p:cNvGrpSpPr/>
        <p:nvPr/>
      </p:nvGrpSpPr>
      <p:grpSpPr>
        <a:xfrm>
          <a:off x="0" y="0"/>
          <a:ext cx="0" cy="0"/>
          <a:chOff x="0" y="0"/>
          <a:chExt cx="0" cy="0"/>
        </a:xfrm>
      </p:grpSpPr>
      <p:sp>
        <p:nvSpPr>
          <p:cNvPr id="334" name="Google Shape;334;p81"/>
          <p:cNvSpPr txBox="1"/>
          <p:nvPr/>
        </p:nvSpPr>
        <p:spPr>
          <a:xfrm>
            <a:off x="870700" y="1082450"/>
            <a:ext cx="15459600" cy="26490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6800" b="1" kern="0">
                <a:solidFill>
                  <a:srgbClr val="351145"/>
                </a:solidFill>
                <a:latin typeface="Bricolage Grotesque"/>
                <a:ea typeface="Bricolage Grotesque"/>
                <a:cs typeface="Bricolage Grotesque"/>
                <a:sym typeface="Bricolage Grotesque"/>
              </a:rPr>
              <a:t>Analytics &amp; reporting: Faster answers to operational questions</a:t>
            </a:r>
            <a:endParaRPr sz="6800" b="1" kern="0">
              <a:solidFill>
                <a:srgbClr val="351145"/>
              </a:solidFill>
              <a:latin typeface="Bricolage Grotesque"/>
              <a:ea typeface="Bricolage Grotesque"/>
              <a:cs typeface="Bricolage Grotesque"/>
              <a:sym typeface="Bricolage Grotesque"/>
            </a:endParaRPr>
          </a:p>
          <a:p>
            <a:pPr defTabSz="1828800">
              <a:lnSpc>
                <a:spcPct val="85000"/>
              </a:lnSpc>
              <a:buClr>
                <a:srgbClr val="000000"/>
              </a:buClr>
            </a:pPr>
            <a:endParaRPr sz="6800" b="1" kern="0">
              <a:solidFill>
                <a:srgbClr val="351145"/>
              </a:solidFill>
              <a:latin typeface="Bricolage Grotesque"/>
              <a:ea typeface="Bricolage Grotesque"/>
              <a:cs typeface="Bricolage Grotesque"/>
              <a:sym typeface="Bricolage Grotesque"/>
            </a:endParaRPr>
          </a:p>
        </p:txBody>
      </p:sp>
      <p:sp>
        <p:nvSpPr>
          <p:cNvPr id="335" name="Google Shape;335;p81"/>
          <p:cNvSpPr txBox="1"/>
          <p:nvPr/>
        </p:nvSpPr>
        <p:spPr>
          <a:xfrm>
            <a:off x="698750" y="454550"/>
            <a:ext cx="45324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716293"/>
                </a:solidFill>
                <a:latin typeface="Inter"/>
                <a:ea typeface="Inter"/>
                <a:cs typeface="Inter"/>
                <a:sym typeface="Inter"/>
              </a:rPr>
              <a:t>WORKFLOW 1</a:t>
            </a:r>
            <a:endParaRPr sz="2000" b="1" kern="0">
              <a:solidFill>
                <a:srgbClr val="716293"/>
              </a:solidFill>
              <a:latin typeface="Inter"/>
              <a:ea typeface="Inter"/>
              <a:cs typeface="Inter"/>
              <a:sym typeface="Inter"/>
            </a:endParaRPr>
          </a:p>
        </p:txBody>
      </p:sp>
      <p:sp>
        <p:nvSpPr>
          <p:cNvPr id="336" name="Google Shape;336;p81"/>
          <p:cNvSpPr/>
          <p:nvPr/>
        </p:nvSpPr>
        <p:spPr>
          <a:xfrm>
            <a:off x="870710" y="4314540"/>
            <a:ext cx="2743200" cy="640200"/>
          </a:xfrm>
          <a:prstGeom prst="rect">
            <a:avLst/>
          </a:prstGeom>
          <a:noFill/>
          <a:ln>
            <a:noFill/>
          </a:ln>
        </p:spPr>
        <p:txBody>
          <a:bodyPr spcFirstLastPara="1" wrap="square" lIns="0" tIns="0" rIns="0" bIns="0" anchor="ctr" anchorCtr="0">
            <a:noAutofit/>
          </a:bodyPr>
          <a:lstStyle/>
          <a:p>
            <a:pPr defTabSz="1828800">
              <a:buClr>
                <a:srgbClr val="4A4A4A"/>
              </a:buClr>
              <a:buSzPts val="1000"/>
            </a:pPr>
            <a:r>
              <a:rPr lang="en" sz="2000" b="1" kern="0">
                <a:solidFill>
                  <a:srgbClr val="4A4A4A"/>
                </a:solidFill>
                <a:latin typeface="Bricolage Grotesque"/>
                <a:ea typeface="Bricolage Grotesque"/>
                <a:cs typeface="Bricolage Grotesque"/>
                <a:sym typeface="Bricolage Grotesque"/>
              </a:rPr>
              <a:t>BEFORE</a:t>
            </a:r>
            <a:endParaRPr sz="2000" kern="0">
              <a:solidFill>
                <a:srgbClr val="000000"/>
              </a:solidFill>
              <a:latin typeface="Bricolage Grotesque"/>
              <a:ea typeface="Bricolage Grotesque"/>
              <a:cs typeface="Bricolage Grotesque"/>
              <a:sym typeface="Bricolage Grotesque"/>
            </a:endParaRPr>
          </a:p>
        </p:txBody>
      </p:sp>
      <p:sp>
        <p:nvSpPr>
          <p:cNvPr id="337" name="Google Shape;337;p81"/>
          <p:cNvSpPr/>
          <p:nvPr/>
        </p:nvSpPr>
        <p:spPr>
          <a:xfrm>
            <a:off x="870706" y="5143498"/>
            <a:ext cx="1068000" cy="1068000"/>
          </a:xfrm>
          <a:prstGeom prst="ellipse">
            <a:avLst/>
          </a:prstGeom>
          <a:solidFill>
            <a:schemeClr val="accent6"/>
          </a:solidFill>
          <a:ln>
            <a:noFill/>
          </a:ln>
        </p:spPr>
        <p:txBody>
          <a:bodyPr spcFirstLastPara="1" wrap="square" lIns="133500" tIns="133500" rIns="133500" bIns="13350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338" name="Google Shape;338;p81" descr="preencoded.png"/>
          <p:cNvPicPr preferRelativeResize="0"/>
          <p:nvPr/>
        </p:nvPicPr>
        <p:blipFill rotWithShape="1">
          <a:blip r:embed="rId4">
            <a:alphaModFix/>
          </a:blip>
          <a:srcRect/>
          <a:stretch/>
        </p:blipFill>
        <p:spPr>
          <a:xfrm>
            <a:off x="1137786" y="5410578"/>
            <a:ext cx="534164" cy="534164"/>
          </a:xfrm>
          <a:prstGeom prst="rect">
            <a:avLst/>
          </a:prstGeom>
          <a:noFill/>
          <a:ln>
            <a:noFill/>
          </a:ln>
        </p:spPr>
      </p:pic>
      <p:sp>
        <p:nvSpPr>
          <p:cNvPr id="339" name="Google Shape;339;p81"/>
          <p:cNvSpPr/>
          <p:nvPr/>
        </p:nvSpPr>
        <p:spPr>
          <a:xfrm>
            <a:off x="698750" y="6400254"/>
            <a:ext cx="6949200" cy="1600800"/>
          </a:xfrm>
          <a:prstGeom prst="rect">
            <a:avLst/>
          </a:prstGeom>
          <a:noFill/>
          <a:ln>
            <a:noFill/>
          </a:ln>
        </p:spPr>
        <p:txBody>
          <a:bodyPr spcFirstLastPara="1" wrap="square" lIns="182850" tIns="91400" rIns="182850" bIns="91400" anchor="ctr" anchorCtr="0">
            <a:noAutofit/>
          </a:bodyPr>
          <a:lstStyle/>
          <a:p>
            <a:pPr defTabSz="1828800">
              <a:buClr>
                <a:srgbClr val="000000"/>
              </a:buClr>
            </a:pPr>
            <a:r>
              <a:rPr lang="en" sz="2600" kern="0">
                <a:solidFill>
                  <a:srgbClr val="716293"/>
                </a:solidFill>
                <a:latin typeface="Inter"/>
                <a:ea typeface="Inter"/>
                <a:cs typeface="Inter"/>
                <a:sym typeface="Inter"/>
              </a:rPr>
              <a:t>Submit a request to BI team</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Wait several days for a report</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More time needed for follow-up questions</a:t>
            </a:r>
            <a:endParaRPr sz="2600" kern="0">
              <a:solidFill>
                <a:srgbClr val="716293"/>
              </a:solidFill>
              <a:latin typeface="Inter"/>
              <a:ea typeface="Inter"/>
              <a:cs typeface="Inter"/>
              <a:sym typeface="Inter"/>
            </a:endParaRPr>
          </a:p>
        </p:txBody>
      </p:sp>
      <p:sp>
        <p:nvSpPr>
          <p:cNvPr id="340" name="Google Shape;340;p81"/>
          <p:cNvSpPr/>
          <p:nvPr/>
        </p:nvSpPr>
        <p:spPr>
          <a:xfrm>
            <a:off x="8260010" y="4314540"/>
            <a:ext cx="2743200" cy="640200"/>
          </a:xfrm>
          <a:prstGeom prst="rect">
            <a:avLst/>
          </a:prstGeom>
          <a:noFill/>
          <a:ln>
            <a:noFill/>
          </a:ln>
        </p:spPr>
        <p:txBody>
          <a:bodyPr spcFirstLastPara="1" wrap="square" lIns="0" tIns="0" rIns="0" bIns="0" anchor="ctr" anchorCtr="0">
            <a:noAutofit/>
          </a:bodyPr>
          <a:lstStyle/>
          <a:p>
            <a:pPr defTabSz="1828800">
              <a:buClr>
                <a:srgbClr val="4A4A4A"/>
              </a:buClr>
              <a:buSzPts val="1000"/>
            </a:pPr>
            <a:r>
              <a:rPr lang="en" sz="2000" b="1" kern="0">
                <a:solidFill>
                  <a:srgbClr val="4A4A4A"/>
                </a:solidFill>
                <a:latin typeface="Bricolage Grotesque"/>
                <a:ea typeface="Bricolage Grotesque"/>
                <a:cs typeface="Bricolage Grotesque"/>
                <a:sym typeface="Bricolage Grotesque"/>
              </a:rPr>
              <a:t>AFTER</a:t>
            </a:r>
            <a:endParaRPr sz="2000" kern="0">
              <a:solidFill>
                <a:srgbClr val="000000"/>
              </a:solidFill>
              <a:latin typeface="Bricolage Grotesque"/>
              <a:ea typeface="Bricolage Grotesque"/>
              <a:cs typeface="Bricolage Grotesque"/>
              <a:sym typeface="Bricolage Grotesque"/>
            </a:endParaRPr>
          </a:p>
        </p:txBody>
      </p:sp>
      <p:sp>
        <p:nvSpPr>
          <p:cNvPr id="341" name="Google Shape;341;p81"/>
          <p:cNvSpPr/>
          <p:nvPr/>
        </p:nvSpPr>
        <p:spPr>
          <a:xfrm>
            <a:off x="3788100" y="9005800"/>
            <a:ext cx="10711800" cy="948600"/>
          </a:xfrm>
          <a:prstGeom prst="rect">
            <a:avLst/>
          </a:prstGeom>
          <a:noFill/>
          <a:ln>
            <a:noFill/>
          </a:ln>
        </p:spPr>
        <p:txBody>
          <a:bodyPr spcFirstLastPara="1" wrap="square" lIns="0" tIns="0" rIns="0" bIns="0" anchor="ctr" anchorCtr="0">
            <a:noAutofit/>
          </a:bodyPr>
          <a:lstStyle/>
          <a:p>
            <a:pPr algn="ctr" defTabSz="1828800">
              <a:buClr>
                <a:srgbClr val="2D1B4E"/>
              </a:buClr>
              <a:buSzPts val="2200"/>
            </a:pPr>
            <a:r>
              <a:rPr lang="en" sz="3600" b="1" kern="0">
                <a:solidFill>
                  <a:srgbClr val="2D1B4E"/>
                </a:solidFill>
                <a:latin typeface="Bricolage Grotesque"/>
                <a:ea typeface="Bricolage Grotesque"/>
                <a:cs typeface="Bricolage Grotesque"/>
                <a:sym typeface="Bricolage Grotesque"/>
              </a:rPr>
              <a:t>From days → minutes - Direct access to answers</a:t>
            </a:r>
            <a:endParaRPr sz="4400" kern="0">
              <a:solidFill>
                <a:srgbClr val="2D1B4E"/>
              </a:solidFill>
              <a:latin typeface="Arial Black"/>
              <a:ea typeface="Arial Black"/>
              <a:cs typeface="Arial Black"/>
              <a:sym typeface="Arial Black"/>
            </a:endParaRPr>
          </a:p>
        </p:txBody>
      </p:sp>
      <p:pic>
        <p:nvPicPr>
          <p:cNvPr id="342" name="Google Shape;342;p81" title="AIScout.png"/>
          <p:cNvPicPr preferRelativeResize="0"/>
          <p:nvPr/>
        </p:nvPicPr>
        <p:blipFill>
          <a:blip r:embed="rId5">
            <a:alphaModFix/>
          </a:blip>
          <a:stretch>
            <a:fillRect/>
          </a:stretch>
        </p:blipFill>
        <p:spPr>
          <a:xfrm>
            <a:off x="12122450" y="3189997"/>
            <a:ext cx="6165552" cy="6552698"/>
          </a:xfrm>
          <a:prstGeom prst="rect">
            <a:avLst/>
          </a:prstGeom>
          <a:noFill/>
          <a:ln>
            <a:noFill/>
          </a:ln>
        </p:spPr>
      </p:pic>
      <p:sp>
        <p:nvSpPr>
          <p:cNvPr id="343" name="Google Shape;343;p81"/>
          <p:cNvSpPr/>
          <p:nvPr/>
        </p:nvSpPr>
        <p:spPr>
          <a:xfrm>
            <a:off x="8069950" y="6400254"/>
            <a:ext cx="6949200" cy="1600800"/>
          </a:xfrm>
          <a:prstGeom prst="rect">
            <a:avLst/>
          </a:prstGeom>
          <a:noFill/>
          <a:ln>
            <a:noFill/>
          </a:ln>
        </p:spPr>
        <p:txBody>
          <a:bodyPr spcFirstLastPara="1" wrap="square" lIns="182850" tIns="91400" rIns="182850" bIns="91400" anchor="ctr" anchorCtr="0">
            <a:noAutofit/>
          </a:bodyPr>
          <a:lstStyle/>
          <a:p>
            <a:pPr defTabSz="1828800">
              <a:buClr>
                <a:srgbClr val="000000"/>
              </a:buClr>
            </a:pPr>
            <a:r>
              <a:rPr lang="en" sz="2600" kern="0">
                <a:solidFill>
                  <a:srgbClr val="716293"/>
                </a:solidFill>
                <a:latin typeface="Inter"/>
                <a:ea typeface="Inter"/>
                <a:cs typeface="Inter"/>
                <a:sym typeface="Inter"/>
              </a:rPr>
              <a:t>Ask Scout</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Clarify request</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Instantly generate report</a:t>
            </a:r>
            <a:endParaRPr sz="2600" kern="0">
              <a:solidFill>
                <a:srgbClr val="716293"/>
              </a:solidFill>
              <a:latin typeface="Inter"/>
              <a:ea typeface="Inter"/>
              <a:cs typeface="Inter"/>
              <a:sym typeface="Inter"/>
            </a:endParaRPr>
          </a:p>
        </p:txBody>
      </p:sp>
      <p:pic>
        <p:nvPicPr>
          <p:cNvPr id="344" name="Google Shape;344;p81" title="d.png"/>
          <p:cNvPicPr preferRelativeResize="0"/>
          <p:nvPr/>
        </p:nvPicPr>
        <p:blipFill rotWithShape="1">
          <a:blip r:embed="rId6">
            <a:alphaModFix/>
          </a:blip>
          <a:srcRect/>
          <a:stretch/>
        </p:blipFill>
        <p:spPr>
          <a:xfrm>
            <a:off x="8066500" y="5143520"/>
            <a:ext cx="1068000" cy="106795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48"/>
        <p:cNvGrpSpPr/>
        <p:nvPr/>
      </p:nvGrpSpPr>
      <p:grpSpPr>
        <a:xfrm>
          <a:off x="0" y="0"/>
          <a:ext cx="0" cy="0"/>
          <a:chOff x="0" y="0"/>
          <a:chExt cx="0" cy="0"/>
        </a:xfrm>
      </p:grpSpPr>
      <p:pic>
        <p:nvPicPr>
          <p:cNvPr id="349" name="Google Shape;349;p82" title="grey_gradient.png"/>
          <p:cNvPicPr preferRelativeResize="0"/>
          <p:nvPr/>
        </p:nvPicPr>
        <p:blipFill rotWithShape="1">
          <a:blip r:embed="rId4">
            <a:alphaModFix/>
          </a:blip>
          <a:srcRect t="4078" b="4078"/>
          <a:stretch/>
        </p:blipFill>
        <p:spPr>
          <a:xfrm>
            <a:off x="10039250" y="1820452"/>
            <a:ext cx="8864400" cy="4579800"/>
          </a:xfrm>
          <a:prstGeom prst="roundRect">
            <a:avLst>
              <a:gd name="adj" fmla="val 7388"/>
            </a:avLst>
          </a:prstGeom>
          <a:noFill/>
          <a:ln>
            <a:noFill/>
          </a:ln>
          <a:effectLst>
            <a:outerShdw blurRad="468245" dist="112726" dir="5400000" algn="bl" rotWithShape="0">
              <a:srgbClr val="000000">
                <a:alpha val="10000"/>
              </a:srgbClr>
            </a:outerShdw>
          </a:effectLst>
        </p:spPr>
      </p:pic>
      <p:pic>
        <p:nvPicPr>
          <p:cNvPr id="350" name="Google Shape;350;p82"/>
          <p:cNvPicPr preferRelativeResize="0"/>
          <p:nvPr/>
        </p:nvPicPr>
        <p:blipFill rotWithShape="1">
          <a:blip r:embed="rId5">
            <a:alphaModFix/>
          </a:blip>
          <a:srcRect/>
          <a:stretch/>
        </p:blipFill>
        <p:spPr>
          <a:xfrm>
            <a:off x="10728395" y="2619229"/>
            <a:ext cx="7486262" cy="2981934"/>
          </a:xfrm>
          <a:prstGeom prst="rect">
            <a:avLst/>
          </a:prstGeom>
          <a:noFill/>
          <a:ln>
            <a:noFill/>
          </a:ln>
        </p:spPr>
      </p:pic>
      <p:sp>
        <p:nvSpPr>
          <p:cNvPr id="351" name="Google Shape;351;p82"/>
          <p:cNvSpPr txBox="1"/>
          <p:nvPr/>
        </p:nvSpPr>
        <p:spPr>
          <a:xfrm>
            <a:off x="870700" y="1082450"/>
            <a:ext cx="15410400" cy="20076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6800" b="1" kern="0">
                <a:solidFill>
                  <a:srgbClr val="351145"/>
                </a:solidFill>
                <a:latin typeface="Bricolage Grotesque"/>
                <a:ea typeface="Bricolage Grotesque"/>
                <a:cs typeface="Bricolage Grotesque"/>
                <a:sym typeface="Bricolage Grotesque"/>
              </a:rPr>
              <a:t>Call center agents: Overflow that doesn't drop the ball</a:t>
            </a:r>
            <a:endParaRPr sz="6800" b="1" kern="0">
              <a:solidFill>
                <a:srgbClr val="351145"/>
              </a:solidFill>
              <a:latin typeface="Bricolage Grotesque"/>
              <a:ea typeface="Bricolage Grotesque"/>
              <a:cs typeface="Bricolage Grotesque"/>
              <a:sym typeface="Bricolage Grotesque"/>
            </a:endParaRPr>
          </a:p>
          <a:p>
            <a:pPr defTabSz="1828800">
              <a:lnSpc>
                <a:spcPct val="85000"/>
              </a:lnSpc>
              <a:buClr>
                <a:srgbClr val="000000"/>
              </a:buClr>
            </a:pPr>
            <a:endParaRPr sz="6800" b="1" kern="0">
              <a:solidFill>
                <a:srgbClr val="351145"/>
              </a:solidFill>
              <a:latin typeface="Bricolage Grotesque"/>
              <a:ea typeface="Bricolage Grotesque"/>
              <a:cs typeface="Bricolage Grotesque"/>
              <a:sym typeface="Bricolage Grotesque"/>
            </a:endParaRPr>
          </a:p>
        </p:txBody>
      </p:sp>
      <p:sp>
        <p:nvSpPr>
          <p:cNvPr id="352" name="Google Shape;352;p82"/>
          <p:cNvSpPr txBox="1"/>
          <p:nvPr/>
        </p:nvSpPr>
        <p:spPr>
          <a:xfrm>
            <a:off x="698750" y="454550"/>
            <a:ext cx="45324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716293"/>
                </a:solidFill>
                <a:latin typeface="Inter"/>
                <a:ea typeface="Inter"/>
                <a:cs typeface="Inter"/>
                <a:sym typeface="Inter"/>
              </a:rPr>
              <a:t>WORKFLOW 2</a:t>
            </a:r>
            <a:endParaRPr sz="2000" b="1" kern="0">
              <a:solidFill>
                <a:srgbClr val="716293"/>
              </a:solidFill>
              <a:latin typeface="Inter"/>
              <a:ea typeface="Inter"/>
              <a:cs typeface="Inter"/>
              <a:sym typeface="Inter"/>
            </a:endParaRPr>
          </a:p>
        </p:txBody>
      </p:sp>
      <p:sp>
        <p:nvSpPr>
          <p:cNvPr id="353" name="Google Shape;353;p82"/>
          <p:cNvSpPr/>
          <p:nvPr/>
        </p:nvSpPr>
        <p:spPr>
          <a:xfrm>
            <a:off x="870710" y="4314540"/>
            <a:ext cx="2743200" cy="640200"/>
          </a:xfrm>
          <a:prstGeom prst="rect">
            <a:avLst/>
          </a:prstGeom>
          <a:noFill/>
          <a:ln>
            <a:noFill/>
          </a:ln>
        </p:spPr>
        <p:txBody>
          <a:bodyPr spcFirstLastPara="1" wrap="square" lIns="0" tIns="0" rIns="0" bIns="0" anchor="ctr" anchorCtr="0">
            <a:noAutofit/>
          </a:bodyPr>
          <a:lstStyle/>
          <a:p>
            <a:pPr defTabSz="1828800">
              <a:buClr>
                <a:srgbClr val="4A4A4A"/>
              </a:buClr>
              <a:buSzPts val="1000"/>
            </a:pPr>
            <a:r>
              <a:rPr lang="en" sz="2000" b="1" kern="0">
                <a:solidFill>
                  <a:srgbClr val="4A4A4A"/>
                </a:solidFill>
                <a:latin typeface="Bricolage Grotesque"/>
                <a:ea typeface="Bricolage Grotesque"/>
                <a:cs typeface="Bricolage Grotesque"/>
                <a:sym typeface="Bricolage Grotesque"/>
              </a:rPr>
              <a:t>BEFORE</a:t>
            </a:r>
            <a:endParaRPr sz="2000" kern="0">
              <a:solidFill>
                <a:srgbClr val="000000"/>
              </a:solidFill>
              <a:latin typeface="Bricolage Grotesque"/>
              <a:ea typeface="Bricolage Grotesque"/>
              <a:cs typeface="Bricolage Grotesque"/>
              <a:sym typeface="Bricolage Grotesque"/>
            </a:endParaRPr>
          </a:p>
        </p:txBody>
      </p:sp>
      <p:sp>
        <p:nvSpPr>
          <p:cNvPr id="354" name="Google Shape;354;p82"/>
          <p:cNvSpPr/>
          <p:nvPr/>
        </p:nvSpPr>
        <p:spPr>
          <a:xfrm>
            <a:off x="698750" y="6400254"/>
            <a:ext cx="6949200" cy="1600800"/>
          </a:xfrm>
          <a:prstGeom prst="rect">
            <a:avLst/>
          </a:prstGeom>
          <a:noFill/>
          <a:ln>
            <a:noFill/>
          </a:ln>
        </p:spPr>
        <p:txBody>
          <a:bodyPr spcFirstLastPara="1" wrap="square" lIns="182850" tIns="91400" rIns="182850" bIns="91400" anchor="ctr" anchorCtr="0">
            <a:noAutofit/>
          </a:bodyPr>
          <a:lstStyle/>
          <a:p>
            <a:pPr defTabSz="1828800">
              <a:spcBef>
                <a:spcPts val="800"/>
              </a:spcBef>
              <a:buClr>
                <a:srgbClr val="000000"/>
              </a:buClr>
            </a:pPr>
            <a:r>
              <a:rPr lang="en" sz="2600" kern="0">
                <a:solidFill>
                  <a:srgbClr val="716293"/>
                </a:solidFill>
                <a:latin typeface="Inter"/>
                <a:ea typeface="Inter"/>
                <a:cs typeface="Inter"/>
                <a:sym typeface="Inter"/>
              </a:rPr>
              <a:t>Hold times spike during disruptions</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Calls get dropped</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Staff overwhelmed by repeat questions</a:t>
            </a:r>
            <a:endParaRPr sz="2600" kern="0">
              <a:solidFill>
                <a:srgbClr val="716293"/>
              </a:solidFill>
              <a:latin typeface="Inter"/>
              <a:ea typeface="Inter"/>
              <a:cs typeface="Inter"/>
              <a:sym typeface="Inter"/>
            </a:endParaRPr>
          </a:p>
        </p:txBody>
      </p:sp>
      <p:sp>
        <p:nvSpPr>
          <p:cNvPr id="355" name="Google Shape;355;p82"/>
          <p:cNvSpPr/>
          <p:nvPr/>
        </p:nvSpPr>
        <p:spPr>
          <a:xfrm>
            <a:off x="870700" y="5242600"/>
            <a:ext cx="1068000" cy="1068000"/>
          </a:xfrm>
          <a:prstGeom prst="ellipse">
            <a:avLst/>
          </a:prstGeom>
          <a:solidFill>
            <a:schemeClr val="accent4"/>
          </a:solidFill>
          <a:ln>
            <a:noFill/>
          </a:ln>
        </p:spPr>
        <p:txBody>
          <a:bodyPr spcFirstLastPara="1" wrap="square" lIns="133500" tIns="133500" rIns="133500" bIns="13350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356" name="Google Shape;356;p82" descr="preencoded.png"/>
          <p:cNvPicPr preferRelativeResize="0"/>
          <p:nvPr/>
        </p:nvPicPr>
        <p:blipFill rotWithShape="1">
          <a:blip r:embed="rId6">
            <a:alphaModFix/>
          </a:blip>
          <a:srcRect/>
          <a:stretch/>
        </p:blipFill>
        <p:spPr>
          <a:xfrm>
            <a:off x="1137744" y="5509644"/>
            <a:ext cx="534088" cy="534088"/>
          </a:xfrm>
          <a:prstGeom prst="rect">
            <a:avLst/>
          </a:prstGeom>
          <a:noFill/>
          <a:ln>
            <a:noFill/>
          </a:ln>
        </p:spPr>
      </p:pic>
      <p:sp>
        <p:nvSpPr>
          <p:cNvPr id="357" name="Google Shape;357;p82"/>
          <p:cNvSpPr/>
          <p:nvPr/>
        </p:nvSpPr>
        <p:spPr>
          <a:xfrm>
            <a:off x="2505350" y="8784350"/>
            <a:ext cx="12498000" cy="948600"/>
          </a:xfrm>
          <a:prstGeom prst="rect">
            <a:avLst/>
          </a:prstGeom>
          <a:noFill/>
          <a:ln>
            <a:noFill/>
          </a:ln>
        </p:spPr>
        <p:txBody>
          <a:bodyPr spcFirstLastPara="1" wrap="square" lIns="0" tIns="0" rIns="0" bIns="0" anchor="ctr" anchorCtr="0">
            <a:noAutofit/>
          </a:bodyPr>
          <a:lstStyle/>
          <a:p>
            <a:pPr algn="ctr" defTabSz="1828800">
              <a:buClr>
                <a:srgbClr val="2D1B4E"/>
              </a:buClr>
              <a:buSzPts val="2200"/>
            </a:pPr>
            <a:r>
              <a:rPr lang="en" sz="3600" b="1" kern="0">
                <a:solidFill>
                  <a:srgbClr val="2D1B4E"/>
                </a:solidFill>
                <a:latin typeface="Bricolage Grotesque"/>
                <a:ea typeface="Bricolage Grotesque"/>
                <a:cs typeface="Bricolage Grotesque"/>
                <a:sym typeface="Bricolage Grotesque"/>
              </a:rPr>
              <a:t>“435 calls handled during peak demand — nearly 50% resolved instantly with AI.” </a:t>
            </a:r>
            <a:endParaRPr sz="3600" b="1" kern="0">
              <a:solidFill>
                <a:srgbClr val="2D1B4E"/>
              </a:solidFill>
              <a:latin typeface="Bricolage Grotesque"/>
              <a:ea typeface="Bricolage Grotesque"/>
              <a:cs typeface="Bricolage Grotesque"/>
              <a:sym typeface="Bricolage Grotesque"/>
            </a:endParaRPr>
          </a:p>
          <a:p>
            <a:pPr algn="ctr" defTabSz="1828800">
              <a:buClr>
                <a:srgbClr val="2D1B4E"/>
              </a:buClr>
              <a:buSzPts val="2200"/>
            </a:pPr>
            <a:r>
              <a:rPr lang="en" b="1" kern="0">
                <a:solidFill>
                  <a:srgbClr val="2D1B4E"/>
                </a:solidFill>
                <a:latin typeface="Bricolage Grotesque"/>
                <a:ea typeface="Bricolage Grotesque"/>
                <a:cs typeface="Bricolage Grotesque"/>
                <a:sym typeface="Bricolage Grotesque"/>
              </a:rPr>
              <a:t>Milton Transit</a:t>
            </a:r>
            <a:endParaRPr kern="0">
              <a:solidFill>
                <a:srgbClr val="2D1B4E"/>
              </a:solidFill>
              <a:latin typeface="Arial Black"/>
              <a:ea typeface="Arial Black"/>
              <a:cs typeface="Arial Black"/>
              <a:sym typeface="Arial Black"/>
            </a:endParaRPr>
          </a:p>
        </p:txBody>
      </p:sp>
      <p:sp>
        <p:nvSpPr>
          <p:cNvPr id="358" name="Google Shape;358;p82"/>
          <p:cNvSpPr/>
          <p:nvPr/>
        </p:nvSpPr>
        <p:spPr>
          <a:xfrm>
            <a:off x="8152650" y="6400254"/>
            <a:ext cx="6949200" cy="1600800"/>
          </a:xfrm>
          <a:prstGeom prst="rect">
            <a:avLst/>
          </a:prstGeom>
          <a:noFill/>
          <a:ln>
            <a:noFill/>
          </a:ln>
        </p:spPr>
        <p:txBody>
          <a:bodyPr spcFirstLastPara="1" wrap="square" lIns="182850" tIns="91400" rIns="182850" bIns="91400" anchor="ctr" anchorCtr="0">
            <a:noAutofit/>
          </a:bodyPr>
          <a:lstStyle/>
          <a:p>
            <a:pPr defTabSz="1828800">
              <a:spcBef>
                <a:spcPts val="800"/>
              </a:spcBef>
              <a:buClr>
                <a:srgbClr val="000000"/>
              </a:buClr>
            </a:pPr>
            <a:r>
              <a:rPr lang="en" sz="2600" kern="0">
                <a:solidFill>
                  <a:srgbClr val="716293"/>
                </a:solidFill>
                <a:latin typeface="Inter"/>
                <a:ea typeface="Inter"/>
                <a:cs typeface="Inter"/>
                <a:sym typeface="Inter"/>
              </a:rPr>
              <a:t>Zero wait times</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Handles repetitive calls</a:t>
            </a:r>
            <a:endParaRPr sz="2600" kern="0">
              <a:solidFill>
                <a:srgbClr val="716293"/>
              </a:solidFill>
              <a:latin typeface="Inter"/>
              <a:ea typeface="Inter"/>
              <a:cs typeface="Inter"/>
              <a:sym typeface="Inter"/>
            </a:endParaRPr>
          </a:p>
          <a:p>
            <a:pPr defTabSz="1828800">
              <a:spcBef>
                <a:spcPts val="800"/>
              </a:spcBef>
              <a:buClr>
                <a:srgbClr val="000000"/>
              </a:buClr>
            </a:pPr>
            <a:r>
              <a:rPr lang="en" sz="2600" kern="0">
                <a:solidFill>
                  <a:srgbClr val="716293"/>
                </a:solidFill>
                <a:latin typeface="Inter"/>
                <a:ea typeface="Inter"/>
                <a:cs typeface="Inter"/>
                <a:sym typeface="Inter"/>
              </a:rPr>
              <a:t>Staff focussed on serious issues</a:t>
            </a:r>
            <a:endParaRPr sz="2600" kern="0">
              <a:solidFill>
                <a:srgbClr val="716293"/>
              </a:solidFill>
              <a:latin typeface="Inter"/>
              <a:ea typeface="Inter"/>
              <a:cs typeface="Inter"/>
              <a:sym typeface="Inter"/>
            </a:endParaRPr>
          </a:p>
        </p:txBody>
      </p:sp>
      <p:sp>
        <p:nvSpPr>
          <p:cNvPr id="359" name="Google Shape;359;p82"/>
          <p:cNvSpPr/>
          <p:nvPr/>
        </p:nvSpPr>
        <p:spPr>
          <a:xfrm>
            <a:off x="8260010" y="4314540"/>
            <a:ext cx="2743200" cy="640200"/>
          </a:xfrm>
          <a:prstGeom prst="rect">
            <a:avLst/>
          </a:prstGeom>
          <a:noFill/>
          <a:ln>
            <a:noFill/>
          </a:ln>
        </p:spPr>
        <p:txBody>
          <a:bodyPr spcFirstLastPara="1" wrap="square" lIns="0" tIns="0" rIns="0" bIns="0" anchor="ctr" anchorCtr="0">
            <a:noAutofit/>
          </a:bodyPr>
          <a:lstStyle/>
          <a:p>
            <a:pPr defTabSz="1828800">
              <a:buClr>
                <a:srgbClr val="4A4A4A"/>
              </a:buClr>
              <a:buSzPts val="1000"/>
            </a:pPr>
            <a:r>
              <a:rPr lang="en" sz="2000" b="1" kern="0">
                <a:solidFill>
                  <a:srgbClr val="4A4A4A"/>
                </a:solidFill>
                <a:latin typeface="Bricolage Grotesque"/>
                <a:ea typeface="Bricolage Grotesque"/>
                <a:cs typeface="Bricolage Grotesque"/>
                <a:sym typeface="Bricolage Grotesque"/>
              </a:rPr>
              <a:t>AFTER</a:t>
            </a:r>
            <a:endParaRPr sz="2000" kern="0">
              <a:solidFill>
                <a:srgbClr val="000000"/>
              </a:solidFill>
              <a:latin typeface="Bricolage Grotesque"/>
              <a:ea typeface="Bricolage Grotesque"/>
              <a:cs typeface="Bricolage Grotesque"/>
              <a:sym typeface="Bricolage Grotesque"/>
            </a:endParaRPr>
          </a:p>
        </p:txBody>
      </p:sp>
      <p:pic>
        <p:nvPicPr>
          <p:cNvPr id="360" name="Google Shape;360;p82" title="comment-smile.png"/>
          <p:cNvPicPr preferRelativeResize="0"/>
          <p:nvPr/>
        </p:nvPicPr>
        <p:blipFill rotWithShape="1">
          <a:blip r:embed="rId7">
            <a:alphaModFix/>
          </a:blip>
          <a:srcRect/>
          <a:stretch/>
        </p:blipFill>
        <p:spPr>
          <a:xfrm>
            <a:off x="8152651" y="5242601"/>
            <a:ext cx="1067998" cy="106799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64"/>
        <p:cNvGrpSpPr/>
        <p:nvPr/>
      </p:nvGrpSpPr>
      <p:grpSpPr>
        <a:xfrm>
          <a:off x="0" y="0"/>
          <a:ext cx="0" cy="0"/>
          <a:chOff x="0" y="0"/>
          <a:chExt cx="0" cy="0"/>
        </a:xfrm>
      </p:grpSpPr>
      <p:sp>
        <p:nvSpPr>
          <p:cNvPr id="365" name="Google Shape;365;p83"/>
          <p:cNvSpPr txBox="1"/>
          <p:nvPr/>
        </p:nvSpPr>
        <p:spPr>
          <a:xfrm>
            <a:off x="870700" y="1082450"/>
            <a:ext cx="9661800" cy="27318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5600" b="1" kern="0">
                <a:solidFill>
                  <a:srgbClr val="351145"/>
                </a:solidFill>
                <a:latin typeface="Bricolage Grotesque"/>
                <a:ea typeface="Bricolage Grotesque"/>
                <a:cs typeface="Bricolage Grotesque"/>
                <a:sym typeface="Bricolage Grotesque"/>
              </a:rPr>
              <a:t>Case intelligence : understanding what happened on-road</a:t>
            </a:r>
            <a:endParaRPr sz="5600" b="1" kern="0">
              <a:solidFill>
                <a:srgbClr val="351145"/>
              </a:solidFill>
              <a:latin typeface="Bricolage Grotesque"/>
              <a:ea typeface="Bricolage Grotesque"/>
              <a:cs typeface="Bricolage Grotesque"/>
              <a:sym typeface="Bricolage Grotesque"/>
            </a:endParaRPr>
          </a:p>
          <a:p>
            <a:pPr defTabSz="1828800">
              <a:lnSpc>
                <a:spcPct val="85000"/>
              </a:lnSpc>
              <a:buClr>
                <a:srgbClr val="000000"/>
              </a:buClr>
            </a:pPr>
            <a:endParaRPr sz="5600" b="1" kern="0">
              <a:solidFill>
                <a:srgbClr val="351145"/>
              </a:solidFill>
              <a:latin typeface="Bricolage Grotesque"/>
              <a:ea typeface="Bricolage Grotesque"/>
              <a:cs typeface="Bricolage Grotesque"/>
              <a:sym typeface="Bricolage Grotesque"/>
            </a:endParaRPr>
          </a:p>
        </p:txBody>
      </p:sp>
      <p:sp>
        <p:nvSpPr>
          <p:cNvPr id="366" name="Google Shape;366;p83"/>
          <p:cNvSpPr txBox="1"/>
          <p:nvPr/>
        </p:nvSpPr>
        <p:spPr>
          <a:xfrm>
            <a:off x="698750" y="454550"/>
            <a:ext cx="45324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716293"/>
                </a:solidFill>
                <a:latin typeface="Inter"/>
                <a:ea typeface="Inter"/>
                <a:cs typeface="Inter"/>
                <a:sym typeface="Inter"/>
              </a:rPr>
              <a:t>WORKFLOW 3</a:t>
            </a:r>
            <a:endParaRPr sz="2000" b="1" kern="0">
              <a:solidFill>
                <a:srgbClr val="716293"/>
              </a:solidFill>
              <a:latin typeface="Inter"/>
              <a:ea typeface="Inter"/>
              <a:cs typeface="Inter"/>
              <a:sym typeface="Inter"/>
            </a:endParaRPr>
          </a:p>
        </p:txBody>
      </p:sp>
      <p:sp>
        <p:nvSpPr>
          <p:cNvPr id="367" name="Google Shape;367;p83"/>
          <p:cNvSpPr/>
          <p:nvPr/>
        </p:nvSpPr>
        <p:spPr>
          <a:xfrm>
            <a:off x="870710" y="4314540"/>
            <a:ext cx="2743200" cy="640200"/>
          </a:xfrm>
          <a:prstGeom prst="rect">
            <a:avLst/>
          </a:prstGeom>
          <a:noFill/>
          <a:ln>
            <a:noFill/>
          </a:ln>
        </p:spPr>
        <p:txBody>
          <a:bodyPr spcFirstLastPara="1" wrap="square" lIns="0" tIns="0" rIns="0" bIns="0" anchor="ctr" anchorCtr="0">
            <a:noAutofit/>
          </a:bodyPr>
          <a:lstStyle/>
          <a:p>
            <a:pPr defTabSz="1828800">
              <a:buClr>
                <a:srgbClr val="4A4A4A"/>
              </a:buClr>
              <a:buSzPts val="1000"/>
            </a:pPr>
            <a:r>
              <a:rPr lang="en" sz="2000" b="1" kern="0">
                <a:solidFill>
                  <a:srgbClr val="4A4A4A"/>
                </a:solidFill>
                <a:latin typeface="Bricolage Grotesque"/>
                <a:ea typeface="Bricolage Grotesque"/>
                <a:cs typeface="Bricolage Grotesque"/>
                <a:sym typeface="Bricolage Grotesque"/>
              </a:rPr>
              <a:t>BEFORE</a:t>
            </a:r>
            <a:endParaRPr sz="2000" kern="0">
              <a:solidFill>
                <a:srgbClr val="000000"/>
              </a:solidFill>
              <a:latin typeface="Bricolage Grotesque"/>
              <a:ea typeface="Bricolage Grotesque"/>
              <a:cs typeface="Bricolage Grotesque"/>
              <a:sym typeface="Bricolage Grotesque"/>
            </a:endParaRPr>
          </a:p>
        </p:txBody>
      </p:sp>
      <p:sp>
        <p:nvSpPr>
          <p:cNvPr id="368" name="Google Shape;368;p83"/>
          <p:cNvSpPr/>
          <p:nvPr/>
        </p:nvSpPr>
        <p:spPr>
          <a:xfrm>
            <a:off x="698750" y="6677250"/>
            <a:ext cx="6949200" cy="2091000"/>
          </a:xfrm>
          <a:prstGeom prst="rect">
            <a:avLst/>
          </a:prstGeom>
          <a:noFill/>
          <a:ln>
            <a:noFill/>
          </a:ln>
        </p:spPr>
        <p:txBody>
          <a:bodyPr spcFirstLastPara="1" wrap="square" lIns="182850" tIns="91400" rIns="182850" bIns="91400" anchor="ctr" anchorCtr="0">
            <a:noAutofit/>
          </a:bodyPr>
          <a:lstStyle/>
          <a:p>
            <a:pPr marL="914400" indent="-622300" defTabSz="1828800">
              <a:spcBef>
                <a:spcPts val="800"/>
              </a:spcBef>
              <a:buClr>
                <a:srgbClr val="716293"/>
              </a:buClr>
              <a:buSzPts val="1300"/>
              <a:buFont typeface="Inter"/>
              <a:buChar char="●"/>
            </a:pPr>
            <a:r>
              <a:rPr lang="en" sz="2600" kern="0">
                <a:solidFill>
                  <a:srgbClr val="716293"/>
                </a:solidFill>
                <a:latin typeface="Inter"/>
                <a:ea typeface="Inter"/>
                <a:cs typeface="Inter"/>
                <a:sym typeface="Inter"/>
              </a:rPr>
              <a:t>Manual cross-referencing</a:t>
            </a:r>
            <a:endParaRPr sz="2600" kern="0">
              <a:solidFill>
                <a:srgbClr val="716293"/>
              </a:solidFill>
              <a:latin typeface="Inter"/>
              <a:ea typeface="Inter"/>
              <a:cs typeface="Inter"/>
              <a:sym typeface="Inter"/>
            </a:endParaRPr>
          </a:p>
          <a:p>
            <a:pPr marL="914400" indent="-622300" defTabSz="1828800">
              <a:buClr>
                <a:srgbClr val="716293"/>
              </a:buClr>
              <a:buSzPts val="1300"/>
              <a:buFont typeface="Inter"/>
              <a:buChar char="●"/>
            </a:pPr>
            <a:r>
              <a:rPr lang="en" sz="2600" kern="0">
                <a:solidFill>
                  <a:srgbClr val="716293"/>
                </a:solidFill>
                <a:latin typeface="Inter"/>
                <a:ea typeface="Inter"/>
                <a:cs typeface="Inter"/>
                <a:sym typeface="Inter"/>
              </a:rPr>
              <a:t>Data in 3+ different systems</a:t>
            </a:r>
            <a:endParaRPr sz="2600" kern="0">
              <a:solidFill>
                <a:srgbClr val="716293"/>
              </a:solidFill>
              <a:latin typeface="Inter"/>
              <a:ea typeface="Inter"/>
              <a:cs typeface="Inter"/>
              <a:sym typeface="Inter"/>
            </a:endParaRPr>
          </a:p>
          <a:p>
            <a:pPr marL="914400" indent="-622300" defTabSz="1828800">
              <a:buClr>
                <a:srgbClr val="716293"/>
              </a:buClr>
              <a:buSzPts val="1300"/>
              <a:buFont typeface="Inter"/>
              <a:buChar char="●"/>
            </a:pPr>
            <a:r>
              <a:rPr lang="en" sz="2600" kern="0">
                <a:solidFill>
                  <a:srgbClr val="716293"/>
                </a:solidFill>
                <a:latin typeface="Inter"/>
                <a:ea typeface="Inter"/>
                <a:cs typeface="Inter"/>
                <a:sym typeface="Inter"/>
              </a:rPr>
              <a:t>Patterns never connected</a:t>
            </a:r>
            <a:endParaRPr sz="2600" kern="0">
              <a:solidFill>
                <a:srgbClr val="716293"/>
              </a:solidFill>
              <a:latin typeface="Inter"/>
              <a:ea typeface="Inter"/>
              <a:cs typeface="Inter"/>
              <a:sym typeface="Inter"/>
            </a:endParaRPr>
          </a:p>
          <a:p>
            <a:pPr marL="914400" indent="-622300" defTabSz="1828800">
              <a:buClr>
                <a:srgbClr val="716293"/>
              </a:buClr>
              <a:buSzPts val="1300"/>
              <a:buFont typeface="Inter"/>
              <a:buChar char="●"/>
            </a:pPr>
            <a:r>
              <a:rPr lang="en" sz="2600" kern="0">
                <a:solidFill>
                  <a:srgbClr val="716293"/>
                </a:solidFill>
                <a:latin typeface="Inter"/>
                <a:ea typeface="Inter"/>
                <a:cs typeface="Inter"/>
                <a:sym typeface="Inter"/>
              </a:rPr>
              <a:t>Low visibility into driver performance</a:t>
            </a:r>
            <a:endParaRPr sz="2600" kern="0">
              <a:solidFill>
                <a:srgbClr val="716293"/>
              </a:solidFill>
              <a:latin typeface="Inter"/>
              <a:ea typeface="Inter"/>
              <a:cs typeface="Inter"/>
              <a:sym typeface="Inter"/>
            </a:endParaRPr>
          </a:p>
          <a:p>
            <a:pPr defTabSz="1828800">
              <a:spcBef>
                <a:spcPts val="800"/>
              </a:spcBef>
              <a:buClr>
                <a:srgbClr val="000000"/>
              </a:buClr>
            </a:pPr>
            <a:endParaRPr sz="2600" kern="0">
              <a:solidFill>
                <a:srgbClr val="716293"/>
              </a:solidFill>
              <a:latin typeface="Inter"/>
              <a:ea typeface="Inter"/>
              <a:cs typeface="Inter"/>
              <a:sym typeface="Inter"/>
            </a:endParaRPr>
          </a:p>
        </p:txBody>
      </p:sp>
      <p:sp>
        <p:nvSpPr>
          <p:cNvPr id="369" name="Google Shape;369;p83"/>
          <p:cNvSpPr/>
          <p:nvPr/>
        </p:nvSpPr>
        <p:spPr>
          <a:xfrm>
            <a:off x="870700" y="5242600"/>
            <a:ext cx="1068000" cy="1068000"/>
          </a:xfrm>
          <a:prstGeom prst="ellipse">
            <a:avLst/>
          </a:prstGeom>
          <a:solidFill>
            <a:srgbClr val="B7ABF2"/>
          </a:solidFill>
          <a:ln>
            <a:noFill/>
          </a:ln>
        </p:spPr>
        <p:txBody>
          <a:bodyPr spcFirstLastPara="1" wrap="square" lIns="133500" tIns="133500" rIns="133500" bIns="133500" anchor="ctr" anchorCtr="0">
            <a:noAutofit/>
          </a:bodyPr>
          <a:lstStyle/>
          <a:p>
            <a:pPr defTabSz="1828800">
              <a:buClr>
                <a:srgbClr val="000000"/>
              </a:buClr>
            </a:pPr>
            <a:endParaRPr sz="2800" kern="0">
              <a:solidFill>
                <a:srgbClr val="000000"/>
              </a:solidFill>
              <a:latin typeface="Arial"/>
              <a:cs typeface="Arial"/>
              <a:sym typeface="Arial"/>
            </a:endParaRPr>
          </a:p>
        </p:txBody>
      </p:sp>
      <p:pic>
        <p:nvPicPr>
          <p:cNvPr id="370" name="Google Shape;370;p83" descr="preencoded.png"/>
          <p:cNvPicPr preferRelativeResize="0"/>
          <p:nvPr/>
        </p:nvPicPr>
        <p:blipFill rotWithShape="1">
          <a:blip r:embed="rId4">
            <a:alphaModFix/>
          </a:blip>
          <a:srcRect/>
          <a:stretch/>
        </p:blipFill>
        <p:spPr>
          <a:xfrm>
            <a:off x="1117271" y="5489181"/>
            <a:ext cx="574850" cy="574850"/>
          </a:xfrm>
          <a:prstGeom prst="rect">
            <a:avLst/>
          </a:prstGeom>
          <a:noFill/>
          <a:ln>
            <a:noFill/>
          </a:ln>
        </p:spPr>
      </p:pic>
      <p:pic>
        <p:nvPicPr>
          <p:cNvPr id="371" name="Google Shape;371;p83" title="Resolve_Activity.png"/>
          <p:cNvPicPr preferRelativeResize="0"/>
          <p:nvPr/>
        </p:nvPicPr>
        <p:blipFill>
          <a:blip r:embed="rId5">
            <a:alphaModFix/>
          </a:blip>
          <a:stretch>
            <a:fillRect/>
          </a:stretch>
        </p:blipFill>
        <p:spPr>
          <a:xfrm>
            <a:off x="9930050" y="-3300900"/>
            <a:ext cx="9944352" cy="10423900"/>
          </a:xfrm>
          <a:prstGeom prst="rect">
            <a:avLst/>
          </a:prstGeom>
          <a:noFill/>
          <a:ln>
            <a:noFill/>
          </a:ln>
        </p:spPr>
      </p:pic>
      <p:sp>
        <p:nvSpPr>
          <p:cNvPr id="372" name="Google Shape;372;p83"/>
          <p:cNvSpPr/>
          <p:nvPr/>
        </p:nvSpPr>
        <p:spPr>
          <a:xfrm>
            <a:off x="7574410" y="4314540"/>
            <a:ext cx="2743200" cy="640200"/>
          </a:xfrm>
          <a:prstGeom prst="rect">
            <a:avLst/>
          </a:prstGeom>
          <a:noFill/>
          <a:ln>
            <a:noFill/>
          </a:ln>
        </p:spPr>
        <p:txBody>
          <a:bodyPr spcFirstLastPara="1" wrap="square" lIns="0" tIns="0" rIns="0" bIns="0" anchor="ctr" anchorCtr="0">
            <a:noAutofit/>
          </a:bodyPr>
          <a:lstStyle/>
          <a:p>
            <a:pPr defTabSz="1828800">
              <a:buClr>
                <a:srgbClr val="4A4A4A"/>
              </a:buClr>
              <a:buSzPts val="1000"/>
            </a:pPr>
            <a:r>
              <a:rPr lang="en" sz="2000" b="1" kern="0">
                <a:solidFill>
                  <a:srgbClr val="4A4A4A"/>
                </a:solidFill>
                <a:latin typeface="Bricolage Grotesque"/>
                <a:ea typeface="Bricolage Grotesque"/>
                <a:cs typeface="Bricolage Grotesque"/>
                <a:sym typeface="Bricolage Grotesque"/>
              </a:rPr>
              <a:t>AFTER</a:t>
            </a:r>
            <a:endParaRPr sz="2000" kern="0">
              <a:solidFill>
                <a:srgbClr val="000000"/>
              </a:solidFill>
              <a:latin typeface="Bricolage Grotesque"/>
              <a:ea typeface="Bricolage Grotesque"/>
              <a:cs typeface="Bricolage Grotesque"/>
              <a:sym typeface="Bricolage Grotesque"/>
            </a:endParaRPr>
          </a:p>
        </p:txBody>
      </p:sp>
      <p:sp>
        <p:nvSpPr>
          <p:cNvPr id="373" name="Google Shape;373;p83"/>
          <p:cNvSpPr/>
          <p:nvPr/>
        </p:nvSpPr>
        <p:spPr>
          <a:xfrm>
            <a:off x="7386200" y="6310598"/>
            <a:ext cx="6949200" cy="2368200"/>
          </a:xfrm>
          <a:prstGeom prst="rect">
            <a:avLst/>
          </a:prstGeom>
          <a:noFill/>
          <a:ln>
            <a:noFill/>
          </a:ln>
        </p:spPr>
        <p:txBody>
          <a:bodyPr spcFirstLastPara="1" wrap="square" lIns="182850" tIns="91400" rIns="182850" bIns="91400" anchor="ctr" anchorCtr="0">
            <a:noAutofit/>
          </a:bodyPr>
          <a:lstStyle/>
          <a:p>
            <a:pPr marL="914400" indent="-622300" defTabSz="1828800">
              <a:spcBef>
                <a:spcPts val="800"/>
              </a:spcBef>
              <a:buClr>
                <a:srgbClr val="716293"/>
              </a:buClr>
              <a:buSzPts val="1300"/>
              <a:buFont typeface="Inter"/>
              <a:buChar char="●"/>
            </a:pPr>
            <a:r>
              <a:rPr lang="en" sz="2600" kern="0">
                <a:solidFill>
                  <a:srgbClr val="716293"/>
                </a:solidFill>
                <a:latin typeface="Inter"/>
                <a:ea typeface="Inter"/>
                <a:cs typeface="Inter"/>
                <a:sym typeface="Inter"/>
              </a:rPr>
              <a:t>Linked to your transit data</a:t>
            </a:r>
            <a:endParaRPr sz="2600" kern="0">
              <a:solidFill>
                <a:srgbClr val="716293"/>
              </a:solidFill>
              <a:latin typeface="Inter"/>
              <a:ea typeface="Inter"/>
              <a:cs typeface="Inter"/>
              <a:sym typeface="Inter"/>
            </a:endParaRPr>
          </a:p>
          <a:p>
            <a:pPr marL="914400" indent="-622300" defTabSz="1828800">
              <a:buClr>
                <a:srgbClr val="716293"/>
              </a:buClr>
              <a:buSzPts val="1300"/>
              <a:buFont typeface="Inter"/>
              <a:buChar char="●"/>
            </a:pPr>
            <a:r>
              <a:rPr lang="en" sz="2600" kern="0">
                <a:solidFill>
                  <a:srgbClr val="716293"/>
                </a:solidFill>
                <a:latin typeface="Inter"/>
                <a:ea typeface="Inter"/>
                <a:cs typeface="Inter"/>
                <a:sym typeface="Inter"/>
              </a:rPr>
              <a:t>Automatic incident investigation</a:t>
            </a:r>
            <a:endParaRPr sz="2600" kern="0">
              <a:solidFill>
                <a:srgbClr val="716293"/>
              </a:solidFill>
              <a:latin typeface="Inter"/>
              <a:ea typeface="Inter"/>
              <a:cs typeface="Inter"/>
              <a:sym typeface="Inter"/>
            </a:endParaRPr>
          </a:p>
          <a:p>
            <a:pPr marL="914400" indent="-622300" defTabSz="1828800">
              <a:buClr>
                <a:srgbClr val="716293"/>
              </a:buClr>
              <a:buSzPts val="1300"/>
              <a:buFont typeface="Inter"/>
              <a:buChar char="●"/>
            </a:pPr>
            <a:r>
              <a:rPr lang="en" sz="2600" kern="0">
                <a:solidFill>
                  <a:srgbClr val="716293"/>
                </a:solidFill>
                <a:latin typeface="Inter"/>
                <a:ea typeface="Inter"/>
                <a:cs typeface="Inter"/>
                <a:sym typeface="Inter"/>
              </a:rPr>
              <a:t>Patterns identified</a:t>
            </a:r>
            <a:endParaRPr sz="2600" kern="0">
              <a:solidFill>
                <a:srgbClr val="716293"/>
              </a:solidFill>
              <a:latin typeface="Inter"/>
              <a:ea typeface="Inter"/>
              <a:cs typeface="Inter"/>
              <a:sym typeface="Inter"/>
            </a:endParaRPr>
          </a:p>
        </p:txBody>
      </p:sp>
      <p:pic>
        <p:nvPicPr>
          <p:cNvPr id="374" name="Google Shape;374;p83" title="bus-side.png"/>
          <p:cNvPicPr preferRelativeResize="0"/>
          <p:nvPr/>
        </p:nvPicPr>
        <p:blipFill rotWithShape="1">
          <a:blip r:embed="rId6">
            <a:alphaModFix/>
          </a:blip>
          <a:srcRect/>
          <a:stretch/>
        </p:blipFill>
        <p:spPr>
          <a:xfrm>
            <a:off x="7474600" y="5185096"/>
            <a:ext cx="1183052" cy="1183052"/>
          </a:xfrm>
          <a:prstGeom prst="rect">
            <a:avLst/>
          </a:prstGeom>
          <a:noFill/>
          <a:ln>
            <a:noFill/>
          </a:ln>
        </p:spPr>
      </p:pic>
      <p:sp>
        <p:nvSpPr>
          <p:cNvPr id="375" name="Google Shape;375;p83"/>
          <p:cNvSpPr/>
          <p:nvPr/>
        </p:nvSpPr>
        <p:spPr>
          <a:xfrm>
            <a:off x="3788100" y="9005800"/>
            <a:ext cx="10711800" cy="948600"/>
          </a:xfrm>
          <a:prstGeom prst="rect">
            <a:avLst/>
          </a:prstGeom>
          <a:noFill/>
          <a:ln>
            <a:noFill/>
          </a:ln>
        </p:spPr>
        <p:txBody>
          <a:bodyPr spcFirstLastPara="1" wrap="square" lIns="0" tIns="0" rIns="0" bIns="0" anchor="ctr" anchorCtr="0">
            <a:noAutofit/>
          </a:bodyPr>
          <a:lstStyle/>
          <a:p>
            <a:pPr algn="ctr" defTabSz="1828800">
              <a:buClr>
                <a:srgbClr val="2D1B4E"/>
              </a:buClr>
              <a:buSzPts val="2200"/>
            </a:pPr>
            <a:r>
              <a:rPr lang="en" sz="3600" b="1" kern="0">
                <a:solidFill>
                  <a:srgbClr val="2D1B4E"/>
                </a:solidFill>
                <a:latin typeface="Bricolage Grotesque"/>
                <a:ea typeface="Bricolage Grotesque"/>
                <a:cs typeface="Bricolage Grotesque"/>
                <a:sym typeface="Bricolage Grotesque"/>
              </a:rPr>
              <a:t>From days → minutes</a:t>
            </a:r>
            <a:endParaRPr sz="4400" kern="0">
              <a:solidFill>
                <a:srgbClr val="2D1B4E"/>
              </a:solidFill>
              <a:latin typeface="Arial Black"/>
              <a:ea typeface="Arial Black"/>
              <a:cs typeface="Arial Black"/>
              <a:sym typeface="Arial Black"/>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79"/>
        <p:cNvGrpSpPr/>
        <p:nvPr/>
      </p:nvGrpSpPr>
      <p:grpSpPr>
        <a:xfrm>
          <a:off x="0" y="0"/>
          <a:ext cx="0" cy="0"/>
          <a:chOff x="0" y="0"/>
          <a:chExt cx="0" cy="0"/>
        </a:xfrm>
      </p:grpSpPr>
      <p:sp>
        <p:nvSpPr>
          <p:cNvPr id="380" name="Google Shape;380;p84"/>
          <p:cNvSpPr txBox="1"/>
          <p:nvPr/>
        </p:nvSpPr>
        <p:spPr>
          <a:xfrm>
            <a:off x="870700" y="1082450"/>
            <a:ext cx="11843400" cy="1328400"/>
          </a:xfrm>
          <a:prstGeom prst="rect">
            <a:avLst/>
          </a:prstGeom>
          <a:noFill/>
          <a:ln>
            <a:noFill/>
          </a:ln>
        </p:spPr>
        <p:txBody>
          <a:bodyPr spcFirstLastPara="1" wrap="square" lIns="0" tIns="0" rIns="0" bIns="0" anchor="t" anchorCtr="0">
            <a:noAutofit/>
          </a:bodyPr>
          <a:lstStyle/>
          <a:p>
            <a:pPr defTabSz="1828800">
              <a:lnSpc>
                <a:spcPct val="85000"/>
              </a:lnSpc>
              <a:buClr>
                <a:srgbClr val="000000"/>
              </a:buClr>
            </a:pPr>
            <a:r>
              <a:rPr lang="en" sz="6800" b="1" kern="0">
                <a:solidFill>
                  <a:srgbClr val="351145"/>
                </a:solidFill>
                <a:latin typeface="Bricolage Grotesque"/>
                <a:ea typeface="Bricolage Grotesque"/>
                <a:cs typeface="Bricolage Grotesque"/>
                <a:sym typeface="Bricolage Grotesque"/>
              </a:rPr>
              <a:t>In every scenario, humans make the call</a:t>
            </a:r>
            <a:endParaRPr sz="6800" b="1" kern="0">
              <a:solidFill>
                <a:srgbClr val="351145"/>
              </a:solidFill>
              <a:latin typeface="Bricolage Grotesque"/>
              <a:ea typeface="Bricolage Grotesque"/>
              <a:cs typeface="Bricolage Grotesque"/>
              <a:sym typeface="Bricolage Grotesque"/>
            </a:endParaRPr>
          </a:p>
        </p:txBody>
      </p:sp>
      <p:sp>
        <p:nvSpPr>
          <p:cNvPr id="381" name="Google Shape;381;p84"/>
          <p:cNvSpPr txBox="1"/>
          <p:nvPr/>
        </p:nvSpPr>
        <p:spPr>
          <a:xfrm>
            <a:off x="698750" y="454550"/>
            <a:ext cx="4532400" cy="616800"/>
          </a:xfrm>
          <a:prstGeom prst="rect">
            <a:avLst/>
          </a:prstGeom>
          <a:noFill/>
          <a:ln>
            <a:noFill/>
          </a:ln>
        </p:spPr>
        <p:txBody>
          <a:bodyPr spcFirstLastPara="1" wrap="square" lIns="182850" tIns="182850" rIns="182850" bIns="182850" anchor="t" anchorCtr="0">
            <a:noAutofit/>
          </a:bodyPr>
          <a:lstStyle/>
          <a:p>
            <a:pPr defTabSz="1828800">
              <a:lnSpc>
                <a:spcPct val="200000"/>
              </a:lnSpc>
              <a:buClr>
                <a:srgbClr val="000000"/>
              </a:buClr>
            </a:pPr>
            <a:r>
              <a:rPr lang="en" sz="2000" b="1" kern="0">
                <a:solidFill>
                  <a:srgbClr val="716293"/>
                </a:solidFill>
                <a:latin typeface="Inter"/>
                <a:ea typeface="Inter"/>
                <a:cs typeface="Inter"/>
                <a:sym typeface="Inter"/>
              </a:rPr>
              <a:t>OUR PERSPECTIVE</a:t>
            </a:r>
            <a:endParaRPr sz="2000" b="1" kern="0">
              <a:solidFill>
                <a:srgbClr val="716293"/>
              </a:solidFill>
              <a:latin typeface="Inter"/>
              <a:ea typeface="Inter"/>
              <a:cs typeface="Inter"/>
              <a:sym typeface="Inter"/>
            </a:endParaRPr>
          </a:p>
        </p:txBody>
      </p:sp>
      <p:pic>
        <p:nvPicPr>
          <p:cNvPr id="382" name="Google Shape;382;p84" title="ChatGPT Image Mar 11, 2026, 04_25_13 PM.png"/>
          <p:cNvPicPr preferRelativeResize="0"/>
          <p:nvPr/>
        </p:nvPicPr>
        <p:blipFill rotWithShape="1">
          <a:blip r:embed="rId4">
            <a:alphaModFix/>
          </a:blip>
          <a:srcRect l="28403"/>
          <a:stretch/>
        </p:blipFill>
        <p:spPr>
          <a:xfrm>
            <a:off x="13292200" y="-77200"/>
            <a:ext cx="4995600" cy="10466400"/>
          </a:xfrm>
          <a:prstGeom prst="roundRect">
            <a:avLst>
              <a:gd name="adj" fmla="val 5553"/>
            </a:avLst>
          </a:prstGeom>
          <a:noFill/>
          <a:ln>
            <a:noFill/>
          </a:ln>
          <a:effectLst>
            <a:outerShdw blurRad="470622" dist="113298" dir="5400000" algn="bl" rotWithShape="0">
              <a:srgbClr val="000000">
                <a:alpha val="10000"/>
              </a:srgbClr>
            </a:outerShdw>
          </a:effectLst>
        </p:spPr>
      </p:pic>
      <p:grpSp>
        <p:nvGrpSpPr>
          <p:cNvPr id="383" name="Google Shape;383;p84"/>
          <p:cNvGrpSpPr/>
          <p:nvPr/>
        </p:nvGrpSpPr>
        <p:grpSpPr>
          <a:xfrm>
            <a:off x="698751" y="7521750"/>
            <a:ext cx="10691750" cy="1573800"/>
            <a:chOff x="349375" y="3760875"/>
            <a:chExt cx="5345875" cy="786900"/>
          </a:xfrm>
        </p:grpSpPr>
        <p:sp>
          <p:nvSpPr>
            <p:cNvPr id="384" name="Google Shape;384;p84"/>
            <p:cNvSpPr/>
            <p:nvPr/>
          </p:nvSpPr>
          <p:spPr>
            <a:xfrm>
              <a:off x="1044950" y="3760875"/>
              <a:ext cx="4650300" cy="786900"/>
            </a:xfrm>
            <a:prstGeom prst="roundRect">
              <a:avLst>
                <a:gd name="adj" fmla="val 6000"/>
              </a:avLst>
            </a:prstGeom>
            <a:noFill/>
            <a:ln w="9525" cap="flat" cmpd="sng">
              <a:solidFill>
                <a:srgbClr val="E2E8F0"/>
              </a:solidFill>
              <a:prstDash val="solid"/>
              <a:round/>
              <a:headEnd type="none" w="sm" len="sm"/>
              <a:tailEnd type="none" w="sm" len="sm"/>
            </a:ln>
          </p:spPr>
          <p:txBody>
            <a:bodyPr spcFirstLastPara="1" wrap="square" lIns="201150" tIns="72000" rIns="144000" bIns="72000" anchor="ctr" anchorCtr="0">
              <a:noAutofit/>
            </a:bodyPr>
            <a:lstStyle/>
            <a:p>
              <a:pPr defTabSz="1828800">
                <a:lnSpc>
                  <a:spcPct val="115000"/>
                </a:lnSpc>
                <a:buClr>
                  <a:srgbClr val="000000"/>
                </a:buClr>
                <a:buSzPts val="850"/>
              </a:pPr>
              <a:r>
                <a:rPr lang="en" sz="3200" b="1" kern="0">
                  <a:solidFill>
                    <a:srgbClr val="351145"/>
                  </a:solidFill>
                  <a:latin typeface="Bricolage Grotesque"/>
                  <a:ea typeface="Bricolage Grotesque"/>
                  <a:cs typeface="Bricolage Grotesque"/>
                  <a:sym typeface="Bricolage Grotesque"/>
                </a:rPr>
                <a:t>Case Intelligence</a:t>
              </a:r>
              <a:endParaRPr sz="3200" kern="0">
                <a:solidFill>
                  <a:srgbClr val="351145"/>
                </a:solidFill>
                <a:latin typeface="Bricolage Grotesque"/>
                <a:ea typeface="Bricolage Grotesque"/>
                <a:cs typeface="Bricolage Grotesque"/>
                <a:sym typeface="Bricolage Grotesque"/>
              </a:endParaRPr>
            </a:p>
            <a:p>
              <a:pPr defTabSz="1828800">
                <a:lnSpc>
                  <a:spcPct val="110000"/>
                </a:lnSpc>
                <a:spcBef>
                  <a:spcPts val="300"/>
                </a:spcBef>
                <a:buClr>
                  <a:srgbClr val="000000"/>
                </a:buClr>
                <a:buSzPts val="700"/>
              </a:pPr>
              <a:r>
                <a:rPr lang="en" sz="2400" kern="0">
                  <a:solidFill>
                    <a:srgbClr val="716293"/>
                  </a:solidFill>
                  <a:latin typeface="Inter"/>
                  <a:ea typeface="Inter"/>
                  <a:cs typeface="Inter"/>
                  <a:sym typeface="Inter"/>
                </a:rPr>
                <a:t>Every incident lands in context, so supervisors see the full picture, not just the latest report</a:t>
              </a:r>
              <a:endParaRPr sz="2400" kern="0">
                <a:solidFill>
                  <a:srgbClr val="716293"/>
                </a:solidFill>
                <a:latin typeface="Inter"/>
                <a:ea typeface="Inter"/>
                <a:cs typeface="Inter"/>
                <a:sym typeface="Inter"/>
              </a:endParaRPr>
            </a:p>
          </p:txBody>
        </p:sp>
        <p:grpSp>
          <p:nvGrpSpPr>
            <p:cNvPr id="385" name="Google Shape;385;p84"/>
            <p:cNvGrpSpPr/>
            <p:nvPr/>
          </p:nvGrpSpPr>
          <p:grpSpPr>
            <a:xfrm>
              <a:off x="349375" y="3877263"/>
              <a:ext cx="471575" cy="471575"/>
              <a:chOff x="435338" y="3846050"/>
              <a:chExt cx="534000" cy="534000"/>
            </a:xfrm>
          </p:grpSpPr>
          <p:sp>
            <p:nvSpPr>
              <p:cNvPr id="386" name="Google Shape;386;p84"/>
              <p:cNvSpPr/>
              <p:nvPr/>
            </p:nvSpPr>
            <p:spPr>
              <a:xfrm>
                <a:off x="435338" y="3846050"/>
                <a:ext cx="534000" cy="534000"/>
              </a:xfrm>
              <a:prstGeom prst="ellipse">
                <a:avLst/>
              </a:prstGeom>
              <a:solidFill>
                <a:srgbClr val="B7ABF2"/>
              </a:solidFill>
              <a:ln>
                <a:noFill/>
              </a:ln>
            </p:spPr>
            <p:txBody>
              <a:bodyPr spcFirstLastPara="1" wrap="square" lIns="117900" tIns="117900" rIns="117900" bIns="117900" anchor="ctr" anchorCtr="0">
                <a:noAutofit/>
              </a:bodyPr>
              <a:lstStyle/>
              <a:p>
                <a:pPr defTabSz="1828800">
                  <a:buClr>
                    <a:srgbClr val="000000"/>
                  </a:buClr>
                </a:pPr>
                <a:endParaRPr sz="2472" kern="0">
                  <a:solidFill>
                    <a:srgbClr val="000000"/>
                  </a:solidFill>
                  <a:latin typeface="Arial"/>
                  <a:cs typeface="Arial"/>
                  <a:sym typeface="Arial"/>
                </a:endParaRPr>
              </a:p>
            </p:txBody>
          </p:sp>
          <p:pic>
            <p:nvPicPr>
              <p:cNvPr id="387" name="Google Shape;387;p84" descr="preencoded.png"/>
              <p:cNvPicPr preferRelativeResize="0"/>
              <p:nvPr/>
            </p:nvPicPr>
            <p:blipFill rotWithShape="1">
              <a:blip r:embed="rId5">
                <a:alphaModFix/>
              </a:blip>
              <a:srcRect/>
              <a:stretch/>
            </p:blipFill>
            <p:spPr>
              <a:xfrm>
                <a:off x="574975" y="4010649"/>
                <a:ext cx="254725" cy="254725"/>
              </a:xfrm>
              <a:prstGeom prst="rect">
                <a:avLst/>
              </a:prstGeom>
              <a:noFill/>
              <a:ln>
                <a:noFill/>
              </a:ln>
            </p:spPr>
          </p:pic>
        </p:grpSp>
      </p:grpSp>
      <p:grpSp>
        <p:nvGrpSpPr>
          <p:cNvPr id="388" name="Google Shape;388;p84"/>
          <p:cNvGrpSpPr/>
          <p:nvPr/>
        </p:nvGrpSpPr>
        <p:grpSpPr>
          <a:xfrm>
            <a:off x="698751" y="5620000"/>
            <a:ext cx="10691750" cy="1573800"/>
            <a:chOff x="349375" y="2810000"/>
            <a:chExt cx="5345875" cy="786900"/>
          </a:xfrm>
        </p:grpSpPr>
        <p:sp>
          <p:nvSpPr>
            <p:cNvPr id="389" name="Google Shape;389;p84"/>
            <p:cNvSpPr/>
            <p:nvPr/>
          </p:nvSpPr>
          <p:spPr>
            <a:xfrm>
              <a:off x="1044950" y="2810000"/>
              <a:ext cx="4650300" cy="786900"/>
            </a:xfrm>
            <a:prstGeom prst="roundRect">
              <a:avLst>
                <a:gd name="adj" fmla="val 6000"/>
              </a:avLst>
            </a:prstGeom>
            <a:noFill/>
            <a:ln w="9525" cap="flat" cmpd="sng">
              <a:solidFill>
                <a:srgbClr val="E2E8F0"/>
              </a:solidFill>
              <a:prstDash val="solid"/>
              <a:round/>
              <a:headEnd type="none" w="sm" len="sm"/>
              <a:tailEnd type="none" w="sm" len="sm"/>
            </a:ln>
          </p:spPr>
          <p:txBody>
            <a:bodyPr spcFirstLastPara="1" wrap="square" lIns="201150" tIns="72000" rIns="144000" bIns="72000" anchor="ctr" anchorCtr="0">
              <a:noAutofit/>
            </a:bodyPr>
            <a:lstStyle/>
            <a:p>
              <a:pPr defTabSz="1828800">
                <a:lnSpc>
                  <a:spcPct val="115000"/>
                </a:lnSpc>
                <a:buClr>
                  <a:srgbClr val="000000"/>
                </a:buClr>
                <a:buSzPts val="850"/>
              </a:pPr>
              <a:r>
                <a:rPr lang="en" sz="3200" b="1" kern="0">
                  <a:solidFill>
                    <a:srgbClr val="351145"/>
                  </a:solidFill>
                  <a:latin typeface="Bricolage Grotesque"/>
                  <a:ea typeface="Bricolage Grotesque"/>
                  <a:cs typeface="Bricolage Grotesque"/>
                  <a:sym typeface="Bricolage Grotesque"/>
                </a:rPr>
                <a:t>AI Voice Agents</a:t>
              </a:r>
              <a:endParaRPr sz="3200" kern="0">
                <a:solidFill>
                  <a:srgbClr val="351145"/>
                </a:solidFill>
                <a:latin typeface="Bricolage Grotesque"/>
                <a:ea typeface="Bricolage Grotesque"/>
                <a:cs typeface="Bricolage Grotesque"/>
                <a:sym typeface="Bricolage Grotesque"/>
              </a:endParaRPr>
            </a:p>
            <a:p>
              <a:pPr defTabSz="1828800">
                <a:lnSpc>
                  <a:spcPct val="110000"/>
                </a:lnSpc>
                <a:spcBef>
                  <a:spcPts val="300"/>
                </a:spcBef>
                <a:buClr>
                  <a:srgbClr val="000000"/>
                </a:buClr>
                <a:buSzPts val="700"/>
              </a:pPr>
              <a:r>
                <a:rPr lang="en" sz="2400" kern="0">
                  <a:solidFill>
                    <a:srgbClr val="716293"/>
                  </a:solidFill>
                  <a:latin typeface="Inter"/>
                  <a:ea typeface="Inter"/>
                  <a:cs typeface="Inter"/>
                  <a:sym typeface="Inter"/>
                </a:rPr>
                <a:t>No rider waits on hold — AI handles the routine volume, humans handle the complexity</a:t>
              </a:r>
              <a:endParaRPr sz="2400" kern="0">
                <a:solidFill>
                  <a:srgbClr val="716293"/>
                </a:solidFill>
                <a:latin typeface="Inter"/>
                <a:ea typeface="Inter"/>
                <a:cs typeface="Inter"/>
                <a:sym typeface="Inter"/>
              </a:endParaRPr>
            </a:p>
          </p:txBody>
        </p:sp>
        <p:grpSp>
          <p:nvGrpSpPr>
            <p:cNvPr id="390" name="Google Shape;390;p84"/>
            <p:cNvGrpSpPr/>
            <p:nvPr/>
          </p:nvGrpSpPr>
          <p:grpSpPr>
            <a:xfrm>
              <a:off x="349375" y="2909887"/>
              <a:ext cx="471575" cy="471575"/>
              <a:chOff x="435338" y="2878675"/>
              <a:chExt cx="534000" cy="534000"/>
            </a:xfrm>
          </p:grpSpPr>
          <p:sp>
            <p:nvSpPr>
              <p:cNvPr id="391" name="Google Shape;391;p84"/>
              <p:cNvSpPr/>
              <p:nvPr/>
            </p:nvSpPr>
            <p:spPr>
              <a:xfrm>
                <a:off x="435338" y="2878675"/>
                <a:ext cx="534000" cy="534000"/>
              </a:xfrm>
              <a:prstGeom prst="ellipse">
                <a:avLst/>
              </a:prstGeom>
              <a:solidFill>
                <a:schemeClr val="accent4"/>
              </a:solidFill>
              <a:ln>
                <a:noFill/>
              </a:ln>
            </p:spPr>
            <p:txBody>
              <a:bodyPr spcFirstLastPara="1" wrap="square" lIns="117900" tIns="117900" rIns="117900" bIns="117900" anchor="ctr" anchorCtr="0">
                <a:noAutofit/>
              </a:bodyPr>
              <a:lstStyle/>
              <a:p>
                <a:pPr defTabSz="1828800">
                  <a:buClr>
                    <a:srgbClr val="000000"/>
                  </a:buClr>
                </a:pPr>
                <a:endParaRPr sz="2472" kern="0">
                  <a:solidFill>
                    <a:srgbClr val="000000"/>
                  </a:solidFill>
                  <a:latin typeface="Arial"/>
                  <a:cs typeface="Arial"/>
                  <a:sym typeface="Arial"/>
                </a:endParaRPr>
              </a:p>
            </p:txBody>
          </p:sp>
          <p:pic>
            <p:nvPicPr>
              <p:cNvPr id="392" name="Google Shape;392;p84"/>
              <p:cNvPicPr preferRelativeResize="0"/>
              <p:nvPr/>
            </p:nvPicPr>
            <p:blipFill>
              <a:blip r:embed="rId6">
                <a:alphaModFix/>
              </a:blip>
              <a:stretch>
                <a:fillRect/>
              </a:stretch>
            </p:blipFill>
            <p:spPr>
              <a:xfrm>
                <a:off x="574977" y="3018312"/>
                <a:ext cx="254715" cy="254738"/>
              </a:xfrm>
              <a:prstGeom prst="rect">
                <a:avLst/>
              </a:prstGeom>
              <a:noFill/>
              <a:ln>
                <a:noFill/>
              </a:ln>
            </p:spPr>
          </p:pic>
        </p:grpSp>
      </p:grpSp>
      <p:grpSp>
        <p:nvGrpSpPr>
          <p:cNvPr id="393" name="Google Shape;393;p84"/>
          <p:cNvGrpSpPr/>
          <p:nvPr/>
        </p:nvGrpSpPr>
        <p:grpSpPr>
          <a:xfrm>
            <a:off x="698748" y="3718250"/>
            <a:ext cx="10691752" cy="1573800"/>
            <a:chOff x="349374" y="1859125"/>
            <a:chExt cx="5345876" cy="786900"/>
          </a:xfrm>
        </p:grpSpPr>
        <p:sp>
          <p:nvSpPr>
            <p:cNvPr id="394" name="Google Shape;394;p84"/>
            <p:cNvSpPr/>
            <p:nvPr/>
          </p:nvSpPr>
          <p:spPr>
            <a:xfrm>
              <a:off x="1044950" y="1859125"/>
              <a:ext cx="4650300" cy="786900"/>
            </a:xfrm>
            <a:prstGeom prst="roundRect">
              <a:avLst>
                <a:gd name="adj" fmla="val 6000"/>
              </a:avLst>
            </a:prstGeom>
            <a:noFill/>
            <a:ln w="9525" cap="flat" cmpd="sng">
              <a:solidFill>
                <a:srgbClr val="E2E8F0"/>
              </a:solidFill>
              <a:prstDash val="solid"/>
              <a:round/>
              <a:headEnd type="none" w="sm" len="sm"/>
              <a:tailEnd type="none" w="sm" len="sm"/>
            </a:ln>
          </p:spPr>
          <p:txBody>
            <a:bodyPr spcFirstLastPara="1" wrap="square" lIns="201150" tIns="72000" rIns="144000" bIns="72000" anchor="ctr" anchorCtr="0">
              <a:noAutofit/>
            </a:bodyPr>
            <a:lstStyle/>
            <a:p>
              <a:pPr defTabSz="1828800">
                <a:lnSpc>
                  <a:spcPct val="115000"/>
                </a:lnSpc>
                <a:buClr>
                  <a:srgbClr val="000000"/>
                </a:buClr>
                <a:buSzPts val="850"/>
              </a:pPr>
              <a:r>
                <a:rPr lang="en" sz="3200" b="1" kern="0">
                  <a:solidFill>
                    <a:srgbClr val="351145"/>
                  </a:solidFill>
                  <a:latin typeface="Bricolage Grotesque"/>
                  <a:ea typeface="Bricolage Grotesque"/>
                  <a:cs typeface="Bricolage Grotesque"/>
                  <a:sym typeface="Bricolage Grotesque"/>
                </a:rPr>
                <a:t>Analytics</a:t>
              </a:r>
              <a:endParaRPr sz="3200" kern="0">
                <a:solidFill>
                  <a:srgbClr val="351145"/>
                </a:solidFill>
                <a:latin typeface="Bricolage Grotesque"/>
                <a:ea typeface="Bricolage Grotesque"/>
                <a:cs typeface="Bricolage Grotesque"/>
                <a:sym typeface="Bricolage Grotesque"/>
              </a:endParaRPr>
            </a:p>
            <a:p>
              <a:pPr defTabSz="1828800">
                <a:lnSpc>
                  <a:spcPct val="110000"/>
                </a:lnSpc>
                <a:spcBef>
                  <a:spcPts val="300"/>
                </a:spcBef>
                <a:buClr>
                  <a:srgbClr val="000000"/>
                </a:buClr>
                <a:buSzPts val="700"/>
              </a:pPr>
              <a:r>
                <a:rPr lang="en" sz="2400" kern="0">
                  <a:solidFill>
                    <a:srgbClr val="716293"/>
                  </a:solidFill>
                  <a:latin typeface="Inter"/>
                  <a:ea typeface="Inter"/>
                  <a:cs typeface="Inter"/>
                  <a:sym typeface="Inter"/>
                </a:rPr>
                <a:t>The right data reaches the right person, right when a decision needs to be made</a:t>
              </a:r>
              <a:endParaRPr sz="2400" kern="0">
                <a:solidFill>
                  <a:srgbClr val="716293"/>
                </a:solidFill>
                <a:latin typeface="Inter"/>
                <a:ea typeface="Inter"/>
                <a:cs typeface="Inter"/>
                <a:sym typeface="Inter"/>
              </a:endParaRPr>
            </a:p>
          </p:txBody>
        </p:sp>
        <p:grpSp>
          <p:nvGrpSpPr>
            <p:cNvPr id="395" name="Google Shape;395;p84"/>
            <p:cNvGrpSpPr/>
            <p:nvPr/>
          </p:nvGrpSpPr>
          <p:grpSpPr>
            <a:xfrm>
              <a:off x="349374" y="1970688"/>
              <a:ext cx="471575" cy="471575"/>
              <a:chOff x="435350" y="1870000"/>
              <a:chExt cx="534000" cy="534000"/>
            </a:xfrm>
          </p:grpSpPr>
          <p:sp>
            <p:nvSpPr>
              <p:cNvPr id="396" name="Google Shape;396;p84"/>
              <p:cNvSpPr/>
              <p:nvPr/>
            </p:nvSpPr>
            <p:spPr>
              <a:xfrm>
                <a:off x="435350" y="1870000"/>
                <a:ext cx="534000" cy="534000"/>
              </a:xfrm>
              <a:prstGeom prst="ellipse">
                <a:avLst/>
              </a:prstGeom>
              <a:solidFill>
                <a:srgbClr val="E2FF8B"/>
              </a:solidFill>
              <a:ln>
                <a:noFill/>
              </a:ln>
            </p:spPr>
            <p:txBody>
              <a:bodyPr spcFirstLastPara="1" wrap="square" lIns="117900" tIns="117900" rIns="117900" bIns="117900" anchor="ctr" anchorCtr="0">
                <a:noAutofit/>
              </a:bodyPr>
              <a:lstStyle/>
              <a:p>
                <a:pPr defTabSz="1828800">
                  <a:buClr>
                    <a:srgbClr val="000000"/>
                  </a:buClr>
                </a:pPr>
                <a:endParaRPr sz="2472" kern="0">
                  <a:solidFill>
                    <a:srgbClr val="000000"/>
                  </a:solidFill>
                  <a:latin typeface="Arial"/>
                  <a:cs typeface="Arial"/>
                  <a:sym typeface="Arial"/>
                </a:endParaRPr>
              </a:p>
            </p:txBody>
          </p:sp>
          <p:pic>
            <p:nvPicPr>
              <p:cNvPr id="397" name="Google Shape;397;p84"/>
              <p:cNvPicPr preferRelativeResize="0"/>
              <p:nvPr/>
            </p:nvPicPr>
            <p:blipFill>
              <a:blip r:embed="rId7">
                <a:alphaModFix/>
              </a:blip>
              <a:stretch>
                <a:fillRect/>
              </a:stretch>
            </p:blipFill>
            <p:spPr>
              <a:xfrm>
                <a:off x="574988" y="2025972"/>
                <a:ext cx="254725" cy="254725"/>
              </a:xfrm>
              <a:prstGeom prst="rect">
                <a:avLst/>
              </a:prstGeom>
              <a:noFill/>
              <a:ln>
                <a:noFill/>
              </a:ln>
            </p:spPr>
          </p:pic>
        </p:gr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351145"/>
            </a:gs>
            <a:gs pos="30000">
              <a:srgbClr val="5D1B69"/>
            </a:gs>
            <a:gs pos="59000">
              <a:srgbClr val="5D1B69"/>
            </a:gs>
            <a:gs pos="100000">
              <a:srgbClr val="A42C6C"/>
            </a:gs>
          </a:gsLst>
          <a:lin ang="18900044" scaled="0"/>
        </a:gradFill>
        <a:effectLst/>
      </p:bgPr>
    </p:bg>
    <p:spTree>
      <p:nvGrpSpPr>
        <p:cNvPr id="1" name="Shape 401"/>
        <p:cNvGrpSpPr/>
        <p:nvPr/>
      </p:nvGrpSpPr>
      <p:grpSpPr>
        <a:xfrm>
          <a:off x="0" y="0"/>
          <a:ext cx="0" cy="0"/>
          <a:chOff x="0" y="0"/>
          <a:chExt cx="0" cy="0"/>
        </a:xfrm>
      </p:grpSpPr>
      <p:pic>
        <p:nvPicPr>
          <p:cNvPr id="402" name="Google Shape;402;p85" title="Spare Logo.png"/>
          <p:cNvPicPr preferRelativeResize="0"/>
          <p:nvPr/>
        </p:nvPicPr>
        <p:blipFill>
          <a:blip r:embed="rId3">
            <a:alphaModFix/>
          </a:blip>
          <a:stretch>
            <a:fillRect/>
          </a:stretch>
        </p:blipFill>
        <p:spPr>
          <a:xfrm>
            <a:off x="914400" y="734178"/>
            <a:ext cx="8056996" cy="2883632"/>
          </a:xfrm>
          <a:prstGeom prst="rect">
            <a:avLst/>
          </a:prstGeom>
          <a:noFill/>
          <a:ln>
            <a:noFill/>
          </a:ln>
        </p:spPr>
      </p:pic>
      <p:sp>
        <p:nvSpPr>
          <p:cNvPr id="403" name="Google Shape;403;p85"/>
          <p:cNvSpPr txBox="1"/>
          <p:nvPr/>
        </p:nvSpPr>
        <p:spPr>
          <a:xfrm>
            <a:off x="12117350" y="5248850"/>
            <a:ext cx="5271000" cy="3054600"/>
          </a:xfrm>
          <a:prstGeom prst="rect">
            <a:avLst/>
          </a:prstGeom>
          <a:noFill/>
          <a:ln>
            <a:noFill/>
          </a:ln>
        </p:spPr>
        <p:txBody>
          <a:bodyPr spcFirstLastPara="1" wrap="square" lIns="0" tIns="0" rIns="0" bIns="0" anchor="t" anchorCtr="0">
            <a:noAutofit/>
          </a:bodyPr>
          <a:lstStyle/>
          <a:p>
            <a:pPr defTabSz="1828800">
              <a:lnSpc>
                <a:spcPct val="150000"/>
              </a:lnSpc>
              <a:buClr>
                <a:srgbClr val="000000"/>
              </a:buClr>
            </a:pPr>
            <a:r>
              <a:rPr lang="en" sz="7000" b="1" kern="0">
                <a:solidFill>
                  <a:srgbClr val="FFFFFF"/>
                </a:solidFill>
                <a:latin typeface="Bricolage Grotesque"/>
                <a:ea typeface="Bricolage Grotesque"/>
                <a:cs typeface="Bricolage Grotesque"/>
                <a:sym typeface="Bricolage Grotesque"/>
              </a:rPr>
              <a:t>Let’s talk!</a:t>
            </a:r>
            <a:endParaRPr sz="7000" b="1" kern="0">
              <a:solidFill>
                <a:srgbClr val="FFFFFF"/>
              </a:solidFill>
              <a:latin typeface="Bricolage Grotesque"/>
              <a:ea typeface="Bricolage Grotesque"/>
              <a:cs typeface="Bricolage Grotesque"/>
              <a:sym typeface="Bricolage Grotesque"/>
            </a:endParaRPr>
          </a:p>
          <a:p>
            <a:pPr defTabSz="1828800">
              <a:lnSpc>
                <a:spcPct val="115000"/>
              </a:lnSpc>
              <a:buClr>
                <a:srgbClr val="000000"/>
              </a:buClr>
            </a:pPr>
            <a:r>
              <a:rPr lang="en" sz="3600" kern="0">
                <a:solidFill>
                  <a:srgbClr val="E2FF8B"/>
                </a:solidFill>
                <a:latin typeface="Inter"/>
                <a:ea typeface="Inter"/>
                <a:cs typeface="Inter"/>
                <a:sym typeface="Inter"/>
              </a:rPr>
              <a:t>Paul Harrison</a:t>
            </a:r>
            <a:endParaRPr sz="3600" kern="0">
              <a:solidFill>
                <a:srgbClr val="E2FF8B"/>
              </a:solidFill>
              <a:latin typeface="Inter"/>
              <a:ea typeface="Inter"/>
              <a:cs typeface="Inter"/>
              <a:sym typeface="Inter"/>
            </a:endParaRPr>
          </a:p>
          <a:p>
            <a:pPr defTabSz="1828800">
              <a:lnSpc>
                <a:spcPct val="115000"/>
              </a:lnSpc>
              <a:buClr>
                <a:srgbClr val="000000"/>
              </a:buClr>
            </a:pPr>
            <a:r>
              <a:rPr lang="en" sz="2400" kern="0">
                <a:solidFill>
                  <a:srgbClr val="DADADA"/>
                </a:solidFill>
                <a:latin typeface="Inter"/>
                <a:ea typeface="Inter"/>
                <a:cs typeface="Inter"/>
                <a:sym typeface="Inter"/>
              </a:rPr>
              <a:t>Solutions Engineer, Spare</a:t>
            </a:r>
            <a:endParaRPr sz="2400" kern="0">
              <a:solidFill>
                <a:srgbClr val="DADADA"/>
              </a:solidFill>
              <a:latin typeface="Inter"/>
              <a:ea typeface="Inter"/>
              <a:cs typeface="Inter"/>
              <a:sym typeface="Inter"/>
            </a:endParaRPr>
          </a:p>
          <a:p>
            <a:pPr defTabSz="1828800">
              <a:lnSpc>
                <a:spcPct val="115000"/>
              </a:lnSpc>
              <a:buClr>
                <a:srgbClr val="000000"/>
              </a:buClr>
            </a:pPr>
            <a:r>
              <a:rPr lang="en" sz="2400" kern="0">
                <a:solidFill>
                  <a:srgbClr val="DADADA"/>
                </a:solidFill>
                <a:latin typeface="Inter"/>
                <a:ea typeface="Inter"/>
                <a:cs typeface="Inter"/>
                <a:sym typeface="Inter"/>
              </a:rPr>
              <a:t>paul.harrison@spare.com</a:t>
            </a:r>
            <a:endParaRPr sz="2400" kern="0">
              <a:solidFill>
                <a:srgbClr val="DADADA"/>
              </a:solidFill>
              <a:latin typeface="Inter"/>
              <a:ea typeface="Inter"/>
              <a:cs typeface="Inter"/>
              <a:sym typeface="Inte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4820F-C388-24D4-A5EF-E2E390C82173}"/>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E98D10F9-4AA4-AB68-B2D5-6749F30B66A1}"/>
              </a:ext>
            </a:extLst>
          </p:cNvPr>
          <p:cNvSpPr>
            <a:spLocks noGrp="1"/>
          </p:cNvSpPr>
          <p:nvPr>
            <p:ph type="body" sz="quarter" idx="11"/>
          </p:nvPr>
        </p:nvSpPr>
        <p:spPr>
          <a:xfrm>
            <a:off x="685799" y="7062783"/>
            <a:ext cx="10688444" cy="465225"/>
          </a:xfrm>
        </p:spPr>
        <p:txBody>
          <a:bodyPr vert="horz" wrap="square" lIns="0" tIns="0" rIns="0" bIns="0" numCol="1" spcCol="914400" rtlCol="0" anchor="t">
            <a:spAutoFit/>
          </a:bodyPr>
          <a:lstStyle/>
          <a:p>
            <a:r>
              <a:rPr lang="en-US">
                <a:latin typeface="Manrope"/>
                <a:cs typeface="Manrope Regular"/>
              </a:rPr>
              <a:t>Presented by: Eric</a:t>
            </a:r>
            <a:r>
              <a:rPr lang="en-US">
                <a:latin typeface="Manrope"/>
              </a:rPr>
              <a:t> Erdman, Enterprise Sales Manager</a:t>
            </a:r>
            <a:endParaRPr lang="en-US">
              <a:latin typeface="Manrope Regular"/>
              <a:cs typeface="Manrope Regular"/>
            </a:endParaRPr>
          </a:p>
        </p:txBody>
      </p:sp>
      <p:sp>
        <p:nvSpPr>
          <p:cNvPr id="6" name="Title 3">
            <a:extLst>
              <a:ext uri="{FF2B5EF4-FFF2-40B4-BE49-F238E27FC236}">
                <a16:creationId xmlns:a16="http://schemas.microsoft.com/office/drawing/2014/main" id="{B0FCAF8A-A1B4-43E4-8F3C-095308589037}"/>
              </a:ext>
            </a:extLst>
          </p:cNvPr>
          <p:cNvSpPr>
            <a:spLocks noGrp="1"/>
          </p:cNvSpPr>
          <p:nvPr>
            <p:ph type="title"/>
          </p:nvPr>
        </p:nvSpPr>
        <p:spPr>
          <a:xfrm>
            <a:off x="685800" y="3903992"/>
            <a:ext cx="13157790" cy="1107996"/>
          </a:xfrm>
        </p:spPr>
        <p:txBody>
          <a:bodyPr/>
          <a:lstStyle/>
          <a:p>
            <a:pPr>
              <a:lnSpc>
                <a:spcPct val="100000"/>
              </a:lnSpc>
            </a:pPr>
            <a:r>
              <a:rPr lang="en-US" sz="7200" b="1">
                <a:solidFill>
                  <a:schemeClr val="tx1">
                    <a:lumMod val="90000"/>
                    <a:lumOff val="10000"/>
                  </a:schemeClr>
                </a:solidFill>
                <a:ea typeface="+mj-lt"/>
                <a:cs typeface="+mj-lt"/>
              </a:rPr>
              <a:t>AI for Safer Transit </a:t>
            </a:r>
            <a:endParaRPr lang="en-US" b="1"/>
          </a:p>
        </p:txBody>
      </p:sp>
      <p:sp>
        <p:nvSpPr>
          <p:cNvPr id="2" name="TextBox 1">
            <a:extLst>
              <a:ext uri="{FF2B5EF4-FFF2-40B4-BE49-F238E27FC236}">
                <a16:creationId xmlns:a16="http://schemas.microsoft.com/office/drawing/2014/main" id="{5DDB7C85-76BD-0ACC-0EC8-EB585D033AEC}"/>
              </a:ext>
            </a:extLst>
          </p:cNvPr>
          <p:cNvSpPr txBox="1"/>
          <p:nvPr/>
        </p:nvSpPr>
        <p:spPr>
          <a:xfrm>
            <a:off x="543293" y="5149076"/>
            <a:ext cx="15326591" cy="1061829"/>
          </a:xfrm>
          <a:prstGeom prst="rect">
            <a:avLst/>
          </a:prstGeom>
          <a:noFill/>
        </p:spPr>
        <p:txBody>
          <a:bodyPr rot="0" spcFirstLastPara="0" vertOverflow="overflow" horzOverflow="overflow" vert="horz" wrap="square" lIns="137160" tIns="68580" rIns="137160" bIns="68580" numCol="1" spcCol="0" rtlCol="0" fromWordArt="0" anchor="t" anchorCtr="0" forceAA="0" compatLnSpc="1">
            <a:prstTxWarp prst="textNoShape">
              <a:avLst/>
            </a:prstTxWarp>
            <a:spAutoFit/>
          </a:bodyPr>
          <a:lstStyle/>
          <a:p>
            <a:pPr defTabSz="1371600"/>
            <a:r>
              <a:rPr lang="en-US" sz="3000">
                <a:solidFill>
                  <a:srgbClr val="231B1B"/>
                </a:solidFill>
                <a:latin typeface="Manrope Regular"/>
                <a:ea typeface="+mn-lt"/>
                <a:cs typeface="Manrope Regular"/>
              </a:rPr>
              <a:t>Connecting protection, operations, and insight to improve agency performance</a:t>
            </a:r>
            <a:endParaRPr lang="en-US" sz="3000">
              <a:solidFill>
                <a:srgbClr val="231B1B"/>
              </a:solidFill>
              <a:latin typeface="Manrope Regular"/>
            </a:endParaRPr>
          </a:p>
          <a:p>
            <a:pPr algn="ctr" defTabSz="1371600"/>
            <a:endParaRPr lang="en-US" sz="3000">
              <a:solidFill>
                <a:srgbClr val="231B1B"/>
              </a:solidFill>
              <a:latin typeface="Manrope Regular"/>
            </a:endParaRPr>
          </a:p>
        </p:txBody>
      </p:sp>
    </p:spTree>
    <p:extLst>
      <p:ext uri="{BB962C8B-B14F-4D97-AF65-F5344CB8AC3E}">
        <p14:creationId xmlns:p14="http://schemas.microsoft.com/office/powerpoint/2010/main" val="4181937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093E26-D5D4-2846-2654-7FDDDF5D5C8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6FA5404-B00C-C2E9-F3D3-9C5B0F01492B}"/>
              </a:ext>
            </a:extLst>
          </p:cNvPr>
          <p:cNvSpPr>
            <a:spLocks noGrp="1"/>
          </p:cNvSpPr>
          <p:nvPr>
            <p:ph type="title"/>
          </p:nvPr>
        </p:nvSpPr>
        <p:spPr>
          <a:xfrm>
            <a:off x="685802" y="638411"/>
            <a:ext cx="12083601" cy="2215992"/>
          </a:xfrm>
        </p:spPr>
        <p:txBody>
          <a:bodyPr/>
          <a:lstStyle/>
          <a:p>
            <a:r>
              <a:rPr lang="en-US" b="1">
                <a:latin typeface="Manrope" pitchFamily="2" charset="0"/>
              </a:rPr>
              <a:t>Public Transit Is Under More Scrutiny Than Ever</a:t>
            </a:r>
          </a:p>
        </p:txBody>
      </p:sp>
      <p:sp>
        <p:nvSpPr>
          <p:cNvPr id="5" name="Text Placeholder 3">
            <a:extLst>
              <a:ext uri="{FF2B5EF4-FFF2-40B4-BE49-F238E27FC236}">
                <a16:creationId xmlns:a16="http://schemas.microsoft.com/office/drawing/2014/main" id="{CFC26C8D-5E87-7C3C-6697-D18B59EDD750}"/>
              </a:ext>
            </a:extLst>
          </p:cNvPr>
          <p:cNvSpPr txBox="1">
            <a:spLocks/>
          </p:cNvSpPr>
          <p:nvPr/>
        </p:nvSpPr>
        <p:spPr>
          <a:xfrm>
            <a:off x="690098" y="5139472"/>
            <a:ext cx="3429000" cy="2887778"/>
          </a:xfrm>
          <a:prstGeom prst="rect">
            <a:avLst/>
          </a:prstGeom>
        </p:spPr>
        <p:txBody>
          <a:bodyPr vert="horz" wrap="square" lIns="0" tIns="0" rIns="0" bIns="0" numCol="1" spcCol="914400" rtlCol="0" anchor="t">
            <a:spAutoFit/>
          </a:bodyPr>
          <a:lstStyle>
            <a:lvl1pPr marL="290513" indent="-290513" algn="l" defTabSz="914400" rtl="0" eaLnBrk="1" latinLnBrk="0" hangingPunct="1">
              <a:lnSpc>
                <a:spcPct val="120000"/>
              </a:lnSpc>
              <a:spcBef>
                <a:spcPts val="1400"/>
              </a:spcBef>
              <a:buClr>
                <a:schemeClr val="accent1"/>
              </a:buClr>
              <a:buFont typeface="Wingdings" pitchFamily="2" charset="2"/>
              <a:buChar char="§"/>
              <a:tabLst/>
              <a:defRPr sz="28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371600">
              <a:spcBef>
                <a:spcPts val="2100"/>
              </a:spcBef>
              <a:buClr>
                <a:srgbClr val="FF901D"/>
              </a:buClr>
              <a:buNone/>
            </a:pPr>
            <a:r>
              <a:rPr lang="en-US" sz="2400" b="1">
                <a:solidFill>
                  <a:srgbClr val="231B1B"/>
                </a:solidFill>
                <a:latin typeface="Manrope" pitchFamily="2" charset="0"/>
                <a:ea typeface="+mn-lt"/>
                <a:cs typeface="Manrope Regular"/>
              </a:rPr>
              <a:t>Expectations keep rising — budgets don’t</a:t>
            </a:r>
          </a:p>
          <a:p>
            <a:pPr marL="0" indent="0" defTabSz="1371600">
              <a:spcBef>
                <a:spcPts val="2100"/>
              </a:spcBef>
              <a:buClr>
                <a:srgbClr val="FF901D"/>
              </a:buClr>
              <a:buNone/>
            </a:pPr>
            <a:r>
              <a:rPr lang="en-US" sz="2400">
                <a:solidFill>
                  <a:srgbClr val="231B1B"/>
                </a:solidFill>
                <a:latin typeface="Manrope" pitchFamily="2" charset="0"/>
                <a:ea typeface="+mn-lt"/>
                <a:cs typeface="Manrope Regular"/>
              </a:rPr>
              <a:t>Agencies are expected to improve </a:t>
            </a:r>
            <a:r>
              <a:rPr lang="en-US" sz="2400" b="1">
                <a:solidFill>
                  <a:srgbClr val="231B1B"/>
                </a:solidFill>
                <a:latin typeface="Manrope" pitchFamily="2" charset="0"/>
                <a:ea typeface="+mn-lt"/>
                <a:cs typeface="Manrope Regular"/>
              </a:rPr>
              <a:t>reliability and equity </a:t>
            </a:r>
            <a:r>
              <a:rPr lang="en-US" sz="2400">
                <a:solidFill>
                  <a:srgbClr val="231B1B"/>
                </a:solidFill>
                <a:latin typeface="Manrope" pitchFamily="2" charset="0"/>
                <a:ea typeface="+mn-lt"/>
                <a:cs typeface="Manrope Regular"/>
              </a:rPr>
              <a:t>with flat or shrinking budgets</a:t>
            </a:r>
          </a:p>
        </p:txBody>
      </p:sp>
      <p:sp>
        <p:nvSpPr>
          <p:cNvPr id="8" name="Text Placeholder 3">
            <a:extLst>
              <a:ext uri="{FF2B5EF4-FFF2-40B4-BE49-F238E27FC236}">
                <a16:creationId xmlns:a16="http://schemas.microsoft.com/office/drawing/2014/main" id="{1E6A337D-3F02-744C-156E-748A2EF2E00A}"/>
              </a:ext>
            </a:extLst>
          </p:cNvPr>
          <p:cNvSpPr txBox="1">
            <a:spLocks/>
          </p:cNvSpPr>
          <p:nvPr/>
        </p:nvSpPr>
        <p:spPr>
          <a:xfrm>
            <a:off x="5183032" y="5139472"/>
            <a:ext cx="3568163" cy="2887778"/>
          </a:xfrm>
          <a:prstGeom prst="rect">
            <a:avLst/>
          </a:prstGeom>
        </p:spPr>
        <p:txBody>
          <a:bodyPr vert="horz" wrap="square" lIns="0" tIns="0" rIns="0" bIns="0" numCol="1" spcCol="914400" rtlCol="0" anchor="t">
            <a:spAutoFit/>
          </a:bodyPr>
          <a:lstStyle>
            <a:lvl1pPr marL="0" indent="0" algn="l" defTabSz="914400" rtl="0" eaLnBrk="1" latinLnBrk="0" hangingPunct="1">
              <a:lnSpc>
                <a:spcPct val="120000"/>
              </a:lnSpc>
              <a:spcBef>
                <a:spcPts val="1400"/>
              </a:spcBef>
              <a:buClr>
                <a:schemeClr val="accent1"/>
              </a:buClr>
              <a:buFont typeface="Wingdings" pitchFamily="2" charset="2"/>
              <a:buNone/>
              <a:tabLst/>
              <a:defRPr sz="20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435293" defTabSz="1371600">
              <a:spcBef>
                <a:spcPts val="2100"/>
              </a:spcBef>
              <a:buClr>
                <a:srgbClr val="FF901D"/>
              </a:buClr>
            </a:pPr>
            <a:r>
              <a:rPr lang="en-US" sz="2400" b="1">
                <a:solidFill>
                  <a:srgbClr val="231B1B"/>
                </a:solidFill>
                <a:latin typeface="Manrope" pitchFamily="2" charset="0"/>
                <a:ea typeface="+mn-lt"/>
                <a:cs typeface="Manrope Regular"/>
              </a:rPr>
              <a:t>Service is fragmented across modes</a:t>
            </a:r>
            <a:endParaRPr lang="en-US" sz="3000" b="1">
              <a:solidFill>
                <a:srgbClr val="231B1B"/>
              </a:solidFill>
              <a:latin typeface="Manrope" pitchFamily="2" charset="0"/>
              <a:cs typeface="Manrope Regular"/>
            </a:endParaRPr>
          </a:p>
          <a:p>
            <a:pPr indent="-435293" defTabSz="1371600">
              <a:spcBef>
                <a:spcPts val="2100"/>
              </a:spcBef>
              <a:buClr>
                <a:srgbClr val="FF901D"/>
              </a:buClr>
            </a:pPr>
            <a:r>
              <a:rPr lang="en-US" sz="2400">
                <a:solidFill>
                  <a:srgbClr val="231B1B"/>
                </a:solidFill>
                <a:latin typeface="Manrope" pitchFamily="2" charset="0"/>
                <a:ea typeface="+mn-lt"/>
                <a:cs typeface="Manrope Regular"/>
              </a:rPr>
              <a:t>Fixed route, on-demand, and paratransit are managed in separate systems</a:t>
            </a:r>
            <a:endParaRPr lang="en-US" sz="3000">
              <a:solidFill>
                <a:srgbClr val="231B1B"/>
              </a:solidFill>
              <a:latin typeface="Manrope" pitchFamily="2" charset="0"/>
            </a:endParaRPr>
          </a:p>
        </p:txBody>
      </p:sp>
      <p:sp>
        <p:nvSpPr>
          <p:cNvPr id="9" name="Text Placeholder 3">
            <a:extLst>
              <a:ext uri="{FF2B5EF4-FFF2-40B4-BE49-F238E27FC236}">
                <a16:creationId xmlns:a16="http://schemas.microsoft.com/office/drawing/2014/main" id="{CCBEB933-FDB4-9DB0-DD96-544072929A25}"/>
              </a:ext>
            </a:extLst>
          </p:cNvPr>
          <p:cNvSpPr txBox="1">
            <a:spLocks/>
          </p:cNvSpPr>
          <p:nvPr/>
        </p:nvSpPr>
        <p:spPr>
          <a:xfrm>
            <a:off x="9675968" y="5139471"/>
            <a:ext cx="3429000" cy="2444580"/>
          </a:xfrm>
          <a:prstGeom prst="rect">
            <a:avLst/>
          </a:prstGeom>
        </p:spPr>
        <p:txBody>
          <a:bodyPr vert="horz" wrap="square" lIns="0" tIns="0" rIns="0" bIns="0" numCol="1" spcCol="914400" rtlCol="0" anchor="t">
            <a:spAutoFit/>
          </a:bodyPr>
          <a:lstStyle>
            <a:lvl1pPr marL="0" indent="0" algn="l" defTabSz="914400" rtl="0" eaLnBrk="1" latinLnBrk="0" hangingPunct="1">
              <a:lnSpc>
                <a:spcPct val="120000"/>
              </a:lnSpc>
              <a:spcBef>
                <a:spcPts val="1400"/>
              </a:spcBef>
              <a:buClr>
                <a:schemeClr val="accent1"/>
              </a:buClr>
              <a:buFont typeface="Wingdings" pitchFamily="2" charset="2"/>
              <a:buNone/>
              <a:tabLst/>
              <a:defRPr sz="20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435293" defTabSz="1371600">
              <a:spcBef>
                <a:spcPts val="2100"/>
              </a:spcBef>
              <a:buClr>
                <a:srgbClr val="FF901D"/>
              </a:buClr>
            </a:pPr>
            <a:r>
              <a:rPr lang="en-US" sz="2400" b="1">
                <a:solidFill>
                  <a:srgbClr val="231B1B"/>
                </a:solidFill>
                <a:latin typeface="Manrope" pitchFamily="2" charset="0"/>
                <a:ea typeface="+mn-lt"/>
                <a:cs typeface="Manrope Regular"/>
              </a:rPr>
              <a:t>Operations don’t move together</a:t>
            </a:r>
          </a:p>
          <a:p>
            <a:pPr defTabSz="1371600">
              <a:spcBef>
                <a:spcPts val="2100"/>
              </a:spcBef>
              <a:buClr>
                <a:srgbClr val="FF901D"/>
              </a:buClr>
            </a:pPr>
            <a:r>
              <a:rPr lang="en-US" sz="2400">
                <a:solidFill>
                  <a:srgbClr val="231B1B"/>
                </a:solidFill>
                <a:latin typeface="Manrope" pitchFamily="2" charset="0"/>
                <a:ea typeface="+mn-lt"/>
                <a:cs typeface="Manrope Regular"/>
              </a:rPr>
              <a:t>Fleet, workforce, and safety decisions aren’t coordinated</a:t>
            </a:r>
            <a:endParaRPr lang="en-US" sz="3000">
              <a:solidFill>
                <a:srgbClr val="231B1B"/>
              </a:solidFill>
              <a:latin typeface="Manrope" pitchFamily="2" charset="0"/>
            </a:endParaRPr>
          </a:p>
        </p:txBody>
      </p:sp>
      <p:sp>
        <p:nvSpPr>
          <p:cNvPr id="10" name="Text Placeholder 3">
            <a:extLst>
              <a:ext uri="{FF2B5EF4-FFF2-40B4-BE49-F238E27FC236}">
                <a16:creationId xmlns:a16="http://schemas.microsoft.com/office/drawing/2014/main" id="{A32B5849-2AAC-B138-713E-37E954E65CBD}"/>
              </a:ext>
            </a:extLst>
          </p:cNvPr>
          <p:cNvSpPr txBox="1">
            <a:spLocks/>
          </p:cNvSpPr>
          <p:nvPr/>
        </p:nvSpPr>
        <p:spPr>
          <a:xfrm>
            <a:off x="14168903" y="5139472"/>
            <a:ext cx="3217577" cy="3330976"/>
          </a:xfrm>
          <a:prstGeom prst="rect">
            <a:avLst/>
          </a:prstGeom>
        </p:spPr>
        <p:txBody>
          <a:bodyPr vert="horz" wrap="square" lIns="0" tIns="0" rIns="0" bIns="0" numCol="1" spcCol="914400" rtlCol="0" anchor="t">
            <a:spAutoFit/>
          </a:bodyPr>
          <a:lstStyle>
            <a:lvl1pPr marL="0" indent="0" algn="l" defTabSz="914400" rtl="0" eaLnBrk="1" latinLnBrk="0" hangingPunct="1">
              <a:lnSpc>
                <a:spcPct val="120000"/>
              </a:lnSpc>
              <a:spcBef>
                <a:spcPts val="1400"/>
              </a:spcBef>
              <a:buClr>
                <a:schemeClr val="accent1"/>
              </a:buClr>
              <a:buFont typeface="Wingdings" pitchFamily="2" charset="2"/>
              <a:buNone/>
              <a:tabLst/>
              <a:defRPr sz="20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435293" defTabSz="1371600">
              <a:spcBef>
                <a:spcPts val="2100"/>
              </a:spcBef>
              <a:buClr>
                <a:srgbClr val="FF901D"/>
              </a:buClr>
            </a:pPr>
            <a:r>
              <a:rPr lang="en-US" sz="2400" b="1">
                <a:solidFill>
                  <a:srgbClr val="231B1B"/>
                </a:solidFill>
                <a:latin typeface="Manrope" pitchFamily="2" charset="0"/>
                <a:ea typeface="+mn-lt"/>
                <a:cs typeface="Manrope Regular"/>
              </a:rPr>
              <a:t>Performance is hard to defend</a:t>
            </a:r>
          </a:p>
          <a:p>
            <a:pPr defTabSz="1371600">
              <a:spcBef>
                <a:spcPts val="2100"/>
              </a:spcBef>
              <a:buClr>
                <a:srgbClr val="FF901D"/>
              </a:buClr>
            </a:pPr>
            <a:r>
              <a:rPr lang="en-US" sz="2400">
                <a:solidFill>
                  <a:srgbClr val="231B1B"/>
                </a:solidFill>
                <a:latin typeface="Manrope" pitchFamily="2" charset="0"/>
                <a:ea typeface="+mn-lt"/>
                <a:cs typeface="Manrope Regular"/>
              </a:rPr>
              <a:t>Leaders struggle to explain </a:t>
            </a:r>
            <a:r>
              <a:rPr lang="en-US" sz="2400" b="1">
                <a:solidFill>
                  <a:srgbClr val="231B1B"/>
                </a:solidFill>
                <a:latin typeface="Manrope" pitchFamily="2" charset="0"/>
                <a:ea typeface="+mn-lt"/>
                <a:cs typeface="Manrope Regular"/>
              </a:rPr>
              <a:t>cost per trip, performance, and outcomes </a:t>
            </a:r>
            <a:r>
              <a:rPr lang="en-US" sz="2400">
                <a:solidFill>
                  <a:srgbClr val="231B1B"/>
                </a:solidFill>
                <a:latin typeface="Manrope" pitchFamily="2" charset="0"/>
                <a:ea typeface="+mn-lt"/>
                <a:cs typeface="Manrope Regular"/>
              </a:rPr>
              <a:t>to boards and funders</a:t>
            </a:r>
          </a:p>
        </p:txBody>
      </p:sp>
      <p:pic>
        <p:nvPicPr>
          <p:cNvPr id="11" name="Picture 10">
            <a:extLst>
              <a:ext uri="{FF2B5EF4-FFF2-40B4-BE49-F238E27FC236}">
                <a16:creationId xmlns:a16="http://schemas.microsoft.com/office/drawing/2014/main" id="{EC30D89A-5D68-CF95-52A0-35C186D2BF9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671673" y="3993846"/>
            <a:ext cx="960120" cy="960120"/>
          </a:xfrm>
          <a:prstGeom prst="rect">
            <a:avLst/>
          </a:prstGeom>
        </p:spPr>
      </p:pic>
      <p:pic>
        <p:nvPicPr>
          <p:cNvPr id="12" name="Picture 11">
            <a:extLst>
              <a:ext uri="{FF2B5EF4-FFF2-40B4-BE49-F238E27FC236}">
                <a16:creationId xmlns:a16="http://schemas.microsoft.com/office/drawing/2014/main" id="{B1FFA34B-B1A8-AA1B-8909-51B29345957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685802" y="3993846"/>
            <a:ext cx="960120" cy="960120"/>
          </a:xfrm>
          <a:prstGeom prst="rect">
            <a:avLst/>
          </a:prstGeom>
        </p:spPr>
      </p:pic>
      <p:pic>
        <p:nvPicPr>
          <p:cNvPr id="13" name="Picture 12">
            <a:extLst>
              <a:ext uri="{FF2B5EF4-FFF2-40B4-BE49-F238E27FC236}">
                <a16:creationId xmlns:a16="http://schemas.microsoft.com/office/drawing/2014/main" id="{EC1001A5-36AE-DDE2-9495-158BF2E63874}"/>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5183031" y="3993846"/>
            <a:ext cx="960120" cy="960120"/>
          </a:xfrm>
          <a:prstGeom prst="rect">
            <a:avLst/>
          </a:prstGeom>
        </p:spPr>
      </p:pic>
      <p:pic>
        <p:nvPicPr>
          <p:cNvPr id="14" name="Picture 13">
            <a:extLst>
              <a:ext uri="{FF2B5EF4-FFF2-40B4-BE49-F238E27FC236}">
                <a16:creationId xmlns:a16="http://schemas.microsoft.com/office/drawing/2014/main" id="{5F410B87-883E-7517-6CA2-7BF9DA73E57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4168903" y="3993846"/>
            <a:ext cx="960120" cy="960120"/>
          </a:xfrm>
          <a:prstGeom prst="rect">
            <a:avLst/>
          </a:prstGeom>
        </p:spPr>
      </p:pic>
      <p:sp>
        <p:nvSpPr>
          <p:cNvPr id="15" name="TextBox 14">
            <a:extLst>
              <a:ext uri="{FF2B5EF4-FFF2-40B4-BE49-F238E27FC236}">
                <a16:creationId xmlns:a16="http://schemas.microsoft.com/office/drawing/2014/main" id="{D0D35214-4DFA-13A2-7DC1-88928E5E234B}"/>
              </a:ext>
            </a:extLst>
          </p:cNvPr>
          <p:cNvSpPr txBox="1"/>
          <p:nvPr/>
        </p:nvSpPr>
        <p:spPr>
          <a:xfrm>
            <a:off x="1636295" y="8463047"/>
            <a:ext cx="15015410" cy="553998"/>
          </a:xfrm>
          <a:prstGeom prst="rect">
            <a:avLst/>
          </a:prstGeom>
          <a:noFill/>
        </p:spPr>
        <p:txBody>
          <a:bodyPr wrap="square" lIns="137160" tIns="68580" rIns="137160" bIns="68580" anchor="t">
            <a:spAutoFit/>
          </a:bodyPr>
          <a:lstStyle/>
          <a:p>
            <a:pPr algn="ctr" defTabSz="1371600"/>
            <a:r>
              <a:rPr lang="en-US" sz="2700" b="1">
                <a:solidFill>
                  <a:srgbClr val="90B361"/>
                </a:solidFill>
                <a:latin typeface="Manrope" pitchFamily="2" charset="0"/>
                <a:ea typeface="+mn-lt"/>
                <a:cs typeface="Manrope Regular"/>
              </a:rPr>
              <a:t>Most agencies aren’t failing — they’re operating in fragments.</a:t>
            </a:r>
            <a:endParaRPr lang="en-US" sz="2700">
              <a:solidFill>
                <a:srgbClr val="90B361"/>
              </a:solidFill>
              <a:latin typeface="Manrope" pitchFamily="2" charset="0"/>
              <a:ea typeface="+mn-lt"/>
              <a:cs typeface="Manrope Regular"/>
            </a:endParaRPr>
          </a:p>
        </p:txBody>
      </p:sp>
    </p:spTree>
    <p:extLst>
      <p:ext uri="{BB962C8B-B14F-4D97-AF65-F5344CB8AC3E}">
        <p14:creationId xmlns:p14="http://schemas.microsoft.com/office/powerpoint/2010/main" val="889788117"/>
      </p:ext>
    </p:extLst>
  </p:cSld>
  <p:clrMapOvr>
    <a:masterClrMapping/>
  </p:clrMapOvr>
  <p:extLst>
    <p:ext uri="{6950BFC3-D8DA-4A85-94F7-54DA5524770B}">
      <p188:commentRel xmlns:p188="http://schemas.microsoft.com/office/powerpoint/2018/8/main" r:id="rId3"/>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B2425-5236-3A00-4E0F-D32747A83D22}"/>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516FA5D6-7253-D141-FEFA-DBC986BCF1D8}"/>
              </a:ext>
            </a:extLst>
          </p:cNvPr>
          <p:cNvGrpSpPr/>
          <p:nvPr/>
        </p:nvGrpSpPr>
        <p:grpSpPr>
          <a:xfrm>
            <a:off x="9164117" y="0"/>
            <a:ext cx="9123884" cy="10287000"/>
            <a:chOff x="6114854" y="0"/>
            <a:chExt cx="6082589" cy="6830643"/>
          </a:xfrm>
        </p:grpSpPr>
        <p:sp>
          <p:nvSpPr>
            <p:cNvPr id="14" name="Rectangle 13">
              <a:extLst>
                <a:ext uri="{FF2B5EF4-FFF2-40B4-BE49-F238E27FC236}">
                  <a16:creationId xmlns:a16="http://schemas.microsoft.com/office/drawing/2014/main" id="{984D3074-B567-8845-1ACD-9EB61511DC0D}"/>
                </a:ext>
              </a:extLst>
            </p:cNvPr>
            <p:cNvSpPr/>
            <p:nvPr userDrawn="1"/>
          </p:nvSpPr>
          <p:spPr>
            <a:xfrm>
              <a:off x="6114854" y="2279860"/>
              <a:ext cx="3048000" cy="228617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pic>
          <p:nvPicPr>
            <p:cNvPr id="15" name="Picture 14">
              <a:extLst>
                <a:ext uri="{FF2B5EF4-FFF2-40B4-BE49-F238E27FC236}">
                  <a16:creationId xmlns:a16="http://schemas.microsoft.com/office/drawing/2014/main" id="{13CE80A9-34F5-949C-081C-EA18F6358825}"/>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5598" r="5598"/>
            <a:stretch/>
          </p:blipFill>
          <p:spPr>
            <a:xfrm>
              <a:off x="6114854" y="0"/>
              <a:ext cx="3048000" cy="2277672"/>
            </a:xfrm>
            <a:prstGeom prst="rect">
              <a:avLst/>
            </a:prstGeom>
          </p:spPr>
        </p:pic>
        <p:pic>
          <p:nvPicPr>
            <p:cNvPr id="16" name="Picture 15">
              <a:extLst>
                <a:ext uri="{FF2B5EF4-FFF2-40B4-BE49-F238E27FC236}">
                  <a16:creationId xmlns:a16="http://schemas.microsoft.com/office/drawing/2014/main" id="{45F4E253-5083-2D64-6428-7A1BB72F9A5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5516" r="5516"/>
            <a:stretch/>
          </p:blipFill>
          <p:spPr>
            <a:xfrm>
              <a:off x="6114854" y="4552970"/>
              <a:ext cx="3048000" cy="2277672"/>
            </a:xfrm>
            <a:prstGeom prst="rect">
              <a:avLst/>
            </a:prstGeom>
          </p:spPr>
        </p:pic>
        <p:sp>
          <p:nvSpPr>
            <p:cNvPr id="17" name="Rectangle 16">
              <a:extLst>
                <a:ext uri="{FF2B5EF4-FFF2-40B4-BE49-F238E27FC236}">
                  <a16:creationId xmlns:a16="http://schemas.microsoft.com/office/drawing/2014/main" id="{139AFBC9-8664-917A-8E3E-08D60598B36B}"/>
                </a:ext>
              </a:extLst>
            </p:cNvPr>
            <p:cNvSpPr/>
            <p:nvPr userDrawn="1"/>
          </p:nvSpPr>
          <p:spPr>
            <a:xfrm>
              <a:off x="9149443" y="4552971"/>
              <a:ext cx="3048000" cy="22776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sp>
          <p:nvSpPr>
            <p:cNvPr id="18" name="Rectangle 17">
              <a:extLst>
                <a:ext uri="{FF2B5EF4-FFF2-40B4-BE49-F238E27FC236}">
                  <a16:creationId xmlns:a16="http://schemas.microsoft.com/office/drawing/2014/main" id="{C2E2EA97-5385-9197-A8F2-EFB8AD1AC292}"/>
                </a:ext>
              </a:extLst>
            </p:cNvPr>
            <p:cNvSpPr/>
            <p:nvPr userDrawn="1"/>
          </p:nvSpPr>
          <p:spPr>
            <a:xfrm>
              <a:off x="9149443" y="0"/>
              <a:ext cx="3048000" cy="228617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pic>
          <p:nvPicPr>
            <p:cNvPr id="19" name="Picture 18">
              <a:extLst>
                <a:ext uri="{FF2B5EF4-FFF2-40B4-BE49-F238E27FC236}">
                  <a16:creationId xmlns:a16="http://schemas.microsoft.com/office/drawing/2014/main" id="{FDB85179-6CB3-0E6F-094D-96E77D957D4F}"/>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5350" r="5350"/>
            <a:stretch/>
          </p:blipFill>
          <p:spPr>
            <a:xfrm>
              <a:off x="9149443" y="2279860"/>
              <a:ext cx="3048000" cy="2277672"/>
            </a:xfrm>
            <a:prstGeom prst="rect">
              <a:avLst/>
            </a:prstGeom>
          </p:spPr>
        </p:pic>
      </p:grpSp>
      <p:sp>
        <p:nvSpPr>
          <p:cNvPr id="20" name="Text Placeholder 15">
            <a:extLst>
              <a:ext uri="{FF2B5EF4-FFF2-40B4-BE49-F238E27FC236}">
                <a16:creationId xmlns:a16="http://schemas.microsoft.com/office/drawing/2014/main" id="{09D0D709-03E6-A40F-9830-ABDDE701D1E0}"/>
              </a:ext>
            </a:extLst>
          </p:cNvPr>
          <p:cNvSpPr txBox="1">
            <a:spLocks/>
          </p:cNvSpPr>
          <p:nvPr/>
        </p:nvSpPr>
        <p:spPr>
          <a:xfrm>
            <a:off x="685799" y="2594208"/>
            <a:ext cx="8478317" cy="2363724"/>
          </a:xfrm>
          <a:prstGeom prst="rect">
            <a:avLst/>
          </a:prstGeom>
        </p:spPr>
        <p:txBody>
          <a:bodyPr vert="horz" lIns="0" tIns="0" rIns="685800" bIns="0" numCol="1" spcCol="914400" rtlCol="0" anchor="b" anchorCtr="0">
            <a:noAutofit/>
          </a:bodyPr>
          <a:lstStyle>
            <a:lvl1pPr marL="0" indent="0" algn="l" defTabSz="914400" rtl="0" eaLnBrk="1" latinLnBrk="0" hangingPunct="1">
              <a:lnSpc>
                <a:spcPct val="120000"/>
              </a:lnSpc>
              <a:spcBef>
                <a:spcPts val="1400"/>
              </a:spcBef>
              <a:buClr>
                <a:schemeClr val="accent1"/>
              </a:buClr>
              <a:buFont typeface="Wingdings" pitchFamily="2" charset="2"/>
              <a:buNone/>
              <a:tabLst/>
              <a:defRPr sz="2800" b="0" i="0" kern="1200" spc="0" baseline="0">
                <a:solidFill>
                  <a:schemeClr val="tx1"/>
                </a:solidFill>
                <a:latin typeface="Manrope Medium" pitchFamily="2" charset="0"/>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1371600">
              <a:lnSpc>
                <a:spcPct val="100000"/>
              </a:lnSpc>
              <a:spcBef>
                <a:spcPts val="2100"/>
              </a:spcBef>
              <a:buClr>
                <a:srgbClr val="FF901D"/>
              </a:buClr>
            </a:pPr>
            <a:r>
              <a:rPr lang="en-US" sz="7200" b="1">
                <a:solidFill>
                  <a:srgbClr val="FF901D"/>
                </a:solidFill>
                <a:latin typeface="Manrope" pitchFamily="2" charset="0"/>
              </a:rPr>
              <a:t>The Problem Isn’t Coverage or Funding — It’s Coordination</a:t>
            </a:r>
          </a:p>
        </p:txBody>
      </p:sp>
      <p:sp>
        <p:nvSpPr>
          <p:cNvPr id="21" name="Text Placeholder 16">
            <a:extLst>
              <a:ext uri="{FF2B5EF4-FFF2-40B4-BE49-F238E27FC236}">
                <a16:creationId xmlns:a16="http://schemas.microsoft.com/office/drawing/2014/main" id="{6542F666-875D-3003-DBDA-7C1AF2620E63}"/>
              </a:ext>
            </a:extLst>
          </p:cNvPr>
          <p:cNvSpPr>
            <a:spLocks noGrp="1"/>
          </p:cNvSpPr>
          <p:nvPr>
            <p:ph type="body" sz="quarter" idx="23"/>
          </p:nvPr>
        </p:nvSpPr>
        <p:spPr>
          <a:xfrm>
            <a:off x="685800" y="5440204"/>
            <a:ext cx="7772400" cy="3263266"/>
          </a:xfrm>
        </p:spPr>
        <p:txBody>
          <a:bodyPr/>
          <a:lstStyle/>
          <a:p>
            <a:pPr marL="435293" indent="-435293">
              <a:lnSpc>
                <a:spcPct val="125000"/>
              </a:lnSpc>
              <a:buFont typeface="Wingdings"/>
              <a:buChar char="§"/>
            </a:pPr>
            <a:r>
              <a:rPr lang="en-US">
                <a:solidFill>
                  <a:srgbClr val="231B1B"/>
                </a:solidFill>
                <a:ea typeface="+mn-lt"/>
                <a:cs typeface="+mn-lt"/>
              </a:rPr>
              <a:t>Expanding service without coordination increases cost and complexity</a:t>
            </a:r>
          </a:p>
          <a:p>
            <a:pPr marL="435293" indent="-435293">
              <a:lnSpc>
                <a:spcPct val="125000"/>
              </a:lnSpc>
              <a:buFont typeface="Wingdings"/>
              <a:buChar char="§"/>
            </a:pPr>
            <a:r>
              <a:rPr lang="en-US">
                <a:solidFill>
                  <a:srgbClr val="231B1B"/>
                </a:solidFill>
                <a:ea typeface="+mn-lt"/>
                <a:cs typeface="+mn-lt"/>
              </a:rPr>
              <a:t>Decisions are made without a shared view of service, fleet readiness, workforce, and safety</a:t>
            </a:r>
          </a:p>
          <a:p>
            <a:pPr marL="435293" indent="-435293">
              <a:lnSpc>
                <a:spcPct val="125000"/>
              </a:lnSpc>
              <a:buFont typeface="Wingdings"/>
              <a:buChar char="§"/>
            </a:pPr>
            <a:r>
              <a:rPr lang="en-US">
                <a:solidFill>
                  <a:srgbClr val="231B1B"/>
                </a:solidFill>
                <a:ea typeface="+mn-lt"/>
                <a:cs typeface="+mn-lt"/>
              </a:rPr>
              <a:t>Issues are discovered </a:t>
            </a:r>
            <a:r>
              <a:rPr lang="en-US" b="1">
                <a:solidFill>
                  <a:srgbClr val="231B1B"/>
                </a:solidFill>
                <a:ea typeface="+mn-lt"/>
                <a:cs typeface="+mn-lt"/>
              </a:rPr>
              <a:t>after</a:t>
            </a:r>
            <a:r>
              <a:rPr lang="en-US">
                <a:solidFill>
                  <a:srgbClr val="231B1B"/>
                </a:solidFill>
                <a:ea typeface="+mn-lt"/>
                <a:cs typeface="+mn-lt"/>
              </a:rPr>
              <a:t> disruption instead of prevented</a:t>
            </a:r>
          </a:p>
        </p:txBody>
      </p:sp>
      <p:sp>
        <p:nvSpPr>
          <p:cNvPr id="24" name="TextBox 23">
            <a:extLst>
              <a:ext uri="{FF2B5EF4-FFF2-40B4-BE49-F238E27FC236}">
                <a16:creationId xmlns:a16="http://schemas.microsoft.com/office/drawing/2014/main" id="{CA5E6E12-81C8-7FE8-1654-DF0A94005201}"/>
              </a:ext>
            </a:extLst>
          </p:cNvPr>
          <p:cNvSpPr txBox="1"/>
          <p:nvPr/>
        </p:nvSpPr>
        <p:spPr>
          <a:xfrm>
            <a:off x="1593361" y="8850227"/>
            <a:ext cx="5957279" cy="507831"/>
          </a:xfrm>
          <a:prstGeom prst="rect">
            <a:avLst/>
          </a:prstGeom>
          <a:noFill/>
        </p:spPr>
        <p:txBody>
          <a:bodyPr wrap="square" lIns="0">
            <a:spAutoFit/>
          </a:bodyPr>
          <a:lstStyle/>
          <a:p>
            <a:pPr algn="ctr" defTabSz="1371600"/>
            <a:r>
              <a:rPr lang="en-US" sz="2700" b="1">
                <a:solidFill>
                  <a:srgbClr val="90B361"/>
                </a:solidFill>
                <a:latin typeface="Manrope" pitchFamily="2" charset="0"/>
                <a:cs typeface="Manrope Regular"/>
              </a:rPr>
              <a:t>Coordination beats expansion.</a:t>
            </a:r>
          </a:p>
        </p:txBody>
      </p:sp>
      <p:pic>
        <p:nvPicPr>
          <p:cNvPr id="25" name="Picture 24">
            <a:extLst>
              <a:ext uri="{FF2B5EF4-FFF2-40B4-BE49-F238E27FC236}">
                <a16:creationId xmlns:a16="http://schemas.microsoft.com/office/drawing/2014/main" id="{8AF442E2-112A-646B-0B69-F3519661E367}"/>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0764317" y="4452942"/>
            <a:ext cx="1371600" cy="1371600"/>
          </a:xfrm>
          <a:prstGeom prst="rect">
            <a:avLst/>
          </a:prstGeom>
        </p:spPr>
      </p:pic>
      <p:pic>
        <p:nvPicPr>
          <p:cNvPr id="26" name="Picture 25">
            <a:extLst>
              <a:ext uri="{FF2B5EF4-FFF2-40B4-BE49-F238E27FC236}">
                <a16:creationId xmlns:a16="http://schemas.microsoft.com/office/drawing/2014/main" id="{BF1D4169-4FD3-DECC-56EA-FA8C3151BC34}"/>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5316200" y="1030943"/>
            <a:ext cx="1371600" cy="1371600"/>
          </a:xfrm>
          <a:prstGeom prst="rect">
            <a:avLst/>
          </a:prstGeom>
        </p:spPr>
      </p:pic>
      <p:pic>
        <p:nvPicPr>
          <p:cNvPr id="27" name="Picture 26">
            <a:extLst>
              <a:ext uri="{FF2B5EF4-FFF2-40B4-BE49-F238E27FC236}">
                <a16:creationId xmlns:a16="http://schemas.microsoft.com/office/drawing/2014/main" id="{FFE676D9-DB4B-7F49-A141-C1D477E795E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15326258" y="7889538"/>
            <a:ext cx="1371600" cy="1371600"/>
          </a:xfrm>
          <a:prstGeom prst="rect">
            <a:avLst/>
          </a:prstGeom>
        </p:spPr>
      </p:pic>
    </p:spTree>
    <p:extLst>
      <p:ext uri="{BB962C8B-B14F-4D97-AF65-F5344CB8AC3E}">
        <p14:creationId xmlns:p14="http://schemas.microsoft.com/office/powerpoint/2010/main" val="21935901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5A23DD-9393-39E7-C58A-F248B0B13CA4}"/>
              </a:ext>
            </a:extLst>
          </p:cNvPr>
          <p:cNvSpPr>
            <a:spLocks noGrp="1"/>
          </p:cNvSpPr>
          <p:nvPr>
            <p:ph type="title"/>
          </p:nvPr>
        </p:nvSpPr>
        <p:spPr>
          <a:xfrm>
            <a:off x="701212" y="2654723"/>
            <a:ext cx="10941440" cy="3552512"/>
          </a:xfrm>
        </p:spPr>
        <p:txBody>
          <a:bodyPr/>
          <a:lstStyle/>
          <a:p>
            <a:r>
              <a:rPr lang="en-US" b="1">
                <a:latin typeface="Manrope"/>
              </a:rPr>
              <a:t>Coordinate Trip Communication for Predictable Service</a:t>
            </a:r>
          </a:p>
        </p:txBody>
      </p:sp>
      <p:sp>
        <p:nvSpPr>
          <p:cNvPr id="2" name="Text Placeholder 9">
            <a:extLst>
              <a:ext uri="{FF2B5EF4-FFF2-40B4-BE49-F238E27FC236}">
                <a16:creationId xmlns:a16="http://schemas.microsoft.com/office/drawing/2014/main" id="{76254528-1268-7FFD-F7C9-7648FD564563}"/>
              </a:ext>
            </a:extLst>
          </p:cNvPr>
          <p:cNvSpPr txBox="1">
            <a:spLocks/>
          </p:cNvSpPr>
          <p:nvPr/>
        </p:nvSpPr>
        <p:spPr>
          <a:xfrm>
            <a:off x="701211" y="6939299"/>
            <a:ext cx="9076149" cy="1268489"/>
          </a:xfrm>
          <a:prstGeom prst="rect">
            <a:avLst/>
          </a:prstGeom>
        </p:spPr>
        <p:txBody>
          <a:bodyPr wrap="square" lIns="0" tIns="0" rIns="0" bIns="0" anchor="t">
            <a:spAutoFit/>
          </a:bodyPr>
          <a:lstStyle>
            <a:lvl1pPr marL="290513" indent="-290513" algn="l" defTabSz="914400" rtl="0" eaLnBrk="1" latinLnBrk="0" hangingPunct="1">
              <a:lnSpc>
                <a:spcPct val="120000"/>
              </a:lnSpc>
              <a:spcBef>
                <a:spcPts val="1400"/>
              </a:spcBef>
              <a:buClr>
                <a:schemeClr val="accent1"/>
              </a:buClr>
              <a:buFont typeface="Wingdings" pitchFamily="2" charset="2"/>
              <a:buChar char="§"/>
              <a:tabLst/>
              <a:defRPr sz="28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371600">
              <a:spcBef>
                <a:spcPts val="2100"/>
              </a:spcBef>
              <a:buClr>
                <a:srgbClr val="FF901D"/>
              </a:buClr>
              <a:buNone/>
            </a:pPr>
            <a:r>
              <a:rPr lang="en-US" sz="3600">
                <a:solidFill>
                  <a:srgbClr val="FEF9F9"/>
                </a:solidFill>
                <a:latin typeface="Manrope Regular"/>
                <a:ea typeface="+mn-lt"/>
                <a:cs typeface="Manrope Regular"/>
              </a:rPr>
              <a:t>Conversational IVA + SMS Enhancements / for Trip Management</a:t>
            </a:r>
            <a:endParaRPr lang="en-US" sz="4200">
              <a:solidFill>
                <a:srgbClr val="FEF9F9"/>
              </a:solidFill>
              <a:latin typeface="Manrope Regular"/>
            </a:endParaRPr>
          </a:p>
        </p:txBody>
      </p:sp>
    </p:spTree>
    <p:extLst>
      <p:ext uri="{BB962C8B-B14F-4D97-AF65-F5344CB8AC3E}">
        <p14:creationId xmlns:p14="http://schemas.microsoft.com/office/powerpoint/2010/main" val="6418642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14A7C-F19B-5C75-F557-6AACE2BAAFBE}"/>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299655E2-445B-43E5-FEE1-74EC3B11B8B7}"/>
              </a:ext>
            </a:extLst>
          </p:cNvPr>
          <p:cNvSpPr>
            <a:spLocks noGrp="1"/>
          </p:cNvSpPr>
          <p:nvPr>
            <p:ph type="body" sz="quarter" idx="14"/>
          </p:nvPr>
        </p:nvSpPr>
        <p:spPr>
          <a:xfrm>
            <a:off x="629586" y="3299471"/>
            <a:ext cx="16916400" cy="641042"/>
          </a:xfrm>
        </p:spPr>
        <p:txBody>
          <a:bodyPr vert="horz" lIns="0" tIns="0" rIns="0" bIns="0" numCol="1" spcCol="914400" rtlCol="0" anchor="t">
            <a:spAutoFit/>
          </a:bodyPr>
          <a:lstStyle/>
          <a:p>
            <a:r>
              <a:rPr lang="en-US"/>
              <a:t>IVA stands for Intelligent Voice Agent </a:t>
            </a:r>
          </a:p>
        </p:txBody>
      </p:sp>
      <p:sp>
        <p:nvSpPr>
          <p:cNvPr id="12" name="Title 1">
            <a:extLst>
              <a:ext uri="{FF2B5EF4-FFF2-40B4-BE49-F238E27FC236}">
                <a16:creationId xmlns:a16="http://schemas.microsoft.com/office/drawing/2014/main" id="{CA8C2294-87F5-8A31-5D86-0009C7BA2249}"/>
              </a:ext>
            </a:extLst>
          </p:cNvPr>
          <p:cNvSpPr txBox="1">
            <a:spLocks/>
          </p:cNvSpPr>
          <p:nvPr/>
        </p:nvSpPr>
        <p:spPr>
          <a:xfrm>
            <a:off x="627713" y="732181"/>
            <a:ext cx="17827052" cy="1661993"/>
          </a:xfrm>
          <a:prstGeom prst="rect">
            <a:avLst/>
          </a:prstGeom>
        </p:spPr>
        <p:txBody>
          <a:bodyPr vert="horz" wrap="square" lIns="0" tIns="0" rIns="0" bIns="0" rtlCol="0" anchor="t" anchorCtr="0">
            <a:spAutoFit/>
          </a:bodyPr>
          <a:lstStyle>
            <a:lvl1pPr algn="l" defTabSz="914400" rtl="0" eaLnBrk="1" latinLnBrk="0" hangingPunct="1">
              <a:lnSpc>
                <a:spcPct val="100000"/>
              </a:lnSpc>
              <a:spcBef>
                <a:spcPct val="0"/>
              </a:spcBef>
              <a:buNone/>
              <a:defRPr sz="4800" b="0" i="0" kern="1200">
                <a:solidFill>
                  <a:schemeClr val="accent1"/>
                </a:solidFill>
                <a:latin typeface="+mj-lt"/>
                <a:ea typeface="+mj-ea"/>
                <a:cs typeface="+mj-cs"/>
              </a:defRPr>
            </a:lvl1pPr>
          </a:lstStyle>
          <a:p>
            <a:pPr defTabSz="1371600"/>
            <a:r>
              <a:rPr lang="en-US" sz="5400" b="1">
                <a:solidFill>
                  <a:srgbClr val="FF901D"/>
                </a:solidFill>
                <a:latin typeface="Manrope" pitchFamily="2" charset="0"/>
              </a:rPr>
              <a:t>Meet IVA: Your Always-On, AI-Powered Call Center Assistant</a:t>
            </a:r>
          </a:p>
        </p:txBody>
      </p:sp>
      <p:sp>
        <p:nvSpPr>
          <p:cNvPr id="23" name="Text Placeholder 2">
            <a:extLst>
              <a:ext uri="{FF2B5EF4-FFF2-40B4-BE49-F238E27FC236}">
                <a16:creationId xmlns:a16="http://schemas.microsoft.com/office/drawing/2014/main" id="{F5439DE5-94DA-32C0-3982-437D97B6A285}"/>
              </a:ext>
            </a:extLst>
          </p:cNvPr>
          <p:cNvSpPr txBox="1">
            <a:spLocks/>
          </p:cNvSpPr>
          <p:nvPr/>
        </p:nvSpPr>
        <p:spPr>
          <a:xfrm>
            <a:off x="627714" y="4808827"/>
            <a:ext cx="9610569" cy="5461310"/>
          </a:xfrm>
          <a:prstGeom prst="rect">
            <a:avLst/>
          </a:prstGeom>
        </p:spPr>
        <p:txBody>
          <a:bodyPr vert="horz" lIns="0" tIns="0" rIns="0" bIns="0" numCol="1" spcCol="914400" rtlCol="0" anchor="t">
            <a:normAutofit/>
          </a:bodyPr>
          <a:lstStyle>
            <a:lvl1pPr marL="0" indent="0" algn="l" defTabSz="914400" rtl="0" eaLnBrk="1" latinLnBrk="0" hangingPunct="1">
              <a:lnSpc>
                <a:spcPct val="125000"/>
              </a:lnSpc>
              <a:spcBef>
                <a:spcPts val="1400"/>
              </a:spcBef>
              <a:buClr>
                <a:schemeClr val="accent1"/>
              </a:buClr>
              <a:buFont typeface="Wingdings" pitchFamily="2" charset="2"/>
              <a:buNone/>
              <a:tabLst>
                <a:tab pos="2393950" algn="l"/>
              </a:tabLst>
              <a:defRPr sz="2400" b="0" i="0" kern="1200" spc="0" baseline="0">
                <a:solidFill>
                  <a:schemeClr val="tx1"/>
                </a:solidFill>
                <a:latin typeface="Manrope Medium" pitchFamily="2" charset="0"/>
                <a:ea typeface="+mn-ea"/>
                <a:cs typeface="+mn-cs"/>
              </a:defRPr>
            </a:lvl1pPr>
            <a:lvl2pPr marL="457200" indent="0" algn="l" defTabSz="914400" rtl="0" eaLnBrk="1" latinLnBrk="0" hangingPunct="1">
              <a:lnSpc>
                <a:spcPct val="125000"/>
              </a:lnSpc>
              <a:spcBef>
                <a:spcPts val="1200"/>
              </a:spcBef>
              <a:buClr>
                <a:schemeClr val="accent1"/>
              </a:buClr>
              <a:buFont typeface="Wingdings" pitchFamily="2" charset="2"/>
              <a:buNone/>
              <a:tabLst/>
              <a:defRPr sz="2400" kern="1200" spc="0" baseline="0">
                <a:solidFill>
                  <a:schemeClr val="tx1"/>
                </a:solidFill>
                <a:latin typeface="+mn-lt"/>
                <a:ea typeface="+mn-ea"/>
                <a:cs typeface="+mn-cs"/>
              </a:defRPr>
            </a:lvl2pPr>
            <a:lvl3pPr marL="1095375" indent="-180975" algn="l" defTabSz="914400" rtl="0" eaLnBrk="1" latinLnBrk="0" hangingPunct="1">
              <a:lnSpc>
                <a:spcPct val="125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1371600">
              <a:spcBef>
                <a:spcPts val="2100"/>
              </a:spcBef>
              <a:buClr>
                <a:srgbClr val="FF901D"/>
              </a:buClr>
              <a:tabLst>
                <a:tab pos="3590925" algn="l"/>
              </a:tabLst>
            </a:pPr>
            <a:r>
              <a:rPr lang="en-US" sz="3600">
                <a:solidFill>
                  <a:srgbClr val="231B1B"/>
                </a:solidFill>
                <a:ea typeface="+mn-lt"/>
                <a:cs typeface="Manrope Regular"/>
              </a:rPr>
              <a:t>It is an AI-powered solution that automates rider communication — handling common calls like trip status and cancellations through natural, human-like conversations.</a:t>
            </a:r>
            <a:endParaRPr lang="en-US" sz="3600">
              <a:solidFill>
                <a:srgbClr val="231B1B"/>
              </a:solidFill>
            </a:endParaRPr>
          </a:p>
        </p:txBody>
      </p:sp>
      <p:pic>
        <p:nvPicPr>
          <p:cNvPr id="26" name="Picture 25" descr="A hand holding a phone&#10;&#10;AI-generated content may be incorrect.">
            <a:extLst>
              <a:ext uri="{FF2B5EF4-FFF2-40B4-BE49-F238E27FC236}">
                <a16:creationId xmlns:a16="http://schemas.microsoft.com/office/drawing/2014/main" id="{2A9FC716-F11A-9734-1EDF-0BBC979B23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0399441" y="4563138"/>
            <a:ext cx="2874662" cy="3508131"/>
          </a:xfrm>
          <a:prstGeom prst="rect">
            <a:avLst/>
          </a:prstGeom>
        </p:spPr>
      </p:pic>
      <p:sp>
        <p:nvSpPr>
          <p:cNvPr id="28" name="TextBox 27">
            <a:extLst>
              <a:ext uri="{FF2B5EF4-FFF2-40B4-BE49-F238E27FC236}">
                <a16:creationId xmlns:a16="http://schemas.microsoft.com/office/drawing/2014/main" id="{198F2D9B-CF8E-D636-D140-A515387DF0C3}"/>
              </a:ext>
            </a:extLst>
          </p:cNvPr>
          <p:cNvSpPr txBox="1"/>
          <p:nvPr/>
        </p:nvSpPr>
        <p:spPr>
          <a:xfrm>
            <a:off x="11400672" y="6318595"/>
            <a:ext cx="1481646" cy="923330"/>
          </a:xfrm>
          <a:prstGeom prst="rect">
            <a:avLst/>
          </a:prstGeom>
          <a:noFill/>
        </p:spPr>
        <p:txBody>
          <a:bodyPr wrap="square">
            <a:spAutoFit/>
          </a:bodyPr>
          <a:lstStyle/>
          <a:p>
            <a:pPr algn="ctr" defTabSz="1371600"/>
            <a:r>
              <a:rPr lang="en-US">
                <a:solidFill>
                  <a:srgbClr val="FEF9F9"/>
                </a:solidFill>
                <a:latin typeface="Manrope" pitchFamily="2" charset="0"/>
              </a:rPr>
              <a:t>Press 1 for…</a:t>
            </a:r>
          </a:p>
          <a:p>
            <a:pPr algn="ctr" defTabSz="1371600"/>
            <a:r>
              <a:rPr lang="en-US">
                <a:solidFill>
                  <a:srgbClr val="FEF9F9"/>
                </a:solidFill>
                <a:latin typeface="Manrope" pitchFamily="2" charset="0"/>
              </a:rPr>
              <a:t>frustration</a:t>
            </a:r>
          </a:p>
        </p:txBody>
      </p:sp>
      <p:pic>
        <p:nvPicPr>
          <p:cNvPr id="30" name="Picture 29" descr="A phone with a person and speech bubble&#10;&#10;AI-generated content may be incorrect.">
            <a:extLst>
              <a:ext uri="{FF2B5EF4-FFF2-40B4-BE49-F238E27FC236}">
                <a16:creationId xmlns:a16="http://schemas.microsoft.com/office/drawing/2014/main" id="{9F21CEC5-B6A8-0E70-8B57-24E8F678A14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3865183" y="2742509"/>
            <a:ext cx="3778095" cy="4203720"/>
          </a:xfrm>
          <a:prstGeom prst="rect">
            <a:avLst/>
          </a:prstGeom>
        </p:spPr>
      </p:pic>
      <p:pic>
        <p:nvPicPr>
          <p:cNvPr id="32" name="Picture 31" descr="A blue dotted line on a black background&#10;&#10;AI-generated content may be incorrect.">
            <a:extLst>
              <a:ext uri="{FF2B5EF4-FFF2-40B4-BE49-F238E27FC236}">
                <a16:creationId xmlns:a16="http://schemas.microsoft.com/office/drawing/2014/main" id="{DFEB7F11-8CC9-001F-9846-BDE3757715F8}"/>
              </a:ext>
            </a:extLst>
          </p:cNvPr>
          <p:cNvPicPr>
            <a:picLocks noChangeAspect="1"/>
          </p:cNvPicPr>
          <p:nvPr/>
        </p:nvPicPr>
        <p:blipFill>
          <a:blip r:embed="rId4">
            <a:grayscl/>
          </a:blip>
          <a:stretch>
            <a:fillRect/>
          </a:stretch>
        </p:blipFill>
        <p:spPr>
          <a:xfrm rot="2068410" flipH="1" flipV="1">
            <a:off x="12795342" y="2855168"/>
            <a:ext cx="969606" cy="1830267"/>
          </a:xfrm>
          <a:prstGeom prst="rect">
            <a:avLst/>
          </a:prstGeom>
        </p:spPr>
      </p:pic>
      <p:sp>
        <p:nvSpPr>
          <p:cNvPr id="34" name="Oval 33">
            <a:extLst>
              <a:ext uri="{FF2B5EF4-FFF2-40B4-BE49-F238E27FC236}">
                <a16:creationId xmlns:a16="http://schemas.microsoft.com/office/drawing/2014/main" id="{3D315180-7519-3954-FD3F-C6D38F614D5D}"/>
              </a:ext>
            </a:extLst>
          </p:cNvPr>
          <p:cNvSpPr/>
          <p:nvPr/>
        </p:nvSpPr>
        <p:spPr>
          <a:xfrm>
            <a:off x="11712462" y="5303760"/>
            <a:ext cx="657225" cy="657225"/>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r>
              <a:rPr lang="en-US" sz="2700" b="1">
                <a:solidFill>
                  <a:srgbClr val="3C3737"/>
                </a:solidFill>
                <a:latin typeface="Manrope" pitchFamily="2" charset="0"/>
              </a:rPr>
              <a:t>1</a:t>
            </a:r>
          </a:p>
        </p:txBody>
      </p:sp>
      <p:sp>
        <p:nvSpPr>
          <p:cNvPr id="36" name="TextBox 35">
            <a:extLst>
              <a:ext uri="{FF2B5EF4-FFF2-40B4-BE49-F238E27FC236}">
                <a16:creationId xmlns:a16="http://schemas.microsoft.com/office/drawing/2014/main" id="{1D1A67E4-4269-50D5-6CE5-654B2002C520}"/>
              </a:ext>
            </a:extLst>
          </p:cNvPr>
          <p:cNvSpPr txBox="1"/>
          <p:nvPr/>
        </p:nvSpPr>
        <p:spPr>
          <a:xfrm>
            <a:off x="14484067" y="5305123"/>
            <a:ext cx="2533184" cy="646331"/>
          </a:xfrm>
          <a:prstGeom prst="rect">
            <a:avLst/>
          </a:prstGeom>
          <a:noFill/>
        </p:spPr>
        <p:txBody>
          <a:bodyPr wrap="square">
            <a:spAutoFit/>
          </a:bodyPr>
          <a:lstStyle/>
          <a:p>
            <a:pPr algn="ctr" defTabSz="1371600"/>
            <a:r>
              <a:rPr lang="en-US">
                <a:solidFill>
                  <a:srgbClr val="FEF9F9"/>
                </a:solidFill>
                <a:latin typeface="Manrope" pitchFamily="2" charset="0"/>
              </a:rPr>
              <a:t>Natural, human conversation, 24/7</a:t>
            </a:r>
          </a:p>
        </p:txBody>
      </p:sp>
    </p:spTree>
    <p:extLst>
      <p:ext uri="{BB962C8B-B14F-4D97-AF65-F5344CB8AC3E}">
        <p14:creationId xmlns:p14="http://schemas.microsoft.com/office/powerpoint/2010/main" val="36518286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41F06-842E-057E-E97A-9DDC7BB8909A}"/>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BEF7164A-D896-17FD-EDE1-9560F8FEA38E}"/>
              </a:ext>
            </a:extLst>
          </p:cNvPr>
          <p:cNvSpPr>
            <a:spLocks noGrp="1"/>
          </p:cNvSpPr>
          <p:nvPr>
            <p:ph type="title"/>
          </p:nvPr>
        </p:nvSpPr>
        <p:spPr>
          <a:xfrm>
            <a:off x="687626" y="662654"/>
            <a:ext cx="12226991" cy="1661993"/>
          </a:xfrm>
        </p:spPr>
        <p:txBody>
          <a:bodyPr/>
          <a:lstStyle/>
          <a:p>
            <a:r>
              <a:rPr lang="en-US" sz="5400" b="1">
                <a:latin typeface="Manrope" pitchFamily="2" charset="0"/>
              </a:rPr>
              <a:t>Rider Frustration, Staff Burnout, and Dropped Calls — Solved.</a:t>
            </a:r>
          </a:p>
        </p:txBody>
      </p:sp>
      <p:sp>
        <p:nvSpPr>
          <p:cNvPr id="8" name="Text Placeholder 2">
            <a:extLst>
              <a:ext uri="{FF2B5EF4-FFF2-40B4-BE49-F238E27FC236}">
                <a16:creationId xmlns:a16="http://schemas.microsoft.com/office/drawing/2014/main" id="{A7C8A856-6317-F580-822A-73ACFDBBDB58}"/>
              </a:ext>
            </a:extLst>
          </p:cNvPr>
          <p:cNvSpPr txBox="1">
            <a:spLocks/>
          </p:cNvSpPr>
          <p:nvPr/>
        </p:nvSpPr>
        <p:spPr>
          <a:xfrm>
            <a:off x="11362477" y="5827420"/>
            <a:ext cx="7541975" cy="5461310"/>
          </a:xfrm>
          <a:prstGeom prst="rect">
            <a:avLst/>
          </a:prstGeom>
        </p:spPr>
        <p:txBody>
          <a:bodyPr vert="horz" lIns="0" tIns="0" rIns="0" bIns="0" numCol="1" spcCol="914400" rtlCol="0" anchor="t">
            <a:normAutofit/>
          </a:bodyPr>
          <a:lstStyle>
            <a:lvl1pPr marL="0" indent="0" algn="l" defTabSz="914400" rtl="0" eaLnBrk="1" latinLnBrk="0" hangingPunct="1">
              <a:lnSpc>
                <a:spcPct val="125000"/>
              </a:lnSpc>
              <a:spcBef>
                <a:spcPts val="1400"/>
              </a:spcBef>
              <a:buClr>
                <a:schemeClr val="accent1"/>
              </a:buClr>
              <a:buFont typeface="Wingdings" pitchFamily="2" charset="2"/>
              <a:buNone/>
              <a:tabLst>
                <a:tab pos="2393950" algn="l"/>
              </a:tabLst>
              <a:defRPr sz="2400" b="0" i="0" kern="1200" spc="0" baseline="0">
                <a:solidFill>
                  <a:schemeClr val="tx1"/>
                </a:solidFill>
                <a:latin typeface="Manrope Medium" pitchFamily="2" charset="0"/>
                <a:ea typeface="+mn-ea"/>
                <a:cs typeface="+mn-cs"/>
              </a:defRPr>
            </a:lvl1pPr>
            <a:lvl2pPr marL="457200" indent="0" algn="l" defTabSz="914400" rtl="0" eaLnBrk="1" latinLnBrk="0" hangingPunct="1">
              <a:lnSpc>
                <a:spcPct val="125000"/>
              </a:lnSpc>
              <a:spcBef>
                <a:spcPts val="1200"/>
              </a:spcBef>
              <a:buClr>
                <a:schemeClr val="accent1"/>
              </a:buClr>
              <a:buFont typeface="Wingdings" pitchFamily="2" charset="2"/>
              <a:buNone/>
              <a:tabLst/>
              <a:defRPr sz="2400" kern="1200" spc="0" baseline="0">
                <a:solidFill>
                  <a:schemeClr val="tx1"/>
                </a:solidFill>
                <a:latin typeface="+mn-lt"/>
                <a:ea typeface="+mn-ea"/>
                <a:cs typeface="+mn-cs"/>
              </a:defRPr>
            </a:lvl2pPr>
            <a:lvl3pPr marL="1095375" indent="-180975" algn="l" defTabSz="914400" rtl="0" eaLnBrk="1" latinLnBrk="0" hangingPunct="1">
              <a:lnSpc>
                <a:spcPct val="125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defTabSz="1371600">
              <a:spcBef>
                <a:spcPts val="2100"/>
              </a:spcBef>
              <a:buClr>
                <a:srgbClr val="FF901D"/>
              </a:buClr>
              <a:buFont typeface="Arial" pitchFamily="2" charset="2"/>
              <a:buChar char="•"/>
              <a:tabLst>
                <a:tab pos="3590925" algn="l"/>
              </a:tabLst>
            </a:pPr>
            <a:endParaRPr lang="en-US" sz="3600">
              <a:solidFill>
                <a:srgbClr val="231B1B"/>
              </a:solidFill>
              <a:latin typeface="Manrope Medium"/>
            </a:endParaRPr>
          </a:p>
        </p:txBody>
      </p:sp>
      <p:pic>
        <p:nvPicPr>
          <p:cNvPr id="3" name="Picture 2" descr="A screenshot of a message&#10;&#10;AI-generated content may be incorrect.">
            <a:extLst>
              <a:ext uri="{FF2B5EF4-FFF2-40B4-BE49-F238E27FC236}">
                <a16:creationId xmlns:a16="http://schemas.microsoft.com/office/drawing/2014/main" id="{C4E7884F-B888-BCF0-5800-B1D12E4BAD5C}"/>
              </a:ext>
            </a:extLst>
          </p:cNvPr>
          <p:cNvPicPr>
            <a:picLocks noChangeAspect="1"/>
          </p:cNvPicPr>
          <p:nvPr/>
        </p:nvPicPr>
        <p:blipFill>
          <a:blip r:embed="rId4"/>
          <a:stretch>
            <a:fillRect/>
          </a:stretch>
        </p:blipFill>
        <p:spPr>
          <a:xfrm>
            <a:off x="9243390" y="2629121"/>
            <a:ext cx="9044610" cy="6254250"/>
          </a:xfrm>
          <a:prstGeom prst="rect">
            <a:avLst/>
          </a:prstGeom>
        </p:spPr>
      </p:pic>
      <p:sp>
        <p:nvSpPr>
          <p:cNvPr id="4" name="Text Placeholder 3">
            <a:extLst>
              <a:ext uri="{FF2B5EF4-FFF2-40B4-BE49-F238E27FC236}">
                <a16:creationId xmlns:a16="http://schemas.microsoft.com/office/drawing/2014/main" id="{D99E7BE9-6DCE-7A6B-6091-F1CC1927BE25}"/>
              </a:ext>
            </a:extLst>
          </p:cNvPr>
          <p:cNvSpPr txBox="1">
            <a:spLocks/>
          </p:cNvSpPr>
          <p:nvPr/>
        </p:nvSpPr>
        <p:spPr>
          <a:xfrm>
            <a:off x="2248591" y="3355086"/>
            <a:ext cx="5410439" cy="1520609"/>
          </a:xfrm>
          <a:prstGeom prst="rect">
            <a:avLst/>
          </a:prstGeom>
        </p:spPr>
        <p:txBody>
          <a:bodyPr vert="horz" wrap="square" lIns="0" tIns="0" rIns="0" bIns="0" numCol="1" spcCol="914400" rtlCol="0" anchor="t">
            <a:spAutoFit/>
          </a:bodyPr>
          <a:lstStyle>
            <a:lvl1pPr marL="290513" indent="-290513" algn="l" defTabSz="914400" rtl="0" eaLnBrk="1" latinLnBrk="0" hangingPunct="1">
              <a:lnSpc>
                <a:spcPct val="120000"/>
              </a:lnSpc>
              <a:spcBef>
                <a:spcPts val="1400"/>
              </a:spcBef>
              <a:buClr>
                <a:schemeClr val="accent1"/>
              </a:buClr>
              <a:buFont typeface="Wingdings" pitchFamily="2" charset="2"/>
              <a:buChar char="§"/>
              <a:tabLst/>
              <a:defRPr sz="28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7" indent="0" defTabSz="1371600">
              <a:spcBef>
                <a:spcPts val="2100"/>
              </a:spcBef>
              <a:buClr>
                <a:srgbClr val="FF901D"/>
              </a:buClr>
              <a:buNone/>
            </a:pPr>
            <a:r>
              <a:rPr lang="en-US" sz="2400" b="1">
                <a:solidFill>
                  <a:srgbClr val="FF901D"/>
                </a:solidFill>
                <a:latin typeface="Manrope" pitchFamily="2" charset="0"/>
                <a:ea typeface="+mn-lt"/>
                <a:cs typeface="Manrope Regular"/>
              </a:rPr>
              <a:t>High call volumes, long hold times, limited staff, high rider frustration. </a:t>
            </a:r>
            <a:r>
              <a:rPr lang="en-US" sz="1800">
                <a:solidFill>
                  <a:srgbClr val="231B1B"/>
                </a:solidFill>
                <a:latin typeface="Manrope" pitchFamily="2" charset="0"/>
                <a:ea typeface="+mn-lt"/>
                <a:cs typeface="Manrope Regular"/>
              </a:rPr>
              <a:t>Agencies report up to 500 dropped calls per month and 40-minute waits during peak hours.</a:t>
            </a:r>
          </a:p>
        </p:txBody>
      </p:sp>
      <p:sp>
        <p:nvSpPr>
          <p:cNvPr id="5" name="Text Placeholder 3">
            <a:extLst>
              <a:ext uri="{FF2B5EF4-FFF2-40B4-BE49-F238E27FC236}">
                <a16:creationId xmlns:a16="http://schemas.microsoft.com/office/drawing/2014/main" id="{2529ABA7-3887-7506-3202-4E6785E6BB25}"/>
              </a:ext>
            </a:extLst>
          </p:cNvPr>
          <p:cNvSpPr txBox="1">
            <a:spLocks/>
          </p:cNvSpPr>
          <p:nvPr/>
        </p:nvSpPr>
        <p:spPr>
          <a:xfrm>
            <a:off x="2310592" y="6246398"/>
            <a:ext cx="5410439" cy="2185406"/>
          </a:xfrm>
          <a:prstGeom prst="rect">
            <a:avLst/>
          </a:prstGeom>
        </p:spPr>
        <p:txBody>
          <a:bodyPr vert="horz" wrap="square" lIns="0" tIns="0" rIns="0" bIns="0" numCol="1" spcCol="914400" rtlCol="0" anchor="t">
            <a:spAutoFit/>
          </a:bodyPr>
          <a:lstStyle>
            <a:lvl1pPr marL="290513" indent="-290513" algn="l" defTabSz="914400" rtl="0" eaLnBrk="1" latinLnBrk="0" hangingPunct="1">
              <a:lnSpc>
                <a:spcPct val="120000"/>
              </a:lnSpc>
              <a:spcBef>
                <a:spcPts val="1400"/>
              </a:spcBef>
              <a:buClr>
                <a:schemeClr val="accent1"/>
              </a:buClr>
              <a:buFont typeface="Wingdings" pitchFamily="2" charset="2"/>
              <a:buChar char="§"/>
              <a:tabLst/>
              <a:defRPr sz="28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7" indent="0" defTabSz="1371600">
              <a:spcBef>
                <a:spcPts val="2100"/>
              </a:spcBef>
              <a:buClr>
                <a:srgbClr val="FF901D"/>
              </a:buClr>
              <a:buNone/>
            </a:pPr>
            <a:r>
              <a:rPr lang="en-US" sz="2400" b="1">
                <a:solidFill>
                  <a:srgbClr val="FF901D"/>
                </a:solidFill>
                <a:latin typeface="Manrope" pitchFamily="2" charset="0"/>
                <a:ea typeface="+mn-lt"/>
                <a:cs typeface="Manrope Regular"/>
              </a:rPr>
              <a:t>No more – “Press one for X”... natural flow with real time resolution.</a:t>
            </a:r>
            <a:br>
              <a:rPr lang="en-US" sz="2400" b="1">
                <a:solidFill>
                  <a:srgbClr val="FF901D"/>
                </a:solidFill>
                <a:latin typeface="Manrope" pitchFamily="2" charset="0"/>
                <a:ea typeface="+mn-lt"/>
                <a:cs typeface="Manrope Regular"/>
              </a:rPr>
            </a:br>
            <a:r>
              <a:rPr lang="en-US" sz="1800">
                <a:solidFill>
                  <a:srgbClr val="231B1B"/>
                </a:solidFill>
                <a:latin typeface="Manrope" pitchFamily="2" charset="0"/>
                <a:ea typeface="+mn-lt"/>
                <a:cs typeface="Manrope Regular"/>
              </a:rPr>
              <a:t>We are giving riders a resolution with natural conversations – improving accessibility, efficiency, and rider satisfaction while lowering operational costs.</a:t>
            </a:r>
          </a:p>
        </p:txBody>
      </p:sp>
      <p:sp>
        <p:nvSpPr>
          <p:cNvPr id="7" name="Oval 6">
            <a:extLst>
              <a:ext uri="{FF2B5EF4-FFF2-40B4-BE49-F238E27FC236}">
                <a16:creationId xmlns:a16="http://schemas.microsoft.com/office/drawing/2014/main" id="{FC70FA33-D016-43C4-2A03-9E60DEA4E859}"/>
              </a:ext>
            </a:extLst>
          </p:cNvPr>
          <p:cNvSpPr>
            <a:spLocks/>
          </p:cNvSpPr>
          <p:nvPr/>
        </p:nvSpPr>
        <p:spPr>
          <a:xfrm>
            <a:off x="269693" y="3355086"/>
            <a:ext cx="1645920" cy="1645920"/>
          </a:xfrm>
          <a:prstGeom prst="ellipse">
            <a:avLst/>
          </a:prstGeom>
          <a:gradFill>
            <a:gsLst>
              <a:gs pos="0">
                <a:schemeClr val="accent3"/>
              </a:gs>
              <a:gs pos="100000">
                <a:schemeClr val="accent1"/>
              </a:gs>
            </a:gsLst>
            <a:lin ang="81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sp>
        <p:nvSpPr>
          <p:cNvPr id="10" name="TextBox 9">
            <a:extLst>
              <a:ext uri="{FF2B5EF4-FFF2-40B4-BE49-F238E27FC236}">
                <a16:creationId xmlns:a16="http://schemas.microsoft.com/office/drawing/2014/main" id="{BE27854B-D2D1-6C8B-8846-4154371C183B}"/>
              </a:ext>
            </a:extLst>
          </p:cNvPr>
          <p:cNvSpPr txBox="1"/>
          <p:nvPr/>
        </p:nvSpPr>
        <p:spPr>
          <a:xfrm>
            <a:off x="230234" y="3924131"/>
            <a:ext cx="1724837" cy="461665"/>
          </a:xfrm>
          <a:prstGeom prst="rect">
            <a:avLst/>
          </a:prstGeom>
          <a:noFill/>
        </p:spPr>
        <p:txBody>
          <a:bodyPr wrap="square">
            <a:spAutoFit/>
          </a:bodyPr>
          <a:lstStyle/>
          <a:p>
            <a:pPr marL="435293" indent="-435293" algn="ctr" defTabSz="1371600"/>
            <a:r>
              <a:rPr lang="en-US" sz="2400" b="1">
                <a:solidFill>
                  <a:srgbClr val="3C3737"/>
                </a:solidFill>
                <a:latin typeface="Manrope" pitchFamily="2" charset="0"/>
                <a:ea typeface="+mn-lt"/>
                <a:cs typeface="Manrope Regular"/>
              </a:rPr>
              <a:t>Before</a:t>
            </a:r>
          </a:p>
        </p:txBody>
      </p:sp>
      <p:sp>
        <p:nvSpPr>
          <p:cNvPr id="11" name="Oval 10">
            <a:extLst>
              <a:ext uri="{FF2B5EF4-FFF2-40B4-BE49-F238E27FC236}">
                <a16:creationId xmlns:a16="http://schemas.microsoft.com/office/drawing/2014/main" id="{A97B4C80-18CC-8DAA-C0D5-A36D65D7574C}"/>
              </a:ext>
            </a:extLst>
          </p:cNvPr>
          <p:cNvSpPr>
            <a:spLocks/>
          </p:cNvSpPr>
          <p:nvPr/>
        </p:nvSpPr>
        <p:spPr>
          <a:xfrm>
            <a:off x="269693" y="6179018"/>
            <a:ext cx="1645920" cy="1645920"/>
          </a:xfrm>
          <a:prstGeom prst="ellipse">
            <a:avLst/>
          </a:prstGeom>
          <a:noFill/>
          <a:ln w="25400">
            <a:gradFill>
              <a:gsLst>
                <a:gs pos="0">
                  <a:schemeClr val="accent3"/>
                </a:gs>
                <a:gs pos="100000">
                  <a:schemeClr val="accent1"/>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400" b="1">
              <a:solidFill>
                <a:srgbClr val="3C3737"/>
              </a:solidFill>
              <a:latin typeface="Manrope" pitchFamily="2" charset="0"/>
            </a:endParaRPr>
          </a:p>
        </p:txBody>
      </p:sp>
      <p:sp>
        <p:nvSpPr>
          <p:cNvPr id="12" name="TextBox 11">
            <a:extLst>
              <a:ext uri="{FF2B5EF4-FFF2-40B4-BE49-F238E27FC236}">
                <a16:creationId xmlns:a16="http://schemas.microsoft.com/office/drawing/2014/main" id="{D0ACF46A-0154-BDB4-BAE9-F0D4ADBF7F98}"/>
              </a:ext>
            </a:extLst>
          </p:cNvPr>
          <p:cNvSpPr txBox="1"/>
          <p:nvPr/>
        </p:nvSpPr>
        <p:spPr>
          <a:xfrm>
            <a:off x="259210" y="6748063"/>
            <a:ext cx="1724837" cy="461665"/>
          </a:xfrm>
          <a:prstGeom prst="rect">
            <a:avLst/>
          </a:prstGeom>
          <a:noFill/>
        </p:spPr>
        <p:txBody>
          <a:bodyPr wrap="square">
            <a:spAutoFit/>
          </a:bodyPr>
          <a:lstStyle/>
          <a:p>
            <a:pPr marL="435293" indent="-435293" algn="ctr" defTabSz="1371600"/>
            <a:r>
              <a:rPr lang="en-US" sz="2400" b="1">
                <a:solidFill>
                  <a:srgbClr val="3C3737"/>
                </a:solidFill>
                <a:latin typeface="Manrope" pitchFamily="2" charset="0"/>
                <a:ea typeface="+mn-lt"/>
                <a:cs typeface="Manrope Regular"/>
              </a:rPr>
              <a:t>Outcome</a:t>
            </a:r>
          </a:p>
        </p:txBody>
      </p:sp>
      <p:cxnSp>
        <p:nvCxnSpPr>
          <p:cNvPr id="13" name="Straight Connector 12">
            <a:extLst>
              <a:ext uri="{FF2B5EF4-FFF2-40B4-BE49-F238E27FC236}">
                <a16:creationId xmlns:a16="http://schemas.microsoft.com/office/drawing/2014/main" id="{7BC8BA51-80F2-0D56-17FB-9DC391A51B15}"/>
              </a:ext>
            </a:extLst>
          </p:cNvPr>
          <p:cNvCxnSpPr>
            <a:cxnSpLocks/>
            <a:stCxn id="7" idx="4"/>
            <a:endCxn id="11" idx="0"/>
          </p:cNvCxnSpPr>
          <p:nvPr/>
        </p:nvCxnSpPr>
        <p:spPr>
          <a:xfrm>
            <a:off x="1092653" y="5001007"/>
            <a:ext cx="0" cy="1178012"/>
          </a:xfrm>
          <a:prstGeom prst="line">
            <a:avLst/>
          </a:prstGeom>
          <a:ln w="25400">
            <a:gradFill>
              <a:gsLst>
                <a:gs pos="0">
                  <a:schemeClr val="accent3"/>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691813"/>
      </p:ext>
    </p:extLst>
  </p:cSld>
  <p:clrMapOvr>
    <a:masterClrMapping/>
  </p:clrMapOvr>
  <p:extLst>
    <p:ext uri="{6950BFC3-D8DA-4A85-94F7-54DA5524770B}">
      <p188:commentRel xmlns:p188="http://schemas.microsoft.com/office/powerpoint/2018/8/main" r:id="rId3"/>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C6DFD-01F3-4D71-8224-629076B4CA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B386E4-3329-D2DA-1B4D-CA074563E6F7}"/>
              </a:ext>
            </a:extLst>
          </p:cNvPr>
          <p:cNvSpPr>
            <a:spLocks noGrp="1"/>
          </p:cNvSpPr>
          <p:nvPr>
            <p:ph type="title"/>
          </p:nvPr>
        </p:nvSpPr>
        <p:spPr>
          <a:xfrm>
            <a:off x="747576" y="900991"/>
            <a:ext cx="11315700" cy="1578894"/>
          </a:xfrm>
        </p:spPr>
        <p:txBody>
          <a:bodyPr/>
          <a:lstStyle/>
          <a:p>
            <a:r>
              <a:rPr lang="en-US" sz="5400" b="1">
                <a:latin typeface="Manrope" pitchFamily="2" charset="0"/>
              </a:rPr>
              <a:t>IVA Delivers Value Across Operations and Rider Experience</a:t>
            </a:r>
          </a:p>
        </p:txBody>
      </p:sp>
      <p:sp>
        <p:nvSpPr>
          <p:cNvPr id="14" name="Text Placeholder 2">
            <a:extLst>
              <a:ext uri="{FF2B5EF4-FFF2-40B4-BE49-F238E27FC236}">
                <a16:creationId xmlns:a16="http://schemas.microsoft.com/office/drawing/2014/main" id="{7F133DFB-4E51-B2E0-1720-9EF5CA115F48}"/>
              </a:ext>
            </a:extLst>
          </p:cNvPr>
          <p:cNvSpPr txBox="1">
            <a:spLocks/>
          </p:cNvSpPr>
          <p:nvPr/>
        </p:nvSpPr>
        <p:spPr>
          <a:xfrm>
            <a:off x="560540" y="5481788"/>
            <a:ext cx="3608835" cy="2465227"/>
          </a:xfrm>
          <a:prstGeom prst="rect">
            <a:avLst/>
          </a:prstGeom>
        </p:spPr>
        <p:txBody>
          <a:bodyPr vert="horz" wrap="square" lIns="0" tIns="0" rIns="0" bIns="0" numCol="1" spcCol="914400" rtlCol="0" anchor="t">
            <a:spAutoFit/>
          </a:bodyPr>
          <a:lstStyle>
            <a:lvl1pPr marL="231775" indent="-231775" algn="l" defTabSz="914400" rtl="0" eaLnBrk="1" latinLnBrk="0" hangingPunct="1">
              <a:lnSpc>
                <a:spcPct val="125000"/>
              </a:lnSpc>
              <a:spcBef>
                <a:spcPts val="1400"/>
              </a:spcBef>
              <a:buClr>
                <a:schemeClr val="accent1"/>
              </a:buClr>
              <a:buFont typeface="Wingdings" pitchFamily="2" charset="2"/>
              <a:buChar char="§"/>
              <a:tabLst/>
              <a:defRPr sz="1800" kern="1200" spc="0" baseline="0">
                <a:solidFill>
                  <a:schemeClr val="tx1"/>
                </a:solidFill>
                <a:latin typeface="+mn-lt"/>
                <a:ea typeface="+mn-ea"/>
                <a:cs typeface="+mn-cs"/>
              </a:defRPr>
            </a:lvl1pPr>
            <a:lvl2pPr marL="465138" indent="-233363" algn="l" defTabSz="914400" rtl="0" eaLnBrk="1" latinLnBrk="0" hangingPunct="1">
              <a:lnSpc>
                <a:spcPct val="125000"/>
              </a:lnSpc>
              <a:spcBef>
                <a:spcPts val="1200"/>
              </a:spcBef>
              <a:buClr>
                <a:schemeClr val="accent1"/>
              </a:buClr>
              <a:buFont typeface="Wingdings" pitchFamily="2" charset="2"/>
              <a:buChar char="§"/>
              <a:tabLst/>
              <a:defRPr sz="1600" kern="1200" spc="0" baseline="0">
                <a:solidFill>
                  <a:schemeClr val="tx1"/>
                </a:solidFill>
                <a:latin typeface="+mn-lt"/>
                <a:ea typeface="+mn-ea"/>
                <a:cs typeface="+mn-cs"/>
              </a:defRPr>
            </a:lvl2pPr>
            <a:lvl3pPr marL="628650" indent="-163513" algn="l" defTabSz="914400" rtl="0" eaLnBrk="1" latinLnBrk="0" hangingPunct="1">
              <a:lnSpc>
                <a:spcPct val="125000"/>
              </a:lnSpc>
              <a:spcBef>
                <a:spcPts val="900"/>
              </a:spcBef>
              <a:buClr>
                <a:schemeClr val="accent1"/>
              </a:buClr>
              <a:buFont typeface="Wingdings" pitchFamily="2" charset="2"/>
              <a:buChar char="§"/>
              <a:tabLst/>
              <a:defRPr sz="14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371600">
              <a:lnSpc>
                <a:spcPct val="135000"/>
              </a:lnSpc>
              <a:spcBef>
                <a:spcPts val="2100"/>
              </a:spcBef>
              <a:buClr>
                <a:srgbClr val="FF901D"/>
              </a:buClr>
              <a:buNone/>
            </a:pPr>
            <a:r>
              <a:rPr lang="en-US" sz="2400" b="1">
                <a:solidFill>
                  <a:srgbClr val="D67323"/>
                </a:solidFill>
                <a:latin typeface="Manrope"/>
              </a:rPr>
              <a:t>24/7 Accessible Service</a:t>
            </a:r>
          </a:p>
          <a:p>
            <a:pPr marL="0" indent="0" defTabSz="1371600">
              <a:lnSpc>
                <a:spcPct val="135000"/>
              </a:lnSpc>
              <a:spcBef>
                <a:spcPts val="2100"/>
              </a:spcBef>
              <a:buClr>
                <a:srgbClr val="FF901D"/>
              </a:buClr>
              <a:buNone/>
            </a:pPr>
            <a:r>
              <a:rPr lang="en-US" sz="2100">
                <a:solidFill>
                  <a:srgbClr val="231B1B"/>
                </a:solidFill>
                <a:latin typeface="Manrope"/>
              </a:rPr>
              <a:t>Riders can check, change, or cancel trips anytime with conversational AI - improving accessibility and satisfaction.</a:t>
            </a:r>
            <a:endParaRPr lang="en-US" sz="2100" b="1">
              <a:solidFill>
                <a:srgbClr val="231B1B"/>
              </a:solidFill>
              <a:latin typeface="Manrope"/>
            </a:endParaRPr>
          </a:p>
        </p:txBody>
      </p:sp>
      <p:sp>
        <p:nvSpPr>
          <p:cNvPr id="15" name="Text Placeholder 2">
            <a:extLst>
              <a:ext uri="{FF2B5EF4-FFF2-40B4-BE49-F238E27FC236}">
                <a16:creationId xmlns:a16="http://schemas.microsoft.com/office/drawing/2014/main" id="{0E823B6D-0CF6-7773-5921-1F80A68E5A6C}"/>
              </a:ext>
            </a:extLst>
          </p:cNvPr>
          <p:cNvSpPr txBox="1">
            <a:spLocks/>
          </p:cNvSpPr>
          <p:nvPr/>
        </p:nvSpPr>
        <p:spPr>
          <a:xfrm>
            <a:off x="4462838" y="5481788"/>
            <a:ext cx="3356520" cy="2465227"/>
          </a:xfrm>
          <a:prstGeom prst="rect">
            <a:avLst/>
          </a:prstGeom>
        </p:spPr>
        <p:txBody>
          <a:bodyPr vert="horz" wrap="square" lIns="0" tIns="0" rIns="0" bIns="0" numCol="1" spcCol="914400" rtlCol="0">
            <a:spAutoFit/>
          </a:bodyPr>
          <a:lstStyle>
            <a:lvl1pPr marL="231775" indent="-231775" algn="l" defTabSz="914400" rtl="0" eaLnBrk="1" latinLnBrk="0" hangingPunct="1">
              <a:lnSpc>
                <a:spcPct val="125000"/>
              </a:lnSpc>
              <a:spcBef>
                <a:spcPts val="1400"/>
              </a:spcBef>
              <a:buClr>
                <a:schemeClr val="accent1"/>
              </a:buClr>
              <a:buFont typeface="Wingdings" pitchFamily="2" charset="2"/>
              <a:buChar char="§"/>
              <a:tabLst/>
              <a:defRPr sz="1800" kern="1200" spc="0" baseline="0">
                <a:solidFill>
                  <a:schemeClr val="tx1"/>
                </a:solidFill>
                <a:latin typeface="+mn-lt"/>
                <a:ea typeface="+mn-ea"/>
                <a:cs typeface="+mn-cs"/>
              </a:defRPr>
            </a:lvl1pPr>
            <a:lvl2pPr marL="465138" indent="-233363" algn="l" defTabSz="914400" rtl="0" eaLnBrk="1" latinLnBrk="0" hangingPunct="1">
              <a:lnSpc>
                <a:spcPct val="125000"/>
              </a:lnSpc>
              <a:spcBef>
                <a:spcPts val="1200"/>
              </a:spcBef>
              <a:buClr>
                <a:schemeClr val="accent1"/>
              </a:buClr>
              <a:buFont typeface="Wingdings" pitchFamily="2" charset="2"/>
              <a:buChar char="§"/>
              <a:tabLst/>
              <a:defRPr sz="1600" kern="1200" spc="0" baseline="0">
                <a:solidFill>
                  <a:schemeClr val="tx1"/>
                </a:solidFill>
                <a:latin typeface="+mn-lt"/>
                <a:ea typeface="+mn-ea"/>
                <a:cs typeface="+mn-cs"/>
              </a:defRPr>
            </a:lvl2pPr>
            <a:lvl3pPr marL="628650" indent="-163513" algn="l" defTabSz="914400" rtl="0" eaLnBrk="1" latinLnBrk="0" hangingPunct="1">
              <a:lnSpc>
                <a:spcPct val="125000"/>
              </a:lnSpc>
              <a:spcBef>
                <a:spcPts val="900"/>
              </a:spcBef>
              <a:buClr>
                <a:schemeClr val="accent1"/>
              </a:buClr>
              <a:buFont typeface="Wingdings" pitchFamily="2" charset="2"/>
              <a:buChar char="§"/>
              <a:tabLst/>
              <a:defRPr sz="14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371600">
              <a:lnSpc>
                <a:spcPct val="135000"/>
              </a:lnSpc>
              <a:spcBef>
                <a:spcPts val="2100"/>
              </a:spcBef>
              <a:buClr>
                <a:srgbClr val="FF901D"/>
              </a:buClr>
              <a:buNone/>
            </a:pPr>
            <a:r>
              <a:rPr lang="en-US" sz="2400" b="1">
                <a:solidFill>
                  <a:srgbClr val="D67323"/>
                </a:solidFill>
                <a:latin typeface="Manrope" pitchFamily="2" charset="0"/>
              </a:rPr>
              <a:t>Automated Efficiency</a:t>
            </a:r>
          </a:p>
          <a:p>
            <a:pPr marL="0" indent="0" defTabSz="1371600">
              <a:lnSpc>
                <a:spcPct val="135000"/>
              </a:lnSpc>
              <a:spcBef>
                <a:spcPts val="2100"/>
              </a:spcBef>
              <a:buClr>
                <a:srgbClr val="FF901D"/>
              </a:buClr>
              <a:buNone/>
            </a:pPr>
            <a:r>
              <a:rPr lang="en-US" sz="2100">
                <a:solidFill>
                  <a:srgbClr val="231B1B"/>
                </a:solidFill>
                <a:latin typeface="Manrope" pitchFamily="2" charset="0"/>
              </a:rPr>
              <a:t>Reduces up to 70% of routine calls, freeing staff and lowering operational costs.</a:t>
            </a:r>
            <a:endParaRPr lang="en-US" sz="2100" b="1">
              <a:solidFill>
                <a:srgbClr val="231B1B"/>
              </a:solidFill>
              <a:latin typeface="Manrope" pitchFamily="2" charset="0"/>
            </a:endParaRPr>
          </a:p>
        </p:txBody>
      </p:sp>
      <p:sp>
        <p:nvSpPr>
          <p:cNvPr id="16" name="Text Placeholder 2">
            <a:extLst>
              <a:ext uri="{FF2B5EF4-FFF2-40B4-BE49-F238E27FC236}">
                <a16:creationId xmlns:a16="http://schemas.microsoft.com/office/drawing/2014/main" id="{AF9258F2-F99C-3CA9-2EFA-E00C42B7E6BF}"/>
              </a:ext>
            </a:extLst>
          </p:cNvPr>
          <p:cNvSpPr txBox="1">
            <a:spLocks/>
          </p:cNvSpPr>
          <p:nvPr/>
        </p:nvSpPr>
        <p:spPr>
          <a:xfrm>
            <a:off x="8112819" y="5481788"/>
            <a:ext cx="3608835" cy="3337773"/>
          </a:xfrm>
          <a:prstGeom prst="rect">
            <a:avLst/>
          </a:prstGeom>
        </p:spPr>
        <p:txBody>
          <a:bodyPr vert="horz" wrap="square" lIns="0" tIns="0" rIns="0" bIns="0" numCol="1" spcCol="914400" rtlCol="0" anchor="t">
            <a:spAutoFit/>
          </a:bodyPr>
          <a:lstStyle>
            <a:lvl1pPr marL="231775" indent="-231775" algn="l" defTabSz="914400" rtl="0" eaLnBrk="1" latinLnBrk="0" hangingPunct="1">
              <a:lnSpc>
                <a:spcPct val="125000"/>
              </a:lnSpc>
              <a:spcBef>
                <a:spcPts val="1400"/>
              </a:spcBef>
              <a:buClr>
                <a:schemeClr val="accent1"/>
              </a:buClr>
              <a:buFont typeface="Wingdings" pitchFamily="2" charset="2"/>
              <a:buChar char="§"/>
              <a:tabLst/>
              <a:defRPr sz="1800" kern="1200" spc="0" baseline="0">
                <a:solidFill>
                  <a:schemeClr val="tx1"/>
                </a:solidFill>
                <a:latin typeface="+mn-lt"/>
                <a:ea typeface="+mn-ea"/>
                <a:cs typeface="+mn-cs"/>
              </a:defRPr>
            </a:lvl1pPr>
            <a:lvl2pPr marL="465138" indent="-233363" algn="l" defTabSz="914400" rtl="0" eaLnBrk="1" latinLnBrk="0" hangingPunct="1">
              <a:lnSpc>
                <a:spcPct val="125000"/>
              </a:lnSpc>
              <a:spcBef>
                <a:spcPts val="1200"/>
              </a:spcBef>
              <a:buClr>
                <a:schemeClr val="accent1"/>
              </a:buClr>
              <a:buFont typeface="Wingdings" pitchFamily="2" charset="2"/>
              <a:buChar char="§"/>
              <a:tabLst/>
              <a:defRPr sz="1600" kern="1200" spc="0" baseline="0">
                <a:solidFill>
                  <a:schemeClr val="tx1"/>
                </a:solidFill>
                <a:latin typeface="+mn-lt"/>
                <a:ea typeface="+mn-ea"/>
                <a:cs typeface="+mn-cs"/>
              </a:defRPr>
            </a:lvl2pPr>
            <a:lvl3pPr marL="628650" indent="-163513" algn="l" defTabSz="914400" rtl="0" eaLnBrk="1" latinLnBrk="0" hangingPunct="1">
              <a:lnSpc>
                <a:spcPct val="125000"/>
              </a:lnSpc>
              <a:spcBef>
                <a:spcPts val="900"/>
              </a:spcBef>
              <a:buClr>
                <a:schemeClr val="accent1"/>
              </a:buClr>
              <a:buFont typeface="Wingdings" pitchFamily="2" charset="2"/>
              <a:buChar char="§"/>
              <a:tabLst/>
              <a:defRPr sz="14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371600">
              <a:lnSpc>
                <a:spcPct val="135000"/>
              </a:lnSpc>
              <a:spcBef>
                <a:spcPts val="2100"/>
              </a:spcBef>
              <a:buClr>
                <a:srgbClr val="FF901D"/>
              </a:buClr>
              <a:buNone/>
            </a:pPr>
            <a:r>
              <a:rPr lang="en-US" sz="2400" b="1">
                <a:solidFill>
                  <a:srgbClr val="D67323"/>
                </a:solidFill>
                <a:latin typeface="Manrope"/>
              </a:rPr>
              <a:t>Seamless Integration</a:t>
            </a:r>
            <a:endParaRPr lang="en-US" sz="2700">
              <a:solidFill>
                <a:srgbClr val="D67323"/>
              </a:solidFill>
              <a:latin typeface="Manrope Regular"/>
            </a:endParaRPr>
          </a:p>
          <a:p>
            <a:pPr marL="0" indent="0" defTabSz="1371600">
              <a:lnSpc>
                <a:spcPct val="135000"/>
              </a:lnSpc>
              <a:spcBef>
                <a:spcPts val="2100"/>
              </a:spcBef>
              <a:buClr>
                <a:srgbClr val="FF901D"/>
              </a:buClr>
              <a:buNone/>
            </a:pPr>
            <a:r>
              <a:rPr lang="en-US" sz="2100">
                <a:solidFill>
                  <a:srgbClr val="231B1B"/>
                </a:solidFill>
                <a:latin typeface="Manrope Regular"/>
                <a:ea typeface="+mn-lt"/>
                <a:cs typeface="Manrope Regular"/>
              </a:rPr>
              <a:t>Real-time trip data and updates directly from </a:t>
            </a:r>
            <a:r>
              <a:rPr lang="en-US" sz="2100" err="1">
                <a:solidFill>
                  <a:srgbClr val="231B1B"/>
                </a:solidFill>
                <a:latin typeface="Manrope Regular"/>
                <a:ea typeface="+mn-lt"/>
                <a:cs typeface="Manrope Regular"/>
              </a:rPr>
              <a:t>Ecolane</a:t>
            </a:r>
            <a:r>
              <a:rPr lang="en-US" sz="2100">
                <a:solidFill>
                  <a:srgbClr val="231B1B"/>
                </a:solidFill>
                <a:latin typeface="Manrope Regular"/>
                <a:ea typeface="+mn-lt"/>
                <a:cs typeface="Manrope Regular"/>
              </a:rPr>
              <a:t> / </a:t>
            </a:r>
            <a:r>
              <a:rPr lang="en-US" sz="2100" err="1">
                <a:solidFill>
                  <a:srgbClr val="231B1B"/>
                </a:solidFill>
                <a:latin typeface="Manrope Regular"/>
                <a:ea typeface="+mn-lt"/>
                <a:cs typeface="Manrope Regular"/>
              </a:rPr>
              <a:t>TripMaster</a:t>
            </a:r>
            <a:r>
              <a:rPr lang="en-US" sz="2100">
                <a:solidFill>
                  <a:srgbClr val="231B1B"/>
                </a:solidFill>
                <a:latin typeface="Manrope Regular"/>
                <a:ea typeface="+mn-lt"/>
                <a:cs typeface="Manrope Regular"/>
              </a:rPr>
              <a:t> ensure accurate, connected communication and effortless deployment across agencies.</a:t>
            </a:r>
            <a:endParaRPr lang="en-US" sz="2700">
              <a:solidFill>
                <a:srgbClr val="231B1B"/>
              </a:solidFill>
              <a:latin typeface="Manrope Regular"/>
              <a:ea typeface="+mn-lt"/>
              <a:cs typeface="Manrope Regular"/>
            </a:endParaRPr>
          </a:p>
        </p:txBody>
      </p:sp>
      <p:sp>
        <p:nvSpPr>
          <p:cNvPr id="22" name="Text Placeholder 2">
            <a:extLst>
              <a:ext uri="{FF2B5EF4-FFF2-40B4-BE49-F238E27FC236}">
                <a16:creationId xmlns:a16="http://schemas.microsoft.com/office/drawing/2014/main" id="{BF9A709E-107A-F943-6594-3B10F44B0A68}"/>
              </a:ext>
            </a:extLst>
          </p:cNvPr>
          <p:cNvSpPr txBox="1">
            <a:spLocks/>
          </p:cNvSpPr>
          <p:nvPr/>
        </p:nvSpPr>
        <p:spPr>
          <a:xfrm>
            <a:off x="560540" y="3141359"/>
            <a:ext cx="9610878" cy="1261051"/>
          </a:xfrm>
          <a:prstGeom prst="rect">
            <a:avLst/>
          </a:prstGeom>
        </p:spPr>
        <p:txBody>
          <a:bodyPr vert="horz" wrap="square" lIns="0" tIns="0" rIns="0" bIns="0" numCol="1" spcCol="914400" rtlCol="0" anchor="t">
            <a:spAutoFit/>
          </a:bodyPr>
          <a:lstStyle>
            <a:lvl1pPr marL="231775" indent="-231775" algn="l" defTabSz="914400" rtl="0" eaLnBrk="1" latinLnBrk="0" hangingPunct="1">
              <a:lnSpc>
                <a:spcPct val="125000"/>
              </a:lnSpc>
              <a:spcBef>
                <a:spcPts val="1400"/>
              </a:spcBef>
              <a:buClr>
                <a:schemeClr val="accent1"/>
              </a:buClr>
              <a:buFont typeface="Wingdings" pitchFamily="2" charset="2"/>
              <a:buChar char="§"/>
              <a:tabLst/>
              <a:defRPr sz="1800" kern="1200" spc="0" baseline="0">
                <a:solidFill>
                  <a:schemeClr val="tx1"/>
                </a:solidFill>
                <a:latin typeface="+mn-lt"/>
                <a:ea typeface="+mn-ea"/>
                <a:cs typeface="+mn-cs"/>
              </a:defRPr>
            </a:lvl1pPr>
            <a:lvl2pPr marL="465138" indent="-233363" algn="l" defTabSz="914400" rtl="0" eaLnBrk="1" latinLnBrk="0" hangingPunct="1">
              <a:lnSpc>
                <a:spcPct val="125000"/>
              </a:lnSpc>
              <a:spcBef>
                <a:spcPts val="1200"/>
              </a:spcBef>
              <a:buClr>
                <a:schemeClr val="accent1"/>
              </a:buClr>
              <a:buFont typeface="Wingdings" pitchFamily="2" charset="2"/>
              <a:buChar char="§"/>
              <a:tabLst/>
              <a:defRPr sz="1600" kern="1200" spc="0" baseline="0">
                <a:solidFill>
                  <a:schemeClr val="tx1"/>
                </a:solidFill>
                <a:latin typeface="+mn-lt"/>
                <a:ea typeface="+mn-ea"/>
                <a:cs typeface="+mn-cs"/>
              </a:defRPr>
            </a:lvl2pPr>
            <a:lvl3pPr marL="628650" indent="-163513" algn="l" defTabSz="914400" rtl="0" eaLnBrk="1" latinLnBrk="0" hangingPunct="1">
              <a:lnSpc>
                <a:spcPct val="125000"/>
              </a:lnSpc>
              <a:spcBef>
                <a:spcPts val="900"/>
              </a:spcBef>
              <a:buClr>
                <a:schemeClr val="accent1"/>
              </a:buClr>
              <a:buFont typeface="Wingdings" pitchFamily="2" charset="2"/>
              <a:buChar char="§"/>
              <a:tabLst/>
              <a:defRPr sz="1400" kern="1200" spc="0" baseline="0">
                <a:solidFill>
                  <a:schemeClr val="tx1"/>
                </a:solidFill>
                <a:latin typeface="+mn-lt"/>
                <a:ea typeface="+mn-ea"/>
                <a:cs typeface="+mn-cs"/>
              </a:defRPr>
            </a:lvl3pPr>
            <a:lvl4pPr marL="1550988" indent="-179388" algn="l" defTabSz="914400" rtl="0" eaLnBrk="1" latinLnBrk="0" hangingPunct="1">
              <a:lnSpc>
                <a:spcPct val="125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5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371600">
              <a:lnSpc>
                <a:spcPct val="135000"/>
              </a:lnSpc>
              <a:spcBef>
                <a:spcPts val="2100"/>
              </a:spcBef>
              <a:buClr>
                <a:srgbClr val="FF901D"/>
              </a:buClr>
              <a:buNone/>
            </a:pPr>
            <a:r>
              <a:rPr lang="en-US" sz="2100">
                <a:solidFill>
                  <a:srgbClr val="231B1B"/>
                </a:solidFill>
                <a:latin typeface="Manrope"/>
              </a:rPr>
              <a:t>With conversational AI designed to mirror how human staff speak – friendly, efficient, and natural – riders can manage their trips anytime, anywhere, while agencies automate repetitive calls and deliver faster, more accessible service. </a:t>
            </a:r>
            <a:endParaRPr lang="en-US" sz="2100" b="1">
              <a:solidFill>
                <a:srgbClr val="231B1B"/>
              </a:solidFill>
              <a:latin typeface="Manrope"/>
            </a:endParaRPr>
          </a:p>
        </p:txBody>
      </p:sp>
      <p:pic>
        <p:nvPicPr>
          <p:cNvPr id="11" name="Picture Placeholder 10" descr="A screenshot of a chat&#10;&#10;AI-generated content may be incorrect.">
            <a:extLst>
              <a:ext uri="{FF2B5EF4-FFF2-40B4-BE49-F238E27FC236}">
                <a16:creationId xmlns:a16="http://schemas.microsoft.com/office/drawing/2014/main" id="{2DCB2FBB-BA1E-1E99-F0DF-C0C27F74C865}"/>
              </a:ext>
            </a:extLst>
          </p:cNvPr>
          <p:cNvPicPr>
            <a:picLocks noGrp="1" noChangeAspect="1"/>
          </p:cNvPicPr>
          <p:nvPr>
            <p:ph type="pic" sz="quarter" idx="13"/>
          </p:nvPr>
        </p:nvPicPr>
        <p:blipFill>
          <a:blip r:embed="rId3"/>
          <a:srcRect l="304" t="806" r="150" b="-696"/>
          <a:stretch>
            <a:fillRect/>
          </a:stretch>
        </p:blipFill>
        <p:spPr>
          <a:xfrm>
            <a:off x="11721654" y="1406907"/>
            <a:ext cx="6445422" cy="7080066"/>
          </a:xfrm>
          <a:prstGeom prst="rect">
            <a:avLst/>
          </a:prstGeom>
        </p:spPr>
      </p:pic>
    </p:spTree>
    <p:extLst>
      <p:ext uri="{BB962C8B-B14F-4D97-AF65-F5344CB8AC3E}">
        <p14:creationId xmlns:p14="http://schemas.microsoft.com/office/powerpoint/2010/main" val="1006303914"/>
      </p:ext>
    </p:extLst>
  </p:cSld>
  <p:clrMapOvr>
    <a:masterClrMapping/>
  </p:clrMapOvr>
  <p:extLst>
    <p:ext uri="{6950BFC3-D8DA-4A85-94F7-54DA5524770B}">
      <p188:commentRel xmlns:p188="http://schemas.microsoft.com/office/powerpoint/2018/8/main" r:id="rId2"/>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E7D22-12A7-3CC5-B9E5-EFCD1ACE35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9B0276-BBAE-1986-FDD9-988D27DFF5BC}"/>
              </a:ext>
            </a:extLst>
          </p:cNvPr>
          <p:cNvSpPr>
            <a:spLocks noGrp="1"/>
          </p:cNvSpPr>
          <p:nvPr>
            <p:ph type="title"/>
          </p:nvPr>
        </p:nvSpPr>
        <p:spPr>
          <a:xfrm>
            <a:off x="489056" y="492977"/>
            <a:ext cx="12175760" cy="1661993"/>
          </a:xfrm>
        </p:spPr>
        <p:txBody>
          <a:bodyPr/>
          <a:lstStyle/>
          <a:p>
            <a:r>
              <a:rPr lang="en-US" sz="5400" b="1">
                <a:latin typeface="Manrope"/>
              </a:rPr>
              <a:t>How Rides Mass Improved Rider Communication with IVA</a:t>
            </a:r>
          </a:p>
        </p:txBody>
      </p:sp>
      <p:sp>
        <p:nvSpPr>
          <p:cNvPr id="7" name="TextBox 6">
            <a:extLst>
              <a:ext uri="{FF2B5EF4-FFF2-40B4-BE49-F238E27FC236}">
                <a16:creationId xmlns:a16="http://schemas.microsoft.com/office/drawing/2014/main" id="{CF3E7060-6381-F885-6F73-00FCFFD3CA4D}"/>
              </a:ext>
            </a:extLst>
          </p:cNvPr>
          <p:cNvSpPr txBox="1"/>
          <p:nvPr/>
        </p:nvSpPr>
        <p:spPr>
          <a:xfrm>
            <a:off x="487181" y="2380163"/>
            <a:ext cx="12198246" cy="6786473"/>
          </a:xfrm>
          <a:prstGeom prst="rect">
            <a:avLst/>
          </a:prstGeom>
          <a:noFill/>
        </p:spPr>
        <p:txBody>
          <a:bodyPr rot="0" spcFirstLastPara="0" vertOverflow="overflow" horzOverflow="overflow" vert="horz" wrap="square" lIns="137160" tIns="68580" rIns="137160" bIns="68580" numCol="1" spcCol="0" rtlCol="0" fromWordArt="0" anchor="t" anchorCtr="0" forceAA="0" compatLnSpc="1">
            <a:prstTxWarp prst="textNoShape">
              <a:avLst/>
            </a:prstTxWarp>
            <a:spAutoFit/>
          </a:bodyPr>
          <a:lstStyle/>
          <a:p>
            <a:pPr defTabSz="1371600">
              <a:buFont typeface="Arial"/>
              <a:buChar char="•"/>
            </a:pPr>
            <a:r>
              <a:rPr lang="en-US" sz="2700" b="1">
                <a:solidFill>
                  <a:srgbClr val="050505"/>
                </a:solidFill>
                <a:latin typeface="Manrope Regular"/>
                <a:ea typeface="+mn-lt"/>
                <a:cs typeface="Manrope Regular"/>
              </a:rPr>
              <a:t> More Accurate Next-Day Manifests</a:t>
            </a:r>
            <a:br>
              <a:rPr lang="en-US" sz="2700" b="1">
                <a:solidFill>
                  <a:srgbClr val="231B1B"/>
                </a:solidFill>
                <a:latin typeface="Manrope Regular"/>
                <a:ea typeface="+mn-lt"/>
                <a:cs typeface="Manrope Regular"/>
              </a:rPr>
            </a:br>
            <a:r>
              <a:rPr lang="en-US" sz="2100">
                <a:solidFill>
                  <a:srgbClr val="050505"/>
                </a:solidFill>
                <a:latin typeface="Manrope Regular"/>
                <a:ea typeface="+mn-lt"/>
                <a:cs typeface="Manrope Regular"/>
              </a:rPr>
              <a:t> By processing cancellations immediately instead of waiting for morning voicemail review, Rides Mass starts each day with cleaner manifests, reducing ghost trips, wasted mileage, and unnecessary fuel and labor costs while improving route efficiency. </a:t>
            </a:r>
            <a:endParaRPr lang="en-US" sz="2100">
              <a:solidFill>
                <a:srgbClr val="050505"/>
              </a:solidFill>
              <a:latin typeface="Manrope Regular"/>
              <a:cs typeface="Manrope Regular"/>
            </a:endParaRPr>
          </a:p>
          <a:p>
            <a:pPr defTabSz="1371600">
              <a:buFont typeface="Arial"/>
              <a:buChar char="•"/>
            </a:pPr>
            <a:endParaRPr lang="en-US" sz="2100">
              <a:solidFill>
                <a:srgbClr val="050505"/>
              </a:solidFill>
              <a:latin typeface="Manrope Regular"/>
              <a:ea typeface="+mn-lt"/>
              <a:cs typeface="Manrope Regular"/>
            </a:endParaRPr>
          </a:p>
          <a:p>
            <a:pPr defTabSz="1371600">
              <a:buFont typeface="Arial"/>
              <a:buChar char="•"/>
            </a:pPr>
            <a:r>
              <a:rPr lang="en-US" sz="2700" b="1">
                <a:solidFill>
                  <a:srgbClr val="050505"/>
                </a:solidFill>
                <a:latin typeface="Manrope Regular"/>
                <a:ea typeface="+mn-lt"/>
                <a:cs typeface="Manrope Regular"/>
              </a:rPr>
              <a:t> Reduced Dispatch and Call Center Pressure</a:t>
            </a:r>
            <a:br>
              <a:rPr lang="en-US" sz="2700" b="1">
                <a:solidFill>
                  <a:srgbClr val="231B1B"/>
                </a:solidFill>
                <a:latin typeface="Manrope Regular"/>
                <a:ea typeface="+mn-lt"/>
                <a:cs typeface="Manrope Regular"/>
              </a:rPr>
            </a:br>
            <a:r>
              <a:rPr lang="en-US" sz="2100">
                <a:solidFill>
                  <a:srgbClr val="050505"/>
                </a:solidFill>
                <a:latin typeface="Manrope Regular"/>
                <a:ea typeface="+mn-lt"/>
                <a:cs typeface="Manrope Regular"/>
              </a:rPr>
              <a:t>With fewer overnight voicemails to sort through, dispatchers can focus on real-time service delivery instead of administrative cleanup, helping offset ongoing staffing constraints in the call center. </a:t>
            </a:r>
            <a:endParaRPr lang="en-US" sz="2100">
              <a:solidFill>
                <a:srgbClr val="231B1B"/>
              </a:solidFill>
              <a:latin typeface="Manrope Regular"/>
            </a:endParaRPr>
          </a:p>
          <a:p>
            <a:pPr defTabSz="1371600">
              <a:buFont typeface="Arial"/>
              <a:buChar char="•"/>
            </a:pPr>
            <a:endParaRPr lang="en-US" sz="2100">
              <a:solidFill>
                <a:srgbClr val="050505"/>
              </a:solidFill>
              <a:latin typeface="Manrope Regular"/>
              <a:ea typeface="+mn-lt"/>
              <a:cs typeface="Manrope Regular"/>
            </a:endParaRPr>
          </a:p>
          <a:p>
            <a:pPr defTabSz="1371600">
              <a:buFont typeface="Arial"/>
              <a:buChar char="•"/>
            </a:pPr>
            <a:r>
              <a:rPr lang="en-US" sz="2700" b="1">
                <a:solidFill>
                  <a:srgbClr val="050505"/>
                </a:solidFill>
                <a:latin typeface="Manrope Regular"/>
                <a:ea typeface="+mn-lt"/>
                <a:cs typeface="Manrope Regular"/>
              </a:rPr>
              <a:t> Immediate Value for Riders</a:t>
            </a:r>
            <a:br>
              <a:rPr lang="en-US" sz="2700" b="1">
                <a:solidFill>
                  <a:srgbClr val="231B1B"/>
                </a:solidFill>
                <a:latin typeface="Manrope Regular"/>
                <a:ea typeface="+mn-lt"/>
                <a:cs typeface="Manrope Regular"/>
              </a:rPr>
            </a:br>
            <a:r>
              <a:rPr lang="en-US" sz="2400" b="1">
                <a:solidFill>
                  <a:srgbClr val="050505"/>
                </a:solidFill>
                <a:latin typeface="Manrope Regular"/>
                <a:ea typeface="+mn-lt"/>
                <a:cs typeface="Manrope Regular"/>
              </a:rPr>
              <a:t> </a:t>
            </a:r>
            <a:r>
              <a:rPr lang="en-US" sz="2100">
                <a:solidFill>
                  <a:srgbClr val="050505"/>
                </a:solidFill>
                <a:latin typeface="Manrope Regular"/>
                <a:ea typeface="+mn-lt"/>
                <a:cs typeface="Manrope Regular"/>
              </a:rPr>
              <a:t>IVA gives riders a reliable way to cancel trips at any hour without waiting until morning, improving responsiveness and preserving dignity for people who depend on transportation for healthcare, work, and daily life. </a:t>
            </a:r>
            <a:endParaRPr lang="en-US" sz="2100">
              <a:solidFill>
                <a:srgbClr val="231B1B"/>
              </a:solidFill>
              <a:latin typeface="Manrope Regular"/>
              <a:ea typeface="+mn-lt"/>
              <a:cs typeface="Manrope Regular"/>
            </a:endParaRPr>
          </a:p>
          <a:p>
            <a:pPr defTabSz="1371600">
              <a:buFont typeface="Arial"/>
              <a:buChar char="•"/>
            </a:pPr>
            <a:endParaRPr lang="en-US" sz="2100">
              <a:solidFill>
                <a:srgbClr val="050505"/>
              </a:solidFill>
              <a:latin typeface="Manrope Regular"/>
              <a:ea typeface="+mn-lt"/>
              <a:cs typeface="Manrope Regular"/>
            </a:endParaRPr>
          </a:p>
          <a:p>
            <a:pPr defTabSz="1371600">
              <a:buFont typeface="Arial"/>
              <a:buChar char="•"/>
            </a:pPr>
            <a:r>
              <a:rPr lang="en-US" sz="2700" b="1">
                <a:solidFill>
                  <a:srgbClr val="050505"/>
                </a:solidFill>
                <a:latin typeface="Manrope Regular"/>
                <a:ea typeface="+mn-lt"/>
                <a:cs typeface="Manrope Regular"/>
              </a:rPr>
              <a:t> Stronger Funding Accountability</a:t>
            </a:r>
            <a:br>
              <a:rPr lang="en-US" sz="2700" b="1">
                <a:solidFill>
                  <a:srgbClr val="231B1B"/>
                </a:solidFill>
                <a:latin typeface="Manrope Regular"/>
                <a:ea typeface="+mn-lt"/>
                <a:cs typeface="Manrope Regular"/>
              </a:rPr>
            </a:br>
            <a:r>
              <a:rPr lang="en-US" sz="2100">
                <a:solidFill>
                  <a:srgbClr val="050505"/>
                </a:solidFill>
                <a:latin typeface="Manrope Regular"/>
                <a:ea typeface="+mn-lt"/>
                <a:cs typeface="Manrope Regular"/>
              </a:rPr>
              <a:t>By automating trip updates and improving data accuracy in </a:t>
            </a:r>
            <a:r>
              <a:rPr lang="en-US" sz="2100" err="1">
                <a:solidFill>
                  <a:srgbClr val="050505"/>
                </a:solidFill>
                <a:latin typeface="Manrope Regular"/>
                <a:ea typeface="+mn-lt"/>
                <a:cs typeface="Manrope Regular"/>
              </a:rPr>
              <a:t>TripMaster</a:t>
            </a:r>
            <a:r>
              <a:rPr lang="en-US" sz="2100">
                <a:solidFill>
                  <a:srgbClr val="050505"/>
                </a:solidFill>
                <a:latin typeface="Manrope Regular"/>
                <a:ea typeface="+mn-lt"/>
                <a:cs typeface="Manrope Regular"/>
              </a:rPr>
              <a:t>, Rides Mass strengthens compliance, reporting, grant justification, and oversight across multiple state and federal funding programs.</a:t>
            </a:r>
            <a:endParaRPr lang="en-US" sz="2100">
              <a:solidFill>
                <a:srgbClr val="231B1B"/>
              </a:solidFill>
              <a:latin typeface="Manrope Regular"/>
              <a:ea typeface="+mn-lt"/>
              <a:cs typeface="Manrope Regular"/>
            </a:endParaRPr>
          </a:p>
          <a:p>
            <a:pPr defTabSz="1371600">
              <a:buFont typeface="Arial"/>
              <a:buChar char="•"/>
            </a:pPr>
            <a:endParaRPr lang="en-US" sz="2700" b="1">
              <a:solidFill>
                <a:srgbClr val="050505"/>
              </a:solidFill>
              <a:latin typeface="Rethink Sans"/>
            </a:endParaRPr>
          </a:p>
        </p:txBody>
      </p:sp>
      <p:sp>
        <p:nvSpPr>
          <p:cNvPr id="3" name="TextBox 2">
            <a:extLst>
              <a:ext uri="{FF2B5EF4-FFF2-40B4-BE49-F238E27FC236}">
                <a16:creationId xmlns:a16="http://schemas.microsoft.com/office/drawing/2014/main" id="{3AA10561-9795-E774-0579-15C4403DB889}"/>
              </a:ext>
            </a:extLst>
          </p:cNvPr>
          <p:cNvSpPr txBox="1"/>
          <p:nvPr/>
        </p:nvSpPr>
        <p:spPr>
          <a:xfrm>
            <a:off x="12832973" y="5305590"/>
            <a:ext cx="4963350" cy="1800493"/>
          </a:xfrm>
          <a:prstGeom prst="rect">
            <a:avLst/>
          </a:prstGeom>
          <a:noFill/>
        </p:spPr>
        <p:txBody>
          <a:bodyPr rot="0" spcFirstLastPara="0" vertOverflow="overflow" horzOverflow="overflow" vert="horz" wrap="square" lIns="137160" tIns="68580" rIns="137160" bIns="68580" numCol="1" spcCol="0" rtlCol="0" fromWordArt="0" anchor="t" anchorCtr="0" forceAA="0" compatLnSpc="1">
            <a:prstTxWarp prst="textNoShape">
              <a:avLst/>
            </a:prstTxWarp>
            <a:spAutoFit/>
          </a:bodyPr>
          <a:lstStyle/>
          <a:p>
            <a:pPr algn="ctr" defTabSz="1371600"/>
            <a:r>
              <a:rPr lang="en-US">
                <a:solidFill>
                  <a:srgbClr val="90B361"/>
                </a:solidFill>
                <a:latin typeface="Manrope Regular"/>
              </a:rPr>
              <a:t>"Anything that could help us manage after-hours volume without compromising service mattered.” </a:t>
            </a:r>
            <a:endParaRPr lang="en-US" sz="2700">
              <a:solidFill>
                <a:srgbClr val="90B361"/>
              </a:solidFill>
              <a:latin typeface="Manrope Regular"/>
            </a:endParaRPr>
          </a:p>
          <a:p>
            <a:pPr algn="ctr" defTabSz="1371600"/>
            <a:endParaRPr lang="en-US">
              <a:solidFill>
                <a:srgbClr val="90B361"/>
              </a:solidFill>
              <a:latin typeface="Manrope Regular"/>
            </a:endParaRPr>
          </a:p>
          <a:p>
            <a:pPr algn="ctr" defTabSz="1371600"/>
            <a:r>
              <a:rPr lang="en-US">
                <a:solidFill>
                  <a:srgbClr val="90B361"/>
                </a:solidFill>
                <a:latin typeface="Manrope Regular"/>
              </a:rPr>
              <a:t>—Jeffrey Drake, Operations Manager</a:t>
            </a:r>
            <a:endParaRPr lang="en-US" sz="2700">
              <a:solidFill>
                <a:srgbClr val="90B361"/>
              </a:solidFill>
              <a:latin typeface="Manrope Regular"/>
            </a:endParaRPr>
          </a:p>
          <a:p>
            <a:pPr algn="ctr" defTabSz="1371600"/>
            <a:endParaRPr lang="en-US">
              <a:solidFill>
                <a:srgbClr val="90B361"/>
              </a:solidFill>
              <a:latin typeface="Manrope Regular"/>
              <a:cs typeface="Manrope Regular"/>
            </a:endParaRPr>
          </a:p>
        </p:txBody>
      </p:sp>
      <p:pic>
        <p:nvPicPr>
          <p:cNvPr id="9" name="Picture 8" descr="A white and red sign with text&#10;&#10;AI-generated content may be incorrect.">
            <a:extLst>
              <a:ext uri="{FF2B5EF4-FFF2-40B4-BE49-F238E27FC236}">
                <a16:creationId xmlns:a16="http://schemas.microsoft.com/office/drawing/2014/main" id="{B33FBD71-AAB0-F7DE-B5F1-0A2F5020A874}"/>
              </a:ext>
            </a:extLst>
          </p:cNvPr>
          <p:cNvPicPr>
            <a:picLocks noChangeAspect="1"/>
          </p:cNvPicPr>
          <p:nvPr/>
        </p:nvPicPr>
        <p:blipFill>
          <a:blip r:embed="rId2"/>
          <a:stretch>
            <a:fillRect/>
          </a:stretch>
        </p:blipFill>
        <p:spPr>
          <a:xfrm>
            <a:off x="13046528" y="2557135"/>
            <a:ext cx="4539344" cy="2224769"/>
          </a:xfrm>
          <a:prstGeom prst="rect">
            <a:avLst/>
          </a:prstGeom>
        </p:spPr>
      </p:pic>
    </p:spTree>
    <p:extLst>
      <p:ext uri="{BB962C8B-B14F-4D97-AF65-F5344CB8AC3E}">
        <p14:creationId xmlns:p14="http://schemas.microsoft.com/office/powerpoint/2010/main" val="1775053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BE8D1-ED77-06A4-89AB-AF05C24EE46C}"/>
            </a:ext>
          </a:extLst>
        </p:cNvPr>
        <p:cNvGrpSpPr/>
        <p:nvPr/>
      </p:nvGrpSpPr>
      <p:grpSpPr>
        <a:xfrm>
          <a:off x="0" y="0"/>
          <a:ext cx="0" cy="0"/>
          <a:chOff x="0" y="0"/>
          <a:chExt cx="0" cy="0"/>
        </a:xfrm>
      </p:grpSpPr>
      <p:sp>
        <p:nvSpPr>
          <p:cNvPr id="5" name="Title 2">
            <a:extLst>
              <a:ext uri="{FF2B5EF4-FFF2-40B4-BE49-F238E27FC236}">
                <a16:creationId xmlns:a16="http://schemas.microsoft.com/office/drawing/2014/main" id="{5D804A3A-C94D-DB0C-061E-6A24FB5B7E6C}"/>
              </a:ext>
            </a:extLst>
          </p:cNvPr>
          <p:cNvSpPr txBox="1">
            <a:spLocks/>
          </p:cNvSpPr>
          <p:nvPr/>
        </p:nvSpPr>
        <p:spPr>
          <a:xfrm>
            <a:off x="685801" y="3304185"/>
            <a:ext cx="13412972" cy="2368341"/>
          </a:xfrm>
          <a:prstGeom prst="rect">
            <a:avLst/>
          </a:prstGeom>
        </p:spPr>
        <p:txBody>
          <a:bodyPr vert="horz" wrap="square" lIns="0" tIns="0" rIns="0" bIns="0" rtlCol="0" anchor="ctr" anchorCtr="0">
            <a:spAutoFit/>
          </a:bodyPr>
          <a:lstStyle>
            <a:lvl1pPr algn="l" defTabSz="914400" rtl="0" eaLnBrk="1" latinLnBrk="0" hangingPunct="1">
              <a:lnSpc>
                <a:spcPct val="95000"/>
              </a:lnSpc>
              <a:spcBef>
                <a:spcPct val="0"/>
              </a:spcBef>
              <a:buNone/>
              <a:defRPr sz="5400" kern="1200">
                <a:solidFill>
                  <a:schemeClr val="bg1"/>
                </a:solidFill>
                <a:latin typeface="+mj-lt"/>
                <a:ea typeface="+mj-ea"/>
                <a:cs typeface="+mj-cs"/>
              </a:defRPr>
            </a:lvl1pPr>
          </a:lstStyle>
          <a:p>
            <a:pPr defTabSz="1371600"/>
            <a:r>
              <a:rPr lang="en-US" sz="8100" b="1">
                <a:solidFill>
                  <a:srgbClr val="FEF9F9"/>
                </a:solidFill>
                <a:latin typeface="Manrope"/>
              </a:rPr>
              <a:t>Safety That Protects Service Continuity</a:t>
            </a:r>
          </a:p>
        </p:txBody>
      </p:sp>
      <p:sp>
        <p:nvSpPr>
          <p:cNvPr id="6" name="Text Placeholder 9">
            <a:extLst>
              <a:ext uri="{FF2B5EF4-FFF2-40B4-BE49-F238E27FC236}">
                <a16:creationId xmlns:a16="http://schemas.microsoft.com/office/drawing/2014/main" id="{FE90E0FB-7335-9E73-0366-3657F9201A29}"/>
              </a:ext>
            </a:extLst>
          </p:cNvPr>
          <p:cNvSpPr txBox="1">
            <a:spLocks/>
          </p:cNvSpPr>
          <p:nvPr/>
        </p:nvSpPr>
        <p:spPr>
          <a:xfrm>
            <a:off x="685800" y="5998823"/>
            <a:ext cx="9076149" cy="1268489"/>
          </a:xfrm>
          <a:prstGeom prst="rect">
            <a:avLst/>
          </a:prstGeom>
        </p:spPr>
        <p:txBody>
          <a:bodyPr wrap="square" lIns="0" tIns="0" rIns="0" bIns="0" anchor="t">
            <a:spAutoFit/>
          </a:bodyPr>
          <a:lstStyle>
            <a:lvl1pPr marL="290513" indent="-290513" algn="l" defTabSz="914400" rtl="0" eaLnBrk="1" latinLnBrk="0" hangingPunct="1">
              <a:lnSpc>
                <a:spcPct val="120000"/>
              </a:lnSpc>
              <a:spcBef>
                <a:spcPts val="1400"/>
              </a:spcBef>
              <a:buClr>
                <a:schemeClr val="accent1"/>
              </a:buClr>
              <a:buFont typeface="Wingdings" pitchFamily="2" charset="2"/>
              <a:buChar char="§"/>
              <a:tabLst/>
              <a:defRPr sz="2800" kern="1200" spc="0" baseline="0">
                <a:solidFill>
                  <a:schemeClr val="tx1"/>
                </a:solidFill>
                <a:latin typeface="+mn-lt"/>
                <a:ea typeface="+mn-ea"/>
                <a:cs typeface="+mn-cs"/>
              </a:defRPr>
            </a:lvl1pPr>
            <a:lvl2pPr marL="687388" indent="-230188" algn="l" defTabSz="914400" rtl="0" eaLnBrk="1" latinLnBrk="0" hangingPunct="1">
              <a:lnSpc>
                <a:spcPct val="120000"/>
              </a:lnSpc>
              <a:spcBef>
                <a:spcPts val="1200"/>
              </a:spcBef>
              <a:buClr>
                <a:schemeClr val="accent1"/>
              </a:buClr>
              <a:buFont typeface="Wingdings" pitchFamily="2" charset="2"/>
              <a:buChar char="§"/>
              <a:tabLst/>
              <a:defRPr sz="2400" kern="1200" spc="0" baseline="0">
                <a:solidFill>
                  <a:schemeClr val="tx1"/>
                </a:solidFill>
                <a:latin typeface="+mn-lt"/>
                <a:ea typeface="+mn-ea"/>
                <a:cs typeface="+mn-cs"/>
              </a:defRPr>
            </a:lvl2pPr>
            <a:lvl3pPr marL="1095375" indent="-180975" algn="l" defTabSz="914400" rtl="0" eaLnBrk="1" latinLnBrk="0" hangingPunct="1">
              <a:lnSpc>
                <a:spcPct val="120000"/>
              </a:lnSpc>
              <a:spcBef>
                <a:spcPts val="900"/>
              </a:spcBef>
              <a:buClr>
                <a:schemeClr val="accent1"/>
              </a:buClr>
              <a:buFont typeface="Wingdings" pitchFamily="2" charset="2"/>
              <a:buChar char="§"/>
              <a:tabLst/>
              <a:defRPr sz="1800" kern="1200" spc="0" baseline="0">
                <a:solidFill>
                  <a:schemeClr val="tx1"/>
                </a:solidFill>
                <a:latin typeface="+mn-lt"/>
                <a:ea typeface="+mn-ea"/>
                <a:cs typeface="+mn-cs"/>
              </a:defRPr>
            </a:lvl3pPr>
            <a:lvl4pPr marL="1550988" indent="-179388" algn="l" defTabSz="914400" rtl="0" eaLnBrk="1" latinLnBrk="0" hangingPunct="1">
              <a:lnSpc>
                <a:spcPct val="120000"/>
              </a:lnSpc>
              <a:spcBef>
                <a:spcPts val="800"/>
              </a:spcBef>
              <a:buClr>
                <a:schemeClr val="accent1"/>
              </a:buClr>
              <a:buFont typeface="Wingdings" pitchFamily="2" charset="2"/>
              <a:buChar char="§"/>
              <a:tabLst>
                <a:tab pos="852488" algn="l"/>
              </a:tabLst>
              <a:defRPr sz="1600" kern="1200" spc="0" baseline="0">
                <a:solidFill>
                  <a:schemeClr val="tx1"/>
                </a:solidFill>
                <a:latin typeface="+mn-lt"/>
                <a:ea typeface="+mn-ea"/>
                <a:cs typeface="+mn-cs"/>
              </a:defRPr>
            </a:lvl4pPr>
            <a:lvl5pPr marL="2006600" indent="-177800" algn="l" defTabSz="914400" rtl="0" eaLnBrk="1" latinLnBrk="0" hangingPunct="1">
              <a:lnSpc>
                <a:spcPct val="120000"/>
              </a:lnSpc>
              <a:spcBef>
                <a:spcPts val="700"/>
              </a:spcBef>
              <a:buClr>
                <a:schemeClr val="accent1"/>
              </a:buClr>
              <a:buFont typeface="Wingdings" pitchFamily="2" charset="2"/>
              <a:buChar char="§"/>
              <a:tabLst/>
              <a:defRPr sz="14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371600">
              <a:spcBef>
                <a:spcPts val="2100"/>
              </a:spcBef>
              <a:buClr>
                <a:srgbClr val="FF901D"/>
              </a:buClr>
              <a:buNone/>
            </a:pPr>
            <a:r>
              <a:rPr lang="en-US" sz="3600">
                <a:solidFill>
                  <a:srgbClr val="FEF9F9"/>
                </a:solidFill>
                <a:latin typeface="Manrope Regular"/>
                <a:ea typeface="+mn-lt"/>
                <a:cs typeface="Manrope Regular"/>
              </a:rPr>
              <a:t>Reduce risk and resolve incidents with confidence — without adding complexity</a:t>
            </a:r>
            <a:endParaRPr lang="en-US" sz="4200">
              <a:solidFill>
                <a:srgbClr val="FEF9F9"/>
              </a:solidFill>
              <a:latin typeface="Manrope Regular"/>
            </a:endParaRPr>
          </a:p>
        </p:txBody>
      </p:sp>
    </p:spTree>
    <p:extLst>
      <p:ext uri="{BB962C8B-B14F-4D97-AF65-F5344CB8AC3E}">
        <p14:creationId xmlns:p14="http://schemas.microsoft.com/office/powerpoint/2010/main" val="11514680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C8D1E7A-0967-96A5-1AC1-D3712162C225}"/>
              </a:ext>
            </a:extLst>
          </p:cNvPr>
          <p:cNvSpPr>
            <a:spLocks noGrp="1"/>
          </p:cNvSpPr>
          <p:nvPr>
            <p:ph type="title"/>
          </p:nvPr>
        </p:nvSpPr>
        <p:spPr>
          <a:xfrm>
            <a:off x="685804" y="418076"/>
            <a:ext cx="9408557" cy="1661993"/>
          </a:xfrm>
        </p:spPr>
        <p:txBody>
          <a:bodyPr/>
          <a:lstStyle/>
          <a:p>
            <a:r>
              <a:rPr lang="en-US" sz="5400" b="1">
                <a:latin typeface="Manrope Medium"/>
              </a:rPr>
              <a:t>Ensure Passenger and </a:t>
            </a:r>
            <a:br>
              <a:rPr lang="en-US" sz="5400" b="1">
                <a:latin typeface="Manrope Medium"/>
              </a:rPr>
            </a:br>
            <a:r>
              <a:rPr lang="en-US" sz="5400" b="1">
                <a:latin typeface="Manrope Medium"/>
              </a:rPr>
              <a:t>Driver Safety</a:t>
            </a:r>
          </a:p>
        </p:txBody>
      </p:sp>
      <p:pic>
        <p:nvPicPr>
          <p:cNvPr id="5" name="Picture Placeholder 4" descr="A screenshot of a map&#10;&#10;AI-generated content may be incorrect.">
            <a:extLst>
              <a:ext uri="{FF2B5EF4-FFF2-40B4-BE49-F238E27FC236}">
                <a16:creationId xmlns:a16="http://schemas.microsoft.com/office/drawing/2014/main" id="{92D18D26-5D50-AAF4-66B2-F7B6D06E2099}"/>
              </a:ext>
            </a:extLst>
          </p:cNvPr>
          <p:cNvPicPr>
            <a:picLocks noGrp="1" noChangeAspect="1"/>
          </p:cNvPicPr>
          <p:nvPr>
            <p:ph type="pic" sz="quarter" idx="14"/>
          </p:nvPr>
        </p:nvPicPr>
        <p:blipFill>
          <a:blip r:embed="rId2"/>
          <a:srcRect l="22555" r="17375"/>
          <a:stretch>
            <a:fillRect/>
          </a:stretch>
        </p:blipFill>
        <p:spPr>
          <a:xfrm>
            <a:off x="10337900" y="-4521"/>
            <a:ext cx="7950101" cy="10291521"/>
          </a:xfrm>
          <a:prstGeom prst="rect">
            <a:avLst/>
          </a:prstGeom>
        </p:spPr>
      </p:pic>
      <p:pic>
        <p:nvPicPr>
          <p:cNvPr id="7" name="Picture 6" descr="Screens screenshot of a web page&#10;&#10;AI-generated content may be incorrect.">
            <a:extLst>
              <a:ext uri="{FF2B5EF4-FFF2-40B4-BE49-F238E27FC236}">
                <a16:creationId xmlns:a16="http://schemas.microsoft.com/office/drawing/2014/main" id="{0148D76F-F9DF-2A44-8BC9-AD941CF519EC}"/>
              </a:ext>
            </a:extLst>
          </p:cNvPr>
          <p:cNvPicPr>
            <a:picLocks noChangeAspect="1"/>
          </p:cNvPicPr>
          <p:nvPr/>
        </p:nvPicPr>
        <p:blipFill>
          <a:blip r:embed="rId3"/>
          <a:stretch>
            <a:fillRect/>
          </a:stretch>
        </p:blipFill>
        <p:spPr>
          <a:xfrm>
            <a:off x="685804" y="5257749"/>
            <a:ext cx="8853752" cy="3661581"/>
          </a:xfrm>
          <a:prstGeom prst="roundRect">
            <a:avLst>
              <a:gd name="adj" fmla="val 9136"/>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0DB72736-15ED-346B-7991-4C8B72904D3A}"/>
              </a:ext>
            </a:extLst>
          </p:cNvPr>
          <p:cNvSpPr txBox="1"/>
          <p:nvPr/>
        </p:nvSpPr>
        <p:spPr>
          <a:xfrm>
            <a:off x="539475" y="3035680"/>
            <a:ext cx="9146406" cy="1384995"/>
          </a:xfrm>
          <a:prstGeom prst="rect">
            <a:avLst/>
          </a:prstGeom>
          <a:noFill/>
        </p:spPr>
        <p:txBody>
          <a:bodyPr wrap="square">
            <a:spAutoFit/>
          </a:bodyPr>
          <a:lstStyle/>
          <a:p>
            <a:pPr defTabSz="1371600"/>
            <a:r>
              <a:rPr lang="en-US" sz="2100">
                <a:solidFill>
                  <a:srgbClr val="231B1B"/>
                </a:solidFill>
                <a:latin typeface="Manrope Regular"/>
              </a:rPr>
              <a:t>Gain situational awareness and video evidence while your fleet vehicles are on the road. This AI-powered dashcam and user-friendly platform offers agencies real-time monitoring and historical trip details, like vehicle tracking, geo-fence, video-based event messages, and so much more. </a:t>
            </a:r>
          </a:p>
        </p:txBody>
      </p:sp>
    </p:spTree>
    <p:extLst>
      <p:ext uri="{BB962C8B-B14F-4D97-AF65-F5344CB8AC3E}">
        <p14:creationId xmlns:p14="http://schemas.microsoft.com/office/powerpoint/2010/main" val="903131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4FCCE-15BA-72B3-8DE2-D07F67070AD1}"/>
              </a:ext>
            </a:extLst>
          </p:cNvPr>
          <p:cNvSpPr>
            <a:spLocks noGrp="1"/>
          </p:cNvSpPr>
          <p:nvPr>
            <p:ph type="title"/>
          </p:nvPr>
        </p:nvSpPr>
        <p:spPr>
          <a:xfrm>
            <a:off x="6286500" y="572180"/>
            <a:ext cx="11315700" cy="1668744"/>
          </a:xfrm>
        </p:spPr>
        <p:txBody>
          <a:bodyPr anchor="b">
            <a:normAutofit fontScale="90000"/>
          </a:bodyPr>
          <a:lstStyle/>
          <a:p>
            <a:r>
              <a:rPr lang="en-US" sz="6150"/>
              <a:t>The Challenge Agencies Face Today</a:t>
            </a:r>
          </a:p>
        </p:txBody>
      </p:sp>
      <p:sp>
        <p:nvSpPr>
          <p:cNvPr id="3" name="Text Placeholder 2">
            <a:extLst>
              <a:ext uri="{FF2B5EF4-FFF2-40B4-BE49-F238E27FC236}">
                <a16:creationId xmlns:a16="http://schemas.microsoft.com/office/drawing/2014/main" id="{0829D5AB-0DCF-2397-B267-C38715D143D3}"/>
              </a:ext>
            </a:extLst>
          </p:cNvPr>
          <p:cNvSpPr>
            <a:spLocks noGrp="1"/>
          </p:cNvSpPr>
          <p:nvPr>
            <p:ph type="body" sz="quarter" idx="14"/>
          </p:nvPr>
        </p:nvSpPr>
        <p:spPr>
          <a:xfrm>
            <a:off x="6286500" y="2921883"/>
            <a:ext cx="11315700" cy="6175683"/>
          </a:xfrm>
        </p:spPr>
        <p:txBody>
          <a:bodyPr vert="horz" lIns="0" tIns="0" rIns="0" bIns="0" numCol="1" spcCol="914400" rtlCol="0" anchor="t">
            <a:normAutofit fontScale="92500" lnSpcReduction="10000"/>
          </a:bodyPr>
          <a:lstStyle/>
          <a:p>
            <a:pPr>
              <a:lnSpc>
                <a:spcPct val="110000"/>
              </a:lnSpc>
              <a:buFont typeface="Arial" pitchFamily="2" charset="2"/>
              <a:buChar char="•"/>
            </a:pPr>
            <a:r>
              <a:rPr lang="en-US" sz="2700"/>
              <a:t> For many transit organizations, wheelchair securement processes rely heavily on manual confirmation and driver consistency. While procedures exist, most agencies lack real-time verification that securements were properly completed before a vehicle begins moving.</a:t>
            </a:r>
            <a:endParaRPr lang="en-US" sz="2100"/>
          </a:p>
          <a:p>
            <a:pPr marL="1030605" lvl="1" indent="-344805">
              <a:lnSpc>
                <a:spcPct val="110000"/>
              </a:lnSpc>
              <a:buFont typeface="Courier New" pitchFamily="2" charset="2"/>
              <a:buChar char="o"/>
            </a:pPr>
            <a:r>
              <a:rPr lang="en-US" sz="2100"/>
              <a:t>This creates operational and compliance risks that can impact every part of the organization:</a:t>
            </a:r>
            <a:endParaRPr lang="en-US" sz="2100">
              <a:cs typeface="Manrope Regular"/>
            </a:endParaRPr>
          </a:p>
          <a:p>
            <a:pPr marL="1030605" lvl="1" indent="-344805">
              <a:lnSpc>
                <a:spcPct val="110000"/>
              </a:lnSpc>
              <a:buFont typeface="Courier New" pitchFamily="2" charset="2"/>
              <a:buChar char="o"/>
            </a:pPr>
            <a:r>
              <a:rPr lang="en-US" sz="2100"/>
              <a:t>Preventable passenger injuries caused by incomplete or improper securements</a:t>
            </a:r>
            <a:endParaRPr lang="en-US" sz="2100">
              <a:cs typeface="Manrope Regular"/>
            </a:endParaRPr>
          </a:p>
          <a:p>
            <a:pPr marL="1030605" lvl="1" indent="-344805">
              <a:lnSpc>
                <a:spcPct val="110000"/>
              </a:lnSpc>
              <a:buFont typeface="Courier New" pitchFamily="2" charset="2"/>
              <a:buChar char="o"/>
            </a:pPr>
            <a:r>
              <a:rPr lang="en-US" sz="2100"/>
              <a:t>Increased exposure to litigation when incidents cannot be disproven</a:t>
            </a:r>
            <a:endParaRPr lang="en-US" sz="2100">
              <a:cs typeface="Manrope Regular"/>
            </a:endParaRPr>
          </a:p>
          <a:p>
            <a:pPr marL="1030605" lvl="1" indent="-344805">
              <a:lnSpc>
                <a:spcPct val="110000"/>
              </a:lnSpc>
              <a:buFont typeface="Courier New" pitchFamily="2" charset="2"/>
              <a:buChar char="o"/>
            </a:pPr>
            <a:r>
              <a:rPr lang="en-US" sz="2100"/>
              <a:t>Limited documentation for compliance reviews or investigations</a:t>
            </a:r>
            <a:endParaRPr lang="en-US" sz="2100">
              <a:cs typeface="Manrope Regular"/>
            </a:endParaRPr>
          </a:p>
          <a:p>
            <a:pPr marL="1030605" lvl="1" indent="-344805">
              <a:lnSpc>
                <a:spcPct val="110000"/>
              </a:lnSpc>
              <a:buFont typeface="Courier New" pitchFamily="2" charset="2"/>
              <a:buChar char="o"/>
            </a:pPr>
            <a:r>
              <a:rPr lang="en-US" sz="2100"/>
              <a:t>Operational blind spots across field and dispatch teams</a:t>
            </a:r>
            <a:endParaRPr lang="en-US" sz="2100">
              <a:cs typeface="Manrope Regular"/>
            </a:endParaRPr>
          </a:p>
          <a:p>
            <a:pPr marL="1030605" lvl="1" indent="-344805">
              <a:lnSpc>
                <a:spcPct val="110000"/>
              </a:lnSpc>
              <a:buFont typeface="Courier New" pitchFamily="2" charset="2"/>
              <a:buChar char="o"/>
            </a:pPr>
            <a:r>
              <a:rPr lang="en-US" sz="2100"/>
              <a:t>Inconsistent securement processes across large fleets and driver groups</a:t>
            </a:r>
            <a:endParaRPr lang="en-US" sz="2100">
              <a:cs typeface="Manrope Regular"/>
            </a:endParaRPr>
          </a:p>
          <a:p>
            <a:pPr>
              <a:lnSpc>
                <a:spcPct val="110000"/>
              </a:lnSpc>
              <a:buFont typeface="Arial" pitchFamily="2" charset="2"/>
              <a:buChar char="•"/>
            </a:pPr>
            <a:r>
              <a:rPr lang="en-US" sz="2700"/>
              <a:t> As paratransit systems grow more data-driven, agencies are looking for technologies that improve operational visibility without adding additional burden to drivers or dispatchers.</a:t>
            </a:r>
            <a:endParaRPr lang="en-US" sz="2700">
              <a:cs typeface="Manrope Regular"/>
            </a:endParaRPr>
          </a:p>
          <a:p>
            <a:pPr marL="514350" indent="-514350">
              <a:lnSpc>
                <a:spcPct val="110000"/>
              </a:lnSpc>
              <a:buFont typeface="Arial" pitchFamily="2" charset="2"/>
              <a:buChar char="•"/>
            </a:pPr>
            <a:endParaRPr lang="en-US" sz="2700">
              <a:cs typeface="Manrope Regular"/>
            </a:endParaRPr>
          </a:p>
        </p:txBody>
      </p:sp>
    </p:spTree>
    <p:extLst>
      <p:ext uri="{BB962C8B-B14F-4D97-AF65-F5344CB8AC3E}">
        <p14:creationId xmlns:p14="http://schemas.microsoft.com/office/powerpoint/2010/main" val="3809798785"/>
      </p:ext>
    </p:extLst>
  </p:cSld>
  <p:clrMapOvr>
    <a:masterClrMapping/>
  </p:clrMapOvr>
  <p:extLst>
    <p:ext uri="{6950BFC3-D8DA-4A85-94F7-54DA5524770B}">
      <p188:commentRel xmlns:p188="http://schemas.microsoft.com/office/powerpoint/2018/8/main" r:id="rId2"/>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D879E-8DA1-6959-8DF7-9568BFB2B210}"/>
              </a:ext>
            </a:extLst>
          </p:cNvPr>
          <p:cNvSpPr>
            <a:spLocks noGrp="1"/>
          </p:cNvSpPr>
          <p:nvPr>
            <p:ph type="title"/>
          </p:nvPr>
        </p:nvSpPr>
        <p:spPr>
          <a:xfrm>
            <a:off x="997527" y="779318"/>
            <a:ext cx="11315700" cy="2105192"/>
          </a:xfrm>
        </p:spPr>
        <p:txBody>
          <a:bodyPr/>
          <a:lstStyle/>
          <a:p>
            <a:r>
              <a:rPr lang="en-US">
                <a:cs typeface="Manrope Bold"/>
              </a:rPr>
              <a:t>Introducing Wheelchair Guardian</a:t>
            </a:r>
            <a:endParaRPr lang="en-US"/>
          </a:p>
        </p:txBody>
      </p:sp>
      <p:sp>
        <p:nvSpPr>
          <p:cNvPr id="3" name="Text Placeholder 2">
            <a:extLst>
              <a:ext uri="{FF2B5EF4-FFF2-40B4-BE49-F238E27FC236}">
                <a16:creationId xmlns:a16="http://schemas.microsoft.com/office/drawing/2014/main" id="{DE5C9ECD-7554-C45B-494B-7C3B3024B9ED}"/>
              </a:ext>
            </a:extLst>
          </p:cNvPr>
          <p:cNvSpPr>
            <a:spLocks noGrp="1"/>
          </p:cNvSpPr>
          <p:nvPr>
            <p:ph type="body" sz="quarter" idx="14"/>
          </p:nvPr>
        </p:nvSpPr>
        <p:spPr/>
        <p:txBody>
          <a:bodyPr vert="horz" lIns="0" tIns="0" rIns="0" bIns="0" numCol="1" spcCol="914400" rtlCol="0" anchor="t">
            <a:normAutofit lnSpcReduction="10000"/>
          </a:bodyPr>
          <a:lstStyle/>
          <a:p>
            <a:pPr marL="514350" indent="-514350">
              <a:lnSpc>
                <a:spcPct val="109999"/>
              </a:lnSpc>
              <a:buFont typeface="Arial" pitchFamily="2" charset="2"/>
              <a:buChar char="•"/>
            </a:pPr>
            <a:r>
              <a:rPr lang="en-US">
                <a:solidFill>
                  <a:srgbClr val="231B1B"/>
                </a:solidFill>
                <a:ea typeface="+mn-lt"/>
                <a:cs typeface="+mn-lt"/>
              </a:rPr>
              <a:t>Bring AI-powered wheelchair securement monitoring directly into the operational ecosystem agencies already rely on every day.</a:t>
            </a:r>
            <a:endParaRPr lang="en-US">
              <a:solidFill>
                <a:srgbClr val="231B1B"/>
              </a:solidFill>
              <a:cs typeface="Manrope Regular"/>
            </a:endParaRPr>
          </a:p>
          <a:p>
            <a:pPr marL="514350" indent="-514350">
              <a:lnSpc>
                <a:spcPct val="109999"/>
              </a:lnSpc>
              <a:buFont typeface="Arial" pitchFamily="2" charset="2"/>
              <a:buChar char="•"/>
            </a:pPr>
            <a:r>
              <a:rPr lang="en-US">
                <a:solidFill>
                  <a:srgbClr val="231B1B"/>
                </a:solidFill>
                <a:ea typeface="+mn-lt"/>
                <a:cs typeface="+mn-lt"/>
              </a:rPr>
              <a:t>Create a connected safety workflow between vehicle operations, driver awareness, and back-office visibility.</a:t>
            </a:r>
            <a:endParaRPr lang="en-US">
              <a:solidFill>
                <a:srgbClr val="231B1B"/>
              </a:solidFill>
            </a:endParaRPr>
          </a:p>
          <a:p>
            <a:pPr marL="514350" indent="-514350">
              <a:lnSpc>
                <a:spcPct val="109999"/>
              </a:lnSpc>
              <a:buFont typeface="Arial" pitchFamily="2" charset="2"/>
              <a:buChar char="•"/>
            </a:pPr>
            <a:r>
              <a:rPr lang="en-US">
                <a:solidFill>
                  <a:srgbClr val="231B1B"/>
                </a:solidFill>
                <a:ea typeface="+mn-lt"/>
                <a:cs typeface="+mn-lt"/>
              </a:rPr>
              <a:t>Monitor up to six critical securement points, including seatbelts, chest straps, and floor tie-downs, helping agencies identify potential issues before they become incidents.</a:t>
            </a:r>
            <a:endParaRPr lang="en-US">
              <a:solidFill>
                <a:srgbClr val="231B1B"/>
              </a:solidFill>
            </a:endParaRPr>
          </a:p>
          <a:p>
            <a:pPr marL="514350" indent="-514350">
              <a:lnSpc>
                <a:spcPct val="109999"/>
              </a:lnSpc>
              <a:buFont typeface="Arial" pitchFamily="2" charset="2"/>
              <a:buChar char="•"/>
            </a:pPr>
            <a:r>
              <a:rPr lang="en-US">
                <a:solidFill>
                  <a:srgbClr val="231B1B"/>
                </a:solidFill>
                <a:ea typeface="+mn-lt"/>
                <a:cs typeface="+mn-lt"/>
              </a:rPr>
              <a:t>Help agencies move beyond assumed compliance toward verified passenger protection.</a:t>
            </a:r>
            <a:endParaRPr lang="en-US">
              <a:solidFill>
                <a:srgbClr val="231B1B"/>
              </a:solidFill>
            </a:endParaRPr>
          </a:p>
        </p:txBody>
      </p:sp>
    </p:spTree>
    <p:extLst>
      <p:ext uri="{BB962C8B-B14F-4D97-AF65-F5344CB8AC3E}">
        <p14:creationId xmlns:p14="http://schemas.microsoft.com/office/powerpoint/2010/main" val="2476167980"/>
      </p:ext>
    </p:extLst>
  </p:cSld>
  <p:clrMapOvr>
    <a:masterClrMapping/>
  </p:clrMapOvr>
  <p:extLst>
    <p:ext uri="{6950BFC3-D8DA-4A85-94F7-54DA5524770B}">
      <p188:commentRel xmlns:p188="http://schemas.microsoft.com/office/powerpoint/2018/8/main" r:id="rId2"/>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615CE-227A-4455-AE1C-E54D64BB0A1D}"/>
            </a:ext>
          </a:extLst>
        </p:cNvPr>
        <p:cNvGrpSpPr/>
        <p:nvPr/>
      </p:nvGrpSpPr>
      <p:grpSpPr>
        <a:xfrm>
          <a:off x="0" y="0"/>
          <a:ext cx="0" cy="0"/>
          <a:chOff x="0" y="0"/>
          <a:chExt cx="0" cy="0"/>
        </a:xfrm>
      </p:grpSpPr>
      <p:sp>
        <p:nvSpPr>
          <p:cNvPr id="14" name="Slide Number Placeholder 5">
            <a:extLst>
              <a:ext uri="{FF2B5EF4-FFF2-40B4-BE49-F238E27FC236}">
                <a16:creationId xmlns:a16="http://schemas.microsoft.com/office/drawing/2014/main" id="{BE4C5999-4025-9033-3872-66ED033F2226}"/>
              </a:ext>
            </a:extLst>
          </p:cNvPr>
          <p:cNvSpPr txBox="1">
            <a:spLocks/>
          </p:cNvSpPr>
          <p:nvPr/>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371600"/>
            <a:fld id="{96C7F52D-7F78-436C-A61E-2B8A7FA976E7}" type="slidenum">
              <a:rPr lang="en-US" sz="1350" b="0">
                <a:solidFill>
                  <a:srgbClr val="FEF9F9"/>
                </a:solidFill>
                <a:latin typeface="Manrope Bold"/>
              </a:rPr>
              <a:pPr defTabSz="1371600"/>
              <a:t>31</a:t>
            </a:fld>
            <a:endParaRPr lang="en-US" sz="1350" b="0">
              <a:solidFill>
                <a:srgbClr val="FEF9F9"/>
              </a:solidFill>
              <a:latin typeface="Manrope Bold"/>
            </a:endParaRPr>
          </a:p>
        </p:txBody>
      </p:sp>
      <p:sp>
        <p:nvSpPr>
          <p:cNvPr id="15" name="Oval 14">
            <a:extLst>
              <a:ext uri="{FF2B5EF4-FFF2-40B4-BE49-F238E27FC236}">
                <a16:creationId xmlns:a16="http://schemas.microsoft.com/office/drawing/2014/main" id="{DB06CAE3-18E5-C7F7-9AF3-8C6D701D38AF}"/>
              </a:ext>
            </a:extLst>
          </p:cNvPr>
          <p:cNvSpPr/>
          <p:nvPr/>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231B1B"/>
              </a:solidFill>
              <a:latin typeface="Manrope Regular"/>
            </a:endParaRPr>
          </a:p>
        </p:txBody>
      </p:sp>
      <p:sp>
        <p:nvSpPr>
          <p:cNvPr id="41" name="Title 2">
            <a:extLst>
              <a:ext uri="{FF2B5EF4-FFF2-40B4-BE49-F238E27FC236}">
                <a16:creationId xmlns:a16="http://schemas.microsoft.com/office/drawing/2014/main" id="{56B609E4-9600-0789-DB64-4DC4D3AC4A90}"/>
              </a:ext>
            </a:extLst>
          </p:cNvPr>
          <p:cNvSpPr txBox="1">
            <a:spLocks/>
          </p:cNvSpPr>
          <p:nvPr/>
        </p:nvSpPr>
        <p:spPr>
          <a:xfrm>
            <a:off x="699164" y="1761054"/>
            <a:ext cx="10974870" cy="3568482"/>
          </a:xfrm>
          <a:prstGeom prst="rect">
            <a:avLst/>
          </a:prstGeom>
          <a:noFill/>
        </p:spPr>
        <p:txBody>
          <a:bodyPr lIns="137160" tIns="68580" rIns="137160" bIns="68580" anchor="t"/>
          <a:lstStyle>
            <a:lvl1pPr algn="l" defTabSz="914400" rtl="0" eaLnBrk="1" latinLnBrk="0" hangingPunct="1">
              <a:lnSpc>
                <a:spcPct val="95000"/>
              </a:lnSpc>
              <a:spcBef>
                <a:spcPct val="0"/>
              </a:spcBef>
              <a:buNone/>
              <a:defRPr sz="4800" kern="1200">
                <a:solidFill>
                  <a:schemeClr val="tx1"/>
                </a:solidFill>
                <a:latin typeface="+mj-lt"/>
                <a:ea typeface="+mj-ea"/>
                <a:cs typeface="+mj-cs"/>
              </a:defRPr>
            </a:lvl1pPr>
          </a:lstStyle>
          <a:p>
            <a:pPr defTabSz="1371600"/>
            <a:r>
              <a:rPr lang="en-US" sz="7200" err="1">
                <a:solidFill>
                  <a:srgbClr val="FF901D"/>
                </a:solidFill>
                <a:latin typeface="Manrope Bold"/>
              </a:rPr>
              <a:t>TripView</a:t>
            </a:r>
            <a:endParaRPr lang="en-US" sz="7200" err="1">
              <a:solidFill>
                <a:srgbClr val="000000"/>
              </a:solidFill>
              <a:latin typeface="Manrope Bold"/>
            </a:endParaRPr>
          </a:p>
          <a:p>
            <a:pPr defTabSz="1371600"/>
            <a:endParaRPr lang="en-US" sz="7200">
              <a:solidFill>
                <a:srgbClr val="FEF9F9"/>
              </a:solidFill>
              <a:latin typeface="Manrope Bold"/>
              <a:cs typeface="Manrope Bold"/>
            </a:endParaRPr>
          </a:p>
        </p:txBody>
      </p:sp>
      <p:pic>
        <p:nvPicPr>
          <p:cNvPr id="3" name="Picture 2" descr="A screenshot of a video game&#10;&#10;AI-generated content may be incorrect.">
            <a:extLst>
              <a:ext uri="{FF2B5EF4-FFF2-40B4-BE49-F238E27FC236}">
                <a16:creationId xmlns:a16="http://schemas.microsoft.com/office/drawing/2014/main" id="{A3FCAE6F-E695-2C2F-E06B-DE5FBA66CD61}"/>
              </a:ext>
            </a:extLst>
          </p:cNvPr>
          <p:cNvPicPr>
            <a:picLocks noChangeAspect="1"/>
          </p:cNvPicPr>
          <p:nvPr/>
        </p:nvPicPr>
        <p:blipFill>
          <a:blip r:embed="rId3"/>
          <a:stretch>
            <a:fillRect/>
          </a:stretch>
        </p:blipFill>
        <p:spPr>
          <a:xfrm>
            <a:off x="5465116" y="868924"/>
            <a:ext cx="11425607" cy="8696966"/>
          </a:xfrm>
          <a:prstGeom prst="rect">
            <a:avLst/>
          </a:prstGeom>
          <a:noFill/>
        </p:spPr>
      </p:pic>
    </p:spTree>
    <p:extLst>
      <p:ext uri="{BB962C8B-B14F-4D97-AF65-F5344CB8AC3E}">
        <p14:creationId xmlns:p14="http://schemas.microsoft.com/office/powerpoint/2010/main" val="55146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80D3E-1D49-7AD3-3D71-ADDD9114607A}"/>
            </a:ext>
          </a:extLst>
        </p:cNvPr>
        <p:cNvGrpSpPr/>
        <p:nvPr/>
      </p:nvGrpSpPr>
      <p:grpSpPr>
        <a:xfrm>
          <a:off x="0" y="0"/>
          <a:ext cx="0" cy="0"/>
          <a:chOff x="0" y="0"/>
          <a:chExt cx="0" cy="0"/>
        </a:xfrm>
      </p:grpSpPr>
      <p:sp>
        <p:nvSpPr>
          <p:cNvPr id="5" name="Title 2">
            <a:extLst>
              <a:ext uri="{FF2B5EF4-FFF2-40B4-BE49-F238E27FC236}">
                <a16:creationId xmlns:a16="http://schemas.microsoft.com/office/drawing/2014/main" id="{E2657D9F-BD38-94B8-990F-4CF143690CAB}"/>
              </a:ext>
            </a:extLst>
          </p:cNvPr>
          <p:cNvSpPr txBox="1">
            <a:spLocks/>
          </p:cNvSpPr>
          <p:nvPr/>
        </p:nvSpPr>
        <p:spPr>
          <a:xfrm>
            <a:off x="685801" y="3658910"/>
            <a:ext cx="13412972" cy="2368341"/>
          </a:xfrm>
          <a:prstGeom prst="rect">
            <a:avLst/>
          </a:prstGeom>
        </p:spPr>
        <p:txBody>
          <a:bodyPr vert="horz" wrap="square" lIns="0" tIns="0" rIns="0" bIns="0" rtlCol="0" anchor="ctr" anchorCtr="0">
            <a:spAutoFit/>
          </a:bodyPr>
          <a:lstStyle>
            <a:lvl1pPr algn="l" defTabSz="914400" rtl="0" eaLnBrk="1" latinLnBrk="0" hangingPunct="1">
              <a:lnSpc>
                <a:spcPct val="95000"/>
              </a:lnSpc>
              <a:spcBef>
                <a:spcPct val="0"/>
              </a:spcBef>
              <a:buNone/>
              <a:defRPr sz="5400" kern="1200">
                <a:solidFill>
                  <a:schemeClr val="bg1"/>
                </a:solidFill>
                <a:latin typeface="+mj-lt"/>
                <a:ea typeface="+mj-ea"/>
                <a:cs typeface="+mj-cs"/>
              </a:defRPr>
            </a:lvl1pPr>
          </a:lstStyle>
          <a:p>
            <a:pPr defTabSz="1371600"/>
            <a:r>
              <a:rPr lang="en-US" sz="8100" b="1">
                <a:solidFill>
                  <a:srgbClr val="FEF9F9"/>
                </a:solidFill>
                <a:latin typeface="Manrope"/>
              </a:rPr>
              <a:t>Conversational AI +</a:t>
            </a:r>
          </a:p>
          <a:p>
            <a:pPr defTabSz="1371600"/>
            <a:r>
              <a:rPr lang="en-US" sz="8100" b="1">
                <a:solidFill>
                  <a:srgbClr val="FEF9F9"/>
                </a:solidFill>
                <a:latin typeface="Manrope"/>
              </a:rPr>
              <a:t>Data Insights</a:t>
            </a:r>
          </a:p>
        </p:txBody>
      </p:sp>
    </p:spTree>
    <p:extLst>
      <p:ext uri="{BB962C8B-B14F-4D97-AF65-F5344CB8AC3E}">
        <p14:creationId xmlns:p14="http://schemas.microsoft.com/office/powerpoint/2010/main" val="3811667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0AC4F-3BB7-7A89-393F-8F768D59E623}"/>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2EA6B90B-7616-F4C5-4782-8F29FADD8FB2}"/>
              </a:ext>
            </a:extLst>
          </p:cNvPr>
          <p:cNvSpPr>
            <a:spLocks noGrp="1"/>
          </p:cNvSpPr>
          <p:nvPr>
            <p:ph type="body" sz="quarter" idx="28"/>
          </p:nvPr>
        </p:nvSpPr>
        <p:spPr>
          <a:xfrm>
            <a:off x="1037835" y="5487477"/>
            <a:ext cx="3600840" cy="503086"/>
          </a:xfrm>
        </p:spPr>
        <p:txBody>
          <a:bodyPr vert="horz" wrap="square" lIns="0" tIns="0" rIns="0" bIns="0" numCol="1" spcCol="914400" rtlCol="0" anchor="t">
            <a:spAutoFit/>
          </a:bodyPr>
          <a:lstStyle/>
          <a:p>
            <a:r>
              <a:rPr lang="en-US" sz="3000" b="1">
                <a:latin typeface="Manrope"/>
              </a:rPr>
              <a:t>Graphic Insights</a:t>
            </a:r>
            <a:endParaRPr lang="en-US"/>
          </a:p>
        </p:txBody>
      </p:sp>
      <p:sp>
        <p:nvSpPr>
          <p:cNvPr id="7" name="Text Placeholder 6">
            <a:extLst>
              <a:ext uri="{FF2B5EF4-FFF2-40B4-BE49-F238E27FC236}">
                <a16:creationId xmlns:a16="http://schemas.microsoft.com/office/drawing/2014/main" id="{76202EF4-0C84-3EFB-FFD0-5FF5CA300559}"/>
              </a:ext>
            </a:extLst>
          </p:cNvPr>
          <p:cNvSpPr>
            <a:spLocks noGrp="1"/>
          </p:cNvSpPr>
          <p:nvPr>
            <p:ph type="body" sz="quarter" idx="29"/>
          </p:nvPr>
        </p:nvSpPr>
        <p:spPr>
          <a:xfrm>
            <a:off x="824783" y="6244592"/>
            <a:ext cx="4094178" cy="2191827"/>
          </a:xfrm>
        </p:spPr>
        <p:txBody>
          <a:bodyPr vert="horz" wrap="square" lIns="0" tIns="0" rIns="0" bIns="0" numCol="1" spcCol="914400" rtlCol="0" anchor="t">
            <a:noAutofit/>
          </a:bodyPr>
          <a:lstStyle/>
          <a:p>
            <a:r>
              <a:rPr lang="en-US">
                <a:solidFill>
                  <a:srgbClr val="FFFFFF"/>
                </a:solidFill>
                <a:latin typeface="Manrope"/>
              </a:rPr>
              <a:t>Visual, AI-supported dashboards that help explain why something happened across operational performance metrics. </a:t>
            </a:r>
            <a:endParaRPr lang="en-US"/>
          </a:p>
        </p:txBody>
      </p:sp>
      <p:sp>
        <p:nvSpPr>
          <p:cNvPr id="8" name="Text Placeholder 7">
            <a:extLst>
              <a:ext uri="{FF2B5EF4-FFF2-40B4-BE49-F238E27FC236}">
                <a16:creationId xmlns:a16="http://schemas.microsoft.com/office/drawing/2014/main" id="{D2FCA7F6-87EE-65BA-48C1-71DF30A3C3CB}"/>
              </a:ext>
            </a:extLst>
          </p:cNvPr>
          <p:cNvSpPr>
            <a:spLocks noGrp="1"/>
          </p:cNvSpPr>
          <p:nvPr>
            <p:ph type="body" sz="quarter" idx="30"/>
          </p:nvPr>
        </p:nvSpPr>
        <p:spPr>
          <a:xfrm>
            <a:off x="5271698" y="5487477"/>
            <a:ext cx="3600840" cy="1057084"/>
          </a:xfrm>
        </p:spPr>
        <p:txBody>
          <a:bodyPr vert="horz" wrap="square" lIns="0" tIns="0" rIns="0" bIns="0" numCol="1" spcCol="914400" rtlCol="0" anchor="t">
            <a:spAutoFit/>
          </a:bodyPr>
          <a:lstStyle/>
          <a:p>
            <a:r>
              <a:rPr lang="en-US" sz="3000" b="1">
                <a:latin typeface="Manrope"/>
              </a:rPr>
              <a:t>Data Reports</a:t>
            </a:r>
            <a:br>
              <a:rPr lang="en-US" sz="3000" b="1"/>
            </a:br>
            <a:endParaRPr lang="en-US" sz="3000" b="1"/>
          </a:p>
        </p:txBody>
      </p:sp>
      <p:sp>
        <p:nvSpPr>
          <p:cNvPr id="9" name="Text Placeholder 8">
            <a:extLst>
              <a:ext uri="{FF2B5EF4-FFF2-40B4-BE49-F238E27FC236}">
                <a16:creationId xmlns:a16="http://schemas.microsoft.com/office/drawing/2014/main" id="{699F3693-20EA-CC0F-86F2-E6855B54F043}"/>
              </a:ext>
            </a:extLst>
          </p:cNvPr>
          <p:cNvSpPr>
            <a:spLocks noGrp="1"/>
          </p:cNvSpPr>
          <p:nvPr>
            <p:ph type="body" sz="quarter" idx="31"/>
          </p:nvPr>
        </p:nvSpPr>
        <p:spPr>
          <a:xfrm>
            <a:off x="5307792" y="6271796"/>
            <a:ext cx="3600840" cy="2141402"/>
          </a:xfrm>
        </p:spPr>
        <p:txBody>
          <a:bodyPr vert="horz" wrap="square" lIns="0" tIns="0" rIns="0" bIns="0" numCol="1" spcCol="914400" rtlCol="0" anchor="t">
            <a:noAutofit/>
          </a:bodyPr>
          <a:lstStyle/>
          <a:p>
            <a:r>
              <a:rPr lang="en-US">
                <a:solidFill>
                  <a:srgbClr val="FFFFFF"/>
                </a:solidFill>
                <a:latin typeface="Manrope"/>
              </a:rPr>
              <a:t>Curated, structured reports that organize operational data into clear, usable outputs and show what happened. </a:t>
            </a:r>
            <a:endParaRPr lang="en-US"/>
          </a:p>
        </p:txBody>
      </p:sp>
      <p:sp>
        <p:nvSpPr>
          <p:cNvPr id="10" name="Text Placeholder 9">
            <a:extLst>
              <a:ext uri="{FF2B5EF4-FFF2-40B4-BE49-F238E27FC236}">
                <a16:creationId xmlns:a16="http://schemas.microsoft.com/office/drawing/2014/main" id="{AE965D4E-BCAD-8F93-74B0-90EF36A9F3E2}"/>
              </a:ext>
            </a:extLst>
          </p:cNvPr>
          <p:cNvSpPr>
            <a:spLocks noGrp="1"/>
          </p:cNvSpPr>
          <p:nvPr>
            <p:ph type="body" sz="quarter" idx="32"/>
          </p:nvPr>
        </p:nvSpPr>
        <p:spPr>
          <a:xfrm>
            <a:off x="9348398" y="5487477"/>
            <a:ext cx="3600840" cy="1057084"/>
          </a:xfrm>
        </p:spPr>
        <p:txBody>
          <a:bodyPr vert="horz" wrap="square" lIns="0" tIns="0" rIns="0" bIns="0" numCol="1" spcCol="914400" rtlCol="0" anchor="t">
            <a:spAutoFit/>
          </a:bodyPr>
          <a:lstStyle/>
          <a:p>
            <a:r>
              <a:rPr lang="en-US" sz="3000" b="1">
                <a:latin typeface="Manrope"/>
              </a:rPr>
              <a:t>Conversational AI</a:t>
            </a:r>
            <a:br>
              <a:rPr lang="en-US" sz="3000" b="1"/>
            </a:br>
            <a:endParaRPr lang="en-US" sz="3000" b="1"/>
          </a:p>
        </p:txBody>
      </p:sp>
      <p:sp>
        <p:nvSpPr>
          <p:cNvPr id="11" name="Text Placeholder 10">
            <a:extLst>
              <a:ext uri="{FF2B5EF4-FFF2-40B4-BE49-F238E27FC236}">
                <a16:creationId xmlns:a16="http://schemas.microsoft.com/office/drawing/2014/main" id="{9A40D7C7-2F67-7FE1-C563-ED248C62DB8C}"/>
              </a:ext>
            </a:extLst>
          </p:cNvPr>
          <p:cNvSpPr>
            <a:spLocks noGrp="1"/>
          </p:cNvSpPr>
          <p:nvPr>
            <p:ph type="body" sz="quarter" idx="33"/>
          </p:nvPr>
        </p:nvSpPr>
        <p:spPr>
          <a:xfrm>
            <a:off x="9360430" y="6259764"/>
            <a:ext cx="3612872" cy="2634696"/>
          </a:xfrm>
        </p:spPr>
        <p:txBody>
          <a:bodyPr vert="horz" wrap="square" lIns="0" tIns="0" rIns="0" bIns="0" numCol="1" spcCol="914400" rtlCol="0" anchor="t">
            <a:noAutofit/>
          </a:bodyPr>
          <a:lstStyle/>
          <a:p>
            <a:r>
              <a:rPr lang="en-US" sz="2250">
                <a:solidFill>
                  <a:srgbClr val="FFFFFF"/>
                </a:solidFill>
                <a:latin typeface="Manrope"/>
              </a:rPr>
              <a:t>Natural-language experiences that let users explore product data in an easy, chat-style way without needing technical queries.</a:t>
            </a:r>
            <a:endParaRPr lang="en-US" sz="2250"/>
          </a:p>
        </p:txBody>
      </p:sp>
      <p:sp>
        <p:nvSpPr>
          <p:cNvPr id="12" name="Text Placeholder 11">
            <a:extLst>
              <a:ext uri="{FF2B5EF4-FFF2-40B4-BE49-F238E27FC236}">
                <a16:creationId xmlns:a16="http://schemas.microsoft.com/office/drawing/2014/main" id="{275A8E68-56EC-04CD-8CBC-B07D62A7D0FC}"/>
              </a:ext>
            </a:extLst>
          </p:cNvPr>
          <p:cNvSpPr>
            <a:spLocks noGrp="1"/>
          </p:cNvSpPr>
          <p:nvPr>
            <p:ph type="body" sz="quarter" idx="34"/>
          </p:nvPr>
        </p:nvSpPr>
        <p:spPr>
          <a:xfrm>
            <a:off x="12538287" y="5487477"/>
            <a:ext cx="5847426" cy="1057084"/>
          </a:xfrm>
        </p:spPr>
        <p:txBody>
          <a:bodyPr vert="horz" wrap="square" lIns="0" tIns="0" rIns="0" bIns="0" numCol="1" spcCol="914400" rtlCol="0" anchor="t">
            <a:spAutoFit/>
          </a:bodyPr>
          <a:lstStyle/>
          <a:p>
            <a:r>
              <a:rPr lang="en-US" sz="3000" b="1">
                <a:latin typeface="Manrope"/>
              </a:rPr>
              <a:t>Chat</a:t>
            </a:r>
            <a:br>
              <a:rPr lang="en-US" sz="3000" b="1"/>
            </a:br>
            <a:endParaRPr lang="en-US" sz="3000" b="1"/>
          </a:p>
        </p:txBody>
      </p:sp>
      <p:sp>
        <p:nvSpPr>
          <p:cNvPr id="13" name="Text Placeholder 12">
            <a:extLst>
              <a:ext uri="{FF2B5EF4-FFF2-40B4-BE49-F238E27FC236}">
                <a16:creationId xmlns:a16="http://schemas.microsoft.com/office/drawing/2014/main" id="{9354FFB1-5CDC-B387-E598-9D058F3E3B1B}"/>
              </a:ext>
            </a:extLst>
          </p:cNvPr>
          <p:cNvSpPr>
            <a:spLocks noGrp="1"/>
          </p:cNvSpPr>
          <p:nvPr>
            <p:ph type="body" sz="quarter" idx="35"/>
          </p:nvPr>
        </p:nvSpPr>
        <p:spPr>
          <a:xfrm>
            <a:off x="13709706" y="6287809"/>
            <a:ext cx="3600840" cy="2141402"/>
          </a:xfrm>
        </p:spPr>
        <p:txBody>
          <a:bodyPr vert="horz" wrap="square" lIns="0" tIns="0" rIns="0" bIns="0" numCol="1" spcCol="914400" rtlCol="0" anchor="t">
            <a:noAutofit/>
          </a:bodyPr>
          <a:lstStyle/>
          <a:p>
            <a:r>
              <a:rPr lang="en-US">
                <a:solidFill>
                  <a:srgbClr val="FFFFFF"/>
                </a:solidFill>
                <a:latin typeface="Manrope"/>
              </a:rPr>
              <a:t>A broader chat layer that could unify platform interactions and make AI assistance available across the full product experience.</a:t>
            </a:r>
            <a:endParaRPr lang="en-US"/>
          </a:p>
        </p:txBody>
      </p:sp>
      <p:sp>
        <p:nvSpPr>
          <p:cNvPr id="14" name="Slide Number Placeholder 5">
            <a:extLst>
              <a:ext uri="{FF2B5EF4-FFF2-40B4-BE49-F238E27FC236}">
                <a16:creationId xmlns:a16="http://schemas.microsoft.com/office/drawing/2014/main" id="{41B91EA3-18A4-9F61-AE01-CBB34A6E28AB}"/>
              </a:ext>
            </a:extLst>
          </p:cNvPr>
          <p:cNvSpPr txBox="1">
            <a:spLocks/>
          </p:cNvSpPr>
          <p:nvPr/>
        </p:nvSpPr>
        <p:spPr>
          <a:xfrm>
            <a:off x="17225010" y="184289"/>
            <a:ext cx="377190" cy="685796"/>
          </a:xfrm>
          <a:prstGeom prst="rect">
            <a:avLst/>
          </a:prstGeom>
        </p:spPr>
        <p:txBody>
          <a:bodyPr lIns="0" tIns="0" rIns="0" bIns="0" anchor="ctr"/>
          <a:lstStyle>
            <a:defPPr>
              <a:defRPr lang="en-US"/>
            </a:defPPr>
            <a:lvl1pPr marL="0" algn="ctr" defTabSz="914400" rtl="0" eaLnBrk="1" latinLnBrk="0" hangingPunct="1">
              <a:defRPr sz="1000" b="1" i="0" kern="1200">
                <a:solidFill>
                  <a:schemeClr val="tx1"/>
                </a:solidFill>
                <a:latin typeface="Aptos SemiBold"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371600"/>
            <a:fld id="{96C7F52D-7F78-436C-A61E-2B8A7FA976E7}" type="slidenum">
              <a:rPr lang="en-US" sz="1350" b="0">
                <a:solidFill>
                  <a:srgbClr val="FEF9F9"/>
                </a:solidFill>
                <a:latin typeface="Manrope Bold"/>
              </a:rPr>
              <a:pPr defTabSz="1371600"/>
              <a:t>33</a:t>
            </a:fld>
            <a:endParaRPr lang="en-US" sz="1350" b="0">
              <a:solidFill>
                <a:srgbClr val="FEF9F9"/>
              </a:solidFill>
              <a:latin typeface="Manrope Bold"/>
            </a:endParaRPr>
          </a:p>
        </p:txBody>
      </p:sp>
      <p:sp>
        <p:nvSpPr>
          <p:cNvPr id="15" name="Oval 14">
            <a:extLst>
              <a:ext uri="{FF2B5EF4-FFF2-40B4-BE49-F238E27FC236}">
                <a16:creationId xmlns:a16="http://schemas.microsoft.com/office/drawing/2014/main" id="{E2E72D79-C8A5-17A3-7FD8-7E08C437DDD1}"/>
              </a:ext>
            </a:extLst>
          </p:cNvPr>
          <p:cNvSpPr/>
          <p:nvPr/>
        </p:nvSpPr>
        <p:spPr>
          <a:xfrm>
            <a:off x="17225010" y="337385"/>
            <a:ext cx="377190" cy="377190"/>
          </a:xfrm>
          <a:prstGeom prst="ellipse">
            <a:avLst/>
          </a:prstGeom>
          <a:noFill/>
          <a:ln w="158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231B1B"/>
              </a:solidFill>
              <a:latin typeface="Manrope Regular"/>
            </a:endParaRPr>
          </a:p>
        </p:txBody>
      </p:sp>
      <p:sp>
        <p:nvSpPr>
          <p:cNvPr id="18" name="TextBox 17">
            <a:extLst>
              <a:ext uri="{FF2B5EF4-FFF2-40B4-BE49-F238E27FC236}">
                <a16:creationId xmlns:a16="http://schemas.microsoft.com/office/drawing/2014/main" id="{CDDE2A01-6DC9-FBED-C91B-C12C55D7C02F}"/>
              </a:ext>
            </a:extLst>
          </p:cNvPr>
          <p:cNvSpPr txBox="1"/>
          <p:nvPr/>
        </p:nvSpPr>
        <p:spPr>
          <a:xfrm>
            <a:off x="4570020" y="8910908"/>
            <a:ext cx="9144000" cy="471924"/>
          </a:xfrm>
          <a:prstGeom prst="rect">
            <a:avLst/>
          </a:prstGeom>
          <a:noFill/>
        </p:spPr>
        <p:txBody>
          <a:bodyPr rot="0" spcFirstLastPara="0" vertOverflow="overflow" horzOverflow="overflow" vert="horz" wrap="square" lIns="137160" tIns="68580" rIns="137160" bIns="68580" numCol="1" spcCol="0" rtlCol="0" fromWordArt="0" anchor="t" anchorCtr="0" forceAA="0" compatLnSpc="1">
            <a:prstTxWarp prst="textNoShape">
              <a:avLst/>
            </a:prstTxWarp>
            <a:spAutoFit/>
          </a:bodyPr>
          <a:lstStyle/>
          <a:p>
            <a:pPr algn="ctr" defTabSz="1371600">
              <a:lnSpc>
                <a:spcPts val="2588"/>
              </a:lnSpc>
            </a:pPr>
            <a:r>
              <a:rPr lang="en-US" sz="2400" b="1">
                <a:solidFill>
                  <a:srgbClr val="D2E17D"/>
                </a:solidFill>
                <a:latin typeface="Manrope"/>
                <a:cs typeface="Arial"/>
              </a:rPr>
              <a:t>AI Solutions for Insights, Reporting, and Conversation.</a:t>
            </a:r>
            <a:endParaRPr lang="en-US" sz="2400" b="1">
              <a:solidFill>
                <a:srgbClr val="D2E17D"/>
              </a:solidFill>
              <a:latin typeface="Manrope" pitchFamily="2" charset="0"/>
              <a:cs typeface="Arial"/>
            </a:endParaRPr>
          </a:p>
        </p:txBody>
      </p:sp>
      <p:sp>
        <p:nvSpPr>
          <p:cNvPr id="16" name="Title 3">
            <a:extLst>
              <a:ext uri="{FF2B5EF4-FFF2-40B4-BE49-F238E27FC236}">
                <a16:creationId xmlns:a16="http://schemas.microsoft.com/office/drawing/2014/main" id="{22629F73-FE84-AB2B-C4D2-1BE57D9D396D}"/>
              </a:ext>
            </a:extLst>
          </p:cNvPr>
          <p:cNvSpPr txBox="1">
            <a:spLocks/>
          </p:cNvSpPr>
          <p:nvPr/>
        </p:nvSpPr>
        <p:spPr>
          <a:xfrm>
            <a:off x="564294" y="719460"/>
            <a:ext cx="16916400" cy="2215992"/>
          </a:xfrm>
          <a:prstGeom prst="rect">
            <a:avLst/>
          </a:prstGeom>
        </p:spPr>
        <p:txBody>
          <a:bodyPr lIns="137160" tIns="68580" rIns="137160" bIns="68580" anchor="t"/>
          <a:lstStyle>
            <a:lvl1pPr algn="l" defTabSz="914400" rtl="0" eaLnBrk="1" latinLnBrk="0" hangingPunct="1">
              <a:lnSpc>
                <a:spcPct val="95000"/>
              </a:lnSpc>
              <a:spcBef>
                <a:spcPct val="0"/>
              </a:spcBef>
              <a:buNone/>
              <a:defRPr sz="4800" kern="1200">
                <a:solidFill>
                  <a:schemeClr val="tx1"/>
                </a:solidFill>
                <a:latin typeface="+mj-lt"/>
                <a:ea typeface="+mj-ea"/>
                <a:cs typeface="+mj-cs"/>
              </a:defRPr>
            </a:lvl1pPr>
          </a:lstStyle>
          <a:p>
            <a:pPr algn="ctr" defTabSz="1371600"/>
            <a:r>
              <a:rPr lang="en-US" sz="5400" b="1">
                <a:solidFill>
                  <a:srgbClr val="FF901D"/>
                </a:solidFill>
                <a:latin typeface="Manrope"/>
                <a:cs typeface="Manrope Bold"/>
              </a:rPr>
              <a:t>Leveraging AI Tools With Your Agency</a:t>
            </a:r>
          </a:p>
        </p:txBody>
      </p:sp>
      <p:sp>
        <p:nvSpPr>
          <p:cNvPr id="2" name="Oval 1">
            <a:extLst>
              <a:ext uri="{FF2B5EF4-FFF2-40B4-BE49-F238E27FC236}">
                <a16:creationId xmlns:a16="http://schemas.microsoft.com/office/drawing/2014/main" id="{B7010FC0-3FE3-DAEA-B354-DAB99903D369}"/>
              </a:ext>
            </a:extLst>
          </p:cNvPr>
          <p:cNvSpPr/>
          <p:nvPr/>
        </p:nvSpPr>
        <p:spPr>
          <a:xfrm>
            <a:off x="1483920" y="1897811"/>
            <a:ext cx="3086100" cy="3086100"/>
          </a:xfrm>
          <a:prstGeom prst="ellipse">
            <a:avLst/>
          </a:prstGeom>
          <a:solidFill>
            <a:schemeClr val="accent6">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sp>
        <p:nvSpPr>
          <p:cNvPr id="3" name="Oval 2">
            <a:extLst>
              <a:ext uri="{FF2B5EF4-FFF2-40B4-BE49-F238E27FC236}">
                <a16:creationId xmlns:a16="http://schemas.microsoft.com/office/drawing/2014/main" id="{7D5ACFD0-CA39-D063-9A96-D7701904F2BA}"/>
              </a:ext>
            </a:extLst>
          </p:cNvPr>
          <p:cNvSpPr/>
          <p:nvPr/>
        </p:nvSpPr>
        <p:spPr>
          <a:xfrm>
            <a:off x="5564483" y="1897811"/>
            <a:ext cx="3086100" cy="3086100"/>
          </a:xfrm>
          <a:prstGeom prst="ellipse">
            <a:avLst/>
          </a:prstGeom>
          <a:solidFill>
            <a:schemeClr val="accent6">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sp>
        <p:nvSpPr>
          <p:cNvPr id="4" name="Oval 3">
            <a:extLst>
              <a:ext uri="{FF2B5EF4-FFF2-40B4-BE49-F238E27FC236}">
                <a16:creationId xmlns:a16="http://schemas.microsoft.com/office/drawing/2014/main" id="{AC7ECA3B-57F5-5139-D4BE-2B6A02CE4D9F}"/>
              </a:ext>
            </a:extLst>
          </p:cNvPr>
          <p:cNvSpPr/>
          <p:nvPr/>
        </p:nvSpPr>
        <p:spPr>
          <a:xfrm>
            <a:off x="9645045" y="1897811"/>
            <a:ext cx="3086100" cy="3086100"/>
          </a:xfrm>
          <a:prstGeom prst="ellipse">
            <a:avLst/>
          </a:prstGeom>
          <a:solidFill>
            <a:schemeClr val="accent6">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sp>
        <p:nvSpPr>
          <p:cNvPr id="5" name="Oval 4">
            <a:extLst>
              <a:ext uri="{FF2B5EF4-FFF2-40B4-BE49-F238E27FC236}">
                <a16:creationId xmlns:a16="http://schemas.microsoft.com/office/drawing/2014/main" id="{D8F74482-B9DE-D32E-18B4-3292D895C12D}"/>
              </a:ext>
            </a:extLst>
          </p:cNvPr>
          <p:cNvSpPr/>
          <p:nvPr/>
        </p:nvSpPr>
        <p:spPr>
          <a:xfrm>
            <a:off x="13725609" y="1897811"/>
            <a:ext cx="3086100" cy="3086100"/>
          </a:xfrm>
          <a:prstGeom prst="ellipse">
            <a:avLst/>
          </a:prstGeom>
          <a:solidFill>
            <a:schemeClr val="accent6">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defTabSz="1371600"/>
            <a:endParaRPr lang="en-US" sz="2700">
              <a:solidFill>
                <a:srgbClr val="FEF9F9"/>
              </a:solidFill>
              <a:latin typeface="Manrope Regular"/>
            </a:endParaRPr>
          </a:p>
        </p:txBody>
      </p:sp>
      <p:pic>
        <p:nvPicPr>
          <p:cNvPr id="20" name="Picture 19" descr="Chat outline">
            <a:extLst>
              <a:ext uri="{FF2B5EF4-FFF2-40B4-BE49-F238E27FC236}">
                <a16:creationId xmlns:a16="http://schemas.microsoft.com/office/drawing/2014/main" id="{632BEF07-A734-CE1D-200B-3F27C167BFE5}"/>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0116533" y="2535986"/>
            <a:ext cx="2143125" cy="2014538"/>
          </a:xfrm>
          <a:prstGeom prst="rect">
            <a:avLst/>
          </a:prstGeom>
        </p:spPr>
      </p:pic>
      <p:pic>
        <p:nvPicPr>
          <p:cNvPr id="21" name="Picture 20" descr="Chat bubble outline">
            <a:extLst>
              <a:ext uri="{FF2B5EF4-FFF2-40B4-BE49-F238E27FC236}">
                <a16:creationId xmlns:a16="http://schemas.microsoft.com/office/drawing/2014/main" id="{8BC10E0E-C1B4-2275-E1CE-D926E30B297D}"/>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4249000" y="2522536"/>
            <a:ext cx="2019300" cy="2040731"/>
          </a:xfrm>
          <a:prstGeom prst="rect">
            <a:avLst/>
          </a:prstGeom>
        </p:spPr>
      </p:pic>
      <p:pic>
        <p:nvPicPr>
          <p:cNvPr id="24" name="Picture 23" descr="Research with solid fill">
            <a:extLst>
              <a:ext uri="{FF2B5EF4-FFF2-40B4-BE49-F238E27FC236}">
                <a16:creationId xmlns:a16="http://schemas.microsoft.com/office/drawing/2014/main" id="{0E1E9CD5-B714-E09E-3800-B7990649754B}"/>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171697" y="2583611"/>
            <a:ext cx="1714500" cy="1714500"/>
          </a:xfrm>
          <a:prstGeom prst="rect">
            <a:avLst/>
          </a:prstGeom>
        </p:spPr>
      </p:pic>
      <p:pic>
        <p:nvPicPr>
          <p:cNvPr id="17" name="Picture 16" descr="Document with solid fill">
            <a:extLst>
              <a:ext uri="{FF2B5EF4-FFF2-40B4-BE49-F238E27FC236}">
                <a16:creationId xmlns:a16="http://schemas.microsoft.com/office/drawing/2014/main" id="{39BA3CCC-C0CB-15FE-6216-924C042B774D}"/>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258908" y="2583611"/>
            <a:ext cx="1714500" cy="1714500"/>
          </a:xfrm>
          <a:prstGeom prst="rect">
            <a:avLst/>
          </a:prstGeom>
        </p:spPr>
      </p:pic>
    </p:spTree>
    <p:extLst>
      <p:ext uri="{BB962C8B-B14F-4D97-AF65-F5344CB8AC3E}">
        <p14:creationId xmlns:p14="http://schemas.microsoft.com/office/powerpoint/2010/main" val="16906682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2C41A-E08C-9098-95DC-F66A20C04834}"/>
              </a:ext>
            </a:extLst>
          </p:cNvPr>
          <p:cNvSpPr>
            <a:spLocks noGrp="1"/>
          </p:cNvSpPr>
          <p:nvPr>
            <p:ph type="title"/>
          </p:nvPr>
        </p:nvSpPr>
        <p:spPr/>
        <p:txBody>
          <a:bodyPr/>
          <a:lstStyle/>
          <a:p>
            <a:r>
              <a:rPr lang="en-US"/>
              <a:t>Thank you. </a:t>
            </a:r>
          </a:p>
        </p:txBody>
      </p:sp>
    </p:spTree>
    <p:extLst>
      <p:ext uri="{BB962C8B-B14F-4D97-AF65-F5344CB8AC3E}">
        <p14:creationId xmlns:p14="http://schemas.microsoft.com/office/powerpoint/2010/main" val="13121462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670"/>
        <p:cNvGrpSpPr/>
        <p:nvPr/>
      </p:nvGrpSpPr>
      <p:grpSpPr>
        <a:xfrm>
          <a:off x="0" y="0"/>
          <a:ext cx="0" cy="0"/>
          <a:chOff x="0" y="0"/>
          <a:chExt cx="0" cy="0"/>
        </a:xfrm>
      </p:grpSpPr>
      <p:pic>
        <p:nvPicPr>
          <p:cNvPr id="2671" name="Google Shape;2671;p458"/>
          <p:cNvPicPr preferRelativeResize="0"/>
          <p:nvPr/>
        </p:nvPicPr>
        <p:blipFill rotWithShape="1">
          <a:blip r:embed="rId3">
            <a:alphaModFix/>
          </a:blip>
          <a:srcRect/>
          <a:stretch/>
        </p:blipFill>
        <p:spPr>
          <a:xfrm>
            <a:off x="0" y="0"/>
            <a:ext cx="18288000" cy="10287000"/>
          </a:xfrm>
          <a:prstGeom prst="rect">
            <a:avLst/>
          </a:prstGeom>
          <a:noFill/>
          <a:ln>
            <a:noFill/>
          </a:ln>
        </p:spPr>
      </p:pic>
      <p:sp>
        <p:nvSpPr>
          <p:cNvPr id="2672" name="Google Shape;2672;p458"/>
          <p:cNvSpPr/>
          <p:nvPr/>
        </p:nvSpPr>
        <p:spPr>
          <a:xfrm>
            <a:off x="838702" y="3532050"/>
            <a:ext cx="6133200" cy="2908200"/>
          </a:xfrm>
          <a:prstGeom prst="rect">
            <a:avLst/>
          </a:prstGeom>
          <a:noFill/>
          <a:ln>
            <a:noFill/>
          </a:ln>
        </p:spPr>
        <p:txBody>
          <a:bodyPr spcFirstLastPara="1" wrap="square" lIns="137150" tIns="68550" rIns="137150" bIns="68550" anchor="t" anchorCtr="0">
            <a:noAutofit/>
          </a:bodyPr>
          <a:lstStyle/>
          <a:p>
            <a:pPr defTabSz="1828800">
              <a:buClr>
                <a:srgbClr val="FFFFFF"/>
              </a:buClr>
              <a:buSzPts val="1800"/>
            </a:pPr>
            <a:r>
              <a:rPr lang="en" sz="3600" kern="0">
                <a:solidFill>
                  <a:srgbClr val="FFFFFF"/>
                </a:solidFill>
                <a:latin typeface="Inter"/>
                <a:ea typeface="Inter"/>
                <a:cs typeface="Inter"/>
                <a:sym typeface="Inter"/>
              </a:rPr>
              <a:t>Via believes in a world </a:t>
            </a:r>
            <a:br>
              <a:rPr lang="en" sz="3600" kern="0">
                <a:solidFill>
                  <a:srgbClr val="FFFFFF"/>
                </a:solidFill>
                <a:latin typeface="Inter"/>
                <a:ea typeface="Inter"/>
                <a:cs typeface="Inter"/>
                <a:sym typeface="Inter"/>
              </a:rPr>
            </a:br>
            <a:r>
              <a:rPr lang="en" sz="3600" kern="0">
                <a:solidFill>
                  <a:srgbClr val="FFFFFF"/>
                </a:solidFill>
                <a:latin typeface="Inter"/>
                <a:ea typeface="Inter"/>
                <a:cs typeface="Inter"/>
                <a:sym typeface="Inter"/>
              </a:rPr>
              <a:t>where everyone has access to efficient, affordable mobility.</a:t>
            </a:r>
            <a:endParaRPr sz="2200" kern="0">
              <a:solidFill>
                <a:srgbClr val="000000"/>
              </a:solidFill>
              <a:latin typeface="Inter"/>
              <a:ea typeface="Inter"/>
              <a:cs typeface="Inter"/>
              <a:sym typeface="Inter"/>
            </a:endParaRPr>
          </a:p>
        </p:txBody>
      </p:sp>
      <p:pic>
        <p:nvPicPr>
          <p:cNvPr id="2673" name="Google Shape;2673;p458"/>
          <p:cNvPicPr preferRelativeResize="0"/>
          <p:nvPr/>
        </p:nvPicPr>
        <p:blipFill rotWithShape="1">
          <a:blip r:embed="rId4">
            <a:alphaModFix/>
          </a:blip>
          <a:srcRect/>
          <a:stretch/>
        </p:blipFill>
        <p:spPr>
          <a:xfrm>
            <a:off x="838711" y="994276"/>
            <a:ext cx="2151070" cy="988148"/>
          </a:xfrm>
          <a:prstGeom prst="rect">
            <a:avLst/>
          </a:prstGeom>
          <a:noFill/>
          <a:ln>
            <a:noFill/>
          </a:ln>
        </p:spPr>
      </p:pic>
      <p:sp>
        <p:nvSpPr>
          <p:cNvPr id="2674" name="Google Shape;2674;p458"/>
          <p:cNvSpPr/>
          <p:nvPr/>
        </p:nvSpPr>
        <p:spPr>
          <a:xfrm>
            <a:off x="18640650" y="1057900"/>
            <a:ext cx="1896600" cy="1685400"/>
          </a:xfrm>
          <a:prstGeom prst="rect">
            <a:avLst/>
          </a:prstGeom>
          <a:solidFill>
            <a:srgbClr val="F5FAFF"/>
          </a:solidFill>
          <a:ln w="9525" cap="flat" cmpd="sng">
            <a:solidFill>
              <a:srgbClr val="2C416B"/>
            </a:solidFill>
            <a:prstDash val="solid"/>
            <a:round/>
            <a:headEnd type="none" w="sm" len="sm"/>
            <a:tailEnd type="none" w="sm" len="sm"/>
          </a:ln>
        </p:spPr>
        <p:txBody>
          <a:bodyPr spcFirstLastPara="1" wrap="square" lIns="182850" tIns="182850" rIns="182850" bIns="182850" anchor="ctr" anchorCtr="0">
            <a:noAutofit/>
          </a:bodyPr>
          <a:lstStyle/>
          <a:p>
            <a:pPr algn="ctr" defTabSz="1828800">
              <a:buClr>
                <a:srgbClr val="000000"/>
              </a:buClr>
            </a:pPr>
            <a:endParaRPr sz="2800" kern="0">
              <a:solidFill>
                <a:srgbClr val="000000"/>
              </a:solidFill>
              <a:latin typeface="Arial"/>
              <a:cs typeface="Arial"/>
              <a:sym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679"/>
        <p:cNvGrpSpPr/>
        <p:nvPr/>
      </p:nvGrpSpPr>
      <p:grpSpPr>
        <a:xfrm>
          <a:off x="0" y="0"/>
          <a:ext cx="0" cy="0"/>
          <a:chOff x="0" y="0"/>
          <a:chExt cx="0" cy="0"/>
        </a:xfrm>
      </p:grpSpPr>
      <p:sp>
        <p:nvSpPr>
          <p:cNvPr id="2680" name="Google Shape;2680;p459"/>
          <p:cNvSpPr/>
          <p:nvPr/>
        </p:nvSpPr>
        <p:spPr>
          <a:xfrm>
            <a:off x="150" y="2836350"/>
            <a:ext cx="18288000" cy="7450800"/>
          </a:xfrm>
          <a:prstGeom prst="rect">
            <a:avLst/>
          </a:prstGeom>
          <a:solidFill>
            <a:srgbClr val="00023E"/>
          </a:solidFill>
          <a:ln w="9525" cap="flat" cmpd="sng">
            <a:solidFill>
              <a:srgbClr val="13264B"/>
            </a:solidFill>
            <a:prstDash val="solid"/>
            <a:round/>
            <a:headEnd type="none" w="sm" len="sm"/>
            <a:tailEnd type="none" w="sm" len="sm"/>
          </a:ln>
        </p:spPr>
        <p:txBody>
          <a:bodyPr spcFirstLastPara="1" wrap="square" lIns="182850" tIns="182850" rIns="182850" bIns="182850" anchor="ctr" anchorCtr="0">
            <a:noAutofit/>
          </a:bodyPr>
          <a:lstStyle/>
          <a:p>
            <a:pPr algn="ctr" defTabSz="1828800">
              <a:buClr>
                <a:srgbClr val="000000"/>
              </a:buClr>
            </a:pPr>
            <a:endParaRPr sz="2800" kern="0">
              <a:solidFill>
                <a:srgbClr val="000000"/>
              </a:solidFill>
              <a:latin typeface="Inter"/>
              <a:ea typeface="Inter"/>
              <a:cs typeface="Inter"/>
              <a:sym typeface="Inter"/>
            </a:endParaRPr>
          </a:p>
        </p:txBody>
      </p:sp>
      <p:pic>
        <p:nvPicPr>
          <p:cNvPr id="2681" name="Google Shape;2681;p459"/>
          <p:cNvPicPr preferRelativeResize="0"/>
          <p:nvPr/>
        </p:nvPicPr>
        <p:blipFill rotWithShape="1">
          <a:blip r:embed="rId3">
            <a:alphaModFix/>
          </a:blip>
          <a:srcRect l="902" t="8892"/>
          <a:stretch/>
        </p:blipFill>
        <p:spPr>
          <a:xfrm>
            <a:off x="92100" y="2819400"/>
            <a:ext cx="15634800" cy="7467600"/>
          </a:xfrm>
          <a:prstGeom prst="roundRect">
            <a:avLst>
              <a:gd name="adj" fmla="val 0"/>
            </a:avLst>
          </a:prstGeom>
          <a:noFill/>
          <a:ln>
            <a:noFill/>
          </a:ln>
        </p:spPr>
      </p:pic>
      <p:sp>
        <p:nvSpPr>
          <p:cNvPr id="2682" name="Google Shape;2682;p459"/>
          <p:cNvSpPr txBox="1">
            <a:spLocks noGrp="1"/>
          </p:cNvSpPr>
          <p:nvPr>
            <p:ph type="sldNum" idx="12"/>
          </p:nvPr>
        </p:nvSpPr>
        <p:spPr>
          <a:xfrm>
            <a:off x="16944900" y="9281248"/>
            <a:ext cx="1097400" cy="679800"/>
          </a:xfrm>
          <a:prstGeom prst="rect">
            <a:avLst/>
          </a:prstGeom>
        </p:spPr>
        <p:txBody>
          <a:bodyPr spcFirstLastPara="1" wrap="square" lIns="137150" tIns="137150" rIns="137150" bIns="137150" anchor="ctr" anchorCtr="0">
            <a:noAutofit/>
          </a:bodyPr>
          <a:lstStyle/>
          <a:p>
            <a:pPr defTabSz="1828800">
              <a:buClr>
                <a:srgbClr val="00A8E2"/>
              </a:buClr>
            </a:pPr>
            <a:fld id="{00000000-1234-1234-1234-123412341234}" type="slidenum">
              <a:rPr lang="en" kern="0">
                <a:solidFill>
                  <a:srgbClr val="00A8E2"/>
                </a:solidFill>
              </a:rPr>
              <a:pPr defTabSz="1828800">
                <a:buClr>
                  <a:srgbClr val="00A8E2"/>
                </a:buClr>
              </a:pPr>
              <a:t>36</a:t>
            </a:fld>
            <a:endParaRPr kern="0">
              <a:solidFill>
                <a:srgbClr val="00A8E2"/>
              </a:solidFill>
            </a:endParaRPr>
          </a:p>
        </p:txBody>
      </p:sp>
      <p:grpSp>
        <p:nvGrpSpPr>
          <p:cNvPr id="2683" name="Google Shape;2683;p459"/>
          <p:cNvGrpSpPr/>
          <p:nvPr/>
        </p:nvGrpSpPr>
        <p:grpSpPr>
          <a:xfrm>
            <a:off x="895500" y="5951550"/>
            <a:ext cx="2462400" cy="1440556"/>
            <a:chOff x="-388150" y="2037525"/>
            <a:chExt cx="1231200" cy="720278"/>
          </a:xfrm>
        </p:grpSpPr>
        <p:sp>
          <p:nvSpPr>
            <p:cNvPr id="2684" name="Google Shape;2684;p459"/>
            <p:cNvSpPr txBox="1"/>
            <p:nvPr/>
          </p:nvSpPr>
          <p:spPr>
            <a:xfrm>
              <a:off x="-388150" y="2037525"/>
              <a:ext cx="1231200" cy="553958"/>
            </a:xfrm>
            <a:prstGeom prst="rect">
              <a:avLst/>
            </a:prstGeom>
            <a:noFill/>
            <a:ln>
              <a:noFill/>
            </a:ln>
          </p:spPr>
          <p:txBody>
            <a:bodyPr spcFirstLastPara="1" wrap="square" lIns="0" tIns="91400" rIns="182850" bIns="91400" anchor="t" anchorCtr="0">
              <a:spAutoFit/>
            </a:bodyPr>
            <a:lstStyle/>
            <a:p>
              <a:pPr defTabSz="1828800">
                <a:buClr>
                  <a:srgbClr val="000000"/>
                </a:buClr>
                <a:buSzPts val="2400"/>
              </a:pPr>
              <a:r>
                <a:rPr lang="en" sz="6000" b="1" kern="0">
                  <a:solidFill>
                    <a:srgbClr val="FFFFFF"/>
                  </a:solidFill>
                  <a:latin typeface="Inter"/>
                  <a:ea typeface="Inter"/>
                  <a:cs typeface="Inter"/>
                  <a:sym typeface="Inter"/>
                </a:rPr>
                <a:t>800+</a:t>
              </a:r>
              <a:endParaRPr sz="6000" b="1" kern="0">
                <a:solidFill>
                  <a:srgbClr val="FFFFFF"/>
                </a:solidFill>
                <a:latin typeface="Inter"/>
                <a:ea typeface="Inter"/>
                <a:cs typeface="Inter"/>
                <a:sym typeface="Inter"/>
              </a:endParaRPr>
            </a:p>
          </p:txBody>
        </p:sp>
        <p:sp>
          <p:nvSpPr>
            <p:cNvPr id="2685" name="Google Shape;2685;p459"/>
            <p:cNvSpPr txBox="1"/>
            <p:nvPr/>
          </p:nvSpPr>
          <p:spPr>
            <a:xfrm>
              <a:off x="-388150" y="2570603"/>
              <a:ext cx="936900" cy="187200"/>
            </a:xfrm>
            <a:prstGeom prst="rect">
              <a:avLst/>
            </a:prstGeom>
            <a:noFill/>
            <a:ln>
              <a:noFill/>
            </a:ln>
          </p:spPr>
          <p:txBody>
            <a:bodyPr spcFirstLastPara="1" wrap="square" lIns="0" tIns="0" rIns="0" bIns="0" anchor="t" anchorCtr="0">
              <a:noAutofit/>
            </a:bodyPr>
            <a:lstStyle/>
            <a:p>
              <a:pPr defTabSz="1828800">
                <a:buClr>
                  <a:srgbClr val="000000"/>
                </a:buClr>
                <a:buSzPts val="1000"/>
              </a:pPr>
              <a:r>
                <a:rPr lang="en" sz="2600" kern="0">
                  <a:solidFill>
                    <a:srgbClr val="FFFFFF"/>
                  </a:solidFill>
                  <a:latin typeface="Inter SemiBold"/>
                  <a:ea typeface="Inter SemiBold"/>
                  <a:cs typeface="Inter SemiBold"/>
                  <a:sym typeface="Inter SemiBold"/>
                </a:rPr>
                <a:t>Partners</a:t>
              </a:r>
              <a:endParaRPr sz="2600" kern="0">
                <a:solidFill>
                  <a:srgbClr val="FFFFFF"/>
                </a:solidFill>
                <a:latin typeface="Inter SemiBold"/>
                <a:ea typeface="Inter SemiBold"/>
                <a:cs typeface="Inter SemiBold"/>
                <a:sym typeface="Inter SemiBold"/>
              </a:endParaRPr>
            </a:p>
          </p:txBody>
        </p:sp>
      </p:grpSp>
      <p:sp>
        <p:nvSpPr>
          <p:cNvPr id="2686" name="Google Shape;2686;p459"/>
          <p:cNvSpPr/>
          <p:nvPr/>
        </p:nvSpPr>
        <p:spPr>
          <a:xfrm>
            <a:off x="9414600" y="3919200"/>
            <a:ext cx="7959000" cy="5268000"/>
          </a:xfrm>
          <a:prstGeom prst="roundRect">
            <a:avLst>
              <a:gd name="adj" fmla="val 6917"/>
            </a:avLst>
          </a:prstGeom>
          <a:solidFill>
            <a:srgbClr val="FFFFFF"/>
          </a:solidFill>
          <a:ln>
            <a:noFill/>
          </a:ln>
        </p:spPr>
        <p:txBody>
          <a:bodyPr spcFirstLastPara="1" wrap="square" lIns="182850" tIns="182850" rIns="182850" bIns="182850" anchor="ctr" anchorCtr="0">
            <a:noAutofit/>
          </a:bodyPr>
          <a:lstStyle/>
          <a:p>
            <a:pPr algn="ctr" defTabSz="1828800">
              <a:buClr>
                <a:srgbClr val="000000"/>
              </a:buClr>
            </a:pPr>
            <a:endParaRPr sz="2800" kern="0">
              <a:solidFill>
                <a:srgbClr val="000000"/>
              </a:solidFill>
              <a:latin typeface="Inter"/>
              <a:ea typeface="Inter"/>
              <a:cs typeface="Inter"/>
              <a:sym typeface="Inter"/>
            </a:endParaRPr>
          </a:p>
        </p:txBody>
      </p:sp>
      <p:pic>
        <p:nvPicPr>
          <p:cNvPr id="2687" name="Google Shape;2687;p459"/>
          <p:cNvPicPr preferRelativeResize="0"/>
          <p:nvPr/>
        </p:nvPicPr>
        <p:blipFill rotWithShape="1">
          <a:blip r:embed="rId4">
            <a:alphaModFix/>
          </a:blip>
          <a:srcRect l="5150" r="4979"/>
          <a:stretch/>
        </p:blipFill>
        <p:spPr>
          <a:xfrm>
            <a:off x="13496050" y="5420015"/>
            <a:ext cx="1793996" cy="772886"/>
          </a:xfrm>
          <a:prstGeom prst="rect">
            <a:avLst/>
          </a:prstGeom>
          <a:noFill/>
          <a:ln>
            <a:noFill/>
          </a:ln>
        </p:spPr>
      </p:pic>
      <p:sp>
        <p:nvSpPr>
          <p:cNvPr id="2688" name="Google Shape;2688;p459"/>
          <p:cNvSpPr txBox="1"/>
          <p:nvPr/>
        </p:nvSpPr>
        <p:spPr>
          <a:xfrm>
            <a:off x="9791250" y="4191300"/>
            <a:ext cx="7194600" cy="707826"/>
          </a:xfrm>
          <a:prstGeom prst="rect">
            <a:avLst/>
          </a:prstGeom>
          <a:noFill/>
          <a:ln>
            <a:noFill/>
          </a:ln>
        </p:spPr>
        <p:txBody>
          <a:bodyPr spcFirstLastPara="1" wrap="square" lIns="182850" tIns="182850" rIns="182850" bIns="182850" anchor="t" anchorCtr="0">
            <a:spAutoFit/>
          </a:bodyPr>
          <a:lstStyle/>
          <a:p>
            <a:pPr defTabSz="1828800">
              <a:buClr>
                <a:srgbClr val="000000"/>
              </a:buClr>
            </a:pPr>
            <a:r>
              <a:rPr lang="en" sz="2200" b="1" kern="0">
                <a:solidFill>
                  <a:srgbClr val="000000"/>
                </a:solidFill>
                <a:latin typeface="Inter"/>
                <a:ea typeface="Inter"/>
                <a:cs typeface="Inter"/>
                <a:sym typeface="Inter"/>
              </a:rPr>
              <a:t>Trusted by 500+ of the world’s leading agencies:</a:t>
            </a:r>
            <a:endParaRPr sz="2200" b="1" kern="0">
              <a:solidFill>
                <a:srgbClr val="000000"/>
              </a:solidFill>
              <a:latin typeface="Inter"/>
              <a:ea typeface="Inter"/>
              <a:cs typeface="Inter"/>
              <a:sym typeface="Inter"/>
            </a:endParaRPr>
          </a:p>
        </p:txBody>
      </p:sp>
      <p:pic>
        <p:nvPicPr>
          <p:cNvPr id="2689" name="Google Shape;2689;p459"/>
          <p:cNvPicPr preferRelativeResize="0"/>
          <p:nvPr/>
        </p:nvPicPr>
        <p:blipFill>
          <a:blip r:embed="rId5">
            <a:alphaModFix/>
          </a:blip>
          <a:stretch>
            <a:fillRect/>
          </a:stretch>
        </p:blipFill>
        <p:spPr>
          <a:xfrm>
            <a:off x="13827284" y="6535905"/>
            <a:ext cx="1173492" cy="792086"/>
          </a:xfrm>
          <a:prstGeom prst="rect">
            <a:avLst/>
          </a:prstGeom>
          <a:noFill/>
          <a:ln>
            <a:noFill/>
          </a:ln>
        </p:spPr>
      </p:pic>
      <p:grpSp>
        <p:nvGrpSpPr>
          <p:cNvPr id="2690" name="Google Shape;2690;p459"/>
          <p:cNvGrpSpPr/>
          <p:nvPr/>
        </p:nvGrpSpPr>
        <p:grpSpPr>
          <a:xfrm>
            <a:off x="3547500" y="5951550"/>
            <a:ext cx="2462400" cy="1440556"/>
            <a:chOff x="-388150" y="2037525"/>
            <a:chExt cx="1231200" cy="720278"/>
          </a:xfrm>
        </p:grpSpPr>
        <p:sp>
          <p:nvSpPr>
            <p:cNvPr id="2691" name="Google Shape;2691;p459"/>
            <p:cNvSpPr txBox="1"/>
            <p:nvPr/>
          </p:nvSpPr>
          <p:spPr>
            <a:xfrm>
              <a:off x="-388150" y="2037525"/>
              <a:ext cx="1231200" cy="553958"/>
            </a:xfrm>
            <a:prstGeom prst="rect">
              <a:avLst/>
            </a:prstGeom>
            <a:noFill/>
            <a:ln>
              <a:noFill/>
            </a:ln>
          </p:spPr>
          <p:txBody>
            <a:bodyPr spcFirstLastPara="1" wrap="square" lIns="0" tIns="91400" rIns="182850" bIns="91400" anchor="t" anchorCtr="0">
              <a:spAutoFit/>
            </a:bodyPr>
            <a:lstStyle/>
            <a:p>
              <a:pPr defTabSz="1828800">
                <a:buClr>
                  <a:srgbClr val="000000"/>
                </a:buClr>
                <a:buSzPts val="2400"/>
              </a:pPr>
              <a:r>
                <a:rPr lang="en" sz="6000" b="1" kern="0">
                  <a:solidFill>
                    <a:srgbClr val="FFFFFF"/>
                  </a:solidFill>
                  <a:latin typeface="Inter"/>
                  <a:ea typeface="Inter"/>
                  <a:cs typeface="Inter"/>
                  <a:sym typeface="Inter"/>
                </a:rPr>
                <a:t>40</a:t>
              </a:r>
              <a:endParaRPr sz="6000" b="1" kern="0">
                <a:solidFill>
                  <a:srgbClr val="FFFFFF"/>
                </a:solidFill>
                <a:latin typeface="Inter"/>
                <a:ea typeface="Inter"/>
                <a:cs typeface="Inter"/>
                <a:sym typeface="Inter"/>
              </a:endParaRPr>
            </a:p>
          </p:txBody>
        </p:sp>
        <p:sp>
          <p:nvSpPr>
            <p:cNvPr id="2692" name="Google Shape;2692;p459"/>
            <p:cNvSpPr txBox="1"/>
            <p:nvPr/>
          </p:nvSpPr>
          <p:spPr>
            <a:xfrm>
              <a:off x="-388150" y="2570603"/>
              <a:ext cx="936900" cy="187200"/>
            </a:xfrm>
            <a:prstGeom prst="rect">
              <a:avLst/>
            </a:prstGeom>
            <a:noFill/>
            <a:ln>
              <a:noFill/>
            </a:ln>
          </p:spPr>
          <p:txBody>
            <a:bodyPr spcFirstLastPara="1" wrap="square" lIns="0" tIns="0" rIns="0" bIns="0" anchor="t" anchorCtr="0">
              <a:noAutofit/>
            </a:bodyPr>
            <a:lstStyle/>
            <a:p>
              <a:pPr defTabSz="1828800">
                <a:buClr>
                  <a:srgbClr val="000000"/>
                </a:buClr>
                <a:buSzPts val="1000"/>
              </a:pPr>
              <a:r>
                <a:rPr lang="en" sz="2600" kern="0">
                  <a:solidFill>
                    <a:srgbClr val="FFFFFF"/>
                  </a:solidFill>
                  <a:latin typeface="Inter SemiBold"/>
                  <a:ea typeface="Inter SemiBold"/>
                  <a:cs typeface="Inter SemiBold"/>
                  <a:sym typeface="Inter SemiBold"/>
                </a:rPr>
                <a:t>Countries</a:t>
              </a:r>
              <a:endParaRPr sz="2600" kern="0">
                <a:solidFill>
                  <a:srgbClr val="FFFFFF"/>
                </a:solidFill>
                <a:latin typeface="Inter SemiBold"/>
                <a:ea typeface="Inter SemiBold"/>
                <a:cs typeface="Inter SemiBold"/>
                <a:sym typeface="Inter SemiBold"/>
              </a:endParaRPr>
            </a:p>
          </p:txBody>
        </p:sp>
      </p:grpSp>
      <p:grpSp>
        <p:nvGrpSpPr>
          <p:cNvPr id="2693" name="Google Shape;2693;p459"/>
          <p:cNvGrpSpPr/>
          <p:nvPr/>
        </p:nvGrpSpPr>
        <p:grpSpPr>
          <a:xfrm>
            <a:off x="6009900" y="5951550"/>
            <a:ext cx="2462400" cy="1440550"/>
            <a:chOff x="-388150" y="2037525"/>
            <a:chExt cx="1231200" cy="720275"/>
          </a:xfrm>
        </p:grpSpPr>
        <p:sp>
          <p:nvSpPr>
            <p:cNvPr id="2694" name="Google Shape;2694;p459"/>
            <p:cNvSpPr txBox="1"/>
            <p:nvPr/>
          </p:nvSpPr>
          <p:spPr>
            <a:xfrm>
              <a:off x="-388150" y="2037525"/>
              <a:ext cx="1231200" cy="553958"/>
            </a:xfrm>
            <a:prstGeom prst="rect">
              <a:avLst/>
            </a:prstGeom>
            <a:noFill/>
            <a:ln>
              <a:noFill/>
            </a:ln>
          </p:spPr>
          <p:txBody>
            <a:bodyPr spcFirstLastPara="1" wrap="square" lIns="0" tIns="91400" rIns="182850" bIns="91400" anchor="t" anchorCtr="0">
              <a:spAutoFit/>
            </a:bodyPr>
            <a:lstStyle/>
            <a:p>
              <a:pPr defTabSz="1828800">
                <a:buClr>
                  <a:srgbClr val="000000"/>
                </a:buClr>
                <a:buSzPts val="2400"/>
              </a:pPr>
              <a:r>
                <a:rPr lang="en" sz="6000" b="1" kern="0">
                  <a:solidFill>
                    <a:srgbClr val="FFFFFF"/>
                  </a:solidFill>
                  <a:latin typeface="Inter"/>
                  <a:ea typeface="Inter"/>
                  <a:cs typeface="Inter"/>
                  <a:sym typeface="Inter"/>
                </a:rPr>
                <a:t>165M</a:t>
              </a:r>
              <a:endParaRPr sz="6000" b="1" kern="0">
                <a:solidFill>
                  <a:srgbClr val="FFFFFF"/>
                </a:solidFill>
                <a:latin typeface="Inter"/>
                <a:ea typeface="Inter"/>
                <a:cs typeface="Inter"/>
                <a:sym typeface="Inter"/>
              </a:endParaRPr>
            </a:p>
          </p:txBody>
        </p:sp>
        <p:sp>
          <p:nvSpPr>
            <p:cNvPr id="2695" name="Google Shape;2695;p459"/>
            <p:cNvSpPr txBox="1"/>
            <p:nvPr/>
          </p:nvSpPr>
          <p:spPr>
            <a:xfrm>
              <a:off x="-388150" y="2570600"/>
              <a:ext cx="1231200" cy="187200"/>
            </a:xfrm>
            <a:prstGeom prst="rect">
              <a:avLst/>
            </a:prstGeom>
            <a:noFill/>
            <a:ln>
              <a:noFill/>
            </a:ln>
          </p:spPr>
          <p:txBody>
            <a:bodyPr spcFirstLastPara="1" wrap="square" lIns="0" tIns="0" rIns="0" bIns="0" anchor="t" anchorCtr="0">
              <a:noAutofit/>
            </a:bodyPr>
            <a:lstStyle/>
            <a:p>
              <a:pPr defTabSz="1828800">
                <a:buClr>
                  <a:srgbClr val="000000"/>
                </a:buClr>
                <a:buSzPts val="1000"/>
              </a:pPr>
              <a:r>
                <a:rPr lang="en" sz="2600" kern="0">
                  <a:solidFill>
                    <a:srgbClr val="FFFFFF"/>
                  </a:solidFill>
                  <a:latin typeface="Inter SemiBold"/>
                  <a:ea typeface="Inter SemiBold"/>
                  <a:cs typeface="Inter SemiBold"/>
                  <a:sym typeface="Inter SemiBold"/>
                </a:rPr>
                <a:t>Rides Served</a:t>
              </a:r>
              <a:endParaRPr sz="2600" kern="0">
                <a:solidFill>
                  <a:srgbClr val="FFFFFF"/>
                </a:solidFill>
                <a:latin typeface="Inter SemiBold"/>
                <a:ea typeface="Inter SemiBold"/>
                <a:cs typeface="Inter SemiBold"/>
                <a:sym typeface="Inter SemiBold"/>
              </a:endParaRPr>
            </a:p>
          </p:txBody>
        </p:sp>
      </p:grpSp>
      <p:sp>
        <p:nvSpPr>
          <p:cNvPr id="2696" name="Google Shape;2696;p459"/>
          <p:cNvSpPr txBox="1">
            <a:spLocks noGrp="1"/>
          </p:cNvSpPr>
          <p:nvPr>
            <p:ph type="title"/>
          </p:nvPr>
        </p:nvSpPr>
        <p:spPr>
          <a:xfrm>
            <a:off x="914400" y="1550050"/>
            <a:ext cx="15391200" cy="1376400"/>
          </a:xfrm>
          <a:prstGeom prst="rect">
            <a:avLst/>
          </a:prstGeom>
        </p:spPr>
        <p:txBody>
          <a:bodyPr spcFirstLastPara="1" wrap="square" lIns="0" tIns="0" rIns="0" bIns="0" anchor="t" anchorCtr="0">
            <a:noAutofit/>
          </a:bodyPr>
          <a:lstStyle/>
          <a:p>
            <a:pPr>
              <a:buClr>
                <a:schemeClr val="lt2"/>
              </a:buClr>
              <a:buSzPts val="1100"/>
            </a:pPr>
            <a:r>
              <a:rPr lang="en">
                <a:latin typeface="Onest SemiBold"/>
                <a:ea typeface="Onest SemiBold"/>
                <a:cs typeface="Onest SemiBold"/>
                <a:sym typeface="Onest SemiBold"/>
              </a:rPr>
              <a:t>Via powers public mobility solutions all around the world</a:t>
            </a:r>
            <a:endParaRPr>
              <a:latin typeface="Onest SemiBold"/>
              <a:ea typeface="Onest SemiBold"/>
              <a:cs typeface="Onest SemiBold"/>
              <a:sym typeface="Onest SemiBold"/>
            </a:endParaRPr>
          </a:p>
          <a:p>
            <a:endParaRPr/>
          </a:p>
        </p:txBody>
      </p:sp>
      <p:sp>
        <p:nvSpPr>
          <p:cNvPr id="2697" name="Google Shape;2697;p459"/>
          <p:cNvSpPr txBox="1">
            <a:spLocks noGrp="1"/>
          </p:cNvSpPr>
          <p:nvPr>
            <p:ph type="body" idx="4294967295"/>
          </p:nvPr>
        </p:nvSpPr>
        <p:spPr>
          <a:xfrm>
            <a:off x="914402" y="914400"/>
            <a:ext cx="7959000" cy="385800"/>
          </a:xfrm>
          <a:prstGeom prst="rect">
            <a:avLst/>
          </a:prstGeom>
        </p:spPr>
        <p:txBody>
          <a:bodyPr spcFirstLastPara="1" wrap="square" lIns="0" tIns="0" rIns="0" bIns="0" anchor="t" anchorCtr="0">
            <a:noAutofit/>
          </a:bodyPr>
          <a:lstStyle/>
          <a:p>
            <a:pPr marL="0" indent="0">
              <a:buClr>
                <a:schemeClr val="lt2"/>
              </a:buClr>
              <a:buSzPts val="1000"/>
              <a:buNone/>
            </a:pPr>
            <a:r>
              <a:rPr lang="en" sz="2000" b="1">
                <a:solidFill>
                  <a:schemeClr val="lt2"/>
                </a:solidFill>
              </a:rPr>
              <a:t>Introduction</a:t>
            </a:r>
            <a:endParaRPr sz="2000" b="1">
              <a:solidFill>
                <a:schemeClr val="lt2"/>
              </a:solidFill>
            </a:endParaRPr>
          </a:p>
          <a:p>
            <a:pPr marL="0" indent="0">
              <a:buNone/>
            </a:pPr>
            <a:endParaRPr sz="2000"/>
          </a:p>
        </p:txBody>
      </p:sp>
      <p:pic>
        <p:nvPicPr>
          <p:cNvPr id="2698" name="Google Shape;2698;p459"/>
          <p:cNvPicPr preferRelativeResize="0"/>
          <p:nvPr/>
        </p:nvPicPr>
        <p:blipFill>
          <a:blip r:embed="rId6">
            <a:alphaModFix/>
          </a:blip>
          <a:stretch>
            <a:fillRect/>
          </a:stretch>
        </p:blipFill>
        <p:spPr>
          <a:xfrm>
            <a:off x="15506849" y="7770422"/>
            <a:ext cx="1550750" cy="485920"/>
          </a:xfrm>
          <a:prstGeom prst="rect">
            <a:avLst/>
          </a:prstGeom>
          <a:noFill/>
          <a:ln>
            <a:noFill/>
          </a:ln>
        </p:spPr>
      </p:pic>
      <p:pic>
        <p:nvPicPr>
          <p:cNvPr id="2699" name="Google Shape;2699;p459"/>
          <p:cNvPicPr preferRelativeResize="0"/>
          <p:nvPr/>
        </p:nvPicPr>
        <p:blipFill>
          <a:blip r:embed="rId7">
            <a:alphaModFix/>
          </a:blip>
          <a:stretch>
            <a:fillRect/>
          </a:stretch>
        </p:blipFill>
        <p:spPr>
          <a:xfrm>
            <a:off x="9632456" y="6512633"/>
            <a:ext cx="1794000" cy="318438"/>
          </a:xfrm>
          <a:prstGeom prst="rect">
            <a:avLst/>
          </a:prstGeom>
          <a:noFill/>
          <a:ln>
            <a:noFill/>
          </a:ln>
        </p:spPr>
      </p:pic>
      <p:pic>
        <p:nvPicPr>
          <p:cNvPr id="2700" name="Google Shape;2700;p459"/>
          <p:cNvPicPr preferRelativeResize="0"/>
          <p:nvPr/>
        </p:nvPicPr>
        <p:blipFill>
          <a:blip r:embed="rId8">
            <a:alphaModFix/>
          </a:blip>
          <a:stretch>
            <a:fillRect/>
          </a:stretch>
        </p:blipFill>
        <p:spPr>
          <a:xfrm>
            <a:off x="9791266" y="7659380"/>
            <a:ext cx="1476372" cy="708000"/>
          </a:xfrm>
          <a:prstGeom prst="rect">
            <a:avLst/>
          </a:prstGeom>
          <a:noFill/>
          <a:ln>
            <a:noFill/>
          </a:ln>
        </p:spPr>
      </p:pic>
      <p:pic>
        <p:nvPicPr>
          <p:cNvPr id="2701" name="Google Shape;2701;p459"/>
          <p:cNvPicPr preferRelativeResize="0"/>
          <p:nvPr/>
        </p:nvPicPr>
        <p:blipFill>
          <a:blip r:embed="rId9">
            <a:alphaModFix/>
          </a:blip>
          <a:stretch>
            <a:fillRect/>
          </a:stretch>
        </p:blipFill>
        <p:spPr>
          <a:xfrm>
            <a:off x="11938860" y="7593105"/>
            <a:ext cx="1097400" cy="840494"/>
          </a:xfrm>
          <a:prstGeom prst="rect">
            <a:avLst/>
          </a:prstGeom>
          <a:noFill/>
          <a:ln>
            <a:noFill/>
          </a:ln>
        </p:spPr>
      </p:pic>
      <p:pic>
        <p:nvPicPr>
          <p:cNvPr id="2702" name="Google Shape;2702;p459"/>
          <p:cNvPicPr preferRelativeResize="0"/>
          <p:nvPr/>
        </p:nvPicPr>
        <p:blipFill>
          <a:blip r:embed="rId10">
            <a:alphaModFix/>
          </a:blip>
          <a:stretch>
            <a:fillRect/>
          </a:stretch>
        </p:blipFill>
        <p:spPr>
          <a:xfrm>
            <a:off x="13748700" y="7671001"/>
            <a:ext cx="1330700" cy="656782"/>
          </a:xfrm>
          <a:prstGeom prst="rect">
            <a:avLst/>
          </a:prstGeom>
          <a:noFill/>
          <a:ln>
            <a:noFill/>
          </a:ln>
        </p:spPr>
      </p:pic>
      <p:pic>
        <p:nvPicPr>
          <p:cNvPr id="2703" name="Google Shape;2703;p459"/>
          <p:cNvPicPr preferRelativeResize="0"/>
          <p:nvPr/>
        </p:nvPicPr>
        <p:blipFill rotWithShape="1">
          <a:blip r:embed="rId11">
            <a:alphaModFix/>
          </a:blip>
          <a:srcRect b="7647"/>
          <a:stretch/>
        </p:blipFill>
        <p:spPr>
          <a:xfrm>
            <a:off x="15791874" y="6446803"/>
            <a:ext cx="1097400" cy="1003026"/>
          </a:xfrm>
          <a:prstGeom prst="rect">
            <a:avLst/>
          </a:prstGeom>
          <a:noFill/>
          <a:ln>
            <a:noFill/>
          </a:ln>
        </p:spPr>
      </p:pic>
      <p:pic>
        <p:nvPicPr>
          <p:cNvPr id="2704" name="Google Shape;2704;p459"/>
          <p:cNvPicPr preferRelativeResize="0"/>
          <p:nvPr/>
        </p:nvPicPr>
        <p:blipFill>
          <a:blip r:embed="rId12">
            <a:alphaModFix/>
          </a:blip>
          <a:stretch>
            <a:fillRect/>
          </a:stretch>
        </p:blipFill>
        <p:spPr>
          <a:xfrm>
            <a:off x="10059215" y="5235753"/>
            <a:ext cx="940450" cy="940450"/>
          </a:xfrm>
          <a:prstGeom prst="rect">
            <a:avLst/>
          </a:prstGeom>
          <a:noFill/>
          <a:ln>
            <a:noFill/>
          </a:ln>
        </p:spPr>
      </p:pic>
      <p:pic>
        <p:nvPicPr>
          <p:cNvPr id="2705" name="Google Shape;2705;p459" descr="Butler County Regional Transit Authority | TRANSPORTATION SERVICES -  Greater Hamilton Chamber of Commerce, OH"/>
          <p:cNvPicPr preferRelativeResize="0"/>
          <p:nvPr/>
        </p:nvPicPr>
        <p:blipFill>
          <a:blip r:embed="rId13">
            <a:alphaModFix/>
          </a:blip>
          <a:stretch>
            <a:fillRect/>
          </a:stretch>
        </p:blipFill>
        <p:spPr>
          <a:xfrm>
            <a:off x="11769050" y="5409901"/>
            <a:ext cx="1267200" cy="592150"/>
          </a:xfrm>
          <a:prstGeom prst="rect">
            <a:avLst/>
          </a:prstGeom>
          <a:noFill/>
          <a:ln>
            <a:noFill/>
          </a:ln>
        </p:spPr>
      </p:pic>
      <p:pic>
        <p:nvPicPr>
          <p:cNvPr id="2706" name="Google Shape;2706;p459"/>
          <p:cNvPicPr preferRelativeResize="0"/>
          <p:nvPr/>
        </p:nvPicPr>
        <p:blipFill>
          <a:blip r:embed="rId14">
            <a:alphaModFix/>
          </a:blip>
          <a:stretch>
            <a:fillRect/>
          </a:stretch>
        </p:blipFill>
        <p:spPr>
          <a:xfrm>
            <a:off x="11938850" y="6286650"/>
            <a:ext cx="1097400" cy="1097400"/>
          </a:xfrm>
          <a:prstGeom prst="rect">
            <a:avLst/>
          </a:prstGeom>
          <a:noFill/>
          <a:ln>
            <a:noFill/>
          </a:ln>
        </p:spPr>
      </p:pic>
      <p:pic>
        <p:nvPicPr>
          <p:cNvPr id="2707" name="Google Shape;2707;p459" title="Screenshot 2026-06-18 at 5.54.00 PM.png"/>
          <p:cNvPicPr preferRelativeResize="0"/>
          <p:nvPr/>
        </p:nvPicPr>
        <p:blipFill rotWithShape="1">
          <a:blip r:embed="rId15">
            <a:alphaModFix/>
          </a:blip>
          <a:srcRect r="11000" b="33351"/>
          <a:stretch/>
        </p:blipFill>
        <p:spPr>
          <a:xfrm>
            <a:off x="15603553" y="5378946"/>
            <a:ext cx="1550750" cy="747300"/>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711"/>
        <p:cNvGrpSpPr/>
        <p:nvPr/>
      </p:nvGrpSpPr>
      <p:grpSpPr>
        <a:xfrm>
          <a:off x="0" y="0"/>
          <a:ext cx="0" cy="0"/>
          <a:chOff x="0" y="0"/>
          <a:chExt cx="0" cy="0"/>
        </a:xfrm>
      </p:grpSpPr>
      <p:sp>
        <p:nvSpPr>
          <p:cNvPr id="2712" name="Google Shape;2712;p460"/>
          <p:cNvSpPr txBox="1">
            <a:spLocks noGrp="1"/>
          </p:cNvSpPr>
          <p:nvPr>
            <p:ph type="title" idx="4294967295"/>
          </p:nvPr>
        </p:nvSpPr>
        <p:spPr>
          <a:xfrm flipH="1">
            <a:off x="1234950" y="1359400"/>
            <a:ext cx="16702800" cy="1500600"/>
          </a:xfrm>
          <a:prstGeom prst="rect">
            <a:avLst/>
          </a:prstGeom>
        </p:spPr>
        <p:txBody>
          <a:bodyPr spcFirstLastPara="1" wrap="square" lIns="0" tIns="0" rIns="0" bIns="0" anchor="t" anchorCtr="0">
            <a:noAutofit/>
          </a:bodyPr>
          <a:lstStyle/>
          <a:p>
            <a:pPr>
              <a:lnSpc>
                <a:spcPct val="100000"/>
              </a:lnSpc>
              <a:buClr>
                <a:schemeClr val="lt2"/>
              </a:buClr>
              <a:buSzPts val="2000"/>
            </a:pPr>
            <a:r>
              <a:rPr lang="en" sz="4000">
                <a:latin typeface="Onest SemiBold"/>
                <a:ea typeface="Onest SemiBold"/>
                <a:cs typeface="Onest SemiBold"/>
                <a:sym typeface="Onest SemiBold"/>
              </a:rPr>
              <a:t>Our end-to-end software powers complete transit networks. </a:t>
            </a:r>
            <a:endParaRPr/>
          </a:p>
        </p:txBody>
      </p:sp>
      <p:sp>
        <p:nvSpPr>
          <p:cNvPr id="2713" name="Google Shape;2713;p460"/>
          <p:cNvSpPr txBox="1"/>
          <p:nvPr/>
        </p:nvSpPr>
        <p:spPr>
          <a:xfrm>
            <a:off x="387460" y="522892"/>
            <a:ext cx="7959000" cy="385800"/>
          </a:xfrm>
          <a:prstGeom prst="rect">
            <a:avLst/>
          </a:prstGeom>
          <a:noFill/>
          <a:ln>
            <a:noFill/>
          </a:ln>
        </p:spPr>
        <p:txBody>
          <a:bodyPr spcFirstLastPara="1" wrap="square" lIns="0" tIns="0" rIns="0" bIns="0" anchor="t" anchorCtr="0">
            <a:noAutofit/>
          </a:bodyPr>
          <a:lstStyle/>
          <a:p>
            <a:pPr defTabSz="1828800">
              <a:buClr>
                <a:srgbClr val="000000"/>
              </a:buClr>
              <a:buSzPts val="1000"/>
            </a:pPr>
            <a:r>
              <a:rPr lang="en" sz="2000" b="1" kern="0">
                <a:solidFill>
                  <a:srgbClr val="000000"/>
                </a:solidFill>
                <a:latin typeface="Onest"/>
                <a:ea typeface="Onest"/>
                <a:cs typeface="Onest"/>
                <a:sym typeface="Onest"/>
              </a:rPr>
              <a:t>Introduction</a:t>
            </a:r>
            <a:endParaRPr sz="2000" b="1" kern="0">
              <a:solidFill>
                <a:srgbClr val="000000"/>
              </a:solidFill>
              <a:latin typeface="Onest"/>
              <a:ea typeface="Onest"/>
              <a:cs typeface="Onest"/>
              <a:sym typeface="Onest"/>
            </a:endParaRPr>
          </a:p>
          <a:p>
            <a:pPr defTabSz="1828800">
              <a:buClr>
                <a:srgbClr val="000000"/>
              </a:buClr>
              <a:buSzPts val="1000"/>
            </a:pPr>
            <a:endParaRPr sz="2000" b="1" kern="0">
              <a:solidFill>
                <a:srgbClr val="000000"/>
              </a:solidFill>
              <a:latin typeface="Onest"/>
              <a:ea typeface="Onest"/>
              <a:cs typeface="Onest"/>
              <a:sym typeface="Onest"/>
            </a:endParaRPr>
          </a:p>
        </p:txBody>
      </p:sp>
      <p:pic>
        <p:nvPicPr>
          <p:cNvPr id="2714" name="Google Shape;2714;p460"/>
          <p:cNvPicPr preferRelativeResize="0"/>
          <p:nvPr/>
        </p:nvPicPr>
        <p:blipFill rotWithShape="1">
          <a:blip r:embed="rId3">
            <a:alphaModFix/>
          </a:blip>
          <a:srcRect t="13456" b="8898"/>
          <a:stretch/>
        </p:blipFill>
        <p:spPr>
          <a:xfrm>
            <a:off x="1523941" y="3468923"/>
            <a:ext cx="1084318" cy="821850"/>
          </a:xfrm>
          <a:prstGeom prst="rect">
            <a:avLst/>
          </a:prstGeom>
          <a:noFill/>
          <a:ln>
            <a:noFill/>
          </a:ln>
        </p:spPr>
      </p:pic>
      <p:sp>
        <p:nvSpPr>
          <p:cNvPr id="2715" name="Google Shape;2715;p460"/>
          <p:cNvSpPr txBox="1"/>
          <p:nvPr/>
        </p:nvSpPr>
        <p:spPr>
          <a:xfrm>
            <a:off x="1180750" y="4184551"/>
            <a:ext cx="2088000" cy="677048"/>
          </a:xfrm>
          <a:prstGeom prst="rect">
            <a:avLst/>
          </a:prstGeom>
          <a:noFill/>
          <a:ln>
            <a:noFill/>
          </a:ln>
        </p:spPr>
        <p:txBody>
          <a:bodyPr spcFirstLastPara="1" wrap="square" lIns="182850" tIns="182850" rIns="182850" bIns="182850" anchor="t" anchorCtr="0">
            <a:spAutoFit/>
          </a:bodyPr>
          <a:lstStyle/>
          <a:p>
            <a:pPr defTabSz="1828800">
              <a:buClr>
                <a:srgbClr val="000000"/>
              </a:buClr>
            </a:pPr>
            <a:r>
              <a:rPr lang="en" sz="2000" kern="0">
                <a:solidFill>
                  <a:srgbClr val="000000"/>
                </a:solidFill>
                <a:latin typeface="Inter SemiBold"/>
                <a:ea typeface="Inter SemiBold"/>
                <a:cs typeface="Inter SemiBold"/>
                <a:sym typeface="Inter SemiBold"/>
              </a:rPr>
              <a:t>Paratransit</a:t>
            </a:r>
            <a:endParaRPr sz="2000" kern="0">
              <a:solidFill>
                <a:srgbClr val="000000"/>
              </a:solidFill>
              <a:latin typeface="Inter SemiBold"/>
              <a:ea typeface="Inter SemiBold"/>
              <a:cs typeface="Inter SemiBold"/>
              <a:sym typeface="Inter SemiBold"/>
            </a:endParaRPr>
          </a:p>
        </p:txBody>
      </p:sp>
      <p:pic>
        <p:nvPicPr>
          <p:cNvPr id="2716" name="Google Shape;2716;p460"/>
          <p:cNvPicPr preferRelativeResize="0"/>
          <p:nvPr/>
        </p:nvPicPr>
        <p:blipFill rotWithShape="1">
          <a:blip r:embed="rId4">
            <a:alphaModFix/>
          </a:blip>
          <a:srcRect t="25272" b="21446"/>
          <a:stretch/>
        </p:blipFill>
        <p:spPr>
          <a:xfrm>
            <a:off x="1458004" y="5529178"/>
            <a:ext cx="1216200" cy="632536"/>
          </a:xfrm>
          <a:prstGeom prst="rect">
            <a:avLst/>
          </a:prstGeom>
          <a:noFill/>
          <a:ln>
            <a:noFill/>
          </a:ln>
        </p:spPr>
      </p:pic>
      <p:sp>
        <p:nvSpPr>
          <p:cNvPr id="2717" name="Google Shape;2717;p460"/>
          <p:cNvSpPr txBox="1"/>
          <p:nvPr/>
        </p:nvSpPr>
        <p:spPr>
          <a:xfrm>
            <a:off x="1096150" y="5974151"/>
            <a:ext cx="2257200" cy="677048"/>
          </a:xfrm>
          <a:prstGeom prst="rect">
            <a:avLst/>
          </a:prstGeom>
          <a:noFill/>
          <a:ln>
            <a:noFill/>
          </a:ln>
        </p:spPr>
        <p:txBody>
          <a:bodyPr spcFirstLastPara="1" wrap="square" lIns="182850" tIns="182850" rIns="182850" bIns="182850" anchor="t" anchorCtr="0">
            <a:spAutoFit/>
          </a:bodyPr>
          <a:lstStyle/>
          <a:p>
            <a:pPr defTabSz="1828800">
              <a:buClr>
                <a:srgbClr val="000000"/>
              </a:buClr>
            </a:pPr>
            <a:r>
              <a:rPr lang="en" sz="2000" kern="0">
                <a:solidFill>
                  <a:srgbClr val="000000"/>
                </a:solidFill>
                <a:latin typeface="Inter SemiBold"/>
                <a:ea typeface="Inter SemiBold"/>
                <a:cs typeface="Inter SemiBold"/>
                <a:sym typeface="Inter SemiBold"/>
              </a:rPr>
              <a:t>Microtransit</a:t>
            </a:r>
            <a:endParaRPr sz="2000" kern="0">
              <a:solidFill>
                <a:srgbClr val="000000"/>
              </a:solidFill>
              <a:latin typeface="Inter SemiBold"/>
              <a:ea typeface="Inter SemiBold"/>
              <a:cs typeface="Inter SemiBold"/>
              <a:sym typeface="Inter SemiBold"/>
            </a:endParaRPr>
          </a:p>
        </p:txBody>
      </p:sp>
      <p:pic>
        <p:nvPicPr>
          <p:cNvPr id="2718" name="Google Shape;2718;p460"/>
          <p:cNvPicPr preferRelativeResize="0"/>
          <p:nvPr/>
        </p:nvPicPr>
        <p:blipFill rotWithShape="1">
          <a:blip r:embed="rId5">
            <a:alphaModFix/>
          </a:blip>
          <a:srcRect t="16042" b="17750"/>
          <a:stretch/>
        </p:blipFill>
        <p:spPr>
          <a:xfrm>
            <a:off x="1458000" y="7042847"/>
            <a:ext cx="1216200" cy="805194"/>
          </a:xfrm>
          <a:prstGeom prst="rect">
            <a:avLst/>
          </a:prstGeom>
          <a:noFill/>
          <a:ln>
            <a:noFill/>
          </a:ln>
        </p:spPr>
      </p:pic>
      <p:sp>
        <p:nvSpPr>
          <p:cNvPr id="2719" name="Google Shape;2719;p460"/>
          <p:cNvSpPr txBox="1"/>
          <p:nvPr/>
        </p:nvSpPr>
        <p:spPr>
          <a:xfrm>
            <a:off x="1096150" y="7672851"/>
            <a:ext cx="2088000" cy="677048"/>
          </a:xfrm>
          <a:prstGeom prst="rect">
            <a:avLst/>
          </a:prstGeom>
          <a:noFill/>
          <a:ln>
            <a:noFill/>
          </a:ln>
        </p:spPr>
        <p:txBody>
          <a:bodyPr spcFirstLastPara="1" wrap="square" lIns="182850" tIns="182850" rIns="182850" bIns="182850" anchor="t" anchorCtr="0">
            <a:spAutoFit/>
          </a:bodyPr>
          <a:lstStyle/>
          <a:p>
            <a:pPr defTabSz="1828800">
              <a:buClr>
                <a:srgbClr val="000000"/>
              </a:buClr>
            </a:pPr>
            <a:r>
              <a:rPr lang="en" sz="2000" kern="0">
                <a:solidFill>
                  <a:srgbClr val="000000"/>
                </a:solidFill>
                <a:latin typeface="Inter SemiBold"/>
                <a:ea typeface="Inter SemiBold"/>
                <a:cs typeface="Inter SemiBold"/>
                <a:sym typeface="Inter SemiBold"/>
              </a:rPr>
              <a:t>Fixed-Route </a:t>
            </a:r>
            <a:endParaRPr sz="2000" kern="0">
              <a:solidFill>
                <a:srgbClr val="000000"/>
              </a:solidFill>
              <a:latin typeface="Inter SemiBold"/>
              <a:ea typeface="Inter SemiBold"/>
              <a:cs typeface="Inter SemiBold"/>
              <a:sym typeface="Inter SemiBold"/>
            </a:endParaRPr>
          </a:p>
        </p:txBody>
      </p:sp>
      <p:cxnSp>
        <p:nvCxnSpPr>
          <p:cNvPr id="2720" name="Google Shape;2720;p460"/>
          <p:cNvCxnSpPr/>
          <p:nvPr/>
        </p:nvCxnSpPr>
        <p:spPr>
          <a:xfrm>
            <a:off x="3397800" y="4053150"/>
            <a:ext cx="1072200" cy="1835400"/>
          </a:xfrm>
          <a:prstGeom prst="bentConnector3">
            <a:avLst>
              <a:gd name="adj1" fmla="val 49990"/>
            </a:avLst>
          </a:prstGeom>
          <a:noFill/>
          <a:ln w="19050" cap="flat" cmpd="sng">
            <a:solidFill>
              <a:schemeClr val="dk1"/>
            </a:solidFill>
            <a:prstDash val="solid"/>
            <a:round/>
            <a:headEnd type="none" w="med" len="med"/>
            <a:tailEnd type="stealth" w="med" len="med"/>
          </a:ln>
        </p:spPr>
      </p:cxnSp>
      <p:cxnSp>
        <p:nvCxnSpPr>
          <p:cNvPr id="2721" name="Google Shape;2721;p460"/>
          <p:cNvCxnSpPr/>
          <p:nvPr/>
        </p:nvCxnSpPr>
        <p:spPr>
          <a:xfrm rot="10800000" flipH="1">
            <a:off x="3397800" y="5888150"/>
            <a:ext cx="1072200" cy="1666200"/>
          </a:xfrm>
          <a:prstGeom prst="bentConnector3">
            <a:avLst>
              <a:gd name="adj1" fmla="val 49990"/>
            </a:avLst>
          </a:prstGeom>
          <a:noFill/>
          <a:ln w="19050" cap="flat" cmpd="sng">
            <a:solidFill>
              <a:schemeClr val="dk1"/>
            </a:solidFill>
            <a:prstDash val="solid"/>
            <a:round/>
            <a:headEnd type="none" w="med" len="med"/>
            <a:tailEnd type="stealth" w="med" len="med"/>
          </a:ln>
        </p:spPr>
      </p:cxnSp>
      <p:sp>
        <p:nvSpPr>
          <p:cNvPr id="2722" name="Google Shape;2722;p460"/>
          <p:cNvSpPr/>
          <p:nvPr/>
        </p:nvSpPr>
        <p:spPr>
          <a:xfrm>
            <a:off x="4359000" y="3324350"/>
            <a:ext cx="4511400" cy="631200"/>
          </a:xfrm>
          <a:prstGeom prst="roundRect">
            <a:avLst>
              <a:gd name="adj" fmla="val 50000"/>
            </a:avLst>
          </a:prstGeom>
          <a:solidFill>
            <a:srgbClr val="005BAA"/>
          </a:solidFill>
          <a:ln>
            <a:noFill/>
          </a:ln>
        </p:spPr>
        <p:txBody>
          <a:bodyPr spcFirstLastPara="1" wrap="square" lIns="182850" tIns="91400" rIns="182850" bIns="91400" anchor="ctr" anchorCtr="0">
            <a:noAutofit/>
          </a:bodyPr>
          <a:lstStyle/>
          <a:p>
            <a:pPr algn="ctr" defTabSz="1828800">
              <a:buClr>
                <a:srgbClr val="000000"/>
              </a:buClr>
              <a:buSzPts val="1800"/>
            </a:pPr>
            <a:r>
              <a:rPr lang="en" sz="2000" b="1" kern="0">
                <a:solidFill>
                  <a:srgbClr val="FFFFFF"/>
                </a:solidFill>
                <a:latin typeface="Inter"/>
                <a:ea typeface="Inter"/>
                <a:cs typeface="Inter"/>
                <a:sym typeface="Inter"/>
              </a:rPr>
              <a:t>PLANNING &amp; SCHEDULING</a:t>
            </a:r>
            <a:endParaRPr sz="2000" b="1" kern="0">
              <a:solidFill>
                <a:srgbClr val="FFFFFF"/>
              </a:solidFill>
              <a:latin typeface="Inter"/>
              <a:ea typeface="Inter"/>
              <a:cs typeface="Inter"/>
              <a:sym typeface="Inter"/>
            </a:endParaRPr>
          </a:p>
        </p:txBody>
      </p:sp>
      <p:sp>
        <p:nvSpPr>
          <p:cNvPr id="2723" name="Google Shape;2723;p460"/>
          <p:cNvSpPr/>
          <p:nvPr/>
        </p:nvSpPr>
        <p:spPr>
          <a:xfrm>
            <a:off x="9409528" y="3323850"/>
            <a:ext cx="3097800" cy="631800"/>
          </a:xfrm>
          <a:prstGeom prst="roundRect">
            <a:avLst>
              <a:gd name="adj" fmla="val 50000"/>
            </a:avLst>
          </a:prstGeom>
          <a:solidFill>
            <a:srgbClr val="00B0F0"/>
          </a:solidFill>
          <a:ln w="9525" cap="flat" cmpd="sng">
            <a:solidFill>
              <a:srgbClr val="00B0F0"/>
            </a:solidFill>
            <a:prstDash val="solid"/>
            <a:round/>
            <a:headEnd type="none" w="sm" len="sm"/>
            <a:tailEnd type="none" w="sm" len="sm"/>
          </a:ln>
        </p:spPr>
        <p:txBody>
          <a:bodyPr spcFirstLastPara="1" wrap="square" lIns="182850" tIns="91400" rIns="182850" bIns="91400" anchor="ctr" anchorCtr="0">
            <a:noAutofit/>
          </a:bodyPr>
          <a:lstStyle/>
          <a:p>
            <a:pPr algn="ctr" defTabSz="1828800">
              <a:buClr>
                <a:srgbClr val="000000"/>
              </a:buClr>
              <a:buSzPts val="1800"/>
            </a:pPr>
            <a:r>
              <a:rPr lang="en" sz="2000" b="1" kern="0">
                <a:solidFill>
                  <a:srgbClr val="FFFFFF"/>
                </a:solidFill>
                <a:latin typeface="Inter"/>
                <a:ea typeface="Inter"/>
                <a:cs typeface="Inter"/>
                <a:sym typeface="Inter"/>
              </a:rPr>
              <a:t>OPERATIONS</a:t>
            </a:r>
            <a:endParaRPr sz="2000" b="1" kern="0">
              <a:solidFill>
                <a:srgbClr val="FFFFFF"/>
              </a:solidFill>
              <a:latin typeface="Inter"/>
              <a:ea typeface="Inter"/>
              <a:cs typeface="Inter"/>
              <a:sym typeface="Inter"/>
            </a:endParaRPr>
          </a:p>
        </p:txBody>
      </p:sp>
      <p:sp>
        <p:nvSpPr>
          <p:cNvPr id="2724" name="Google Shape;2724;p460"/>
          <p:cNvSpPr/>
          <p:nvPr/>
        </p:nvSpPr>
        <p:spPr>
          <a:xfrm>
            <a:off x="12931650" y="3324350"/>
            <a:ext cx="4919400" cy="631800"/>
          </a:xfrm>
          <a:prstGeom prst="roundRect">
            <a:avLst>
              <a:gd name="adj" fmla="val 50000"/>
            </a:avLst>
          </a:prstGeom>
          <a:solidFill>
            <a:srgbClr val="00B09B"/>
          </a:solidFill>
          <a:ln w="9525" cap="flat" cmpd="sng">
            <a:solidFill>
              <a:srgbClr val="00B09B"/>
            </a:solidFill>
            <a:prstDash val="solid"/>
            <a:round/>
            <a:headEnd type="none" w="sm" len="sm"/>
            <a:tailEnd type="none" w="sm" len="sm"/>
          </a:ln>
        </p:spPr>
        <p:txBody>
          <a:bodyPr spcFirstLastPara="1" wrap="square" lIns="182850" tIns="91400" rIns="182850" bIns="91400" anchor="ctr" anchorCtr="0">
            <a:noAutofit/>
          </a:bodyPr>
          <a:lstStyle/>
          <a:p>
            <a:pPr algn="ctr" defTabSz="1828800">
              <a:buClr>
                <a:srgbClr val="000000"/>
              </a:buClr>
              <a:buSzPts val="1800"/>
            </a:pPr>
            <a:r>
              <a:rPr lang="en" sz="2000" b="1" kern="0">
                <a:solidFill>
                  <a:srgbClr val="FFFFFF"/>
                </a:solidFill>
                <a:latin typeface="Inter"/>
                <a:ea typeface="Inter"/>
                <a:cs typeface="Inter"/>
                <a:sym typeface="Inter"/>
              </a:rPr>
              <a:t>JOURNEY PLANNING &amp; TICKETING</a:t>
            </a:r>
            <a:endParaRPr sz="2000" b="1" kern="0">
              <a:solidFill>
                <a:srgbClr val="FFFFFF"/>
              </a:solidFill>
              <a:latin typeface="Inter"/>
              <a:ea typeface="Inter"/>
              <a:cs typeface="Inter"/>
              <a:sym typeface="Inter"/>
            </a:endParaRPr>
          </a:p>
        </p:txBody>
      </p:sp>
      <p:pic>
        <p:nvPicPr>
          <p:cNvPr id="2725" name="Google Shape;2725;p460" descr="Diagram&#10;&#10;Description automatically generated"/>
          <p:cNvPicPr preferRelativeResize="0"/>
          <p:nvPr/>
        </p:nvPicPr>
        <p:blipFill rotWithShape="1">
          <a:blip r:embed="rId6">
            <a:alphaModFix/>
          </a:blip>
          <a:srcRect/>
          <a:stretch/>
        </p:blipFill>
        <p:spPr>
          <a:xfrm>
            <a:off x="4774597" y="4140950"/>
            <a:ext cx="3760398" cy="3329852"/>
          </a:xfrm>
          <a:prstGeom prst="rect">
            <a:avLst/>
          </a:prstGeom>
          <a:noFill/>
          <a:ln>
            <a:noFill/>
          </a:ln>
        </p:spPr>
      </p:pic>
      <p:grpSp>
        <p:nvGrpSpPr>
          <p:cNvPr id="2726" name="Google Shape;2726;p460"/>
          <p:cNvGrpSpPr/>
          <p:nvPr/>
        </p:nvGrpSpPr>
        <p:grpSpPr>
          <a:xfrm>
            <a:off x="9104740" y="4419519"/>
            <a:ext cx="3039548" cy="2977742"/>
            <a:chOff x="6713182" y="2529057"/>
            <a:chExt cx="2127642" cy="2135195"/>
          </a:xfrm>
        </p:grpSpPr>
        <p:pic>
          <p:nvPicPr>
            <p:cNvPr id="2727" name="Google Shape;2727;p460"/>
            <p:cNvPicPr preferRelativeResize="0"/>
            <p:nvPr/>
          </p:nvPicPr>
          <p:blipFill rotWithShape="1">
            <a:blip r:embed="rId7">
              <a:alphaModFix/>
            </a:blip>
            <a:srcRect r="22246"/>
            <a:stretch/>
          </p:blipFill>
          <p:spPr>
            <a:xfrm>
              <a:off x="6713182" y="2529057"/>
              <a:ext cx="1809658" cy="1180442"/>
            </a:xfrm>
            <a:prstGeom prst="rect">
              <a:avLst/>
            </a:prstGeom>
            <a:noFill/>
            <a:ln>
              <a:noFill/>
            </a:ln>
            <a:effectLst>
              <a:outerShdw blurRad="55869" dist="41902" dir="2700000" algn="tl" rotWithShape="0">
                <a:srgbClr val="000000">
                  <a:alpha val="40000"/>
                </a:srgbClr>
              </a:outerShdw>
            </a:effectLst>
          </p:spPr>
        </p:pic>
        <p:pic>
          <p:nvPicPr>
            <p:cNvPr id="2728" name="Google Shape;2728;p460"/>
            <p:cNvPicPr preferRelativeResize="0"/>
            <p:nvPr/>
          </p:nvPicPr>
          <p:blipFill rotWithShape="1">
            <a:blip r:embed="rId8">
              <a:alphaModFix/>
            </a:blip>
            <a:srcRect/>
            <a:stretch/>
          </p:blipFill>
          <p:spPr>
            <a:xfrm>
              <a:off x="7031163" y="3476091"/>
              <a:ext cx="1809661" cy="1188161"/>
            </a:xfrm>
            <a:prstGeom prst="rect">
              <a:avLst/>
            </a:prstGeom>
            <a:noFill/>
            <a:ln>
              <a:noFill/>
            </a:ln>
            <a:effectLst>
              <a:outerShdw blurRad="55869" dist="41902" dir="2700000" algn="tl" rotWithShape="0">
                <a:srgbClr val="000000">
                  <a:alpha val="40000"/>
                </a:srgbClr>
              </a:outerShdw>
            </a:effectLst>
          </p:spPr>
        </p:pic>
      </p:grpSp>
      <p:pic>
        <p:nvPicPr>
          <p:cNvPr id="2729" name="Google Shape;2729;p460" descr="Diagram&#10;&#10;Description automatically generated"/>
          <p:cNvPicPr preferRelativeResize="0"/>
          <p:nvPr/>
        </p:nvPicPr>
        <p:blipFill rotWithShape="1">
          <a:blip r:embed="rId9">
            <a:alphaModFix/>
          </a:blip>
          <a:srcRect/>
          <a:stretch/>
        </p:blipFill>
        <p:spPr>
          <a:xfrm>
            <a:off x="10889804" y="5020497"/>
            <a:ext cx="2256884" cy="2133902"/>
          </a:xfrm>
          <a:prstGeom prst="rect">
            <a:avLst/>
          </a:prstGeom>
          <a:noFill/>
          <a:ln>
            <a:noFill/>
          </a:ln>
        </p:spPr>
      </p:pic>
      <p:pic>
        <p:nvPicPr>
          <p:cNvPr id="2730" name="Google Shape;2730;p460"/>
          <p:cNvPicPr preferRelativeResize="0"/>
          <p:nvPr/>
        </p:nvPicPr>
        <p:blipFill rotWithShape="1">
          <a:blip r:embed="rId10">
            <a:alphaModFix/>
          </a:blip>
          <a:srcRect l="6128" t="5668" r="6582" b="4790"/>
          <a:stretch/>
        </p:blipFill>
        <p:spPr>
          <a:xfrm>
            <a:off x="14049300" y="4600750"/>
            <a:ext cx="1216200" cy="2509200"/>
          </a:xfrm>
          <a:prstGeom prst="roundRect">
            <a:avLst>
              <a:gd name="adj" fmla="val 10629"/>
            </a:avLst>
          </a:prstGeom>
          <a:noFill/>
          <a:ln w="19050" cap="flat" cmpd="sng">
            <a:solidFill>
              <a:srgbClr val="FFFFFF"/>
            </a:solidFill>
            <a:prstDash val="solid"/>
            <a:miter lim="8000"/>
            <a:headEnd type="none" w="sm" len="sm"/>
            <a:tailEnd type="none" w="sm" len="sm"/>
          </a:ln>
          <a:effectLst>
            <a:outerShdw blurRad="57150" dist="19050" dir="5400000" algn="bl" rotWithShape="0">
              <a:srgbClr val="000000">
                <a:alpha val="50000"/>
              </a:srgbClr>
            </a:outerShdw>
          </a:effectLst>
        </p:spPr>
      </p:pic>
      <p:pic>
        <p:nvPicPr>
          <p:cNvPr id="2731" name="Google Shape;2731;p460"/>
          <p:cNvPicPr preferRelativeResize="0"/>
          <p:nvPr/>
        </p:nvPicPr>
        <p:blipFill rotWithShape="1">
          <a:blip r:embed="rId11">
            <a:alphaModFix/>
          </a:blip>
          <a:srcRect l="49129" r="13817"/>
          <a:stretch/>
        </p:blipFill>
        <p:spPr>
          <a:xfrm>
            <a:off x="15155400" y="4208401"/>
            <a:ext cx="2218200" cy="3367302"/>
          </a:xfrm>
          <a:prstGeom prst="rect">
            <a:avLst/>
          </a:prstGeom>
          <a:noFill/>
          <a:ln>
            <a:noFill/>
          </a:ln>
        </p:spPr>
      </p:pic>
      <p:sp>
        <p:nvSpPr>
          <p:cNvPr id="2732" name="Google Shape;2732;p460"/>
          <p:cNvSpPr/>
          <p:nvPr/>
        </p:nvSpPr>
        <p:spPr>
          <a:xfrm>
            <a:off x="5870080" y="2852376"/>
            <a:ext cx="4760400" cy="229800"/>
          </a:xfrm>
          <a:prstGeom prst="uturnArrow">
            <a:avLst>
              <a:gd name="adj1" fmla="val 8577"/>
              <a:gd name="adj2" fmla="val 14555"/>
              <a:gd name="adj3" fmla="val 21470"/>
              <a:gd name="adj4" fmla="val 43750"/>
              <a:gd name="adj5" fmla="val 98676"/>
            </a:avLst>
          </a:prstGeom>
          <a:solidFill>
            <a:srgbClr val="CCCCCC"/>
          </a:solidFill>
          <a:ln w="19050" cap="flat" cmpd="sng">
            <a:solidFill>
              <a:schemeClr val="dk1"/>
            </a:solidFill>
            <a:prstDash val="solid"/>
            <a:round/>
            <a:headEnd type="none" w="sm" len="sm"/>
            <a:tailEnd type="none" w="sm" len="sm"/>
          </a:ln>
        </p:spPr>
        <p:txBody>
          <a:bodyPr spcFirstLastPara="1" wrap="square" lIns="182850" tIns="91400" rIns="182850" bIns="91400" anchor="ctr" anchorCtr="0">
            <a:noAutofit/>
          </a:bodyPr>
          <a:lstStyle/>
          <a:p>
            <a:pPr algn="ctr" defTabSz="1828800">
              <a:buClr>
                <a:srgbClr val="000000"/>
              </a:buClr>
            </a:pPr>
            <a:endParaRPr sz="2800" kern="0">
              <a:solidFill>
                <a:srgbClr val="000000"/>
              </a:solidFill>
              <a:latin typeface="Arial"/>
              <a:ea typeface="Arial"/>
              <a:cs typeface="Arial"/>
              <a:sym typeface="Arial"/>
            </a:endParaRPr>
          </a:p>
        </p:txBody>
      </p:sp>
      <p:sp>
        <p:nvSpPr>
          <p:cNvPr id="2733" name="Google Shape;2733;p460"/>
          <p:cNvSpPr/>
          <p:nvPr/>
        </p:nvSpPr>
        <p:spPr>
          <a:xfrm>
            <a:off x="11029788" y="2852376"/>
            <a:ext cx="4919400" cy="214800"/>
          </a:xfrm>
          <a:prstGeom prst="uturnArrow">
            <a:avLst>
              <a:gd name="adj1" fmla="val 8577"/>
              <a:gd name="adj2" fmla="val 14555"/>
              <a:gd name="adj3" fmla="val 21470"/>
              <a:gd name="adj4" fmla="val 43750"/>
              <a:gd name="adj5" fmla="val 98676"/>
            </a:avLst>
          </a:prstGeom>
          <a:solidFill>
            <a:schemeClr val="dk1"/>
          </a:solidFill>
          <a:ln w="19050" cap="flat" cmpd="sng">
            <a:solidFill>
              <a:schemeClr val="dk1"/>
            </a:solidFill>
            <a:prstDash val="solid"/>
            <a:round/>
            <a:headEnd type="none" w="sm" len="sm"/>
            <a:tailEnd type="none" w="sm" len="sm"/>
          </a:ln>
        </p:spPr>
        <p:txBody>
          <a:bodyPr spcFirstLastPara="1" wrap="square" lIns="182850" tIns="91400" rIns="182850" bIns="91400" anchor="ctr" anchorCtr="0">
            <a:noAutofit/>
          </a:bodyPr>
          <a:lstStyle/>
          <a:p>
            <a:pPr algn="ctr" defTabSz="1828800">
              <a:buClr>
                <a:srgbClr val="000000"/>
              </a:buClr>
            </a:pPr>
            <a:endParaRPr sz="2800" kern="0">
              <a:solidFill>
                <a:srgbClr val="000000"/>
              </a:solidFill>
              <a:latin typeface="Arial"/>
              <a:ea typeface="Arial"/>
              <a:cs typeface="Arial"/>
              <a:sym typeface="Arial"/>
            </a:endParaRPr>
          </a:p>
        </p:txBody>
      </p:sp>
      <p:sp>
        <p:nvSpPr>
          <p:cNvPr id="2734" name="Google Shape;2734;p460"/>
          <p:cNvSpPr/>
          <p:nvPr/>
        </p:nvSpPr>
        <p:spPr>
          <a:xfrm rot="10800000">
            <a:off x="6174726" y="8125858"/>
            <a:ext cx="9774000" cy="193200"/>
          </a:xfrm>
          <a:prstGeom prst="uturnArrow">
            <a:avLst>
              <a:gd name="adj1" fmla="val 8577"/>
              <a:gd name="adj2" fmla="val 14555"/>
              <a:gd name="adj3" fmla="val 21470"/>
              <a:gd name="adj4" fmla="val 43750"/>
              <a:gd name="adj5" fmla="val 98676"/>
            </a:avLst>
          </a:prstGeom>
          <a:solidFill>
            <a:srgbClr val="CCCCCC"/>
          </a:solidFill>
          <a:ln w="19050" cap="flat" cmpd="sng">
            <a:solidFill>
              <a:srgbClr val="000000"/>
            </a:solidFill>
            <a:prstDash val="solid"/>
            <a:round/>
            <a:headEnd type="none" w="sm" len="sm"/>
            <a:tailEnd type="none" w="sm" len="sm"/>
          </a:ln>
        </p:spPr>
        <p:txBody>
          <a:bodyPr spcFirstLastPara="1" wrap="square" lIns="182850" tIns="91400" rIns="182850" bIns="91400" anchor="ctr" anchorCtr="0">
            <a:noAutofit/>
          </a:bodyPr>
          <a:lstStyle/>
          <a:p>
            <a:pPr algn="ctr" defTabSz="1828800">
              <a:buClr>
                <a:srgbClr val="000000"/>
              </a:buClr>
            </a:pPr>
            <a:endParaRPr sz="2800" kern="0">
              <a:solidFill>
                <a:srgbClr val="000000"/>
              </a:solidFill>
              <a:latin typeface="Arial"/>
              <a:ea typeface="Arial"/>
              <a:cs typeface="Arial"/>
              <a:sym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738"/>
        <p:cNvGrpSpPr/>
        <p:nvPr/>
      </p:nvGrpSpPr>
      <p:grpSpPr>
        <a:xfrm>
          <a:off x="0" y="0"/>
          <a:ext cx="0" cy="0"/>
          <a:chOff x="0" y="0"/>
          <a:chExt cx="0" cy="0"/>
        </a:xfrm>
      </p:grpSpPr>
      <p:sp>
        <p:nvSpPr>
          <p:cNvPr id="2739" name="Google Shape;2739;p461"/>
          <p:cNvSpPr txBox="1"/>
          <p:nvPr/>
        </p:nvSpPr>
        <p:spPr>
          <a:xfrm>
            <a:off x="799200" y="4157651"/>
            <a:ext cx="5469600" cy="2985372"/>
          </a:xfrm>
          <a:prstGeom prst="rect">
            <a:avLst/>
          </a:prstGeom>
          <a:noFill/>
          <a:ln>
            <a:noFill/>
          </a:ln>
        </p:spPr>
        <p:txBody>
          <a:bodyPr spcFirstLastPara="1" wrap="square" lIns="182850" tIns="182850" rIns="182850" bIns="182850" anchor="t" anchorCtr="0">
            <a:spAutoFit/>
          </a:bodyPr>
          <a:lstStyle/>
          <a:p>
            <a:pPr marL="914400" indent="-609600" defTabSz="1828800">
              <a:buClr>
                <a:srgbClr val="222222"/>
              </a:buClr>
              <a:buSzPts val="1200"/>
              <a:buFont typeface="Inter"/>
              <a:buChar char="●"/>
            </a:pPr>
            <a:r>
              <a:rPr lang="en" sz="2400" kern="0">
                <a:solidFill>
                  <a:srgbClr val="222222"/>
                </a:solidFill>
                <a:latin typeface="Inter"/>
                <a:ea typeface="Inter"/>
                <a:cs typeface="Inter"/>
                <a:sym typeface="Inter"/>
              </a:rPr>
              <a:t>6 million paratransit trips per year run on Via’s software</a:t>
            </a:r>
            <a:endParaRPr sz="2400" kern="0">
              <a:solidFill>
                <a:srgbClr val="222222"/>
              </a:solidFill>
              <a:latin typeface="Inter"/>
              <a:ea typeface="Inter"/>
              <a:cs typeface="Inter"/>
              <a:sym typeface="Inter"/>
            </a:endParaRPr>
          </a:p>
          <a:p>
            <a:pPr marL="914400" indent="-609600" defTabSz="1828800">
              <a:spcBef>
                <a:spcPts val="2000"/>
              </a:spcBef>
              <a:buClr>
                <a:srgbClr val="222222"/>
              </a:buClr>
              <a:buSzPts val="1200"/>
              <a:buFont typeface="Inter"/>
              <a:buChar char="●"/>
            </a:pPr>
            <a:r>
              <a:rPr lang="en" sz="2400" kern="0">
                <a:solidFill>
                  <a:srgbClr val="222222"/>
                </a:solidFill>
                <a:latin typeface="Inter"/>
                <a:ea typeface="Inter"/>
                <a:cs typeface="Inter"/>
                <a:sym typeface="Inter"/>
              </a:rPr>
              <a:t>50+ software replacements </a:t>
            </a:r>
            <a:endParaRPr sz="2400" kern="0">
              <a:solidFill>
                <a:srgbClr val="222222"/>
              </a:solidFill>
              <a:latin typeface="Inter"/>
              <a:ea typeface="Inter"/>
              <a:cs typeface="Inter"/>
              <a:sym typeface="Inter"/>
            </a:endParaRPr>
          </a:p>
          <a:p>
            <a:pPr marL="914400" indent="-609600" defTabSz="1828800">
              <a:spcBef>
                <a:spcPts val="2000"/>
              </a:spcBef>
              <a:spcAft>
                <a:spcPts val="2000"/>
              </a:spcAft>
              <a:buClr>
                <a:srgbClr val="222222"/>
              </a:buClr>
              <a:buSzPts val="1200"/>
              <a:buFont typeface="Inter"/>
              <a:buChar char="●"/>
            </a:pPr>
            <a:r>
              <a:rPr lang="en" sz="2400" kern="0">
                <a:solidFill>
                  <a:srgbClr val="222222"/>
                </a:solidFill>
                <a:latin typeface="Inter"/>
                <a:ea typeface="Inter"/>
                <a:cs typeface="Inter"/>
                <a:sym typeface="Inter"/>
              </a:rPr>
              <a:t>400+ software engineers supporting</a:t>
            </a:r>
            <a:endParaRPr sz="2400" kern="0">
              <a:solidFill>
                <a:srgbClr val="222222"/>
              </a:solidFill>
              <a:latin typeface="Inter"/>
              <a:ea typeface="Inter"/>
              <a:cs typeface="Inter"/>
              <a:sym typeface="Inter"/>
            </a:endParaRPr>
          </a:p>
        </p:txBody>
      </p:sp>
      <p:sp>
        <p:nvSpPr>
          <p:cNvPr id="2740" name="Google Shape;2740;p461"/>
          <p:cNvSpPr/>
          <p:nvPr/>
        </p:nvSpPr>
        <p:spPr>
          <a:xfrm>
            <a:off x="1104000" y="3167100"/>
            <a:ext cx="4985400" cy="823800"/>
          </a:xfrm>
          <a:prstGeom prst="roundRect">
            <a:avLst>
              <a:gd name="adj" fmla="val 33070"/>
            </a:avLst>
          </a:prstGeom>
          <a:solidFill>
            <a:srgbClr val="00023E"/>
          </a:solidFill>
          <a:ln w="9525" cap="flat" cmpd="sng">
            <a:solidFill>
              <a:srgbClr val="005BAA"/>
            </a:solidFill>
            <a:prstDash val="solid"/>
            <a:round/>
            <a:headEnd type="none" w="sm" len="sm"/>
            <a:tailEnd type="none" w="sm" len="sm"/>
          </a:ln>
        </p:spPr>
        <p:txBody>
          <a:bodyPr spcFirstLastPara="1" wrap="square" lIns="182850" tIns="182850" rIns="182850" bIns="182850" anchor="ctr" anchorCtr="0">
            <a:noAutofit/>
          </a:bodyPr>
          <a:lstStyle/>
          <a:p>
            <a:pPr algn="ctr" defTabSz="1828800">
              <a:buClr>
                <a:srgbClr val="000000"/>
              </a:buClr>
            </a:pPr>
            <a:r>
              <a:rPr lang="en" sz="2300" b="1" kern="0">
                <a:solidFill>
                  <a:srgbClr val="FFFFFF"/>
                </a:solidFill>
                <a:latin typeface="Onest"/>
                <a:ea typeface="Onest"/>
                <a:cs typeface="Onest"/>
                <a:sym typeface="Onest"/>
              </a:rPr>
              <a:t>Paratransit Software Provider</a:t>
            </a:r>
            <a:endParaRPr sz="2000" b="1" kern="0">
              <a:solidFill>
                <a:srgbClr val="FFFFFF"/>
              </a:solidFill>
              <a:latin typeface="Onest"/>
              <a:ea typeface="Onest"/>
              <a:cs typeface="Onest"/>
              <a:sym typeface="Onest"/>
            </a:endParaRPr>
          </a:p>
        </p:txBody>
      </p:sp>
      <p:sp>
        <p:nvSpPr>
          <p:cNvPr id="2741" name="Google Shape;2741;p461"/>
          <p:cNvSpPr/>
          <p:nvPr/>
        </p:nvSpPr>
        <p:spPr>
          <a:xfrm>
            <a:off x="6638500" y="3167100"/>
            <a:ext cx="4985400" cy="823800"/>
          </a:xfrm>
          <a:prstGeom prst="roundRect">
            <a:avLst>
              <a:gd name="adj" fmla="val 33070"/>
            </a:avLst>
          </a:prstGeom>
          <a:solidFill>
            <a:srgbClr val="00023E"/>
          </a:solidFill>
          <a:ln w="9525" cap="flat" cmpd="sng">
            <a:solidFill>
              <a:srgbClr val="005BAA"/>
            </a:solidFill>
            <a:prstDash val="solid"/>
            <a:round/>
            <a:headEnd type="none" w="sm" len="sm"/>
            <a:tailEnd type="none" w="sm" len="sm"/>
          </a:ln>
        </p:spPr>
        <p:txBody>
          <a:bodyPr spcFirstLastPara="1" wrap="square" lIns="182850" tIns="182850" rIns="182850" bIns="182850" anchor="ctr" anchorCtr="0">
            <a:noAutofit/>
          </a:bodyPr>
          <a:lstStyle/>
          <a:p>
            <a:pPr algn="ctr" defTabSz="1828800">
              <a:buClr>
                <a:srgbClr val="000000"/>
              </a:buClr>
            </a:pPr>
            <a:r>
              <a:rPr lang="en" sz="2300" b="1" kern="0">
                <a:solidFill>
                  <a:srgbClr val="FFFFFF"/>
                </a:solidFill>
                <a:latin typeface="Onest"/>
                <a:ea typeface="Onest"/>
                <a:cs typeface="Onest"/>
                <a:sym typeface="Onest"/>
              </a:rPr>
              <a:t>Operations &amp; Maintenance Turnkey Contracts</a:t>
            </a:r>
            <a:endParaRPr sz="2000" b="1" kern="0">
              <a:solidFill>
                <a:srgbClr val="FFFFFF"/>
              </a:solidFill>
              <a:latin typeface="Onest"/>
              <a:ea typeface="Onest"/>
              <a:cs typeface="Onest"/>
              <a:sym typeface="Onest"/>
            </a:endParaRPr>
          </a:p>
        </p:txBody>
      </p:sp>
      <p:sp>
        <p:nvSpPr>
          <p:cNvPr id="2742" name="Google Shape;2742;p461"/>
          <p:cNvSpPr/>
          <p:nvPr/>
        </p:nvSpPr>
        <p:spPr>
          <a:xfrm>
            <a:off x="12227500" y="3167100"/>
            <a:ext cx="4985400" cy="823800"/>
          </a:xfrm>
          <a:prstGeom prst="roundRect">
            <a:avLst>
              <a:gd name="adj" fmla="val 33070"/>
            </a:avLst>
          </a:prstGeom>
          <a:solidFill>
            <a:srgbClr val="00023E"/>
          </a:solidFill>
          <a:ln w="9525" cap="flat" cmpd="sng">
            <a:solidFill>
              <a:srgbClr val="005BAA"/>
            </a:solidFill>
            <a:prstDash val="solid"/>
            <a:round/>
            <a:headEnd type="none" w="sm" len="sm"/>
            <a:tailEnd type="none" w="sm" len="sm"/>
          </a:ln>
        </p:spPr>
        <p:txBody>
          <a:bodyPr spcFirstLastPara="1" wrap="square" lIns="182850" tIns="182850" rIns="182850" bIns="182850" anchor="ctr" anchorCtr="0">
            <a:noAutofit/>
          </a:bodyPr>
          <a:lstStyle/>
          <a:p>
            <a:pPr algn="ctr" defTabSz="1828800">
              <a:buClr>
                <a:srgbClr val="000000"/>
              </a:buClr>
            </a:pPr>
            <a:r>
              <a:rPr lang="en" sz="2300" b="1" kern="0">
                <a:solidFill>
                  <a:srgbClr val="FFFFFF"/>
                </a:solidFill>
                <a:latin typeface="Onest"/>
                <a:ea typeface="Onest"/>
                <a:cs typeface="Onest"/>
                <a:sym typeface="Onest"/>
              </a:rPr>
              <a:t>Paratransit Overflow Operations</a:t>
            </a:r>
            <a:endParaRPr sz="2000" b="1" kern="0">
              <a:solidFill>
                <a:srgbClr val="FFFFFF"/>
              </a:solidFill>
              <a:latin typeface="Onest"/>
              <a:ea typeface="Onest"/>
              <a:cs typeface="Onest"/>
              <a:sym typeface="Onest"/>
            </a:endParaRPr>
          </a:p>
        </p:txBody>
      </p:sp>
      <p:pic>
        <p:nvPicPr>
          <p:cNvPr id="2743" name="Google Shape;2743;p461"/>
          <p:cNvPicPr preferRelativeResize="0"/>
          <p:nvPr/>
        </p:nvPicPr>
        <p:blipFill>
          <a:blip r:embed="rId3">
            <a:alphaModFix/>
          </a:blip>
          <a:stretch>
            <a:fillRect/>
          </a:stretch>
        </p:blipFill>
        <p:spPr>
          <a:xfrm>
            <a:off x="13046901" y="4368452"/>
            <a:ext cx="1227914" cy="1227916"/>
          </a:xfrm>
          <a:prstGeom prst="rect">
            <a:avLst/>
          </a:prstGeom>
          <a:noFill/>
          <a:ln>
            <a:noFill/>
          </a:ln>
        </p:spPr>
      </p:pic>
      <p:pic>
        <p:nvPicPr>
          <p:cNvPr id="2744" name="Google Shape;2744;p461"/>
          <p:cNvPicPr preferRelativeResize="0"/>
          <p:nvPr/>
        </p:nvPicPr>
        <p:blipFill>
          <a:blip r:embed="rId4">
            <a:alphaModFix/>
          </a:blip>
          <a:stretch>
            <a:fillRect/>
          </a:stretch>
        </p:blipFill>
        <p:spPr>
          <a:xfrm>
            <a:off x="12883850" y="6014977"/>
            <a:ext cx="1860752" cy="530910"/>
          </a:xfrm>
          <a:prstGeom prst="rect">
            <a:avLst/>
          </a:prstGeom>
          <a:noFill/>
          <a:ln>
            <a:noFill/>
          </a:ln>
        </p:spPr>
      </p:pic>
      <p:pic>
        <p:nvPicPr>
          <p:cNvPr id="2745" name="Google Shape;2745;p461"/>
          <p:cNvPicPr preferRelativeResize="0"/>
          <p:nvPr/>
        </p:nvPicPr>
        <p:blipFill rotWithShape="1">
          <a:blip r:embed="rId5">
            <a:alphaModFix/>
          </a:blip>
          <a:srcRect t="15238" b="8613"/>
          <a:stretch/>
        </p:blipFill>
        <p:spPr>
          <a:xfrm>
            <a:off x="14715301" y="4359024"/>
            <a:ext cx="2102350" cy="1600928"/>
          </a:xfrm>
          <a:prstGeom prst="rect">
            <a:avLst/>
          </a:prstGeom>
          <a:noFill/>
          <a:ln>
            <a:noFill/>
          </a:ln>
        </p:spPr>
      </p:pic>
      <p:pic>
        <p:nvPicPr>
          <p:cNvPr id="2746" name="Google Shape;2746;p461"/>
          <p:cNvPicPr preferRelativeResize="0"/>
          <p:nvPr/>
        </p:nvPicPr>
        <p:blipFill>
          <a:blip r:embed="rId6">
            <a:alphaModFix/>
          </a:blip>
          <a:stretch>
            <a:fillRect/>
          </a:stretch>
        </p:blipFill>
        <p:spPr>
          <a:xfrm>
            <a:off x="13185906" y="6887051"/>
            <a:ext cx="1317060" cy="966714"/>
          </a:xfrm>
          <a:prstGeom prst="rect">
            <a:avLst/>
          </a:prstGeom>
          <a:noFill/>
          <a:ln>
            <a:noFill/>
          </a:ln>
        </p:spPr>
      </p:pic>
      <p:pic>
        <p:nvPicPr>
          <p:cNvPr id="2747" name="Google Shape;2747;p461"/>
          <p:cNvPicPr preferRelativeResize="0"/>
          <p:nvPr/>
        </p:nvPicPr>
        <p:blipFill rotWithShape="1">
          <a:blip r:embed="rId7">
            <a:alphaModFix/>
          </a:blip>
          <a:srcRect l="34782" r="34761"/>
          <a:stretch/>
        </p:blipFill>
        <p:spPr>
          <a:xfrm>
            <a:off x="15357900" y="6136023"/>
            <a:ext cx="1122348" cy="1732030"/>
          </a:xfrm>
          <a:prstGeom prst="rect">
            <a:avLst/>
          </a:prstGeom>
          <a:noFill/>
          <a:ln>
            <a:noFill/>
          </a:ln>
        </p:spPr>
      </p:pic>
      <p:pic>
        <p:nvPicPr>
          <p:cNvPr id="2748" name="Google Shape;2748;p461"/>
          <p:cNvPicPr preferRelativeResize="0"/>
          <p:nvPr/>
        </p:nvPicPr>
        <p:blipFill>
          <a:blip r:embed="rId8">
            <a:alphaModFix/>
          </a:blip>
          <a:stretch>
            <a:fillRect/>
          </a:stretch>
        </p:blipFill>
        <p:spPr>
          <a:xfrm>
            <a:off x="6871800" y="4569550"/>
            <a:ext cx="1317060" cy="889020"/>
          </a:xfrm>
          <a:prstGeom prst="rect">
            <a:avLst/>
          </a:prstGeom>
          <a:noFill/>
          <a:ln>
            <a:noFill/>
          </a:ln>
        </p:spPr>
      </p:pic>
      <p:pic>
        <p:nvPicPr>
          <p:cNvPr id="2749" name="Google Shape;2749;p461"/>
          <p:cNvPicPr preferRelativeResize="0"/>
          <p:nvPr/>
        </p:nvPicPr>
        <p:blipFill>
          <a:blip r:embed="rId9">
            <a:alphaModFix/>
          </a:blip>
          <a:stretch>
            <a:fillRect/>
          </a:stretch>
        </p:blipFill>
        <p:spPr>
          <a:xfrm>
            <a:off x="8398200" y="4319726"/>
            <a:ext cx="1495216" cy="1495216"/>
          </a:xfrm>
          <a:prstGeom prst="rect">
            <a:avLst/>
          </a:prstGeom>
          <a:noFill/>
          <a:ln>
            <a:noFill/>
          </a:ln>
        </p:spPr>
      </p:pic>
      <p:pic>
        <p:nvPicPr>
          <p:cNvPr id="2750" name="Google Shape;2750;p461"/>
          <p:cNvPicPr preferRelativeResize="0"/>
          <p:nvPr/>
        </p:nvPicPr>
        <p:blipFill>
          <a:blip r:embed="rId10">
            <a:alphaModFix/>
          </a:blip>
          <a:stretch>
            <a:fillRect/>
          </a:stretch>
        </p:blipFill>
        <p:spPr>
          <a:xfrm>
            <a:off x="9367939" y="5994102"/>
            <a:ext cx="2205926" cy="1057860"/>
          </a:xfrm>
          <a:prstGeom prst="rect">
            <a:avLst/>
          </a:prstGeom>
          <a:noFill/>
          <a:ln>
            <a:noFill/>
          </a:ln>
        </p:spPr>
      </p:pic>
      <p:pic>
        <p:nvPicPr>
          <p:cNvPr id="2751" name="Google Shape;2751;p461"/>
          <p:cNvPicPr preferRelativeResize="0"/>
          <p:nvPr/>
        </p:nvPicPr>
        <p:blipFill>
          <a:blip r:embed="rId11">
            <a:alphaModFix/>
          </a:blip>
          <a:stretch>
            <a:fillRect/>
          </a:stretch>
        </p:blipFill>
        <p:spPr>
          <a:xfrm>
            <a:off x="13403349" y="8347876"/>
            <a:ext cx="2881042" cy="905264"/>
          </a:xfrm>
          <a:prstGeom prst="rect">
            <a:avLst/>
          </a:prstGeom>
          <a:noFill/>
          <a:ln>
            <a:noFill/>
          </a:ln>
        </p:spPr>
      </p:pic>
      <p:pic>
        <p:nvPicPr>
          <p:cNvPr id="2752" name="Google Shape;2752;p461"/>
          <p:cNvPicPr preferRelativeResize="0"/>
          <p:nvPr/>
        </p:nvPicPr>
        <p:blipFill>
          <a:blip r:embed="rId12">
            <a:alphaModFix/>
          </a:blip>
          <a:stretch>
            <a:fillRect/>
          </a:stretch>
        </p:blipFill>
        <p:spPr>
          <a:xfrm>
            <a:off x="10122601" y="4378876"/>
            <a:ext cx="1227914" cy="1227916"/>
          </a:xfrm>
          <a:prstGeom prst="rect">
            <a:avLst/>
          </a:prstGeom>
          <a:noFill/>
          <a:ln>
            <a:noFill/>
          </a:ln>
        </p:spPr>
      </p:pic>
      <p:pic>
        <p:nvPicPr>
          <p:cNvPr id="2753" name="Google Shape;2753;p461"/>
          <p:cNvPicPr preferRelativeResize="0"/>
          <p:nvPr/>
        </p:nvPicPr>
        <p:blipFill>
          <a:blip r:embed="rId13">
            <a:alphaModFix/>
          </a:blip>
          <a:stretch>
            <a:fillRect/>
          </a:stretch>
        </p:blipFill>
        <p:spPr>
          <a:xfrm>
            <a:off x="6535358" y="6143536"/>
            <a:ext cx="2309396" cy="762272"/>
          </a:xfrm>
          <a:prstGeom prst="rect">
            <a:avLst/>
          </a:prstGeom>
          <a:noFill/>
          <a:ln>
            <a:noFill/>
          </a:ln>
        </p:spPr>
      </p:pic>
      <p:sp>
        <p:nvSpPr>
          <p:cNvPr id="2754" name="Google Shape;2754;p461"/>
          <p:cNvSpPr txBox="1"/>
          <p:nvPr/>
        </p:nvSpPr>
        <p:spPr>
          <a:xfrm>
            <a:off x="387460" y="522892"/>
            <a:ext cx="7959000" cy="385800"/>
          </a:xfrm>
          <a:prstGeom prst="rect">
            <a:avLst/>
          </a:prstGeom>
          <a:noFill/>
          <a:ln>
            <a:noFill/>
          </a:ln>
        </p:spPr>
        <p:txBody>
          <a:bodyPr spcFirstLastPara="1" wrap="square" lIns="0" tIns="0" rIns="0" bIns="0" anchor="t" anchorCtr="0">
            <a:noAutofit/>
          </a:bodyPr>
          <a:lstStyle/>
          <a:p>
            <a:pPr defTabSz="1828800">
              <a:buClr>
                <a:srgbClr val="000000"/>
              </a:buClr>
              <a:buSzPts val="1000"/>
            </a:pPr>
            <a:r>
              <a:rPr lang="en" sz="2000" b="1" kern="0">
                <a:solidFill>
                  <a:srgbClr val="000000"/>
                </a:solidFill>
                <a:latin typeface="Onest"/>
                <a:ea typeface="Onest"/>
                <a:cs typeface="Onest"/>
                <a:sym typeface="Onest"/>
              </a:rPr>
              <a:t>Introduction</a:t>
            </a:r>
            <a:endParaRPr sz="2000" b="1" kern="0">
              <a:solidFill>
                <a:srgbClr val="000000"/>
              </a:solidFill>
              <a:latin typeface="Onest"/>
              <a:ea typeface="Onest"/>
              <a:cs typeface="Onest"/>
              <a:sym typeface="Onest"/>
            </a:endParaRPr>
          </a:p>
          <a:p>
            <a:pPr defTabSz="1828800">
              <a:buClr>
                <a:srgbClr val="000000"/>
              </a:buClr>
              <a:buSzPts val="1000"/>
            </a:pPr>
            <a:endParaRPr sz="2000" b="1" kern="0">
              <a:solidFill>
                <a:srgbClr val="000000"/>
              </a:solidFill>
              <a:latin typeface="Onest"/>
              <a:ea typeface="Onest"/>
              <a:cs typeface="Onest"/>
              <a:sym typeface="Onest"/>
            </a:endParaRPr>
          </a:p>
        </p:txBody>
      </p:sp>
      <p:sp>
        <p:nvSpPr>
          <p:cNvPr id="2755" name="Google Shape;2755;p461"/>
          <p:cNvSpPr txBox="1">
            <a:spLocks noGrp="1"/>
          </p:cNvSpPr>
          <p:nvPr>
            <p:ph type="title" idx="4294967295"/>
          </p:nvPr>
        </p:nvSpPr>
        <p:spPr>
          <a:xfrm>
            <a:off x="914400" y="1550050"/>
            <a:ext cx="16352400" cy="1195200"/>
          </a:xfrm>
          <a:prstGeom prst="rect">
            <a:avLst/>
          </a:prstGeom>
        </p:spPr>
        <p:txBody>
          <a:bodyPr spcFirstLastPara="1" wrap="square" lIns="0" tIns="0" rIns="0" bIns="0" anchor="t" anchorCtr="0">
            <a:noAutofit/>
          </a:bodyPr>
          <a:lstStyle/>
          <a:p>
            <a:pPr>
              <a:buClr>
                <a:schemeClr val="lt2"/>
              </a:buClr>
              <a:buSzPts val="1100"/>
            </a:pPr>
            <a:r>
              <a:rPr lang="en" sz="4000">
                <a:latin typeface="Onest SemiBold"/>
                <a:ea typeface="Onest SemiBold"/>
                <a:cs typeface="Onest SemiBold"/>
                <a:sym typeface="Onest SemiBold"/>
              </a:rPr>
              <a:t>Our technology is built on our extensive experience providing software for and operating services. </a:t>
            </a:r>
            <a:endParaRPr sz="4000">
              <a:latin typeface="Onest SemiBold"/>
              <a:ea typeface="Onest SemiBold"/>
              <a:cs typeface="Onest SemiBold"/>
              <a:sym typeface="Onest SemiBold"/>
            </a:endParaRPr>
          </a:p>
        </p:txBody>
      </p:sp>
      <p:pic>
        <p:nvPicPr>
          <p:cNvPr id="2756" name="Google Shape;2756;p461" title="AVTA.png"/>
          <p:cNvPicPr preferRelativeResize="0"/>
          <p:nvPr/>
        </p:nvPicPr>
        <p:blipFill rotWithShape="1">
          <a:blip r:embed="rId14">
            <a:alphaModFix/>
          </a:blip>
          <a:srcRect l="1865"/>
          <a:stretch/>
        </p:blipFill>
        <p:spPr>
          <a:xfrm>
            <a:off x="1246338" y="8191451"/>
            <a:ext cx="1991204" cy="629370"/>
          </a:xfrm>
          <a:prstGeom prst="rect">
            <a:avLst/>
          </a:prstGeom>
          <a:noFill/>
          <a:ln>
            <a:noFill/>
          </a:ln>
        </p:spPr>
      </p:pic>
      <p:pic>
        <p:nvPicPr>
          <p:cNvPr id="2757" name="Google Shape;2757;p461"/>
          <p:cNvPicPr preferRelativeResize="0"/>
          <p:nvPr/>
        </p:nvPicPr>
        <p:blipFill>
          <a:blip r:embed="rId15">
            <a:alphaModFix/>
          </a:blip>
          <a:stretch>
            <a:fillRect/>
          </a:stretch>
        </p:blipFill>
        <p:spPr>
          <a:xfrm>
            <a:off x="1104000" y="6941273"/>
            <a:ext cx="1991204" cy="858278"/>
          </a:xfrm>
          <a:prstGeom prst="rect">
            <a:avLst/>
          </a:prstGeom>
          <a:noFill/>
          <a:ln>
            <a:noFill/>
          </a:ln>
        </p:spPr>
      </p:pic>
      <p:pic>
        <p:nvPicPr>
          <p:cNvPr id="2758" name="Google Shape;2758;p461"/>
          <p:cNvPicPr preferRelativeResize="0"/>
          <p:nvPr/>
        </p:nvPicPr>
        <p:blipFill rotWithShape="1">
          <a:blip r:embed="rId16">
            <a:alphaModFix/>
          </a:blip>
          <a:srcRect t="30986" b="24112"/>
          <a:stretch/>
        </p:blipFill>
        <p:spPr>
          <a:xfrm>
            <a:off x="3697151" y="8191441"/>
            <a:ext cx="2392238" cy="966690"/>
          </a:xfrm>
          <a:prstGeom prst="rect">
            <a:avLst/>
          </a:prstGeom>
          <a:noFill/>
          <a:ln>
            <a:noFill/>
          </a:ln>
        </p:spPr>
      </p:pic>
      <p:pic>
        <p:nvPicPr>
          <p:cNvPr id="2759" name="Google Shape;2759;p461"/>
          <p:cNvPicPr preferRelativeResize="0"/>
          <p:nvPr/>
        </p:nvPicPr>
        <p:blipFill>
          <a:blip r:embed="rId17">
            <a:alphaModFix/>
          </a:blip>
          <a:stretch>
            <a:fillRect/>
          </a:stretch>
        </p:blipFill>
        <p:spPr>
          <a:xfrm>
            <a:off x="3787044" y="6941290"/>
            <a:ext cx="1991208" cy="1118088"/>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763"/>
        <p:cNvGrpSpPr/>
        <p:nvPr/>
      </p:nvGrpSpPr>
      <p:grpSpPr>
        <a:xfrm>
          <a:off x="0" y="0"/>
          <a:ext cx="0" cy="0"/>
          <a:chOff x="0" y="0"/>
          <a:chExt cx="0" cy="0"/>
        </a:xfrm>
      </p:grpSpPr>
      <p:cxnSp>
        <p:nvCxnSpPr>
          <p:cNvPr id="2764" name="Google Shape;2764;p462"/>
          <p:cNvCxnSpPr/>
          <p:nvPr/>
        </p:nvCxnSpPr>
        <p:spPr>
          <a:xfrm>
            <a:off x="5729900" y="2466300"/>
            <a:ext cx="0" cy="5354400"/>
          </a:xfrm>
          <a:prstGeom prst="straightConnector1">
            <a:avLst/>
          </a:prstGeom>
          <a:noFill/>
          <a:ln w="9525" cap="flat" cmpd="sng">
            <a:solidFill>
              <a:srgbClr val="B3B3B3"/>
            </a:solidFill>
            <a:prstDash val="solid"/>
            <a:round/>
            <a:headEnd type="none" w="med" len="med"/>
            <a:tailEnd type="none" w="med" len="med"/>
          </a:ln>
        </p:spPr>
      </p:cxnSp>
      <p:cxnSp>
        <p:nvCxnSpPr>
          <p:cNvPr id="2765" name="Google Shape;2765;p462"/>
          <p:cNvCxnSpPr/>
          <p:nvPr/>
        </p:nvCxnSpPr>
        <p:spPr>
          <a:xfrm>
            <a:off x="12512950" y="2466300"/>
            <a:ext cx="0" cy="5354400"/>
          </a:xfrm>
          <a:prstGeom prst="straightConnector1">
            <a:avLst/>
          </a:prstGeom>
          <a:noFill/>
          <a:ln w="9525" cap="flat" cmpd="sng">
            <a:solidFill>
              <a:srgbClr val="B3B3B3"/>
            </a:solidFill>
            <a:prstDash val="solid"/>
            <a:round/>
            <a:headEnd type="none" w="med" len="med"/>
            <a:tailEnd type="none" w="med" len="med"/>
          </a:ln>
        </p:spPr>
      </p:cxnSp>
      <p:sp>
        <p:nvSpPr>
          <p:cNvPr id="2766" name="Google Shape;2766;p462"/>
          <p:cNvSpPr txBox="1">
            <a:spLocks noGrp="1"/>
          </p:cNvSpPr>
          <p:nvPr>
            <p:ph type="title" idx="4294967295"/>
          </p:nvPr>
        </p:nvSpPr>
        <p:spPr>
          <a:xfrm>
            <a:off x="901000" y="1137000"/>
            <a:ext cx="16352400" cy="1195200"/>
          </a:xfrm>
          <a:prstGeom prst="rect">
            <a:avLst/>
          </a:prstGeom>
        </p:spPr>
        <p:txBody>
          <a:bodyPr spcFirstLastPara="1" wrap="square" lIns="182850" tIns="182850" rIns="182850" bIns="182850" anchor="t" anchorCtr="0">
            <a:normAutofit/>
          </a:bodyPr>
          <a:lstStyle/>
          <a:p>
            <a:pPr>
              <a:buClr>
                <a:schemeClr val="lt2"/>
              </a:buClr>
              <a:buSzPts val="1100"/>
            </a:pPr>
            <a:r>
              <a:rPr lang="en" sz="4000">
                <a:latin typeface="Onest SemiBold"/>
                <a:ea typeface="Onest SemiBold"/>
                <a:cs typeface="Onest SemiBold"/>
                <a:sym typeface="Onest SemiBold"/>
              </a:rPr>
              <a:t>And it drives real results for our partners</a:t>
            </a:r>
            <a:endParaRPr sz="4000">
              <a:latin typeface="Onest SemiBold"/>
              <a:ea typeface="Onest SemiBold"/>
              <a:cs typeface="Onest SemiBold"/>
              <a:sym typeface="Onest SemiBold"/>
            </a:endParaRPr>
          </a:p>
        </p:txBody>
      </p:sp>
      <p:sp>
        <p:nvSpPr>
          <p:cNvPr id="2767" name="Google Shape;2767;p462"/>
          <p:cNvSpPr txBox="1"/>
          <p:nvPr/>
        </p:nvSpPr>
        <p:spPr>
          <a:xfrm>
            <a:off x="13869150" y="4961300"/>
            <a:ext cx="2705400" cy="11922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400" b="1" kern="0">
                <a:solidFill>
                  <a:srgbClr val="000000"/>
                </a:solidFill>
                <a:latin typeface="Onest"/>
                <a:ea typeface="Onest"/>
                <a:cs typeface="Onest"/>
                <a:sym typeface="Onest"/>
              </a:rPr>
              <a:t>Saved $700k in annual operating costs using Via’s platform.</a:t>
            </a:r>
            <a:endParaRPr sz="2400" b="1" kern="0">
              <a:solidFill>
                <a:srgbClr val="000000"/>
              </a:solidFill>
              <a:latin typeface="Onest"/>
              <a:ea typeface="Onest"/>
              <a:cs typeface="Onest"/>
              <a:sym typeface="Onest"/>
            </a:endParaRPr>
          </a:p>
        </p:txBody>
      </p:sp>
      <p:pic>
        <p:nvPicPr>
          <p:cNvPr id="2768" name="Google Shape;2768;p462"/>
          <p:cNvPicPr preferRelativeResize="0"/>
          <p:nvPr/>
        </p:nvPicPr>
        <p:blipFill>
          <a:blip r:embed="rId3">
            <a:alphaModFix/>
          </a:blip>
          <a:stretch>
            <a:fillRect/>
          </a:stretch>
        </p:blipFill>
        <p:spPr>
          <a:xfrm>
            <a:off x="14060600" y="3473650"/>
            <a:ext cx="2322512" cy="1422800"/>
          </a:xfrm>
          <a:prstGeom prst="rect">
            <a:avLst/>
          </a:prstGeom>
          <a:noFill/>
          <a:ln>
            <a:noFill/>
          </a:ln>
        </p:spPr>
      </p:pic>
      <p:sp>
        <p:nvSpPr>
          <p:cNvPr id="2769" name="Google Shape;2769;p462"/>
          <p:cNvSpPr txBox="1"/>
          <p:nvPr/>
        </p:nvSpPr>
        <p:spPr>
          <a:xfrm>
            <a:off x="7768700" y="5163100"/>
            <a:ext cx="2705400" cy="11922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400" b="1" kern="0">
                <a:solidFill>
                  <a:srgbClr val="000000"/>
                </a:solidFill>
                <a:latin typeface="Onest"/>
                <a:ea typeface="Onest"/>
                <a:cs typeface="Onest"/>
                <a:sym typeface="Onest"/>
              </a:rPr>
              <a:t>Increased utilization by 10% using Via’s platform.</a:t>
            </a:r>
            <a:endParaRPr sz="2400" b="1" kern="0">
              <a:solidFill>
                <a:srgbClr val="000000"/>
              </a:solidFill>
              <a:latin typeface="Onest"/>
              <a:ea typeface="Onest"/>
              <a:cs typeface="Onest"/>
              <a:sym typeface="Onest"/>
            </a:endParaRPr>
          </a:p>
        </p:txBody>
      </p:sp>
      <p:pic>
        <p:nvPicPr>
          <p:cNvPr id="2770" name="Google Shape;2770;p462"/>
          <p:cNvPicPr preferRelativeResize="0"/>
          <p:nvPr/>
        </p:nvPicPr>
        <p:blipFill>
          <a:blip r:embed="rId4">
            <a:alphaModFix/>
          </a:blip>
          <a:stretch>
            <a:fillRect/>
          </a:stretch>
        </p:blipFill>
        <p:spPr>
          <a:xfrm>
            <a:off x="7383916" y="3931669"/>
            <a:ext cx="3475052" cy="910350"/>
          </a:xfrm>
          <a:prstGeom prst="rect">
            <a:avLst/>
          </a:prstGeom>
          <a:noFill/>
          <a:ln>
            <a:noFill/>
          </a:ln>
        </p:spPr>
      </p:pic>
      <p:pic>
        <p:nvPicPr>
          <p:cNvPr id="2771" name="Google Shape;2771;p462"/>
          <p:cNvPicPr preferRelativeResize="0"/>
          <p:nvPr/>
        </p:nvPicPr>
        <p:blipFill>
          <a:blip r:embed="rId5">
            <a:alphaModFix/>
          </a:blip>
          <a:stretch>
            <a:fillRect/>
          </a:stretch>
        </p:blipFill>
        <p:spPr>
          <a:xfrm>
            <a:off x="1316076" y="3931652"/>
            <a:ext cx="3057624" cy="1422800"/>
          </a:xfrm>
          <a:prstGeom prst="rect">
            <a:avLst/>
          </a:prstGeom>
          <a:noFill/>
          <a:ln>
            <a:noFill/>
          </a:ln>
        </p:spPr>
      </p:pic>
      <p:sp>
        <p:nvSpPr>
          <p:cNvPr id="2772" name="Google Shape;2772;p462"/>
          <p:cNvSpPr txBox="1"/>
          <p:nvPr/>
        </p:nvSpPr>
        <p:spPr>
          <a:xfrm>
            <a:off x="1643750" y="5419300"/>
            <a:ext cx="2705400" cy="11922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400" b="1" kern="0">
                <a:solidFill>
                  <a:srgbClr val="000000"/>
                </a:solidFill>
                <a:latin typeface="Onest"/>
                <a:ea typeface="Onest"/>
                <a:cs typeface="Onest"/>
                <a:sym typeface="Onest"/>
              </a:rPr>
              <a:t>Reduced customer complaints by 50% using Via’s platform.</a:t>
            </a:r>
            <a:endParaRPr sz="2400" b="1" kern="0">
              <a:solidFill>
                <a:srgbClr val="000000"/>
              </a:solidFill>
              <a:latin typeface="Onest"/>
              <a:ea typeface="Onest"/>
              <a:cs typeface="Onest"/>
              <a:sym typeface="Onest"/>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776"/>
        <p:cNvGrpSpPr/>
        <p:nvPr/>
      </p:nvGrpSpPr>
      <p:grpSpPr>
        <a:xfrm>
          <a:off x="0" y="0"/>
          <a:ext cx="0" cy="0"/>
          <a:chOff x="0" y="0"/>
          <a:chExt cx="0" cy="0"/>
        </a:xfrm>
      </p:grpSpPr>
      <p:sp>
        <p:nvSpPr>
          <p:cNvPr id="2777" name="Google Shape;2777;p463"/>
          <p:cNvSpPr/>
          <p:nvPr/>
        </p:nvSpPr>
        <p:spPr>
          <a:xfrm>
            <a:off x="948350" y="2511906"/>
            <a:ext cx="16429800" cy="959400"/>
          </a:xfrm>
          <a:prstGeom prst="roundRect">
            <a:avLst>
              <a:gd name="adj" fmla="val 16667"/>
            </a:avLst>
          </a:prstGeom>
          <a:solidFill>
            <a:srgbClr val="00023E"/>
          </a:solidFill>
          <a:ln w="11575" cap="flat" cmpd="sng">
            <a:solidFill>
              <a:srgbClr val="13264B"/>
            </a:solidFill>
            <a:prstDash val="solid"/>
            <a:round/>
            <a:headEnd type="none" w="sm" len="sm"/>
            <a:tailEnd type="none" w="sm" len="sm"/>
          </a:ln>
        </p:spPr>
        <p:txBody>
          <a:bodyPr spcFirstLastPara="1" wrap="square" lIns="222050" tIns="222050" rIns="222050" bIns="222050" anchor="ctr" anchorCtr="0">
            <a:noAutofit/>
          </a:bodyPr>
          <a:lstStyle/>
          <a:p>
            <a:pPr algn="ctr" defTabSz="1828800">
              <a:buClr>
                <a:srgbClr val="000000"/>
              </a:buClr>
            </a:pPr>
            <a:endParaRPr sz="3400" kern="0">
              <a:solidFill>
                <a:srgbClr val="000000"/>
              </a:solidFill>
              <a:latin typeface="Inter"/>
              <a:ea typeface="Inter"/>
              <a:cs typeface="Inter"/>
              <a:sym typeface="Inter"/>
            </a:endParaRPr>
          </a:p>
        </p:txBody>
      </p:sp>
      <p:sp>
        <p:nvSpPr>
          <p:cNvPr id="2778" name="Google Shape;2778;p463"/>
          <p:cNvSpPr txBox="1"/>
          <p:nvPr/>
        </p:nvSpPr>
        <p:spPr>
          <a:xfrm>
            <a:off x="1074250" y="2582706"/>
            <a:ext cx="16303800" cy="817769"/>
          </a:xfrm>
          <a:prstGeom prst="rect">
            <a:avLst/>
          </a:prstGeom>
          <a:noFill/>
          <a:ln>
            <a:noFill/>
          </a:ln>
        </p:spPr>
        <p:txBody>
          <a:bodyPr spcFirstLastPara="1" wrap="square" lIns="222050" tIns="222050" rIns="222050" bIns="222050" anchor="t" anchorCtr="0">
            <a:spAutoFit/>
          </a:bodyPr>
          <a:lstStyle/>
          <a:p>
            <a:pPr algn="ctr" defTabSz="1828800">
              <a:buClr>
                <a:srgbClr val="000000"/>
              </a:buClr>
            </a:pPr>
            <a:r>
              <a:rPr lang="en" sz="2400" kern="0">
                <a:solidFill>
                  <a:srgbClr val="FFFFFF"/>
                </a:solidFill>
                <a:latin typeface="Onest"/>
                <a:ea typeface="Onest"/>
                <a:cs typeface="Onest"/>
                <a:sym typeface="Onest"/>
              </a:rPr>
              <a:t>50+ new features released in 2025 available to all partners with </a:t>
            </a:r>
            <a:r>
              <a:rPr lang="en" sz="2400" b="1" kern="0">
                <a:solidFill>
                  <a:srgbClr val="FFFFFF"/>
                </a:solidFill>
                <a:latin typeface="Onest"/>
                <a:ea typeface="Onest"/>
                <a:cs typeface="Onest"/>
                <a:sym typeface="Onest"/>
              </a:rPr>
              <a:t>no additional charge</a:t>
            </a:r>
            <a:r>
              <a:rPr lang="en" sz="2400" kern="0">
                <a:solidFill>
                  <a:srgbClr val="FFFFFF"/>
                </a:solidFill>
                <a:latin typeface="Onest"/>
                <a:ea typeface="Onest"/>
                <a:cs typeface="Onest"/>
                <a:sym typeface="Onest"/>
              </a:rPr>
              <a:t> including:</a:t>
            </a:r>
            <a:endParaRPr sz="2400" kern="0">
              <a:solidFill>
                <a:srgbClr val="FFFFFF"/>
              </a:solidFill>
              <a:latin typeface="Onest"/>
              <a:ea typeface="Onest"/>
              <a:cs typeface="Onest"/>
              <a:sym typeface="Onest"/>
            </a:endParaRPr>
          </a:p>
        </p:txBody>
      </p:sp>
      <p:sp>
        <p:nvSpPr>
          <p:cNvPr id="2779" name="Google Shape;2779;p463"/>
          <p:cNvSpPr txBox="1"/>
          <p:nvPr/>
        </p:nvSpPr>
        <p:spPr>
          <a:xfrm>
            <a:off x="876050" y="3773502"/>
            <a:ext cx="5159400" cy="20784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400" b="1" kern="0">
                <a:solidFill>
                  <a:srgbClr val="222222"/>
                </a:solidFill>
                <a:latin typeface="Onest"/>
                <a:ea typeface="Onest"/>
                <a:cs typeface="Onest"/>
                <a:sym typeface="Onest"/>
              </a:rPr>
              <a:t>AI eligibility application scanner &amp; full Paratransit eligibility suite</a:t>
            </a:r>
            <a:endParaRPr sz="2400" b="1" kern="0">
              <a:solidFill>
                <a:srgbClr val="222222"/>
              </a:solidFill>
              <a:latin typeface="Onest"/>
              <a:ea typeface="Onest"/>
              <a:cs typeface="Onest"/>
              <a:sym typeface="Onest"/>
            </a:endParaRPr>
          </a:p>
          <a:p>
            <a:pPr algn="ctr" defTabSz="1828800">
              <a:buClr>
                <a:srgbClr val="000000"/>
              </a:buClr>
            </a:pPr>
            <a:endParaRPr sz="1400" i="1" kern="0">
              <a:solidFill>
                <a:srgbClr val="222222"/>
              </a:solidFill>
              <a:latin typeface="Onest"/>
              <a:ea typeface="Onest"/>
              <a:cs typeface="Onest"/>
              <a:sym typeface="Onest"/>
            </a:endParaRPr>
          </a:p>
          <a:p>
            <a:pPr algn="ctr" defTabSz="1828800">
              <a:buClr>
                <a:srgbClr val="000000"/>
              </a:buClr>
            </a:pPr>
            <a:r>
              <a:rPr lang="en" sz="2000" kern="0">
                <a:solidFill>
                  <a:srgbClr val="222222"/>
                </a:solidFill>
                <a:latin typeface="Onest"/>
                <a:ea typeface="Onest"/>
                <a:cs typeface="Onest"/>
                <a:sym typeface="Onest"/>
              </a:rPr>
              <a:t>Everything you need to manage ADA Eligibility seamlessly</a:t>
            </a:r>
            <a:endParaRPr sz="2000" kern="0">
              <a:solidFill>
                <a:srgbClr val="222222"/>
              </a:solidFill>
              <a:latin typeface="Onest"/>
              <a:ea typeface="Onest"/>
              <a:cs typeface="Onest"/>
              <a:sym typeface="Onest"/>
            </a:endParaRPr>
          </a:p>
        </p:txBody>
      </p:sp>
      <p:sp>
        <p:nvSpPr>
          <p:cNvPr id="2780" name="Google Shape;2780;p463"/>
          <p:cNvSpPr txBox="1"/>
          <p:nvPr/>
        </p:nvSpPr>
        <p:spPr>
          <a:xfrm>
            <a:off x="6547550" y="3648242"/>
            <a:ext cx="5159400" cy="12588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400" b="1" kern="0">
                <a:solidFill>
                  <a:srgbClr val="222222"/>
                </a:solidFill>
                <a:latin typeface="Onest"/>
                <a:ea typeface="Onest"/>
                <a:cs typeface="Onest"/>
                <a:sym typeface="Onest"/>
              </a:rPr>
              <a:t>Self-serve tools for </a:t>
            </a:r>
            <a:endParaRPr sz="2400" b="1" kern="0">
              <a:solidFill>
                <a:srgbClr val="222222"/>
              </a:solidFill>
              <a:latin typeface="Onest"/>
              <a:ea typeface="Onest"/>
              <a:cs typeface="Onest"/>
              <a:sym typeface="Onest"/>
            </a:endParaRPr>
          </a:p>
          <a:p>
            <a:pPr algn="ctr" defTabSz="1828800">
              <a:buClr>
                <a:srgbClr val="000000"/>
              </a:buClr>
            </a:pPr>
            <a:r>
              <a:rPr lang="en" sz="2400" b="1" kern="0">
                <a:solidFill>
                  <a:srgbClr val="222222"/>
                </a:solidFill>
                <a:latin typeface="Onest"/>
                <a:ea typeface="Onest"/>
                <a:cs typeface="Onest"/>
                <a:sym typeface="Onest"/>
              </a:rPr>
              <a:t>service changes</a:t>
            </a:r>
            <a:endParaRPr sz="2400" b="1" kern="0">
              <a:solidFill>
                <a:srgbClr val="222222"/>
              </a:solidFill>
              <a:latin typeface="Onest"/>
              <a:ea typeface="Onest"/>
              <a:cs typeface="Onest"/>
              <a:sym typeface="Onest"/>
            </a:endParaRPr>
          </a:p>
          <a:p>
            <a:pPr algn="ctr" defTabSz="1828800">
              <a:buClr>
                <a:srgbClr val="000000"/>
              </a:buClr>
            </a:pPr>
            <a:endParaRPr sz="1400" b="1" kern="0">
              <a:solidFill>
                <a:srgbClr val="222222"/>
              </a:solidFill>
              <a:latin typeface="Onest"/>
              <a:ea typeface="Onest"/>
              <a:cs typeface="Onest"/>
              <a:sym typeface="Onest"/>
            </a:endParaRPr>
          </a:p>
          <a:p>
            <a:pPr algn="ctr" defTabSz="1828800">
              <a:buClr>
                <a:srgbClr val="000000"/>
              </a:buClr>
            </a:pPr>
            <a:r>
              <a:rPr lang="en" sz="2000" kern="0">
                <a:solidFill>
                  <a:srgbClr val="222222"/>
                </a:solidFill>
                <a:latin typeface="Onest"/>
                <a:ea typeface="Onest"/>
                <a:cs typeface="Onest"/>
                <a:sym typeface="Onest"/>
              </a:rPr>
              <a:t>Pre-schedule service changes</a:t>
            </a:r>
            <a:endParaRPr sz="2000" kern="0">
              <a:solidFill>
                <a:srgbClr val="222222"/>
              </a:solidFill>
              <a:latin typeface="Onest"/>
              <a:ea typeface="Onest"/>
              <a:cs typeface="Onest"/>
              <a:sym typeface="Onest"/>
            </a:endParaRPr>
          </a:p>
          <a:p>
            <a:pPr algn="ctr" defTabSz="1828800">
              <a:buClr>
                <a:srgbClr val="000000"/>
              </a:buClr>
            </a:pPr>
            <a:r>
              <a:rPr lang="en" sz="2000" kern="0">
                <a:solidFill>
                  <a:srgbClr val="222222"/>
                </a:solidFill>
                <a:latin typeface="Onest"/>
                <a:ea typeface="Onest"/>
                <a:cs typeface="Onest"/>
                <a:sym typeface="Onest"/>
              </a:rPr>
              <a:t>to easily manage zone adjustments, holiday schedules, and more</a:t>
            </a:r>
            <a:r>
              <a:rPr lang="en" sz="2000" i="1" kern="0">
                <a:solidFill>
                  <a:srgbClr val="222222"/>
                </a:solidFill>
                <a:latin typeface="Onest"/>
                <a:ea typeface="Onest"/>
                <a:cs typeface="Onest"/>
                <a:sym typeface="Onest"/>
              </a:rPr>
              <a:t> </a:t>
            </a:r>
            <a:endParaRPr sz="2000" i="1" kern="0">
              <a:solidFill>
                <a:srgbClr val="222222"/>
              </a:solidFill>
              <a:latin typeface="Onest"/>
              <a:ea typeface="Onest"/>
              <a:cs typeface="Onest"/>
              <a:sym typeface="Onest"/>
            </a:endParaRPr>
          </a:p>
        </p:txBody>
      </p:sp>
      <p:sp>
        <p:nvSpPr>
          <p:cNvPr id="2781" name="Google Shape;2781;p463"/>
          <p:cNvSpPr txBox="1"/>
          <p:nvPr/>
        </p:nvSpPr>
        <p:spPr>
          <a:xfrm>
            <a:off x="12219050" y="3648242"/>
            <a:ext cx="5159400" cy="1430400"/>
          </a:xfrm>
          <a:prstGeom prst="rect">
            <a:avLst/>
          </a:prstGeom>
          <a:noFill/>
          <a:ln>
            <a:noFill/>
          </a:ln>
        </p:spPr>
        <p:txBody>
          <a:bodyPr spcFirstLastPara="1" wrap="square" lIns="182850" tIns="182850" rIns="182850" bIns="182850" anchor="t" anchorCtr="0">
            <a:noAutofit/>
          </a:bodyPr>
          <a:lstStyle/>
          <a:p>
            <a:pPr algn="ctr" defTabSz="1828800">
              <a:buClr>
                <a:srgbClr val="222222"/>
              </a:buClr>
              <a:buSzPts val="1100"/>
            </a:pPr>
            <a:r>
              <a:rPr lang="en" sz="2400" b="1" kern="0">
                <a:solidFill>
                  <a:srgbClr val="222222"/>
                </a:solidFill>
                <a:latin typeface="Onest"/>
                <a:ea typeface="Onest"/>
                <a:cs typeface="Onest"/>
                <a:sym typeface="Onest"/>
              </a:rPr>
              <a:t>AI-powered customer </a:t>
            </a:r>
            <a:br>
              <a:rPr lang="en" sz="2400" b="1" kern="0">
                <a:solidFill>
                  <a:srgbClr val="222222"/>
                </a:solidFill>
                <a:latin typeface="Onest"/>
                <a:ea typeface="Onest"/>
                <a:cs typeface="Onest"/>
                <a:sym typeface="Onest"/>
              </a:rPr>
            </a:br>
            <a:r>
              <a:rPr lang="en" sz="2400" b="1" kern="0">
                <a:solidFill>
                  <a:srgbClr val="222222"/>
                </a:solidFill>
                <a:latin typeface="Onest"/>
                <a:ea typeface="Onest"/>
                <a:cs typeface="Onest"/>
                <a:sym typeface="Onest"/>
              </a:rPr>
              <a:t>support agents</a:t>
            </a:r>
            <a:endParaRPr sz="2400" b="1" kern="0">
              <a:solidFill>
                <a:srgbClr val="222222"/>
              </a:solidFill>
              <a:latin typeface="Onest"/>
              <a:ea typeface="Onest"/>
              <a:cs typeface="Onest"/>
              <a:sym typeface="Onest"/>
            </a:endParaRPr>
          </a:p>
          <a:p>
            <a:pPr algn="ctr" defTabSz="1828800">
              <a:buClr>
                <a:srgbClr val="222222"/>
              </a:buClr>
              <a:buSzPts val="1100"/>
            </a:pPr>
            <a:endParaRPr sz="1400" b="1" kern="0">
              <a:solidFill>
                <a:srgbClr val="222222"/>
              </a:solidFill>
              <a:latin typeface="Onest"/>
              <a:ea typeface="Onest"/>
              <a:cs typeface="Onest"/>
              <a:sym typeface="Onest"/>
            </a:endParaRPr>
          </a:p>
          <a:p>
            <a:pPr algn="ctr" defTabSz="1828800">
              <a:buClr>
                <a:srgbClr val="222222"/>
              </a:buClr>
              <a:buSzPts val="1100"/>
            </a:pPr>
            <a:r>
              <a:rPr lang="en" sz="2000" kern="0">
                <a:solidFill>
                  <a:srgbClr val="222222"/>
                </a:solidFill>
                <a:latin typeface="Onest"/>
                <a:ea typeface="Onest"/>
                <a:cs typeface="Onest"/>
                <a:sym typeface="Onest"/>
              </a:rPr>
              <a:t>Allow riders to book and manage their trips through a virtual agent - freeing up call center agents to handle what really matters</a:t>
            </a:r>
            <a:endParaRPr sz="2400" b="1" kern="0">
              <a:solidFill>
                <a:srgbClr val="222222"/>
              </a:solidFill>
              <a:latin typeface="Onest"/>
              <a:ea typeface="Onest"/>
              <a:cs typeface="Onest"/>
              <a:sym typeface="Onest"/>
            </a:endParaRPr>
          </a:p>
        </p:txBody>
      </p:sp>
      <p:pic>
        <p:nvPicPr>
          <p:cNvPr id="2782" name="Google Shape;2782;p463" title="Screenshot 2025-05-27 at 12.55.09 PM.png"/>
          <p:cNvPicPr preferRelativeResize="0"/>
          <p:nvPr/>
        </p:nvPicPr>
        <p:blipFill rotWithShape="1">
          <a:blip r:embed="rId3">
            <a:alphaModFix/>
          </a:blip>
          <a:srcRect l="1088" t="979" b="33768"/>
          <a:stretch/>
        </p:blipFill>
        <p:spPr>
          <a:xfrm>
            <a:off x="6570440" y="6014800"/>
            <a:ext cx="5103600" cy="2889600"/>
          </a:xfrm>
          <a:prstGeom prst="roundRect">
            <a:avLst>
              <a:gd name="adj" fmla="val 3347"/>
            </a:avLst>
          </a:prstGeom>
          <a:noFill/>
          <a:ln>
            <a:noFill/>
          </a:ln>
          <a:effectLst>
            <a:outerShdw blurRad="214313" algn="bl" rotWithShape="0">
              <a:srgbClr val="000000">
                <a:alpha val="10000"/>
              </a:srgbClr>
            </a:outerShdw>
          </a:effectLst>
        </p:spPr>
      </p:pic>
      <p:sp>
        <p:nvSpPr>
          <p:cNvPr id="2783" name="Google Shape;2783;p463"/>
          <p:cNvSpPr txBox="1"/>
          <p:nvPr/>
        </p:nvSpPr>
        <p:spPr>
          <a:xfrm>
            <a:off x="876050" y="706051"/>
            <a:ext cx="16027200" cy="1339252"/>
          </a:xfrm>
          <a:prstGeom prst="rect">
            <a:avLst/>
          </a:prstGeom>
          <a:noFill/>
          <a:ln>
            <a:noFill/>
          </a:ln>
        </p:spPr>
        <p:txBody>
          <a:bodyPr spcFirstLastPara="1" wrap="square" lIns="53550" tIns="53550" rIns="53550" bIns="53550" anchor="t" anchorCtr="0">
            <a:spAutoFit/>
          </a:bodyPr>
          <a:lstStyle/>
          <a:p>
            <a:pPr defTabSz="1828800">
              <a:buClr>
                <a:srgbClr val="000000"/>
              </a:buClr>
              <a:buSzPts val="1100"/>
            </a:pPr>
            <a:r>
              <a:rPr lang="en" sz="4000" kern="0">
                <a:solidFill>
                  <a:srgbClr val="222222"/>
                </a:solidFill>
                <a:latin typeface="Onest SemiBold"/>
                <a:ea typeface="Onest SemiBold"/>
                <a:cs typeface="Onest SemiBold"/>
                <a:sym typeface="Onest SemiBold"/>
              </a:rPr>
              <a:t>We provide updates without the upcharge. Via offers free product updates for the life of your contract — no hidden fees.</a:t>
            </a:r>
            <a:endParaRPr sz="4000" kern="0">
              <a:solidFill>
                <a:srgbClr val="222222"/>
              </a:solidFill>
              <a:latin typeface="Onest SemiBold"/>
              <a:ea typeface="Onest SemiBold"/>
              <a:cs typeface="Onest SemiBold"/>
              <a:sym typeface="Onest SemiBold"/>
            </a:endParaRPr>
          </a:p>
        </p:txBody>
      </p:sp>
      <p:pic>
        <p:nvPicPr>
          <p:cNvPr id="2784" name="Google Shape;2784;p463" title="Group 633255.png"/>
          <p:cNvPicPr preferRelativeResize="0"/>
          <p:nvPr/>
        </p:nvPicPr>
        <p:blipFill rotWithShape="1">
          <a:blip r:embed="rId4">
            <a:alphaModFix/>
          </a:blip>
          <a:srcRect l="1849" r="1858"/>
          <a:stretch/>
        </p:blipFill>
        <p:spPr>
          <a:xfrm>
            <a:off x="12219050" y="5851815"/>
            <a:ext cx="5159400" cy="3307650"/>
          </a:xfrm>
          <a:prstGeom prst="rect">
            <a:avLst/>
          </a:prstGeom>
          <a:noFill/>
          <a:ln>
            <a:noFill/>
          </a:ln>
        </p:spPr>
      </p:pic>
      <p:pic>
        <p:nvPicPr>
          <p:cNvPr id="2785" name="Google Shape;2785;p463" title="RidePlan.png"/>
          <p:cNvPicPr preferRelativeResize="0"/>
          <p:nvPr/>
        </p:nvPicPr>
        <p:blipFill rotWithShape="1">
          <a:blip r:embed="rId5">
            <a:alphaModFix/>
          </a:blip>
          <a:srcRect l="4507"/>
          <a:stretch/>
        </p:blipFill>
        <p:spPr>
          <a:xfrm>
            <a:off x="1026350" y="6033250"/>
            <a:ext cx="4999096" cy="2944748"/>
          </a:xfrm>
          <a:prstGeom prst="rect">
            <a:avLst/>
          </a:prstGeom>
          <a:noFill/>
          <a:ln>
            <a:noFill/>
          </a:ln>
          <a:effectLst>
            <a:outerShdw blurRad="214313" algn="bl" rotWithShape="0">
              <a:srgbClr val="000000">
                <a:alpha val="10000"/>
              </a:srgbClr>
            </a:outerShdw>
          </a:effec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790"/>
        <p:cNvGrpSpPr/>
        <p:nvPr/>
      </p:nvGrpSpPr>
      <p:grpSpPr>
        <a:xfrm>
          <a:off x="0" y="0"/>
          <a:ext cx="0" cy="0"/>
          <a:chOff x="0" y="0"/>
          <a:chExt cx="0" cy="0"/>
        </a:xfrm>
      </p:grpSpPr>
      <p:sp>
        <p:nvSpPr>
          <p:cNvPr id="2791" name="Google Shape;2791;p464"/>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p>
            <a:pPr marL="0" indent="0">
              <a:buNone/>
            </a:pPr>
            <a:r>
              <a:rPr lang="en"/>
              <a:t>Via &amp; AI</a:t>
            </a:r>
            <a:endParaRPr/>
          </a:p>
        </p:txBody>
      </p:sp>
      <p:sp>
        <p:nvSpPr>
          <p:cNvPr id="2792" name="Google Shape;2792;p464"/>
          <p:cNvSpPr txBox="1">
            <a:spLocks noGrp="1"/>
          </p:cNvSpPr>
          <p:nvPr>
            <p:ph type="sldNum" idx="12"/>
          </p:nvPr>
        </p:nvSpPr>
        <p:spPr>
          <a:xfrm>
            <a:off x="16944900" y="9281248"/>
            <a:ext cx="1097400" cy="679800"/>
          </a:xfrm>
          <a:prstGeom prst="rect">
            <a:avLst/>
          </a:prstGeom>
        </p:spPr>
        <p:txBody>
          <a:bodyPr spcFirstLastPara="1" wrap="square" lIns="182850" tIns="182850" rIns="182850" bIns="182850" anchor="ctr" anchorCtr="0">
            <a:noAutofit/>
          </a:bodyPr>
          <a:lstStyle/>
          <a:p>
            <a:pPr defTabSz="1828800">
              <a:buClr>
                <a:srgbClr val="000000"/>
              </a:buClr>
            </a:pPr>
            <a:fld id="{00000000-1234-1234-1234-123412341234}" type="slidenum">
              <a:rPr lang="en" kern="0">
                <a:solidFill>
                  <a:srgbClr val="00A8E2"/>
                </a:solidFill>
              </a:rPr>
              <a:pPr defTabSz="1828800">
                <a:buClr>
                  <a:srgbClr val="000000"/>
                </a:buClr>
              </a:pPr>
              <a:t>41</a:t>
            </a:fld>
            <a:endParaRPr kern="0">
              <a:solidFill>
                <a:srgbClr val="00A8E2"/>
              </a:solidFill>
            </a:endParaRPr>
          </a:p>
        </p:txBody>
      </p:sp>
      <p:sp>
        <p:nvSpPr>
          <p:cNvPr id="2793" name="Google Shape;2793;p464"/>
          <p:cNvSpPr txBox="1">
            <a:spLocks noGrp="1"/>
          </p:cNvSpPr>
          <p:nvPr>
            <p:ph type="title"/>
          </p:nvPr>
        </p:nvSpPr>
        <p:spPr>
          <a:xfrm>
            <a:off x="914400" y="1550050"/>
            <a:ext cx="14989200" cy="1376400"/>
          </a:xfrm>
          <a:prstGeom prst="rect">
            <a:avLst/>
          </a:prstGeom>
        </p:spPr>
        <p:txBody>
          <a:bodyPr spcFirstLastPara="1" wrap="square" lIns="0" tIns="0" rIns="0" bIns="0" anchor="t" anchorCtr="0">
            <a:noAutofit/>
          </a:bodyPr>
          <a:lstStyle/>
          <a:p>
            <a:r>
              <a:rPr lang="en"/>
              <a:t>When you think of AI, it’s easy to think it’s…</a:t>
            </a:r>
            <a:endParaRPr/>
          </a:p>
        </p:txBody>
      </p:sp>
      <p:sp>
        <p:nvSpPr>
          <p:cNvPr id="2794" name="Google Shape;2794;p464"/>
          <p:cNvSpPr txBox="1"/>
          <p:nvPr/>
        </p:nvSpPr>
        <p:spPr>
          <a:xfrm>
            <a:off x="496150" y="11658600"/>
            <a:ext cx="14592600" cy="3219600"/>
          </a:xfrm>
          <a:prstGeom prst="rect">
            <a:avLst/>
          </a:prstGeom>
          <a:noFill/>
          <a:ln>
            <a:noFill/>
          </a:ln>
        </p:spPr>
        <p:txBody>
          <a:bodyPr spcFirstLastPara="1" wrap="square" lIns="182850" tIns="182850" rIns="182850" bIns="182850" anchor="t" anchorCtr="0">
            <a:noAutofit/>
          </a:bodyPr>
          <a:lstStyle/>
          <a:p>
            <a:pPr defTabSz="1828800">
              <a:buClr>
                <a:srgbClr val="000000"/>
              </a:buClr>
            </a:pPr>
            <a:endParaRPr sz="2800" kern="0">
              <a:solidFill>
                <a:srgbClr val="222222"/>
              </a:solidFill>
              <a:latin typeface="Inter"/>
              <a:ea typeface="Inter"/>
              <a:cs typeface="Inter"/>
              <a:sym typeface="Inter"/>
            </a:endParaRPr>
          </a:p>
        </p:txBody>
      </p:sp>
      <p:sp>
        <p:nvSpPr>
          <p:cNvPr id="2795" name="Google Shape;2795;p464"/>
          <p:cNvSpPr txBox="1"/>
          <p:nvPr/>
        </p:nvSpPr>
        <p:spPr>
          <a:xfrm>
            <a:off x="1515900" y="7305626"/>
            <a:ext cx="3727200" cy="8730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800" b="1" kern="0">
                <a:solidFill>
                  <a:srgbClr val="222222"/>
                </a:solidFill>
                <a:latin typeface="Inter"/>
                <a:ea typeface="Inter"/>
                <a:cs typeface="Inter"/>
                <a:sym typeface="Inter"/>
              </a:rPr>
              <a:t>Magic</a:t>
            </a:r>
            <a:endParaRPr sz="2800" kern="0">
              <a:solidFill>
                <a:srgbClr val="222222"/>
              </a:solidFill>
              <a:latin typeface="Inter"/>
              <a:ea typeface="Inter"/>
              <a:cs typeface="Inter"/>
              <a:sym typeface="Inter"/>
            </a:endParaRPr>
          </a:p>
        </p:txBody>
      </p:sp>
      <p:sp>
        <p:nvSpPr>
          <p:cNvPr id="2796" name="Google Shape;2796;p464"/>
          <p:cNvSpPr txBox="1"/>
          <p:nvPr/>
        </p:nvSpPr>
        <p:spPr>
          <a:xfrm>
            <a:off x="6578300" y="7352750"/>
            <a:ext cx="5121600" cy="7788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800" b="1" kern="0">
                <a:solidFill>
                  <a:srgbClr val="222222"/>
                </a:solidFill>
                <a:latin typeface="Inter"/>
                <a:ea typeface="Inter"/>
                <a:cs typeface="Inter"/>
                <a:sym typeface="Inter"/>
              </a:rPr>
              <a:t>A black box</a:t>
            </a:r>
            <a:endParaRPr sz="2800" kern="0">
              <a:solidFill>
                <a:srgbClr val="222222"/>
              </a:solidFill>
              <a:latin typeface="Inter"/>
              <a:ea typeface="Inter"/>
              <a:cs typeface="Inter"/>
              <a:sym typeface="Inter"/>
            </a:endParaRPr>
          </a:p>
        </p:txBody>
      </p:sp>
      <p:sp>
        <p:nvSpPr>
          <p:cNvPr id="2797" name="Google Shape;2797;p464"/>
          <p:cNvSpPr txBox="1"/>
          <p:nvPr/>
        </p:nvSpPr>
        <p:spPr>
          <a:xfrm>
            <a:off x="13035100" y="7203650"/>
            <a:ext cx="4003800" cy="1077000"/>
          </a:xfrm>
          <a:prstGeom prst="rect">
            <a:avLst/>
          </a:prstGeom>
          <a:noFill/>
          <a:ln>
            <a:noFill/>
          </a:ln>
        </p:spPr>
        <p:txBody>
          <a:bodyPr spcFirstLastPara="1" wrap="square" lIns="182850" tIns="182850" rIns="182850" bIns="182850" anchor="t" anchorCtr="0">
            <a:noAutofit/>
          </a:bodyPr>
          <a:lstStyle/>
          <a:p>
            <a:pPr algn="ctr" defTabSz="1828800">
              <a:buClr>
                <a:srgbClr val="000000"/>
              </a:buClr>
            </a:pPr>
            <a:r>
              <a:rPr lang="en" sz="2800" b="1" kern="0">
                <a:solidFill>
                  <a:srgbClr val="222222"/>
                </a:solidFill>
                <a:latin typeface="Inter"/>
                <a:ea typeface="Inter"/>
                <a:cs typeface="Inter"/>
                <a:sym typeface="Inter"/>
              </a:rPr>
              <a:t>Robots taking </a:t>
            </a:r>
            <a:endParaRPr sz="2800" b="1" kern="0">
              <a:solidFill>
                <a:srgbClr val="222222"/>
              </a:solidFill>
              <a:latin typeface="Inter"/>
              <a:ea typeface="Inter"/>
              <a:cs typeface="Inter"/>
              <a:sym typeface="Inter"/>
            </a:endParaRPr>
          </a:p>
          <a:p>
            <a:pPr algn="ctr" defTabSz="1828800">
              <a:buClr>
                <a:srgbClr val="000000"/>
              </a:buClr>
            </a:pPr>
            <a:r>
              <a:rPr lang="en" sz="2800" b="1" kern="0">
                <a:solidFill>
                  <a:srgbClr val="222222"/>
                </a:solidFill>
                <a:latin typeface="Inter"/>
                <a:ea typeface="Inter"/>
                <a:cs typeface="Inter"/>
                <a:sym typeface="Inter"/>
              </a:rPr>
              <a:t>your job</a:t>
            </a:r>
            <a:endParaRPr sz="2800" b="1" kern="0">
              <a:solidFill>
                <a:srgbClr val="222222"/>
              </a:solidFill>
              <a:latin typeface="Inter"/>
              <a:ea typeface="Inter"/>
              <a:cs typeface="Inter"/>
              <a:sym typeface="Inter"/>
            </a:endParaRPr>
          </a:p>
          <a:p>
            <a:pPr defTabSz="1828800">
              <a:buClr>
                <a:srgbClr val="000000"/>
              </a:buClr>
            </a:pPr>
            <a:endParaRPr sz="2800" kern="0">
              <a:solidFill>
                <a:srgbClr val="222222"/>
              </a:solidFill>
              <a:latin typeface="Inter"/>
              <a:ea typeface="Inter"/>
              <a:cs typeface="Inter"/>
              <a:sym typeface="Inter"/>
            </a:endParaRPr>
          </a:p>
        </p:txBody>
      </p:sp>
      <p:pic>
        <p:nvPicPr>
          <p:cNvPr id="2798" name="Google Shape;2798;p464"/>
          <p:cNvPicPr preferRelativeResize="0"/>
          <p:nvPr/>
        </p:nvPicPr>
        <p:blipFill>
          <a:blip r:embed="rId3">
            <a:alphaModFix/>
          </a:blip>
          <a:stretch>
            <a:fillRect/>
          </a:stretch>
        </p:blipFill>
        <p:spPr>
          <a:xfrm>
            <a:off x="1419500" y="2663602"/>
            <a:ext cx="4305000" cy="4305000"/>
          </a:xfrm>
          <a:prstGeom prst="roundRect">
            <a:avLst>
              <a:gd name="adj" fmla="val 16667"/>
            </a:avLst>
          </a:prstGeom>
          <a:noFill/>
          <a:ln>
            <a:noFill/>
          </a:ln>
        </p:spPr>
      </p:pic>
      <p:pic>
        <p:nvPicPr>
          <p:cNvPr id="2799" name="Google Shape;2799;p464"/>
          <p:cNvPicPr preferRelativeResize="0"/>
          <p:nvPr/>
        </p:nvPicPr>
        <p:blipFill>
          <a:blip r:embed="rId4">
            <a:alphaModFix/>
          </a:blip>
          <a:stretch>
            <a:fillRect/>
          </a:stretch>
        </p:blipFill>
        <p:spPr>
          <a:xfrm>
            <a:off x="6591950" y="2926450"/>
            <a:ext cx="4977600" cy="3524400"/>
          </a:xfrm>
          <a:prstGeom prst="roundRect">
            <a:avLst>
              <a:gd name="adj" fmla="val 16667"/>
            </a:avLst>
          </a:prstGeom>
          <a:noFill/>
          <a:ln>
            <a:noFill/>
          </a:ln>
        </p:spPr>
      </p:pic>
      <p:pic>
        <p:nvPicPr>
          <p:cNvPr id="2800" name="Google Shape;2800;p464"/>
          <p:cNvPicPr preferRelativeResize="0"/>
          <p:nvPr/>
        </p:nvPicPr>
        <p:blipFill>
          <a:blip r:embed="rId5">
            <a:alphaModFix/>
          </a:blip>
          <a:stretch>
            <a:fillRect/>
          </a:stretch>
        </p:blipFill>
        <p:spPr>
          <a:xfrm>
            <a:off x="13035100" y="2663600"/>
            <a:ext cx="4003800" cy="4003800"/>
          </a:xfrm>
          <a:prstGeom prst="roundRect">
            <a:avLst>
              <a:gd name="adj" fmla="val 16667"/>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805"/>
        <p:cNvGrpSpPr/>
        <p:nvPr/>
      </p:nvGrpSpPr>
      <p:grpSpPr>
        <a:xfrm>
          <a:off x="0" y="0"/>
          <a:ext cx="0" cy="0"/>
          <a:chOff x="0" y="0"/>
          <a:chExt cx="0" cy="0"/>
        </a:xfrm>
      </p:grpSpPr>
      <p:sp>
        <p:nvSpPr>
          <p:cNvPr id="2806" name="Google Shape;2806;p465"/>
          <p:cNvSpPr txBox="1">
            <a:spLocks noGrp="1"/>
          </p:cNvSpPr>
          <p:nvPr>
            <p:ph type="body" idx="1"/>
          </p:nvPr>
        </p:nvSpPr>
        <p:spPr>
          <a:xfrm>
            <a:off x="914402" y="914400"/>
            <a:ext cx="7959000" cy="385800"/>
          </a:xfrm>
          <a:prstGeom prst="rect">
            <a:avLst/>
          </a:prstGeom>
        </p:spPr>
        <p:txBody>
          <a:bodyPr spcFirstLastPara="1" wrap="square" lIns="0" tIns="0" rIns="0" bIns="0" anchor="t" anchorCtr="0">
            <a:noAutofit/>
          </a:bodyPr>
          <a:lstStyle/>
          <a:p>
            <a:pPr marL="0" indent="0">
              <a:buNone/>
            </a:pPr>
            <a:r>
              <a:rPr lang="en"/>
              <a:t>Via &amp; AI</a:t>
            </a:r>
            <a:endParaRPr/>
          </a:p>
        </p:txBody>
      </p:sp>
      <p:sp>
        <p:nvSpPr>
          <p:cNvPr id="2807" name="Google Shape;2807;p465"/>
          <p:cNvSpPr txBox="1">
            <a:spLocks noGrp="1"/>
          </p:cNvSpPr>
          <p:nvPr>
            <p:ph type="sldNum" idx="12"/>
          </p:nvPr>
        </p:nvSpPr>
        <p:spPr>
          <a:xfrm>
            <a:off x="16944900" y="9281248"/>
            <a:ext cx="1097400" cy="679800"/>
          </a:xfrm>
          <a:prstGeom prst="rect">
            <a:avLst/>
          </a:prstGeom>
        </p:spPr>
        <p:txBody>
          <a:bodyPr spcFirstLastPara="1" wrap="square" lIns="182850" tIns="182850" rIns="182850" bIns="182850" anchor="ctr" anchorCtr="0">
            <a:noAutofit/>
          </a:bodyPr>
          <a:lstStyle/>
          <a:p>
            <a:pPr defTabSz="1828800">
              <a:buClr>
                <a:srgbClr val="000000"/>
              </a:buClr>
            </a:pPr>
            <a:fld id="{00000000-1234-1234-1234-123412341234}" type="slidenum">
              <a:rPr lang="en" kern="0">
                <a:solidFill>
                  <a:srgbClr val="00A8E2"/>
                </a:solidFill>
              </a:rPr>
              <a:pPr defTabSz="1828800">
                <a:buClr>
                  <a:srgbClr val="000000"/>
                </a:buClr>
              </a:pPr>
              <a:t>42</a:t>
            </a:fld>
            <a:endParaRPr kern="0">
              <a:solidFill>
                <a:srgbClr val="00A8E2"/>
              </a:solidFill>
            </a:endParaRPr>
          </a:p>
        </p:txBody>
      </p:sp>
      <p:sp>
        <p:nvSpPr>
          <p:cNvPr id="2808" name="Google Shape;2808;p465"/>
          <p:cNvSpPr txBox="1">
            <a:spLocks noGrp="1"/>
          </p:cNvSpPr>
          <p:nvPr>
            <p:ph type="title"/>
          </p:nvPr>
        </p:nvSpPr>
        <p:spPr>
          <a:xfrm>
            <a:off x="914400" y="1550050"/>
            <a:ext cx="16303200" cy="1376400"/>
          </a:xfrm>
          <a:prstGeom prst="rect">
            <a:avLst/>
          </a:prstGeom>
        </p:spPr>
        <p:txBody>
          <a:bodyPr spcFirstLastPara="1" wrap="square" lIns="0" tIns="0" rIns="0" bIns="0" anchor="t" anchorCtr="0">
            <a:noAutofit/>
          </a:bodyPr>
          <a:lstStyle/>
          <a:p>
            <a:r>
              <a:rPr lang="en"/>
              <a:t>We think of AI as a tool that, when we put control of it in your hands, allows you to dream bigger, move faster, and do more.</a:t>
            </a:r>
            <a:endParaRPr/>
          </a:p>
        </p:txBody>
      </p:sp>
      <p:sp>
        <p:nvSpPr>
          <p:cNvPr id="2809" name="Google Shape;2809;p465"/>
          <p:cNvSpPr txBox="1"/>
          <p:nvPr/>
        </p:nvSpPr>
        <p:spPr>
          <a:xfrm>
            <a:off x="496150" y="11658600"/>
            <a:ext cx="14592600" cy="3219600"/>
          </a:xfrm>
          <a:prstGeom prst="rect">
            <a:avLst/>
          </a:prstGeom>
          <a:noFill/>
          <a:ln>
            <a:noFill/>
          </a:ln>
        </p:spPr>
        <p:txBody>
          <a:bodyPr spcFirstLastPara="1" wrap="square" lIns="182850" tIns="182850" rIns="182850" bIns="182850" anchor="t" anchorCtr="0">
            <a:noAutofit/>
          </a:bodyPr>
          <a:lstStyle/>
          <a:p>
            <a:pPr defTabSz="1828800">
              <a:buClr>
                <a:srgbClr val="000000"/>
              </a:buClr>
            </a:pPr>
            <a:endParaRPr sz="2800" kern="0">
              <a:solidFill>
                <a:srgbClr val="222222"/>
              </a:solidFill>
              <a:latin typeface="Inter"/>
              <a:ea typeface="Inter"/>
              <a:cs typeface="Inter"/>
              <a:sym typeface="Inter"/>
            </a:endParaRPr>
          </a:p>
        </p:txBody>
      </p:sp>
      <p:pic>
        <p:nvPicPr>
          <p:cNvPr id="2810" name="Google Shape;2810;p465"/>
          <p:cNvPicPr preferRelativeResize="0"/>
          <p:nvPr/>
        </p:nvPicPr>
        <p:blipFill>
          <a:blip r:embed="rId3">
            <a:alphaModFix/>
          </a:blip>
          <a:stretch>
            <a:fillRect/>
          </a:stretch>
        </p:blipFill>
        <p:spPr>
          <a:xfrm>
            <a:off x="914401" y="4020650"/>
            <a:ext cx="5534274" cy="3219600"/>
          </a:xfrm>
          <a:prstGeom prst="rect">
            <a:avLst/>
          </a:prstGeom>
          <a:noFill/>
          <a:ln>
            <a:noFill/>
          </a:ln>
        </p:spPr>
      </p:pic>
      <p:pic>
        <p:nvPicPr>
          <p:cNvPr id="2811" name="Google Shape;2811;p465" title="Screenshot 2025-10-15 at 11.46.01 AM.png"/>
          <p:cNvPicPr preferRelativeResize="0"/>
          <p:nvPr/>
        </p:nvPicPr>
        <p:blipFill>
          <a:blip r:embed="rId4">
            <a:alphaModFix/>
          </a:blip>
          <a:stretch>
            <a:fillRect/>
          </a:stretch>
        </p:blipFill>
        <p:spPr>
          <a:xfrm>
            <a:off x="7157600" y="3809977"/>
            <a:ext cx="2610672" cy="3437398"/>
          </a:xfrm>
          <a:prstGeom prst="rect">
            <a:avLst/>
          </a:prstGeom>
          <a:noFill/>
          <a:ln>
            <a:noFill/>
          </a:ln>
        </p:spPr>
      </p:pic>
      <p:pic>
        <p:nvPicPr>
          <p:cNvPr id="2812" name="Google Shape;2812;p465"/>
          <p:cNvPicPr preferRelativeResize="0"/>
          <p:nvPr/>
        </p:nvPicPr>
        <p:blipFill>
          <a:blip r:embed="rId5">
            <a:alphaModFix/>
          </a:blip>
          <a:stretch>
            <a:fillRect/>
          </a:stretch>
        </p:blipFill>
        <p:spPr>
          <a:xfrm>
            <a:off x="8420167" y="5769591"/>
            <a:ext cx="2898810" cy="1681310"/>
          </a:xfrm>
          <a:prstGeom prst="rect">
            <a:avLst/>
          </a:prstGeom>
          <a:noFill/>
          <a:ln>
            <a:noFill/>
          </a:ln>
        </p:spPr>
      </p:pic>
      <p:pic>
        <p:nvPicPr>
          <p:cNvPr id="2813" name="Google Shape;2813;p465" title="Zone Edit Review.gif"/>
          <p:cNvPicPr preferRelativeResize="0"/>
          <p:nvPr/>
        </p:nvPicPr>
        <p:blipFill>
          <a:blip r:embed="rId6">
            <a:alphaModFix/>
          </a:blip>
          <a:stretch>
            <a:fillRect/>
          </a:stretch>
        </p:blipFill>
        <p:spPr>
          <a:xfrm>
            <a:off x="12167884" y="4779351"/>
            <a:ext cx="4640024" cy="2461298"/>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817"/>
        <p:cNvGrpSpPr/>
        <p:nvPr/>
      </p:nvGrpSpPr>
      <p:grpSpPr>
        <a:xfrm>
          <a:off x="0" y="0"/>
          <a:ext cx="0" cy="0"/>
          <a:chOff x="0" y="0"/>
          <a:chExt cx="0" cy="0"/>
        </a:xfrm>
      </p:grpSpPr>
      <p:pic>
        <p:nvPicPr>
          <p:cNvPr id="2818" name="Google Shape;2818;p466" title="Screenshot 2026-06-19 at 8.33.25 AM.png"/>
          <p:cNvPicPr preferRelativeResize="0"/>
          <p:nvPr/>
        </p:nvPicPr>
        <p:blipFill rotWithShape="1">
          <a:blip r:embed="rId3">
            <a:alphaModFix/>
          </a:blip>
          <a:srcRect t="4262" b="11343"/>
          <a:stretch/>
        </p:blipFill>
        <p:spPr>
          <a:xfrm>
            <a:off x="40983" y="1"/>
            <a:ext cx="18288006" cy="10287002"/>
          </a:xfrm>
          <a:prstGeom prst="rect">
            <a:avLst/>
          </a:prstGeom>
          <a:noFill/>
          <a:ln>
            <a:noFill/>
          </a:ln>
        </p:spPr>
      </p:pic>
      <p:sp>
        <p:nvSpPr>
          <p:cNvPr id="2819" name="Google Shape;2819;p466"/>
          <p:cNvSpPr/>
          <p:nvPr/>
        </p:nvSpPr>
        <p:spPr>
          <a:xfrm>
            <a:off x="0" y="-23700"/>
            <a:ext cx="15870600" cy="10521000"/>
          </a:xfrm>
          <a:prstGeom prst="rect">
            <a:avLst/>
          </a:prstGeom>
          <a:gradFill>
            <a:gsLst>
              <a:gs pos="0">
                <a:srgbClr val="13264B">
                  <a:alpha val="0"/>
                  <a:alpha val="12849"/>
                </a:srgbClr>
              </a:gs>
              <a:gs pos="100000">
                <a:schemeClr val="dk2">
                  <a:alpha val="12849"/>
                </a:schemeClr>
              </a:gs>
            </a:gsLst>
            <a:lin ang="10800025" scaled="0"/>
          </a:gradFill>
          <a:ln>
            <a:noFill/>
          </a:ln>
        </p:spPr>
        <p:txBody>
          <a:bodyPr spcFirstLastPara="1" wrap="square" lIns="182850" tIns="182850" rIns="182850" bIns="182850" anchor="ctr" anchorCtr="0">
            <a:noAutofit/>
          </a:bodyPr>
          <a:lstStyle/>
          <a:p>
            <a:pPr algn="ctr" defTabSz="1828800">
              <a:buClr>
                <a:srgbClr val="000000"/>
              </a:buClr>
            </a:pPr>
            <a:endParaRPr sz="2800" kern="0">
              <a:solidFill>
                <a:srgbClr val="FFFFFF"/>
              </a:solidFill>
              <a:latin typeface="Inter"/>
              <a:ea typeface="Inter"/>
              <a:cs typeface="Inter"/>
              <a:sym typeface="Inter"/>
            </a:endParaRPr>
          </a:p>
        </p:txBody>
      </p:sp>
      <p:sp>
        <p:nvSpPr>
          <p:cNvPr id="2820" name="Google Shape;2820;p466"/>
          <p:cNvSpPr/>
          <p:nvPr/>
        </p:nvSpPr>
        <p:spPr>
          <a:xfrm>
            <a:off x="914400" y="914400"/>
            <a:ext cx="6154200" cy="7311000"/>
          </a:xfrm>
          <a:prstGeom prst="roundRect">
            <a:avLst>
              <a:gd name="adj" fmla="val 3108"/>
            </a:avLst>
          </a:prstGeom>
          <a:solidFill>
            <a:srgbClr val="F8F8F8"/>
          </a:solidFill>
          <a:ln>
            <a:noFill/>
          </a:ln>
          <a:effectLst>
            <a:outerShdw blurRad="57150" dist="19050" dir="5400000" algn="bl" rotWithShape="0">
              <a:srgbClr val="000000">
                <a:alpha val="50000"/>
              </a:srgbClr>
            </a:outerShdw>
          </a:effectLst>
        </p:spPr>
        <p:txBody>
          <a:bodyPr spcFirstLastPara="1" wrap="square" lIns="182850" tIns="182850" rIns="182850" bIns="182850" anchor="ctr" anchorCtr="0">
            <a:noAutofit/>
          </a:bodyPr>
          <a:lstStyle/>
          <a:p>
            <a:pPr algn="ctr" defTabSz="1828800">
              <a:buClr>
                <a:srgbClr val="000000"/>
              </a:buClr>
            </a:pPr>
            <a:r>
              <a:rPr lang="en" sz="2800" kern="0">
                <a:solidFill>
                  <a:srgbClr val="FFFFFF"/>
                </a:solidFill>
                <a:latin typeface="Inter"/>
                <a:ea typeface="Inter"/>
                <a:cs typeface="Inter"/>
                <a:sym typeface="Inter"/>
              </a:rPr>
              <a:t> x</a:t>
            </a:r>
            <a:endParaRPr sz="2800" kern="0">
              <a:solidFill>
                <a:srgbClr val="FFFFFF"/>
              </a:solidFill>
              <a:latin typeface="Inter"/>
              <a:ea typeface="Inter"/>
              <a:cs typeface="Inter"/>
              <a:sym typeface="Inter"/>
            </a:endParaRPr>
          </a:p>
        </p:txBody>
      </p:sp>
      <p:sp>
        <p:nvSpPr>
          <p:cNvPr id="2821" name="Google Shape;2821;p466"/>
          <p:cNvSpPr txBox="1"/>
          <p:nvPr/>
        </p:nvSpPr>
        <p:spPr>
          <a:xfrm>
            <a:off x="1214700" y="1548050"/>
            <a:ext cx="5553600" cy="6165600"/>
          </a:xfrm>
          <a:prstGeom prst="rect">
            <a:avLst/>
          </a:prstGeom>
          <a:noFill/>
          <a:ln>
            <a:noFill/>
          </a:ln>
        </p:spPr>
        <p:txBody>
          <a:bodyPr spcFirstLastPara="1" wrap="square" lIns="182850" tIns="182850" rIns="182850" bIns="182850" anchor="b" anchorCtr="0">
            <a:noAutofit/>
          </a:bodyPr>
          <a:lstStyle/>
          <a:p>
            <a:pPr defTabSz="1828800">
              <a:lnSpc>
                <a:spcPct val="90000"/>
              </a:lnSpc>
              <a:buClr>
                <a:srgbClr val="000000"/>
              </a:buClr>
            </a:pPr>
            <a:r>
              <a:rPr lang="en" sz="4400" b="1" kern="0">
                <a:solidFill>
                  <a:srgbClr val="222222"/>
                </a:solidFill>
                <a:latin typeface="Inter"/>
                <a:ea typeface="Inter"/>
                <a:cs typeface="Inter"/>
                <a:sym typeface="Inter"/>
              </a:rPr>
              <a:t>Dream Big:</a:t>
            </a:r>
            <a:endParaRPr sz="4400" b="1" kern="0">
              <a:solidFill>
                <a:srgbClr val="222222"/>
              </a:solidFill>
              <a:latin typeface="Inter"/>
              <a:ea typeface="Inter"/>
              <a:cs typeface="Inter"/>
              <a:sym typeface="Inter"/>
            </a:endParaRPr>
          </a:p>
          <a:p>
            <a:pPr defTabSz="1828800">
              <a:lnSpc>
                <a:spcPct val="90000"/>
              </a:lnSpc>
              <a:buClr>
                <a:srgbClr val="000000"/>
              </a:buClr>
            </a:pPr>
            <a:r>
              <a:rPr lang="en" sz="4400" kern="0">
                <a:solidFill>
                  <a:srgbClr val="222222"/>
                </a:solidFill>
                <a:latin typeface="Inter SemiBold"/>
                <a:ea typeface="Inter SemiBold"/>
                <a:cs typeface="Inter SemiBold"/>
                <a:sym typeface="Inter SemiBold"/>
              </a:rPr>
              <a:t>Sioux Area Metro launched a fully integrated smart network. </a:t>
            </a:r>
            <a:r>
              <a:rPr lang="en" sz="4400" kern="0">
                <a:solidFill>
                  <a:srgbClr val="005BAA"/>
                </a:solidFill>
                <a:latin typeface="Inter SemiBold"/>
                <a:ea typeface="Inter SemiBold"/>
                <a:cs typeface="Inter SemiBold"/>
                <a:sym typeface="Inter SemiBold"/>
              </a:rPr>
              <a:t>100% of the city </a:t>
            </a:r>
            <a:r>
              <a:rPr lang="en" sz="4400" kern="0">
                <a:solidFill>
                  <a:srgbClr val="222222"/>
                </a:solidFill>
                <a:latin typeface="Inter SemiBold"/>
                <a:ea typeface="Inter SemiBold"/>
                <a:cs typeface="Inter SemiBold"/>
                <a:sym typeface="Inter SemiBold"/>
              </a:rPr>
              <a:t>now has access to 30 minute transit.</a:t>
            </a:r>
            <a:endParaRPr sz="4400" kern="0">
              <a:solidFill>
                <a:srgbClr val="222222"/>
              </a:solidFill>
              <a:latin typeface="Inter SemiBold"/>
              <a:ea typeface="Inter SemiBold"/>
              <a:cs typeface="Inter SemiBold"/>
              <a:sym typeface="Inter SemiBold"/>
            </a:endParaRPr>
          </a:p>
          <a:p>
            <a:pPr defTabSz="1828800">
              <a:lnSpc>
                <a:spcPct val="90000"/>
              </a:lnSpc>
              <a:buClr>
                <a:srgbClr val="000000"/>
              </a:buClr>
            </a:pPr>
            <a:endParaRPr sz="3000" kern="0">
              <a:solidFill>
                <a:srgbClr val="222222"/>
              </a:solidFill>
              <a:latin typeface="Inter SemiBold"/>
              <a:ea typeface="Inter SemiBold"/>
              <a:cs typeface="Inter SemiBold"/>
              <a:sym typeface="Inter SemiBold"/>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825"/>
        <p:cNvGrpSpPr/>
        <p:nvPr/>
      </p:nvGrpSpPr>
      <p:grpSpPr>
        <a:xfrm>
          <a:off x="0" y="0"/>
          <a:ext cx="0" cy="0"/>
          <a:chOff x="0" y="0"/>
          <a:chExt cx="0" cy="0"/>
        </a:xfrm>
      </p:grpSpPr>
      <p:pic>
        <p:nvPicPr>
          <p:cNvPr id="2826" name="Google Shape;2826;p467" title="unnamed.jpg"/>
          <p:cNvPicPr preferRelativeResize="0"/>
          <p:nvPr/>
        </p:nvPicPr>
        <p:blipFill rotWithShape="1">
          <a:blip r:embed="rId3">
            <a:alphaModFix/>
          </a:blip>
          <a:srcRect t="21745" b="21745"/>
          <a:stretch/>
        </p:blipFill>
        <p:spPr>
          <a:xfrm>
            <a:off x="0" y="-23700"/>
            <a:ext cx="18288000" cy="10334400"/>
          </a:xfrm>
          <a:prstGeom prst="rect">
            <a:avLst/>
          </a:prstGeom>
          <a:noFill/>
          <a:ln>
            <a:noFill/>
          </a:ln>
        </p:spPr>
      </p:pic>
      <p:sp>
        <p:nvSpPr>
          <p:cNvPr id="2827" name="Google Shape;2827;p467"/>
          <p:cNvSpPr/>
          <p:nvPr/>
        </p:nvSpPr>
        <p:spPr>
          <a:xfrm>
            <a:off x="0" y="-23700"/>
            <a:ext cx="15870600" cy="10521000"/>
          </a:xfrm>
          <a:prstGeom prst="rect">
            <a:avLst/>
          </a:prstGeom>
          <a:gradFill>
            <a:gsLst>
              <a:gs pos="0">
                <a:srgbClr val="13264B">
                  <a:alpha val="0"/>
                  <a:alpha val="12849"/>
                </a:srgbClr>
              </a:gs>
              <a:gs pos="100000">
                <a:schemeClr val="dk2">
                  <a:alpha val="12849"/>
                </a:schemeClr>
              </a:gs>
            </a:gsLst>
            <a:lin ang="10800025" scaled="0"/>
          </a:gradFill>
          <a:ln>
            <a:noFill/>
          </a:ln>
        </p:spPr>
        <p:txBody>
          <a:bodyPr spcFirstLastPara="1" wrap="square" lIns="182850" tIns="182850" rIns="182850" bIns="182850" anchor="ctr" anchorCtr="0">
            <a:noAutofit/>
          </a:bodyPr>
          <a:lstStyle/>
          <a:p>
            <a:pPr algn="ctr" defTabSz="1828800">
              <a:buClr>
                <a:srgbClr val="000000"/>
              </a:buClr>
            </a:pPr>
            <a:endParaRPr sz="2800" kern="0">
              <a:solidFill>
                <a:srgbClr val="FFFFFF"/>
              </a:solidFill>
              <a:latin typeface="Inter"/>
              <a:ea typeface="Inter"/>
              <a:cs typeface="Inter"/>
              <a:sym typeface="Inter"/>
            </a:endParaRPr>
          </a:p>
        </p:txBody>
      </p:sp>
      <p:sp>
        <p:nvSpPr>
          <p:cNvPr id="2828" name="Google Shape;2828;p467"/>
          <p:cNvSpPr/>
          <p:nvPr/>
        </p:nvSpPr>
        <p:spPr>
          <a:xfrm>
            <a:off x="914400" y="914400"/>
            <a:ext cx="6154200" cy="7311000"/>
          </a:xfrm>
          <a:prstGeom prst="roundRect">
            <a:avLst>
              <a:gd name="adj" fmla="val 3108"/>
            </a:avLst>
          </a:prstGeom>
          <a:solidFill>
            <a:srgbClr val="F8F8F8"/>
          </a:solidFill>
          <a:ln>
            <a:noFill/>
          </a:ln>
          <a:effectLst>
            <a:outerShdw blurRad="57150" dist="19050" dir="5400000" algn="bl" rotWithShape="0">
              <a:srgbClr val="000000">
                <a:alpha val="50000"/>
              </a:srgbClr>
            </a:outerShdw>
          </a:effectLst>
        </p:spPr>
        <p:txBody>
          <a:bodyPr spcFirstLastPara="1" wrap="square" lIns="182850" tIns="182850" rIns="182850" bIns="182850" anchor="ctr" anchorCtr="0">
            <a:noAutofit/>
          </a:bodyPr>
          <a:lstStyle/>
          <a:p>
            <a:pPr algn="ctr" defTabSz="1828800">
              <a:buClr>
                <a:srgbClr val="000000"/>
              </a:buClr>
            </a:pPr>
            <a:r>
              <a:rPr lang="en" sz="2800" kern="0">
                <a:solidFill>
                  <a:srgbClr val="FFFFFF"/>
                </a:solidFill>
                <a:latin typeface="Inter"/>
                <a:ea typeface="Inter"/>
                <a:cs typeface="Inter"/>
                <a:sym typeface="Inter"/>
              </a:rPr>
              <a:t> x</a:t>
            </a:r>
            <a:endParaRPr sz="2800" kern="0">
              <a:solidFill>
                <a:srgbClr val="FFFFFF"/>
              </a:solidFill>
              <a:latin typeface="Inter"/>
              <a:ea typeface="Inter"/>
              <a:cs typeface="Inter"/>
              <a:sym typeface="Inter"/>
            </a:endParaRPr>
          </a:p>
        </p:txBody>
      </p:sp>
      <p:sp>
        <p:nvSpPr>
          <p:cNvPr id="2829" name="Google Shape;2829;p467"/>
          <p:cNvSpPr txBox="1"/>
          <p:nvPr/>
        </p:nvSpPr>
        <p:spPr>
          <a:xfrm>
            <a:off x="1214700" y="2653500"/>
            <a:ext cx="5553600" cy="3832800"/>
          </a:xfrm>
          <a:prstGeom prst="rect">
            <a:avLst/>
          </a:prstGeom>
          <a:noFill/>
          <a:ln>
            <a:noFill/>
          </a:ln>
        </p:spPr>
        <p:txBody>
          <a:bodyPr spcFirstLastPara="1" wrap="square" lIns="182850" tIns="182850" rIns="182850" bIns="182850" anchor="b" anchorCtr="0">
            <a:noAutofit/>
          </a:bodyPr>
          <a:lstStyle/>
          <a:p>
            <a:pPr defTabSz="1828800">
              <a:lnSpc>
                <a:spcPct val="90000"/>
              </a:lnSpc>
              <a:buClr>
                <a:srgbClr val="000000"/>
              </a:buClr>
            </a:pPr>
            <a:r>
              <a:rPr lang="en" sz="4400" b="1" kern="0">
                <a:solidFill>
                  <a:srgbClr val="222222"/>
                </a:solidFill>
                <a:latin typeface="Inter"/>
                <a:ea typeface="Inter"/>
                <a:cs typeface="Inter"/>
                <a:sym typeface="Inter"/>
              </a:rPr>
              <a:t>Move Fast:</a:t>
            </a:r>
            <a:endParaRPr sz="4400" b="1" kern="0">
              <a:solidFill>
                <a:srgbClr val="222222"/>
              </a:solidFill>
              <a:latin typeface="Inter"/>
              <a:ea typeface="Inter"/>
              <a:cs typeface="Inter"/>
              <a:sym typeface="Inter"/>
            </a:endParaRPr>
          </a:p>
          <a:p>
            <a:pPr defTabSz="1828800">
              <a:lnSpc>
                <a:spcPct val="90000"/>
              </a:lnSpc>
              <a:buClr>
                <a:srgbClr val="000000"/>
              </a:buClr>
            </a:pPr>
            <a:r>
              <a:rPr lang="en" sz="4400" kern="0">
                <a:solidFill>
                  <a:srgbClr val="222222"/>
                </a:solidFill>
                <a:latin typeface="Inter SemiBold"/>
                <a:ea typeface="Inter SemiBold"/>
                <a:cs typeface="Inter SemiBold"/>
                <a:sym typeface="Inter SemiBold"/>
              </a:rPr>
              <a:t>Macatawa Express expanded service to food banks </a:t>
            </a:r>
            <a:endParaRPr sz="4400" kern="0">
              <a:solidFill>
                <a:srgbClr val="222222"/>
              </a:solidFill>
              <a:latin typeface="Inter SemiBold"/>
              <a:ea typeface="Inter SemiBold"/>
              <a:cs typeface="Inter SemiBold"/>
              <a:sym typeface="Inter SemiBold"/>
            </a:endParaRPr>
          </a:p>
          <a:p>
            <a:pPr defTabSz="1828800">
              <a:lnSpc>
                <a:spcPct val="90000"/>
              </a:lnSpc>
              <a:buClr>
                <a:srgbClr val="000000"/>
              </a:buClr>
            </a:pPr>
            <a:r>
              <a:rPr lang="en" sz="4400" kern="0">
                <a:solidFill>
                  <a:srgbClr val="222222"/>
                </a:solidFill>
                <a:latin typeface="Inter SemiBold"/>
                <a:ea typeface="Inter SemiBold"/>
                <a:cs typeface="Inter SemiBold"/>
                <a:sym typeface="Inter SemiBold"/>
              </a:rPr>
              <a:t>in &lt; </a:t>
            </a:r>
            <a:r>
              <a:rPr lang="en" sz="4400" kern="0">
                <a:solidFill>
                  <a:srgbClr val="005BAA"/>
                </a:solidFill>
                <a:latin typeface="Inter SemiBold"/>
                <a:ea typeface="Inter SemiBold"/>
                <a:cs typeface="Inter SemiBold"/>
                <a:sym typeface="Inter SemiBold"/>
              </a:rPr>
              <a:t>48 hours</a:t>
            </a:r>
            <a:r>
              <a:rPr lang="en" sz="4400" kern="0">
                <a:solidFill>
                  <a:srgbClr val="222222"/>
                </a:solidFill>
                <a:latin typeface="Inter SemiBold"/>
                <a:ea typeface="Inter SemiBold"/>
                <a:cs typeface="Inter SemiBold"/>
                <a:sym typeface="Inter SemiBold"/>
              </a:rPr>
              <a:t>. </a:t>
            </a:r>
            <a:endParaRPr sz="4400" kern="0">
              <a:solidFill>
                <a:srgbClr val="222222"/>
              </a:solidFill>
              <a:latin typeface="Inter SemiBold"/>
              <a:ea typeface="Inter SemiBold"/>
              <a:cs typeface="Inter SemiBold"/>
              <a:sym typeface="Inter SemiBold"/>
            </a:endParaRPr>
          </a:p>
          <a:p>
            <a:pPr defTabSz="1828800">
              <a:lnSpc>
                <a:spcPct val="90000"/>
              </a:lnSpc>
              <a:buClr>
                <a:srgbClr val="000000"/>
              </a:buClr>
            </a:pPr>
            <a:endParaRPr sz="3000" kern="0">
              <a:solidFill>
                <a:srgbClr val="222222"/>
              </a:solidFill>
              <a:latin typeface="Inter SemiBold"/>
              <a:ea typeface="Inter SemiBold"/>
              <a:cs typeface="Inter SemiBold"/>
              <a:sym typeface="Inter SemiBold"/>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834"/>
        <p:cNvGrpSpPr/>
        <p:nvPr/>
      </p:nvGrpSpPr>
      <p:grpSpPr>
        <a:xfrm>
          <a:off x="0" y="0"/>
          <a:ext cx="0" cy="0"/>
          <a:chOff x="0" y="0"/>
          <a:chExt cx="0" cy="0"/>
        </a:xfrm>
      </p:grpSpPr>
      <p:sp>
        <p:nvSpPr>
          <p:cNvPr id="2835" name="Google Shape;2835;p468"/>
          <p:cNvSpPr txBox="1">
            <a:spLocks noGrp="1"/>
          </p:cNvSpPr>
          <p:nvPr>
            <p:ph type="sldNum" idx="12"/>
          </p:nvPr>
        </p:nvSpPr>
        <p:spPr>
          <a:xfrm>
            <a:off x="16944900" y="9281248"/>
            <a:ext cx="1097400" cy="679800"/>
          </a:xfrm>
          <a:prstGeom prst="rect">
            <a:avLst/>
          </a:prstGeom>
        </p:spPr>
        <p:txBody>
          <a:bodyPr spcFirstLastPara="1" wrap="square" lIns="182850" tIns="182850" rIns="182850" bIns="182850" anchor="ctr" anchorCtr="0">
            <a:noAutofit/>
          </a:bodyPr>
          <a:lstStyle/>
          <a:p>
            <a:pPr defTabSz="1828800">
              <a:buClr>
                <a:srgbClr val="000000"/>
              </a:buClr>
            </a:pPr>
            <a:fld id="{00000000-1234-1234-1234-123412341234}" type="slidenum">
              <a:rPr lang="en" kern="0">
                <a:solidFill>
                  <a:srgbClr val="00A8E2"/>
                </a:solidFill>
              </a:rPr>
              <a:pPr defTabSz="1828800">
                <a:buClr>
                  <a:srgbClr val="000000"/>
                </a:buClr>
              </a:pPr>
              <a:t>45</a:t>
            </a:fld>
            <a:endParaRPr kern="0">
              <a:solidFill>
                <a:srgbClr val="00A8E2"/>
              </a:solidFill>
            </a:endParaRPr>
          </a:p>
        </p:txBody>
      </p:sp>
      <p:sp>
        <p:nvSpPr>
          <p:cNvPr id="2836" name="Google Shape;2836;p468"/>
          <p:cNvSpPr txBox="1"/>
          <p:nvPr/>
        </p:nvSpPr>
        <p:spPr>
          <a:xfrm>
            <a:off x="496150" y="11658600"/>
            <a:ext cx="14592600" cy="3219600"/>
          </a:xfrm>
          <a:prstGeom prst="rect">
            <a:avLst/>
          </a:prstGeom>
          <a:noFill/>
          <a:ln>
            <a:noFill/>
          </a:ln>
        </p:spPr>
        <p:txBody>
          <a:bodyPr spcFirstLastPara="1" wrap="square" lIns="182850" tIns="182850" rIns="182850" bIns="182850" anchor="t" anchorCtr="0">
            <a:noAutofit/>
          </a:bodyPr>
          <a:lstStyle/>
          <a:p>
            <a:pPr defTabSz="1828800">
              <a:buClr>
                <a:srgbClr val="000000"/>
              </a:buClr>
            </a:pPr>
            <a:endParaRPr sz="2800" kern="0">
              <a:solidFill>
                <a:srgbClr val="222222"/>
              </a:solidFill>
              <a:latin typeface="Inter"/>
              <a:ea typeface="Inter"/>
              <a:cs typeface="Inter"/>
              <a:sym typeface="Inter"/>
            </a:endParaRPr>
          </a:p>
        </p:txBody>
      </p:sp>
      <p:pic>
        <p:nvPicPr>
          <p:cNvPr id="2837" name="Google Shape;2837;p468" title="Screenshot 2026-06-19 at 8.26.11 AM.png"/>
          <p:cNvPicPr preferRelativeResize="0"/>
          <p:nvPr/>
        </p:nvPicPr>
        <p:blipFill rotWithShape="1">
          <a:blip r:embed="rId3">
            <a:alphaModFix/>
          </a:blip>
          <a:srcRect t="15483"/>
          <a:stretch/>
        </p:blipFill>
        <p:spPr>
          <a:xfrm>
            <a:off x="1" y="3"/>
            <a:ext cx="18288006" cy="10286998"/>
          </a:xfrm>
          <a:prstGeom prst="rect">
            <a:avLst/>
          </a:prstGeom>
          <a:noFill/>
          <a:ln>
            <a:noFill/>
          </a:ln>
        </p:spPr>
      </p:pic>
      <p:sp>
        <p:nvSpPr>
          <p:cNvPr id="2838" name="Google Shape;2838;p468"/>
          <p:cNvSpPr/>
          <p:nvPr/>
        </p:nvSpPr>
        <p:spPr>
          <a:xfrm>
            <a:off x="0" y="-23700"/>
            <a:ext cx="15870600" cy="10521000"/>
          </a:xfrm>
          <a:prstGeom prst="rect">
            <a:avLst/>
          </a:prstGeom>
          <a:gradFill>
            <a:gsLst>
              <a:gs pos="0">
                <a:srgbClr val="13264B">
                  <a:alpha val="0"/>
                  <a:alpha val="12849"/>
                </a:srgbClr>
              </a:gs>
              <a:gs pos="100000">
                <a:schemeClr val="dk2">
                  <a:alpha val="12849"/>
                </a:schemeClr>
              </a:gs>
            </a:gsLst>
            <a:lin ang="10800025" scaled="0"/>
          </a:gradFill>
          <a:ln>
            <a:noFill/>
          </a:ln>
        </p:spPr>
        <p:txBody>
          <a:bodyPr spcFirstLastPara="1" wrap="square" lIns="182850" tIns="182850" rIns="182850" bIns="182850" anchor="ctr" anchorCtr="0">
            <a:noAutofit/>
          </a:bodyPr>
          <a:lstStyle/>
          <a:p>
            <a:pPr algn="ctr" defTabSz="1828800">
              <a:buClr>
                <a:srgbClr val="000000"/>
              </a:buClr>
            </a:pPr>
            <a:endParaRPr sz="2800" kern="0">
              <a:solidFill>
                <a:srgbClr val="FFFFFF"/>
              </a:solidFill>
              <a:latin typeface="Inter"/>
              <a:ea typeface="Inter"/>
              <a:cs typeface="Inter"/>
              <a:sym typeface="Inter"/>
            </a:endParaRPr>
          </a:p>
        </p:txBody>
      </p:sp>
      <p:sp>
        <p:nvSpPr>
          <p:cNvPr id="2839" name="Google Shape;2839;p468"/>
          <p:cNvSpPr/>
          <p:nvPr/>
        </p:nvSpPr>
        <p:spPr>
          <a:xfrm>
            <a:off x="914400" y="914400"/>
            <a:ext cx="6154200" cy="7311000"/>
          </a:xfrm>
          <a:prstGeom prst="roundRect">
            <a:avLst>
              <a:gd name="adj" fmla="val 3108"/>
            </a:avLst>
          </a:prstGeom>
          <a:solidFill>
            <a:srgbClr val="F8F8F8"/>
          </a:solidFill>
          <a:ln>
            <a:noFill/>
          </a:ln>
          <a:effectLst>
            <a:outerShdw blurRad="57150" dist="19050" dir="5400000" algn="bl" rotWithShape="0">
              <a:srgbClr val="000000">
                <a:alpha val="50000"/>
              </a:srgbClr>
            </a:outerShdw>
          </a:effectLst>
        </p:spPr>
        <p:txBody>
          <a:bodyPr spcFirstLastPara="1" wrap="square" lIns="182850" tIns="182850" rIns="182850" bIns="182850" anchor="ctr" anchorCtr="0">
            <a:noAutofit/>
          </a:bodyPr>
          <a:lstStyle/>
          <a:p>
            <a:pPr algn="ctr" defTabSz="1828800">
              <a:buClr>
                <a:srgbClr val="000000"/>
              </a:buClr>
            </a:pPr>
            <a:r>
              <a:rPr lang="en" sz="2800" kern="0">
                <a:solidFill>
                  <a:srgbClr val="FFFFFF"/>
                </a:solidFill>
                <a:latin typeface="Inter"/>
                <a:ea typeface="Inter"/>
                <a:cs typeface="Inter"/>
                <a:sym typeface="Inter"/>
              </a:rPr>
              <a:t> x</a:t>
            </a:r>
            <a:endParaRPr sz="2800" kern="0">
              <a:solidFill>
                <a:srgbClr val="FFFFFF"/>
              </a:solidFill>
              <a:latin typeface="Inter"/>
              <a:ea typeface="Inter"/>
              <a:cs typeface="Inter"/>
              <a:sym typeface="Inter"/>
            </a:endParaRPr>
          </a:p>
        </p:txBody>
      </p:sp>
      <p:sp>
        <p:nvSpPr>
          <p:cNvPr id="2840" name="Google Shape;2840;p468"/>
          <p:cNvSpPr txBox="1"/>
          <p:nvPr/>
        </p:nvSpPr>
        <p:spPr>
          <a:xfrm>
            <a:off x="1214700" y="2488950"/>
            <a:ext cx="5553600" cy="3832800"/>
          </a:xfrm>
          <a:prstGeom prst="rect">
            <a:avLst/>
          </a:prstGeom>
          <a:noFill/>
          <a:ln>
            <a:noFill/>
          </a:ln>
        </p:spPr>
        <p:txBody>
          <a:bodyPr spcFirstLastPara="1" wrap="square" lIns="182850" tIns="182850" rIns="182850" bIns="182850" anchor="ctr" anchorCtr="0">
            <a:noAutofit/>
          </a:bodyPr>
          <a:lstStyle/>
          <a:p>
            <a:pPr defTabSz="1828800">
              <a:lnSpc>
                <a:spcPct val="90000"/>
              </a:lnSpc>
              <a:buClr>
                <a:srgbClr val="000000"/>
              </a:buClr>
            </a:pPr>
            <a:r>
              <a:rPr lang="en" sz="4400" b="1" kern="0">
                <a:solidFill>
                  <a:srgbClr val="222222"/>
                </a:solidFill>
                <a:latin typeface="Inter"/>
                <a:ea typeface="Inter"/>
                <a:cs typeface="Inter"/>
                <a:sym typeface="Inter"/>
              </a:rPr>
              <a:t>Do More: </a:t>
            </a:r>
            <a:endParaRPr sz="4400" b="1" kern="0">
              <a:solidFill>
                <a:srgbClr val="222222"/>
              </a:solidFill>
              <a:latin typeface="Inter"/>
              <a:ea typeface="Inter"/>
              <a:cs typeface="Inter"/>
              <a:sym typeface="Inter"/>
            </a:endParaRPr>
          </a:p>
          <a:p>
            <a:pPr defTabSz="1828800">
              <a:lnSpc>
                <a:spcPct val="90000"/>
              </a:lnSpc>
              <a:buClr>
                <a:srgbClr val="000000"/>
              </a:buClr>
            </a:pPr>
            <a:r>
              <a:rPr lang="en" sz="4400" kern="0">
                <a:solidFill>
                  <a:srgbClr val="222222"/>
                </a:solidFill>
                <a:latin typeface="Inter SemiBold"/>
                <a:ea typeface="Inter SemiBold"/>
                <a:cs typeface="Inter SemiBold"/>
                <a:sym typeface="Inter SemiBold"/>
              </a:rPr>
              <a:t>KRT used Remix Planning &amp; Scheduling to save </a:t>
            </a:r>
            <a:r>
              <a:rPr lang="en" sz="4400" kern="0">
                <a:solidFill>
                  <a:srgbClr val="005BAA"/>
                </a:solidFill>
                <a:latin typeface="Inter SemiBold"/>
                <a:ea typeface="Inter SemiBold"/>
                <a:cs typeface="Inter SemiBold"/>
                <a:sym typeface="Inter SemiBold"/>
              </a:rPr>
              <a:t>$1.3M </a:t>
            </a:r>
            <a:r>
              <a:rPr lang="en" sz="4400" kern="0">
                <a:solidFill>
                  <a:srgbClr val="000000"/>
                </a:solidFill>
                <a:latin typeface="Inter SemiBold"/>
                <a:ea typeface="Inter SemiBold"/>
                <a:cs typeface="Inter SemiBold"/>
                <a:sym typeface="Inter SemiBold"/>
              </a:rPr>
              <a:t>annually.</a:t>
            </a:r>
            <a:endParaRPr sz="3000" kern="0">
              <a:solidFill>
                <a:srgbClr val="000000"/>
              </a:solidFill>
              <a:latin typeface="Inter SemiBold"/>
              <a:ea typeface="Inter SemiBold"/>
              <a:cs typeface="Inter SemiBold"/>
              <a:sym typeface="Inter SemiBold"/>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845"/>
        <p:cNvGrpSpPr/>
        <p:nvPr/>
      </p:nvGrpSpPr>
      <p:grpSpPr>
        <a:xfrm>
          <a:off x="0" y="0"/>
          <a:ext cx="0" cy="0"/>
          <a:chOff x="0" y="0"/>
          <a:chExt cx="0" cy="0"/>
        </a:xfrm>
      </p:grpSpPr>
      <p:sp>
        <p:nvSpPr>
          <p:cNvPr id="2846" name="Google Shape;2846;p469"/>
          <p:cNvSpPr txBox="1">
            <a:spLocks noGrp="1"/>
          </p:cNvSpPr>
          <p:nvPr>
            <p:ph type="sldNum" idx="12"/>
          </p:nvPr>
        </p:nvSpPr>
        <p:spPr>
          <a:xfrm>
            <a:off x="16944900" y="9281248"/>
            <a:ext cx="1097400" cy="679800"/>
          </a:xfrm>
          <a:prstGeom prst="rect">
            <a:avLst/>
          </a:prstGeom>
        </p:spPr>
        <p:txBody>
          <a:bodyPr spcFirstLastPara="1" wrap="square" lIns="182850" tIns="182850" rIns="182850" bIns="182850" anchor="ctr" anchorCtr="0">
            <a:noAutofit/>
          </a:bodyPr>
          <a:lstStyle/>
          <a:p>
            <a:pPr defTabSz="1828800">
              <a:buClr>
                <a:srgbClr val="000000"/>
              </a:buClr>
            </a:pPr>
            <a:fld id="{00000000-1234-1234-1234-123412341234}" type="slidenum">
              <a:rPr lang="en" kern="0">
                <a:solidFill>
                  <a:srgbClr val="00A8E2"/>
                </a:solidFill>
              </a:rPr>
              <a:pPr defTabSz="1828800">
                <a:buClr>
                  <a:srgbClr val="000000"/>
                </a:buClr>
              </a:pPr>
              <a:t>46</a:t>
            </a:fld>
            <a:endParaRPr kern="0">
              <a:solidFill>
                <a:srgbClr val="00A8E2"/>
              </a:solidFill>
            </a:endParaRPr>
          </a:p>
        </p:txBody>
      </p:sp>
      <p:sp>
        <p:nvSpPr>
          <p:cNvPr id="2847" name="Google Shape;2847;p469"/>
          <p:cNvSpPr txBox="1"/>
          <p:nvPr/>
        </p:nvSpPr>
        <p:spPr>
          <a:xfrm>
            <a:off x="496150" y="11658600"/>
            <a:ext cx="14592600" cy="3219600"/>
          </a:xfrm>
          <a:prstGeom prst="rect">
            <a:avLst/>
          </a:prstGeom>
          <a:noFill/>
          <a:ln>
            <a:noFill/>
          </a:ln>
        </p:spPr>
        <p:txBody>
          <a:bodyPr spcFirstLastPara="1" wrap="square" lIns="182850" tIns="182850" rIns="182850" bIns="182850" anchor="t" anchorCtr="0">
            <a:noAutofit/>
          </a:bodyPr>
          <a:lstStyle/>
          <a:p>
            <a:pPr defTabSz="1828800">
              <a:buClr>
                <a:srgbClr val="000000"/>
              </a:buClr>
            </a:pPr>
            <a:endParaRPr sz="2800" kern="0">
              <a:solidFill>
                <a:srgbClr val="222222"/>
              </a:solidFill>
              <a:latin typeface="Inter"/>
              <a:ea typeface="Inter"/>
              <a:cs typeface="Inter"/>
              <a:sym typeface="Inter"/>
            </a:endParaRPr>
          </a:p>
        </p:txBody>
      </p:sp>
      <p:sp>
        <p:nvSpPr>
          <p:cNvPr id="2848" name="Google Shape;2848;p469"/>
          <p:cNvSpPr txBox="1">
            <a:spLocks noGrp="1"/>
          </p:cNvSpPr>
          <p:nvPr>
            <p:ph type="title"/>
          </p:nvPr>
        </p:nvSpPr>
        <p:spPr>
          <a:xfrm>
            <a:off x="592800" y="1322750"/>
            <a:ext cx="17102400" cy="621000"/>
          </a:xfrm>
          <a:prstGeom prst="rect">
            <a:avLst/>
          </a:prstGeom>
        </p:spPr>
        <p:txBody>
          <a:bodyPr spcFirstLastPara="1" wrap="square" lIns="0" tIns="0" rIns="0" bIns="0" anchor="t" anchorCtr="0">
            <a:noAutofit/>
          </a:bodyPr>
          <a:lstStyle/>
          <a:p>
            <a:pPr algn="ctr"/>
            <a:r>
              <a:rPr lang="en" sz="3800"/>
              <a:t>Let AI-powered insights recommend </a:t>
            </a:r>
            <a:r>
              <a:rPr lang="en" sz="3800" b="1">
                <a:latin typeface="Onest"/>
                <a:ea typeface="Onest"/>
                <a:cs typeface="Onest"/>
                <a:sym typeface="Onest"/>
              </a:rPr>
              <a:t>safer, better transit stops.</a:t>
            </a:r>
            <a:endParaRPr b="1">
              <a:latin typeface="Onest"/>
              <a:ea typeface="Onest"/>
              <a:cs typeface="Onest"/>
              <a:sym typeface="Onest"/>
            </a:endParaRPr>
          </a:p>
        </p:txBody>
      </p:sp>
      <p:pic>
        <p:nvPicPr>
          <p:cNvPr id="2849" name="Google Shape;2849;p469" title="Operational Data Only Flow.mov">
            <a:hlinkClick r:id="rId3"/>
          </p:cNvPr>
          <p:cNvPicPr preferRelativeResize="0"/>
          <p:nvPr/>
        </p:nvPicPr>
        <p:blipFill>
          <a:blip r:embed="rId4">
            <a:alphaModFix/>
          </a:blip>
          <a:stretch>
            <a:fillRect/>
          </a:stretch>
        </p:blipFill>
        <p:spPr>
          <a:xfrm>
            <a:off x="2799776" y="2198551"/>
            <a:ext cx="12459344" cy="6659446"/>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2854"/>
        <p:cNvGrpSpPr/>
        <p:nvPr/>
      </p:nvGrpSpPr>
      <p:grpSpPr>
        <a:xfrm>
          <a:off x="0" y="0"/>
          <a:ext cx="0" cy="0"/>
          <a:chOff x="0" y="0"/>
          <a:chExt cx="0" cy="0"/>
        </a:xfrm>
      </p:grpSpPr>
      <p:sp>
        <p:nvSpPr>
          <p:cNvPr id="2855" name="Google Shape;2855;p470"/>
          <p:cNvSpPr txBox="1">
            <a:spLocks noGrp="1"/>
          </p:cNvSpPr>
          <p:nvPr>
            <p:ph type="sldNum" idx="12"/>
          </p:nvPr>
        </p:nvSpPr>
        <p:spPr>
          <a:xfrm>
            <a:off x="16944900" y="9281248"/>
            <a:ext cx="1097400" cy="679800"/>
          </a:xfrm>
          <a:prstGeom prst="rect">
            <a:avLst/>
          </a:prstGeom>
        </p:spPr>
        <p:txBody>
          <a:bodyPr spcFirstLastPara="1" wrap="square" lIns="182850" tIns="182850" rIns="182850" bIns="182850" anchor="ctr" anchorCtr="0">
            <a:noAutofit/>
          </a:bodyPr>
          <a:lstStyle/>
          <a:p>
            <a:pPr defTabSz="1828800">
              <a:buClr>
                <a:srgbClr val="000000"/>
              </a:buClr>
            </a:pPr>
            <a:fld id="{00000000-1234-1234-1234-123412341234}" type="slidenum">
              <a:rPr lang="en" kern="0">
                <a:solidFill>
                  <a:srgbClr val="00A8E2"/>
                </a:solidFill>
              </a:rPr>
              <a:pPr defTabSz="1828800">
                <a:buClr>
                  <a:srgbClr val="000000"/>
                </a:buClr>
              </a:pPr>
              <a:t>47</a:t>
            </a:fld>
            <a:endParaRPr kern="0">
              <a:solidFill>
                <a:srgbClr val="00A8E2"/>
              </a:solidFill>
            </a:endParaRPr>
          </a:p>
        </p:txBody>
      </p:sp>
      <p:sp>
        <p:nvSpPr>
          <p:cNvPr id="2856" name="Google Shape;2856;p470"/>
          <p:cNvSpPr txBox="1"/>
          <p:nvPr/>
        </p:nvSpPr>
        <p:spPr>
          <a:xfrm>
            <a:off x="496150" y="11658600"/>
            <a:ext cx="14592600" cy="3219600"/>
          </a:xfrm>
          <a:prstGeom prst="rect">
            <a:avLst/>
          </a:prstGeom>
          <a:noFill/>
          <a:ln>
            <a:noFill/>
          </a:ln>
        </p:spPr>
        <p:txBody>
          <a:bodyPr spcFirstLastPara="1" wrap="square" lIns="182850" tIns="182850" rIns="182850" bIns="182850" anchor="t" anchorCtr="0">
            <a:noAutofit/>
          </a:bodyPr>
          <a:lstStyle/>
          <a:p>
            <a:pPr defTabSz="1828800">
              <a:buClr>
                <a:srgbClr val="000000"/>
              </a:buClr>
            </a:pPr>
            <a:endParaRPr sz="2800" kern="0">
              <a:solidFill>
                <a:srgbClr val="222222"/>
              </a:solidFill>
              <a:latin typeface="Inter"/>
              <a:ea typeface="Inter"/>
              <a:cs typeface="Inter"/>
              <a:sym typeface="Inter"/>
            </a:endParaRPr>
          </a:p>
        </p:txBody>
      </p:sp>
      <p:sp>
        <p:nvSpPr>
          <p:cNvPr id="2857" name="Google Shape;2857;p470"/>
          <p:cNvSpPr txBox="1"/>
          <p:nvPr/>
        </p:nvSpPr>
        <p:spPr>
          <a:xfrm>
            <a:off x="856900" y="1322750"/>
            <a:ext cx="9120600" cy="1553400"/>
          </a:xfrm>
          <a:prstGeom prst="rect">
            <a:avLst/>
          </a:prstGeom>
          <a:noFill/>
          <a:ln>
            <a:noFill/>
          </a:ln>
        </p:spPr>
        <p:txBody>
          <a:bodyPr spcFirstLastPara="1" wrap="square" lIns="0" tIns="0" rIns="0" bIns="0" anchor="t" anchorCtr="0">
            <a:noAutofit/>
          </a:bodyPr>
          <a:lstStyle/>
          <a:p>
            <a:pPr defTabSz="1828800">
              <a:lnSpc>
                <a:spcPct val="80000"/>
              </a:lnSpc>
              <a:buClr>
                <a:srgbClr val="000000"/>
              </a:buClr>
            </a:pPr>
            <a:r>
              <a:rPr lang="en" sz="4000" kern="0">
                <a:solidFill>
                  <a:srgbClr val="000000"/>
                </a:solidFill>
                <a:latin typeface="Onest Medium"/>
                <a:ea typeface="Onest Medium"/>
                <a:cs typeface="Onest Medium"/>
                <a:sym typeface="Onest Medium"/>
              </a:rPr>
              <a:t>Increase </a:t>
            </a:r>
            <a:r>
              <a:rPr lang="en" sz="4000" b="1" kern="0">
                <a:solidFill>
                  <a:srgbClr val="000000"/>
                </a:solidFill>
                <a:latin typeface="Onest"/>
                <a:ea typeface="Onest"/>
                <a:cs typeface="Onest"/>
                <a:sym typeface="Onest"/>
              </a:rPr>
              <a:t>driver accountability</a:t>
            </a:r>
            <a:r>
              <a:rPr lang="en" sz="4000" kern="0">
                <a:solidFill>
                  <a:srgbClr val="000000"/>
                </a:solidFill>
                <a:latin typeface="Onest Medium"/>
                <a:ea typeface="Onest Medium"/>
                <a:cs typeface="Onest Medium"/>
                <a:sym typeface="Onest Medium"/>
              </a:rPr>
              <a:t> with safety scores.  </a:t>
            </a:r>
            <a:endParaRPr sz="4400" kern="0">
              <a:solidFill>
                <a:srgbClr val="000000"/>
              </a:solidFill>
              <a:latin typeface="Onest Medium"/>
              <a:ea typeface="Onest Medium"/>
              <a:cs typeface="Onest Medium"/>
              <a:sym typeface="Onest Medium"/>
            </a:endParaRPr>
          </a:p>
          <a:p>
            <a:pPr defTabSz="1828800">
              <a:lnSpc>
                <a:spcPct val="80000"/>
              </a:lnSpc>
              <a:buClr>
                <a:srgbClr val="000000"/>
              </a:buClr>
            </a:pPr>
            <a:endParaRPr sz="4400" kern="0">
              <a:solidFill>
                <a:srgbClr val="000000"/>
              </a:solidFill>
              <a:latin typeface="Onest Medium"/>
              <a:ea typeface="Onest Medium"/>
              <a:cs typeface="Onest Medium"/>
              <a:sym typeface="Onest Medium"/>
            </a:endParaRPr>
          </a:p>
          <a:p>
            <a:pPr defTabSz="1828800">
              <a:lnSpc>
                <a:spcPct val="80000"/>
              </a:lnSpc>
              <a:buClr>
                <a:srgbClr val="000000"/>
              </a:buClr>
            </a:pPr>
            <a:endParaRPr sz="6000" kern="0">
              <a:solidFill>
                <a:srgbClr val="000000"/>
              </a:solidFill>
              <a:latin typeface="Onest Medium"/>
              <a:ea typeface="Onest Medium"/>
              <a:cs typeface="Onest Medium"/>
              <a:sym typeface="Onest Medium"/>
            </a:endParaRPr>
          </a:p>
        </p:txBody>
      </p:sp>
      <p:pic>
        <p:nvPicPr>
          <p:cNvPr id="2858" name="Google Shape;2858;p470"/>
          <p:cNvPicPr preferRelativeResize="0"/>
          <p:nvPr/>
        </p:nvPicPr>
        <p:blipFill>
          <a:blip r:embed="rId3">
            <a:alphaModFix/>
          </a:blip>
          <a:stretch>
            <a:fillRect/>
          </a:stretch>
        </p:blipFill>
        <p:spPr>
          <a:xfrm>
            <a:off x="10458696" y="28881"/>
            <a:ext cx="7828712" cy="10287002"/>
          </a:xfrm>
          <a:prstGeom prst="rect">
            <a:avLst/>
          </a:prstGeom>
          <a:noFill/>
          <a:ln>
            <a:noFill/>
          </a:ln>
        </p:spPr>
      </p:pic>
      <p:pic>
        <p:nvPicPr>
          <p:cNvPr id="2859" name="Google Shape;2859;p470"/>
          <p:cNvPicPr preferRelativeResize="0"/>
          <p:nvPr/>
        </p:nvPicPr>
        <p:blipFill>
          <a:blip r:embed="rId4">
            <a:alphaModFix/>
          </a:blip>
          <a:stretch>
            <a:fillRect/>
          </a:stretch>
        </p:blipFill>
        <p:spPr>
          <a:xfrm>
            <a:off x="856900" y="4953878"/>
            <a:ext cx="6242092" cy="3869984"/>
          </a:xfrm>
          <a:prstGeom prst="rect">
            <a:avLst/>
          </a:prstGeom>
          <a:noFill/>
          <a:ln>
            <a:noFill/>
          </a:ln>
        </p:spPr>
      </p:pic>
      <p:pic>
        <p:nvPicPr>
          <p:cNvPr id="2860" name="Google Shape;2860;p470"/>
          <p:cNvPicPr preferRelativeResize="0"/>
          <p:nvPr/>
        </p:nvPicPr>
        <p:blipFill>
          <a:blip r:embed="rId5">
            <a:alphaModFix/>
          </a:blip>
          <a:stretch>
            <a:fillRect/>
          </a:stretch>
        </p:blipFill>
        <p:spPr>
          <a:xfrm>
            <a:off x="2851799" y="2570043"/>
            <a:ext cx="5274018" cy="3716190"/>
          </a:xfrm>
          <a:prstGeom prst="rect">
            <a:avLst/>
          </a:prstGeom>
          <a:noFill/>
          <a:ln>
            <a:noFill/>
          </a:ln>
        </p:spPr>
      </p:pic>
      <p:pic>
        <p:nvPicPr>
          <p:cNvPr id="2861" name="Google Shape;2861;p470"/>
          <p:cNvPicPr preferRelativeResize="0"/>
          <p:nvPr/>
        </p:nvPicPr>
        <p:blipFill rotWithShape="1">
          <a:blip r:embed="rId6">
            <a:alphaModFix/>
          </a:blip>
          <a:srcRect l="60071" t="7831" r="25505" b="49447"/>
          <a:stretch/>
        </p:blipFill>
        <p:spPr>
          <a:xfrm>
            <a:off x="7031277" y="5267097"/>
            <a:ext cx="2689886" cy="2524394"/>
          </a:xfrm>
          <a:prstGeom prst="rect">
            <a:avLst/>
          </a:prstGeom>
          <a:noFill/>
          <a:ln>
            <a:noFill/>
          </a:ln>
        </p:spPr>
      </p:pic>
      <p:sp>
        <p:nvSpPr>
          <p:cNvPr id="2862" name="Google Shape;2862;p470"/>
          <p:cNvSpPr/>
          <p:nvPr/>
        </p:nvSpPr>
        <p:spPr>
          <a:xfrm>
            <a:off x="10728780" y="662528"/>
            <a:ext cx="606600" cy="98400"/>
          </a:xfrm>
          <a:prstGeom prst="rect">
            <a:avLst/>
          </a:prstGeom>
          <a:solidFill>
            <a:srgbClr val="EFEFEF"/>
          </a:solidFill>
          <a:ln w="9525" cap="flat" cmpd="sng">
            <a:solidFill>
              <a:srgbClr val="FFFFFF"/>
            </a:solidFill>
            <a:prstDash val="solid"/>
            <a:round/>
            <a:headEnd type="none" w="sm" len="sm"/>
            <a:tailEnd type="none" w="sm" len="sm"/>
          </a:ln>
        </p:spPr>
        <p:txBody>
          <a:bodyPr spcFirstLastPara="1" wrap="square" lIns="182850" tIns="182850" rIns="182850" bIns="182850" anchor="ctr" anchorCtr="0">
            <a:noAutofit/>
          </a:bodyPr>
          <a:lstStyle/>
          <a:p>
            <a:pPr algn="ctr" defTabSz="1828800">
              <a:buClr>
                <a:srgbClr val="000000"/>
              </a:buClr>
            </a:pPr>
            <a:endParaRPr sz="2800" kern="0">
              <a:solidFill>
                <a:srgbClr val="000000"/>
              </a:solidFill>
              <a:latin typeface="Onest"/>
              <a:ea typeface="Onest"/>
              <a:cs typeface="Onest"/>
              <a:sym typeface="Onest"/>
            </a:endParaRPr>
          </a:p>
        </p:txBody>
      </p:sp>
      <p:sp>
        <p:nvSpPr>
          <p:cNvPr id="2863" name="Google Shape;2863;p470"/>
          <p:cNvSpPr txBox="1">
            <a:spLocks noGrp="1"/>
          </p:cNvSpPr>
          <p:nvPr>
            <p:ph type="subTitle" idx="4294967295"/>
          </p:nvPr>
        </p:nvSpPr>
        <p:spPr>
          <a:xfrm>
            <a:off x="728400" y="446938"/>
            <a:ext cx="7347600" cy="621000"/>
          </a:xfrm>
          <a:prstGeom prst="rect">
            <a:avLst/>
          </a:prstGeom>
        </p:spPr>
        <p:txBody>
          <a:bodyPr spcFirstLastPara="1" wrap="square" lIns="0" tIns="0" rIns="0" bIns="0" anchor="t" anchorCtr="0">
            <a:noAutofit/>
          </a:bodyPr>
          <a:lstStyle/>
          <a:p>
            <a:pPr marL="0" indent="0">
              <a:buNone/>
            </a:pPr>
            <a:r>
              <a:rPr lang="en" sz="1600">
                <a:latin typeface="Arial"/>
                <a:ea typeface="Arial"/>
                <a:cs typeface="Arial"/>
                <a:sym typeface="Arial"/>
              </a:rPr>
              <a:t>Data</a:t>
            </a:r>
            <a:endParaRPr sz="1600">
              <a:latin typeface="Arial"/>
              <a:ea typeface="Arial"/>
              <a:cs typeface="Arial"/>
              <a:sym typeface="Arial"/>
            </a:endParaRPr>
          </a:p>
          <a:p>
            <a:pPr marL="0" indent="0">
              <a:buNone/>
            </a:pPr>
            <a:endParaRPr>
              <a:latin typeface="Arial"/>
              <a:ea typeface="Arial"/>
              <a:cs typeface="Arial"/>
              <a:sym typeface="Arial"/>
            </a:endParaRPr>
          </a:p>
          <a:p>
            <a:pPr marL="0" indent="0">
              <a:buNone/>
            </a:pP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2868"/>
        <p:cNvGrpSpPr/>
        <p:nvPr/>
      </p:nvGrpSpPr>
      <p:grpSpPr>
        <a:xfrm>
          <a:off x="0" y="0"/>
          <a:ext cx="0" cy="0"/>
          <a:chOff x="0" y="0"/>
          <a:chExt cx="0" cy="0"/>
        </a:xfrm>
      </p:grpSpPr>
      <p:sp>
        <p:nvSpPr>
          <p:cNvPr id="2869" name="Google Shape;2869;p471"/>
          <p:cNvSpPr txBox="1">
            <a:spLocks noGrp="1"/>
          </p:cNvSpPr>
          <p:nvPr>
            <p:ph type="sldNum" idx="12"/>
          </p:nvPr>
        </p:nvSpPr>
        <p:spPr>
          <a:xfrm>
            <a:off x="16944900" y="9281248"/>
            <a:ext cx="1097400" cy="679800"/>
          </a:xfrm>
          <a:prstGeom prst="rect">
            <a:avLst/>
          </a:prstGeom>
        </p:spPr>
        <p:txBody>
          <a:bodyPr spcFirstLastPara="1" wrap="square" lIns="182850" tIns="182850" rIns="182850" bIns="182850" anchor="ctr" anchorCtr="0">
            <a:noAutofit/>
          </a:bodyPr>
          <a:lstStyle/>
          <a:p>
            <a:pPr defTabSz="1828800">
              <a:buClr>
                <a:srgbClr val="000000"/>
              </a:buClr>
            </a:pPr>
            <a:fld id="{00000000-1234-1234-1234-123412341234}" type="slidenum">
              <a:rPr lang="en" kern="0">
                <a:solidFill>
                  <a:srgbClr val="00A8E2"/>
                </a:solidFill>
              </a:rPr>
              <a:pPr defTabSz="1828800">
                <a:buClr>
                  <a:srgbClr val="000000"/>
                </a:buClr>
              </a:pPr>
              <a:t>48</a:t>
            </a:fld>
            <a:endParaRPr kern="0">
              <a:solidFill>
                <a:srgbClr val="00A8E2"/>
              </a:solidFill>
            </a:endParaRPr>
          </a:p>
        </p:txBody>
      </p:sp>
      <p:sp>
        <p:nvSpPr>
          <p:cNvPr id="2870" name="Google Shape;2870;p471"/>
          <p:cNvSpPr txBox="1"/>
          <p:nvPr/>
        </p:nvSpPr>
        <p:spPr>
          <a:xfrm>
            <a:off x="496150" y="11658600"/>
            <a:ext cx="14592600" cy="3219600"/>
          </a:xfrm>
          <a:prstGeom prst="rect">
            <a:avLst/>
          </a:prstGeom>
          <a:noFill/>
          <a:ln>
            <a:noFill/>
          </a:ln>
        </p:spPr>
        <p:txBody>
          <a:bodyPr spcFirstLastPara="1" wrap="square" lIns="182850" tIns="182850" rIns="182850" bIns="182850" anchor="t" anchorCtr="0">
            <a:noAutofit/>
          </a:bodyPr>
          <a:lstStyle/>
          <a:p>
            <a:pPr defTabSz="1828800">
              <a:buClr>
                <a:srgbClr val="000000"/>
              </a:buClr>
            </a:pPr>
            <a:endParaRPr sz="2800" kern="0">
              <a:solidFill>
                <a:srgbClr val="222222"/>
              </a:solidFill>
              <a:latin typeface="Inter"/>
              <a:ea typeface="Inter"/>
              <a:cs typeface="Inter"/>
              <a:sym typeface="Inter"/>
            </a:endParaRPr>
          </a:p>
        </p:txBody>
      </p:sp>
      <p:sp>
        <p:nvSpPr>
          <p:cNvPr id="2871" name="Google Shape;2871;p471"/>
          <p:cNvSpPr txBox="1">
            <a:spLocks noGrp="1"/>
          </p:cNvSpPr>
          <p:nvPr>
            <p:ph type="subTitle" idx="4294967295"/>
          </p:nvPr>
        </p:nvSpPr>
        <p:spPr>
          <a:xfrm>
            <a:off x="728400" y="446938"/>
            <a:ext cx="7347600" cy="621000"/>
          </a:xfrm>
          <a:prstGeom prst="rect">
            <a:avLst/>
          </a:prstGeom>
        </p:spPr>
        <p:txBody>
          <a:bodyPr spcFirstLastPara="1" wrap="square" lIns="0" tIns="0" rIns="0" bIns="0" anchor="t" anchorCtr="0">
            <a:noAutofit/>
          </a:bodyPr>
          <a:lstStyle/>
          <a:p>
            <a:pPr marL="0" indent="0">
              <a:buNone/>
            </a:pPr>
            <a:r>
              <a:rPr lang="en" sz="1600">
                <a:latin typeface="Arial"/>
                <a:ea typeface="Arial"/>
                <a:cs typeface="Arial"/>
                <a:sym typeface="Arial"/>
              </a:rPr>
              <a:t>Data</a:t>
            </a:r>
            <a:endParaRPr sz="1600">
              <a:latin typeface="Arial"/>
              <a:ea typeface="Arial"/>
              <a:cs typeface="Arial"/>
              <a:sym typeface="Arial"/>
            </a:endParaRPr>
          </a:p>
          <a:p>
            <a:pPr marL="0" indent="0">
              <a:buNone/>
            </a:pPr>
            <a:endParaRPr>
              <a:latin typeface="Arial"/>
              <a:ea typeface="Arial"/>
              <a:cs typeface="Arial"/>
              <a:sym typeface="Arial"/>
            </a:endParaRPr>
          </a:p>
          <a:p>
            <a:pPr marL="0" indent="0">
              <a:buNone/>
            </a:pPr>
            <a:endParaRPr/>
          </a:p>
        </p:txBody>
      </p:sp>
      <p:sp>
        <p:nvSpPr>
          <p:cNvPr id="2872" name="Google Shape;2872;p471"/>
          <p:cNvSpPr txBox="1">
            <a:spLocks noGrp="1"/>
          </p:cNvSpPr>
          <p:nvPr>
            <p:ph type="title"/>
          </p:nvPr>
        </p:nvSpPr>
        <p:spPr>
          <a:xfrm>
            <a:off x="728400" y="1322750"/>
            <a:ext cx="16062000" cy="1553400"/>
          </a:xfrm>
          <a:prstGeom prst="rect">
            <a:avLst/>
          </a:prstGeom>
        </p:spPr>
        <p:txBody>
          <a:bodyPr spcFirstLastPara="1" wrap="square" lIns="0" tIns="0" rIns="0" bIns="0" anchor="t" anchorCtr="0">
            <a:noAutofit/>
          </a:bodyPr>
          <a:lstStyle/>
          <a:p>
            <a:endParaRPr sz="4400"/>
          </a:p>
          <a:p>
            <a:endParaRPr sz="4400"/>
          </a:p>
          <a:p>
            <a:endParaRPr sz="4400"/>
          </a:p>
          <a:p>
            <a:endParaRPr/>
          </a:p>
        </p:txBody>
      </p:sp>
      <p:sp>
        <p:nvSpPr>
          <p:cNvPr id="2873" name="Google Shape;2873;p471"/>
          <p:cNvSpPr txBox="1">
            <a:spLocks noGrp="1"/>
          </p:cNvSpPr>
          <p:nvPr>
            <p:ph type="title"/>
          </p:nvPr>
        </p:nvSpPr>
        <p:spPr>
          <a:xfrm>
            <a:off x="728400" y="1322750"/>
            <a:ext cx="16062000" cy="1553400"/>
          </a:xfrm>
          <a:prstGeom prst="rect">
            <a:avLst/>
          </a:prstGeom>
        </p:spPr>
        <p:txBody>
          <a:bodyPr spcFirstLastPara="1" wrap="square" lIns="0" tIns="0" rIns="0" bIns="0" anchor="t" anchorCtr="0">
            <a:noAutofit/>
          </a:bodyPr>
          <a:lstStyle/>
          <a:p>
            <a:pPr algn="ctr"/>
            <a:r>
              <a:rPr lang="en" sz="4400" b="1">
                <a:latin typeface="Onest"/>
                <a:ea typeface="Onest"/>
                <a:cs typeface="Onest"/>
                <a:sym typeface="Onest"/>
              </a:rPr>
              <a:t>Address complaints</a:t>
            </a:r>
            <a:r>
              <a:rPr lang="en" sz="4400"/>
              <a:t> immediately </a:t>
            </a:r>
            <a:r>
              <a:rPr lang="en" sz="4400" i="1"/>
              <a:t>and</a:t>
            </a:r>
            <a:r>
              <a:rPr lang="en" sz="4400"/>
              <a:t> </a:t>
            </a:r>
            <a:r>
              <a:rPr lang="en" sz="4400" b="1">
                <a:latin typeface="Onest"/>
                <a:ea typeface="Onest"/>
                <a:cs typeface="Onest"/>
                <a:sym typeface="Onest"/>
              </a:rPr>
              <a:t>reward</a:t>
            </a:r>
            <a:r>
              <a:rPr lang="en" sz="4400"/>
              <a:t> 5-star drivers. </a:t>
            </a:r>
            <a:endParaRPr sz="4400"/>
          </a:p>
          <a:p>
            <a:endParaRPr sz="4400"/>
          </a:p>
          <a:p>
            <a:endParaRPr/>
          </a:p>
        </p:txBody>
      </p:sp>
      <p:sp>
        <p:nvSpPr>
          <p:cNvPr id="2874" name="Google Shape;2874;p471"/>
          <p:cNvSpPr txBox="1"/>
          <p:nvPr/>
        </p:nvSpPr>
        <p:spPr>
          <a:xfrm>
            <a:off x="599996" y="3348200"/>
            <a:ext cx="4944600" cy="2420400"/>
          </a:xfrm>
          <a:prstGeom prst="rect">
            <a:avLst/>
          </a:prstGeom>
          <a:noFill/>
          <a:ln>
            <a:noFill/>
          </a:ln>
        </p:spPr>
        <p:txBody>
          <a:bodyPr spcFirstLastPara="1" wrap="square" lIns="182850" tIns="182850" rIns="182850" bIns="182850" anchor="t" anchorCtr="0">
            <a:noAutofit/>
          </a:bodyPr>
          <a:lstStyle/>
          <a:p>
            <a:pPr defTabSz="1828800">
              <a:buClr>
                <a:srgbClr val="000000"/>
              </a:buClr>
            </a:pPr>
            <a:r>
              <a:rPr lang="en" sz="2800" kern="0">
                <a:solidFill>
                  <a:srgbClr val="222222"/>
                </a:solidFill>
                <a:latin typeface="Onest"/>
                <a:ea typeface="Onest"/>
                <a:cs typeface="Onest"/>
                <a:sym typeface="Onest"/>
              </a:rPr>
              <a:t>“I </a:t>
            </a:r>
            <a:r>
              <a:rPr lang="en" sz="2800" b="1" kern="0">
                <a:solidFill>
                  <a:srgbClr val="222222"/>
                </a:solidFill>
                <a:latin typeface="Onest"/>
                <a:ea typeface="Onest"/>
                <a:cs typeface="Onest"/>
                <a:sym typeface="Onest"/>
              </a:rPr>
              <a:t>love</a:t>
            </a:r>
            <a:r>
              <a:rPr lang="en" sz="2800" kern="0">
                <a:solidFill>
                  <a:srgbClr val="222222"/>
                </a:solidFill>
                <a:latin typeface="Onest"/>
                <a:ea typeface="Onest"/>
                <a:cs typeface="Onest"/>
                <a:sym typeface="Onest"/>
              </a:rPr>
              <a:t> this setup! We can quickly see the categories our customers want us to improve on and give drivers a happy boost with positive feedback!”  </a:t>
            </a:r>
            <a:endParaRPr sz="2800" kern="0">
              <a:solidFill>
                <a:srgbClr val="222222"/>
              </a:solidFill>
              <a:latin typeface="Onest"/>
              <a:ea typeface="Onest"/>
              <a:cs typeface="Onest"/>
              <a:sym typeface="Onest"/>
            </a:endParaRPr>
          </a:p>
          <a:p>
            <a:pPr defTabSz="1828800">
              <a:buClr>
                <a:srgbClr val="000000"/>
              </a:buClr>
            </a:pPr>
            <a:endParaRPr sz="2800" kern="0">
              <a:solidFill>
                <a:srgbClr val="222222"/>
              </a:solidFill>
              <a:latin typeface="Onest"/>
              <a:ea typeface="Onest"/>
              <a:cs typeface="Onest"/>
              <a:sym typeface="Onest"/>
            </a:endParaRPr>
          </a:p>
          <a:p>
            <a:pPr marL="914400" indent="-635000" defTabSz="1828800">
              <a:buClr>
                <a:srgbClr val="222222"/>
              </a:buClr>
              <a:buSzPts val="1400"/>
              <a:buFont typeface="Onest"/>
              <a:buChar char="-"/>
            </a:pPr>
            <a:r>
              <a:rPr lang="en" sz="2800" kern="0">
                <a:solidFill>
                  <a:srgbClr val="222222"/>
                </a:solidFill>
                <a:latin typeface="Onest"/>
                <a:ea typeface="Onest"/>
                <a:cs typeface="Onest"/>
                <a:sym typeface="Onest"/>
              </a:rPr>
              <a:t>Early Pilot Partner </a:t>
            </a:r>
            <a:endParaRPr sz="2800" kern="0">
              <a:solidFill>
                <a:srgbClr val="222222"/>
              </a:solidFill>
              <a:latin typeface="Onest"/>
              <a:ea typeface="Onest"/>
              <a:cs typeface="Onest"/>
              <a:sym typeface="Onest"/>
            </a:endParaRPr>
          </a:p>
        </p:txBody>
      </p:sp>
      <p:pic>
        <p:nvPicPr>
          <p:cNvPr id="2875" name="Google Shape;2875;p471" title="Screen Recording 2026-04-10 at 12.22.15 (4).mov">
            <a:hlinkClick r:id="rId3"/>
          </p:cNvPr>
          <p:cNvPicPr preferRelativeResize="0"/>
          <p:nvPr/>
        </p:nvPicPr>
        <p:blipFill>
          <a:blip r:embed="rId4">
            <a:alphaModFix/>
          </a:blip>
          <a:stretch>
            <a:fillRect/>
          </a:stretch>
        </p:blipFill>
        <p:spPr>
          <a:xfrm>
            <a:off x="6656150" y="2477651"/>
            <a:ext cx="10942404" cy="6313402"/>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100000">
              <a:srgbClr val="0169B7"/>
            </a:gs>
          </a:gsLst>
          <a:lin ang="2698631" scaled="0"/>
        </a:gradFill>
        <a:effectLst/>
      </p:bgPr>
    </p:bg>
    <p:spTree>
      <p:nvGrpSpPr>
        <p:cNvPr id="1" name="Shape 2879"/>
        <p:cNvGrpSpPr/>
        <p:nvPr/>
      </p:nvGrpSpPr>
      <p:grpSpPr>
        <a:xfrm>
          <a:off x="0" y="0"/>
          <a:ext cx="0" cy="0"/>
          <a:chOff x="0" y="0"/>
          <a:chExt cx="0" cy="0"/>
        </a:xfrm>
      </p:grpSpPr>
      <p:sp>
        <p:nvSpPr>
          <p:cNvPr id="2880" name="Google Shape;2880;p472"/>
          <p:cNvSpPr txBox="1">
            <a:spLocks noGrp="1"/>
          </p:cNvSpPr>
          <p:nvPr>
            <p:ph type="title"/>
          </p:nvPr>
        </p:nvSpPr>
        <p:spPr>
          <a:xfrm>
            <a:off x="1119000" y="3646636"/>
            <a:ext cx="16050000" cy="1376400"/>
          </a:xfrm>
          <a:prstGeom prst="rect">
            <a:avLst/>
          </a:prstGeom>
        </p:spPr>
        <p:txBody>
          <a:bodyPr spcFirstLastPara="1" wrap="square" lIns="0" tIns="0" rIns="0" bIns="0" anchor="b" anchorCtr="0">
            <a:noAutofit/>
          </a:bodyPr>
          <a:lstStyle/>
          <a:p>
            <a:pPr>
              <a:lnSpc>
                <a:spcPct val="100000"/>
              </a:lnSpc>
            </a:pPr>
            <a:r>
              <a:rPr lang="en" sz="6400"/>
              <a:t>Thank You</a:t>
            </a:r>
            <a:endParaRPr sz="64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C5FF2-D1EC-5FEF-5732-FB1B861BBC1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EC62AD1-41B8-AA53-3E88-3F386A5D6AF1}"/>
              </a:ext>
            </a:extLst>
          </p:cNvPr>
          <p:cNvSpPr/>
          <p:nvPr/>
        </p:nvSpPr>
        <p:spPr>
          <a:xfrm rot="-559949">
            <a:off x="-461222" y="6854413"/>
            <a:ext cx="5676771" cy="5803390"/>
          </a:xfrm>
          <a:custGeom>
            <a:avLst/>
            <a:gdLst/>
            <a:ahLst/>
            <a:cxnLst/>
            <a:rect l="l" t="t" r="r" b="b"/>
            <a:pathLst>
              <a:path w="5676771" h="5803390">
                <a:moveTo>
                  <a:pt x="0" y="0"/>
                </a:moveTo>
                <a:lnTo>
                  <a:pt x="5676770" y="0"/>
                </a:lnTo>
                <a:lnTo>
                  <a:pt x="5676770" y="5803390"/>
                </a:lnTo>
                <a:lnTo>
                  <a:pt x="0" y="580339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49721E80-6062-AED2-2713-D46DDDB8FFD5}"/>
              </a:ext>
            </a:extLst>
          </p:cNvPr>
          <p:cNvSpPr/>
          <p:nvPr/>
        </p:nvSpPr>
        <p:spPr>
          <a:xfrm>
            <a:off x="-1280437" y="-2274987"/>
            <a:ext cx="7315200" cy="3697501"/>
          </a:xfrm>
          <a:custGeom>
            <a:avLst/>
            <a:gdLst/>
            <a:ahLst/>
            <a:cxnLst/>
            <a:rect l="l" t="t" r="r" b="b"/>
            <a:pathLst>
              <a:path w="7315200" h="3697501">
                <a:moveTo>
                  <a:pt x="0" y="0"/>
                </a:moveTo>
                <a:lnTo>
                  <a:pt x="7315200" y="0"/>
                </a:lnTo>
                <a:lnTo>
                  <a:pt x="7315200" y="3697501"/>
                </a:lnTo>
                <a:lnTo>
                  <a:pt x="0" y="369750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C9CC2D0B-B8F4-15EA-8919-C0154555F4B8}"/>
              </a:ext>
            </a:extLst>
          </p:cNvPr>
          <p:cNvSpPr txBox="1"/>
          <p:nvPr/>
        </p:nvSpPr>
        <p:spPr>
          <a:xfrm>
            <a:off x="425552" y="3732900"/>
            <a:ext cx="17436897" cy="1836978"/>
          </a:xfrm>
          <a:prstGeom prst="rect">
            <a:avLst/>
          </a:prstGeom>
        </p:spPr>
        <p:txBody>
          <a:bodyPr lIns="0" tIns="0" rIns="0" bIns="0" rtlCol="0" anchor="t">
            <a:spAutoFit/>
          </a:bodyPr>
          <a:lstStyle/>
          <a:p>
            <a:pPr marL="0" lvl="0" indent="0" algn="ctr">
              <a:lnSpc>
                <a:spcPts val="14147"/>
              </a:lnSpc>
              <a:spcBef>
                <a:spcPct val="0"/>
              </a:spcBef>
            </a:pPr>
            <a:r>
              <a:rPr lang="en-US" sz="15000" b="1" dirty="0">
                <a:solidFill>
                  <a:srgbClr val="000000"/>
                </a:solidFill>
                <a:latin typeface="Roboto Bold"/>
                <a:ea typeface="Roboto Bold"/>
                <a:cs typeface="Roboto Bold"/>
                <a:sym typeface="Roboto Bold"/>
              </a:rPr>
              <a:t>QUESTIONS</a:t>
            </a:r>
          </a:p>
        </p:txBody>
      </p:sp>
      <p:sp>
        <p:nvSpPr>
          <p:cNvPr id="5" name="Freeform 5">
            <a:extLst>
              <a:ext uri="{FF2B5EF4-FFF2-40B4-BE49-F238E27FC236}">
                <a16:creationId xmlns:a16="http://schemas.microsoft.com/office/drawing/2014/main" id="{F3F1C70E-6C64-A0D1-AC5A-102FC4675EDE}"/>
              </a:ext>
            </a:extLst>
          </p:cNvPr>
          <p:cNvSpPr/>
          <p:nvPr/>
        </p:nvSpPr>
        <p:spPr>
          <a:xfrm>
            <a:off x="12095670" y="8475707"/>
            <a:ext cx="7315200" cy="3697501"/>
          </a:xfrm>
          <a:custGeom>
            <a:avLst/>
            <a:gdLst/>
            <a:ahLst/>
            <a:cxnLst/>
            <a:rect l="l" t="t" r="r" b="b"/>
            <a:pathLst>
              <a:path w="7315200" h="3697501">
                <a:moveTo>
                  <a:pt x="0" y="0"/>
                </a:moveTo>
                <a:lnTo>
                  <a:pt x="7315200" y="0"/>
                </a:lnTo>
                <a:lnTo>
                  <a:pt x="7315200" y="3697501"/>
                </a:lnTo>
                <a:lnTo>
                  <a:pt x="0" y="369750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EABACB8A-EFF6-B461-F0D6-43B0CC01BB0B}"/>
              </a:ext>
            </a:extLst>
          </p:cNvPr>
          <p:cNvSpPr/>
          <p:nvPr/>
        </p:nvSpPr>
        <p:spPr>
          <a:xfrm>
            <a:off x="13765141" y="-2901695"/>
            <a:ext cx="5676771" cy="5803390"/>
          </a:xfrm>
          <a:custGeom>
            <a:avLst/>
            <a:gdLst/>
            <a:ahLst/>
            <a:cxnLst/>
            <a:rect l="l" t="t" r="r" b="b"/>
            <a:pathLst>
              <a:path w="5676771" h="5803390">
                <a:moveTo>
                  <a:pt x="0" y="0"/>
                </a:moveTo>
                <a:lnTo>
                  <a:pt x="5676771" y="0"/>
                </a:lnTo>
                <a:lnTo>
                  <a:pt x="5676771" y="5803390"/>
                </a:lnTo>
                <a:lnTo>
                  <a:pt x="0" y="580339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extLst>
      <p:ext uri="{BB962C8B-B14F-4D97-AF65-F5344CB8AC3E}">
        <p14:creationId xmlns:p14="http://schemas.microsoft.com/office/powerpoint/2010/main" val="34220198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B5F0D-C5F7-3668-9E94-0509C442696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C3C3D85-AE5D-B7FF-DFC4-49651FC777A1}"/>
              </a:ext>
            </a:extLst>
          </p:cNvPr>
          <p:cNvSpPr/>
          <p:nvPr/>
        </p:nvSpPr>
        <p:spPr>
          <a:xfrm>
            <a:off x="-3872721" y="-765261"/>
            <a:ext cx="11089869" cy="11089869"/>
          </a:xfrm>
          <a:custGeom>
            <a:avLst/>
            <a:gdLst/>
            <a:ahLst/>
            <a:cxnLst/>
            <a:rect l="l" t="t" r="r" b="b"/>
            <a:pathLst>
              <a:path w="11089869" h="11089869">
                <a:moveTo>
                  <a:pt x="0" y="0"/>
                </a:moveTo>
                <a:lnTo>
                  <a:pt x="11089869" y="0"/>
                </a:lnTo>
                <a:lnTo>
                  <a:pt x="11089869" y="11089868"/>
                </a:lnTo>
                <a:lnTo>
                  <a:pt x="0" y="110898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8748F158-7456-899E-7CEF-A54FB06695E2}"/>
              </a:ext>
            </a:extLst>
          </p:cNvPr>
          <p:cNvSpPr/>
          <p:nvPr/>
        </p:nvSpPr>
        <p:spPr>
          <a:xfrm>
            <a:off x="7198131" y="-765261"/>
            <a:ext cx="11089869" cy="11089869"/>
          </a:xfrm>
          <a:custGeom>
            <a:avLst/>
            <a:gdLst/>
            <a:ahLst/>
            <a:cxnLst/>
            <a:rect l="l" t="t" r="r" b="b"/>
            <a:pathLst>
              <a:path w="11089869" h="11089869">
                <a:moveTo>
                  <a:pt x="0" y="0"/>
                </a:moveTo>
                <a:lnTo>
                  <a:pt x="11089869" y="0"/>
                </a:lnTo>
                <a:lnTo>
                  <a:pt x="11089869" y="11089868"/>
                </a:lnTo>
                <a:lnTo>
                  <a:pt x="0" y="110898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grpSp>
        <p:nvGrpSpPr>
          <p:cNvPr id="4" name="Group 4">
            <a:extLst>
              <a:ext uri="{FF2B5EF4-FFF2-40B4-BE49-F238E27FC236}">
                <a16:creationId xmlns:a16="http://schemas.microsoft.com/office/drawing/2014/main" id="{F88539CE-9638-B223-AFDE-DF26786250EC}"/>
              </a:ext>
            </a:extLst>
          </p:cNvPr>
          <p:cNvGrpSpPr/>
          <p:nvPr/>
        </p:nvGrpSpPr>
        <p:grpSpPr>
          <a:xfrm>
            <a:off x="-1252239" y="4134548"/>
            <a:ext cx="21397903" cy="3220826"/>
            <a:chOff x="0" y="0"/>
            <a:chExt cx="5635662" cy="848283"/>
          </a:xfrm>
        </p:grpSpPr>
        <p:sp>
          <p:nvSpPr>
            <p:cNvPr id="5" name="Freeform 5">
              <a:extLst>
                <a:ext uri="{FF2B5EF4-FFF2-40B4-BE49-F238E27FC236}">
                  <a16:creationId xmlns:a16="http://schemas.microsoft.com/office/drawing/2014/main" id="{BDF6BCA4-36EE-5315-8F57-F035808CBAFD}"/>
                </a:ext>
              </a:extLst>
            </p:cNvPr>
            <p:cNvSpPr/>
            <p:nvPr/>
          </p:nvSpPr>
          <p:spPr>
            <a:xfrm>
              <a:off x="0" y="0"/>
              <a:ext cx="5635662" cy="848283"/>
            </a:xfrm>
            <a:custGeom>
              <a:avLst/>
              <a:gdLst/>
              <a:ahLst/>
              <a:cxnLst/>
              <a:rect l="l" t="t" r="r" b="b"/>
              <a:pathLst>
                <a:path w="5635662" h="848283">
                  <a:moveTo>
                    <a:pt x="0" y="0"/>
                  </a:moveTo>
                  <a:lnTo>
                    <a:pt x="5635662" y="0"/>
                  </a:lnTo>
                  <a:lnTo>
                    <a:pt x="5635662" y="848283"/>
                  </a:lnTo>
                  <a:lnTo>
                    <a:pt x="0" y="848283"/>
                  </a:lnTo>
                  <a:close/>
                </a:path>
              </a:pathLst>
            </a:custGeom>
            <a:solidFill>
              <a:srgbClr val="EB8525"/>
            </a:solidFill>
            <a:ln w="123825" cap="sq">
              <a:solidFill>
                <a:srgbClr val="FFFFFF"/>
              </a:solidFill>
              <a:prstDash val="solid"/>
              <a:miter/>
            </a:ln>
          </p:spPr>
          <p:txBody>
            <a:bodyPr/>
            <a:lstStyle/>
            <a:p>
              <a:endParaRPr lang="en-US"/>
            </a:p>
          </p:txBody>
        </p:sp>
        <p:sp>
          <p:nvSpPr>
            <p:cNvPr id="6" name="TextBox 6">
              <a:extLst>
                <a:ext uri="{FF2B5EF4-FFF2-40B4-BE49-F238E27FC236}">
                  <a16:creationId xmlns:a16="http://schemas.microsoft.com/office/drawing/2014/main" id="{15D37A6F-2CFC-308E-8BD7-08A63B2998F4}"/>
                </a:ext>
              </a:extLst>
            </p:cNvPr>
            <p:cNvSpPr txBox="1"/>
            <p:nvPr/>
          </p:nvSpPr>
          <p:spPr>
            <a:xfrm>
              <a:off x="0" y="-38100"/>
              <a:ext cx="5635662" cy="886383"/>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a:extLst>
              <a:ext uri="{FF2B5EF4-FFF2-40B4-BE49-F238E27FC236}">
                <a16:creationId xmlns:a16="http://schemas.microsoft.com/office/drawing/2014/main" id="{C3D328E5-DDF6-8318-2714-0EBF28D4F0A9}"/>
              </a:ext>
            </a:extLst>
          </p:cNvPr>
          <p:cNvSpPr/>
          <p:nvPr/>
        </p:nvSpPr>
        <p:spPr>
          <a:xfrm>
            <a:off x="9812577" y="8050833"/>
            <a:ext cx="5543232" cy="1840353"/>
          </a:xfrm>
          <a:custGeom>
            <a:avLst/>
            <a:gdLst/>
            <a:ahLst/>
            <a:cxnLst/>
            <a:rect l="l" t="t" r="r" b="b"/>
            <a:pathLst>
              <a:path w="5543232" h="1840353">
                <a:moveTo>
                  <a:pt x="0" y="0"/>
                </a:moveTo>
                <a:lnTo>
                  <a:pt x="5543232" y="0"/>
                </a:lnTo>
                <a:lnTo>
                  <a:pt x="5543232" y="1840353"/>
                </a:lnTo>
                <a:lnTo>
                  <a:pt x="0" y="1840353"/>
                </a:lnTo>
                <a:lnTo>
                  <a:pt x="0" y="0"/>
                </a:lnTo>
                <a:close/>
              </a:path>
            </a:pathLst>
          </a:custGeom>
          <a:blipFill>
            <a:blip r:embed="rId3"/>
            <a:stretch>
              <a:fillRect/>
            </a:stretch>
          </a:blipFill>
        </p:spPr>
        <p:txBody>
          <a:bodyPr/>
          <a:lstStyle/>
          <a:p>
            <a:endParaRPr lang="en-US"/>
          </a:p>
        </p:txBody>
      </p:sp>
      <p:grpSp>
        <p:nvGrpSpPr>
          <p:cNvPr id="8" name="Group 8">
            <a:extLst>
              <a:ext uri="{FF2B5EF4-FFF2-40B4-BE49-F238E27FC236}">
                <a16:creationId xmlns:a16="http://schemas.microsoft.com/office/drawing/2014/main" id="{A8309A28-8DD1-9190-4C23-9E3EEE0EDB4F}"/>
              </a:ext>
            </a:extLst>
          </p:cNvPr>
          <p:cNvGrpSpPr/>
          <p:nvPr/>
        </p:nvGrpSpPr>
        <p:grpSpPr>
          <a:xfrm>
            <a:off x="646552" y="4312386"/>
            <a:ext cx="18707108" cy="2865150"/>
            <a:chOff x="0" y="0"/>
            <a:chExt cx="24942811" cy="3820201"/>
          </a:xfrm>
        </p:grpSpPr>
        <p:sp>
          <p:nvSpPr>
            <p:cNvPr id="9" name="TextBox 9">
              <a:extLst>
                <a:ext uri="{FF2B5EF4-FFF2-40B4-BE49-F238E27FC236}">
                  <a16:creationId xmlns:a16="http://schemas.microsoft.com/office/drawing/2014/main" id="{E1037F4B-40E4-A3AC-2997-4CB0ECC71C33}"/>
                </a:ext>
              </a:extLst>
            </p:cNvPr>
            <p:cNvSpPr txBox="1"/>
            <p:nvPr/>
          </p:nvSpPr>
          <p:spPr>
            <a:xfrm>
              <a:off x="0" y="-371475"/>
              <a:ext cx="7344064" cy="4191676"/>
            </a:xfrm>
            <a:prstGeom prst="rect">
              <a:avLst/>
            </a:prstGeom>
          </p:spPr>
          <p:txBody>
            <a:bodyPr lIns="0" tIns="0" rIns="0" bIns="0" rtlCol="0" anchor="t">
              <a:spAutoFit/>
            </a:bodyPr>
            <a:lstStyle/>
            <a:p>
              <a:pPr algn="ctr">
                <a:lnSpc>
                  <a:spcPts val="26353"/>
                </a:lnSpc>
              </a:pPr>
              <a:r>
                <a:rPr lang="en-US" sz="18823" b="1">
                  <a:solidFill>
                    <a:srgbClr val="FFFFFF"/>
                  </a:solidFill>
                  <a:latin typeface="Roboto Bold"/>
                  <a:ea typeface="Roboto Bold"/>
                  <a:cs typeface="Roboto Bold"/>
                  <a:sym typeface="Roboto Bold"/>
                </a:rPr>
                <a:t>2026</a:t>
              </a:r>
            </a:p>
          </p:txBody>
        </p:sp>
        <p:sp>
          <p:nvSpPr>
            <p:cNvPr id="10" name="TextBox 10">
              <a:extLst>
                <a:ext uri="{FF2B5EF4-FFF2-40B4-BE49-F238E27FC236}">
                  <a16:creationId xmlns:a16="http://schemas.microsoft.com/office/drawing/2014/main" id="{2CC52048-7291-1F73-BF22-B78913C567D5}"/>
                </a:ext>
              </a:extLst>
            </p:cNvPr>
            <p:cNvSpPr txBox="1"/>
            <p:nvPr/>
          </p:nvSpPr>
          <p:spPr>
            <a:xfrm>
              <a:off x="7521828" y="628798"/>
              <a:ext cx="17420983" cy="2776198"/>
            </a:xfrm>
            <a:prstGeom prst="rect">
              <a:avLst/>
            </a:prstGeom>
          </p:spPr>
          <p:txBody>
            <a:bodyPr lIns="0" tIns="0" rIns="0" bIns="0" rtlCol="0" anchor="t">
              <a:spAutoFit/>
            </a:bodyPr>
            <a:lstStyle/>
            <a:p>
              <a:pPr algn="l">
                <a:lnSpc>
                  <a:spcPts val="8330"/>
                </a:lnSpc>
              </a:pPr>
              <a:r>
                <a:rPr lang="en-US" sz="9256" b="1">
                  <a:solidFill>
                    <a:srgbClr val="FFFFFF"/>
                  </a:solidFill>
                  <a:latin typeface="Roboto Bold"/>
                  <a:ea typeface="Roboto Bold"/>
                  <a:cs typeface="Roboto Bold"/>
                  <a:sym typeface="Roboto Bold"/>
                </a:rPr>
                <a:t>ANNUAL MEETING &amp;</a:t>
              </a:r>
            </a:p>
            <a:p>
              <a:pPr algn="l">
                <a:lnSpc>
                  <a:spcPts val="7013"/>
                </a:lnSpc>
              </a:pPr>
              <a:r>
                <a:rPr lang="en-US" sz="7792">
                  <a:solidFill>
                    <a:srgbClr val="FFFFFF"/>
                  </a:solidFill>
                  <a:latin typeface="Roboto"/>
                  <a:ea typeface="Roboto"/>
                  <a:cs typeface="Roboto"/>
                  <a:sym typeface="Roboto"/>
                </a:rPr>
                <a:t>TRAINING CONFERENCE</a:t>
              </a:r>
            </a:p>
          </p:txBody>
        </p:sp>
      </p:grpSp>
      <p:sp>
        <p:nvSpPr>
          <p:cNvPr id="11" name="Freeform 11">
            <a:extLst>
              <a:ext uri="{FF2B5EF4-FFF2-40B4-BE49-F238E27FC236}">
                <a16:creationId xmlns:a16="http://schemas.microsoft.com/office/drawing/2014/main" id="{92B8B0AC-CEB5-CAA3-BFD7-5F89FF734BB3}"/>
              </a:ext>
            </a:extLst>
          </p:cNvPr>
          <p:cNvSpPr/>
          <p:nvPr/>
        </p:nvSpPr>
        <p:spPr>
          <a:xfrm>
            <a:off x="1807044" y="8050833"/>
            <a:ext cx="7336956" cy="1840353"/>
          </a:xfrm>
          <a:custGeom>
            <a:avLst/>
            <a:gdLst/>
            <a:ahLst/>
            <a:cxnLst/>
            <a:rect l="l" t="t" r="r" b="b"/>
            <a:pathLst>
              <a:path w="7336956" h="1840353">
                <a:moveTo>
                  <a:pt x="0" y="0"/>
                </a:moveTo>
                <a:lnTo>
                  <a:pt x="7336956" y="0"/>
                </a:lnTo>
                <a:lnTo>
                  <a:pt x="7336956" y="1840353"/>
                </a:lnTo>
                <a:lnTo>
                  <a:pt x="0" y="1840353"/>
                </a:lnTo>
                <a:lnTo>
                  <a:pt x="0" y="0"/>
                </a:lnTo>
                <a:close/>
              </a:path>
            </a:pathLst>
          </a:custGeom>
          <a:blipFill>
            <a:blip r:embed="rId4"/>
            <a:stretch>
              <a:fillRect/>
            </a:stretch>
          </a:blipFill>
        </p:spPr>
        <p:txBody>
          <a:bodyPr/>
          <a:lstStyle/>
          <a:p>
            <a:endParaRPr lang="en-US"/>
          </a:p>
        </p:txBody>
      </p:sp>
      <p:sp>
        <p:nvSpPr>
          <p:cNvPr id="12" name="TextBox 12">
            <a:extLst>
              <a:ext uri="{FF2B5EF4-FFF2-40B4-BE49-F238E27FC236}">
                <a16:creationId xmlns:a16="http://schemas.microsoft.com/office/drawing/2014/main" id="{34CF4382-C19D-579C-FFC0-DA0F5C6B9A00}"/>
              </a:ext>
            </a:extLst>
          </p:cNvPr>
          <p:cNvSpPr txBox="1"/>
          <p:nvPr/>
        </p:nvSpPr>
        <p:spPr>
          <a:xfrm>
            <a:off x="-927054" y="-38100"/>
            <a:ext cx="20142108" cy="4105226"/>
          </a:xfrm>
          <a:prstGeom prst="rect">
            <a:avLst/>
          </a:prstGeom>
        </p:spPr>
        <p:txBody>
          <a:bodyPr lIns="0" tIns="0" rIns="0" bIns="0" rtlCol="0" anchor="t">
            <a:spAutoFit/>
          </a:bodyPr>
          <a:lstStyle/>
          <a:p>
            <a:pPr algn="ctr">
              <a:lnSpc>
                <a:spcPts val="33431"/>
              </a:lnSpc>
              <a:spcBef>
                <a:spcPct val="0"/>
              </a:spcBef>
            </a:pPr>
            <a:r>
              <a:rPr lang="en-US" sz="23879" dirty="0">
                <a:solidFill>
                  <a:srgbClr val="FFFFFF"/>
                </a:solidFill>
                <a:latin typeface="Majesty"/>
                <a:ea typeface="Majesty"/>
                <a:cs typeface="Majesty"/>
                <a:sym typeface="Majesty"/>
              </a:rPr>
              <a:t>Thank You</a:t>
            </a:r>
          </a:p>
        </p:txBody>
      </p:sp>
      <p:sp>
        <p:nvSpPr>
          <p:cNvPr id="13" name="AutoShape 13">
            <a:extLst>
              <a:ext uri="{FF2B5EF4-FFF2-40B4-BE49-F238E27FC236}">
                <a16:creationId xmlns:a16="http://schemas.microsoft.com/office/drawing/2014/main" id="{98C96463-7AF6-BEDC-8B29-65670C6DD272}"/>
              </a:ext>
            </a:extLst>
          </p:cNvPr>
          <p:cNvSpPr/>
          <p:nvPr/>
        </p:nvSpPr>
        <p:spPr>
          <a:xfrm flipV="1">
            <a:off x="9096375" y="7869618"/>
            <a:ext cx="0" cy="2202782"/>
          </a:xfrm>
          <a:prstGeom prst="line">
            <a:avLst/>
          </a:prstGeom>
          <a:ln w="95250" cap="flat">
            <a:solidFill>
              <a:srgbClr val="FFFFFF"/>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797253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Office Theme">
  <a:themeElements>
    <a:clrScheme name="Transit_Technologies">
      <a:dk1>
        <a:srgbClr val="231B1B"/>
      </a:dk1>
      <a:lt1>
        <a:srgbClr val="FEF9F9"/>
      </a:lt1>
      <a:dk2>
        <a:srgbClr val="3C3737"/>
      </a:dk2>
      <a:lt2>
        <a:srgbClr val="B5AAA3"/>
      </a:lt2>
      <a:accent1>
        <a:srgbClr val="FF901D"/>
      </a:accent1>
      <a:accent2>
        <a:srgbClr val="D67323"/>
      </a:accent2>
      <a:accent3>
        <a:srgbClr val="D2E17D"/>
      </a:accent3>
      <a:accent4>
        <a:srgbClr val="B7C95C"/>
      </a:accent4>
      <a:accent5>
        <a:srgbClr val="90B361"/>
      </a:accent5>
      <a:accent6>
        <a:srgbClr val="FFFFFF"/>
      </a:accent6>
      <a:hlink>
        <a:srgbClr val="FF901D"/>
      </a:hlink>
      <a:folHlink>
        <a:srgbClr val="B2601D"/>
      </a:folHlink>
    </a:clrScheme>
    <a:fontScheme name="Transit Technologies">
      <a:majorFont>
        <a:latin typeface="Manrope Bold"/>
        <a:ea typeface=""/>
        <a:cs typeface=""/>
      </a:majorFont>
      <a:minorFont>
        <a:latin typeface="Manrope 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wrap="square" rtlCol="0" anchor="ctr">
        <a:noAutofit/>
      </a:bodyP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ransit_Technologies_Template_Extended_013125" id="{FC236891-A5C5-3C4D-8134-F5C659F97F11}" vid="{6F2774D9-34AC-3A46-9D6D-36B78D885CA4}"/>
    </a:ext>
  </a:extLst>
</a:theme>
</file>

<file path=ppt/theme/theme5.xml><?xml version="1.0" encoding="utf-8"?>
<a:theme xmlns:a="http://schemas.openxmlformats.org/drawingml/2006/main" name="Via Theme">
  <a:themeElements>
    <a:clrScheme name="Via 1">
      <a:dk1>
        <a:srgbClr val="222222"/>
      </a:dk1>
      <a:lt1>
        <a:srgbClr val="FFFFFF"/>
      </a:lt1>
      <a:dk2>
        <a:srgbClr val="13264B"/>
      </a:dk2>
      <a:lt2>
        <a:srgbClr val="000000"/>
      </a:lt2>
      <a:accent1>
        <a:srgbClr val="00A8E2"/>
      </a:accent1>
      <a:accent2>
        <a:srgbClr val="ADEBFF"/>
      </a:accent2>
      <a:accent3>
        <a:srgbClr val="005BAA"/>
      </a:accent3>
      <a:accent4>
        <a:srgbClr val="00B09B"/>
      </a:accent4>
      <a:accent5>
        <a:srgbClr val="FFCE00"/>
      </a:accent5>
      <a:accent6>
        <a:srgbClr val="FF9F19"/>
      </a:accent6>
      <a:hlink>
        <a:srgbClr val="005BAA"/>
      </a:hlink>
      <a:folHlink>
        <a:srgbClr val="2C416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Via Theme">
  <a:themeElements>
    <a:clrScheme name="Via 1">
      <a:dk1>
        <a:srgbClr val="222222"/>
      </a:dk1>
      <a:lt1>
        <a:srgbClr val="FFFFFF"/>
      </a:lt1>
      <a:dk2>
        <a:srgbClr val="13264B"/>
      </a:dk2>
      <a:lt2>
        <a:srgbClr val="000000"/>
      </a:lt2>
      <a:accent1>
        <a:srgbClr val="00A8E2"/>
      </a:accent1>
      <a:accent2>
        <a:srgbClr val="ADEBFF"/>
      </a:accent2>
      <a:accent3>
        <a:srgbClr val="005BAA"/>
      </a:accent3>
      <a:accent4>
        <a:srgbClr val="00B09B"/>
      </a:accent4>
      <a:accent5>
        <a:srgbClr val="FFCE00"/>
      </a:accent5>
      <a:accent6>
        <a:srgbClr val="FF9F19"/>
      </a:accent6>
      <a:hlink>
        <a:srgbClr val="005BAA"/>
      </a:hlink>
      <a:folHlink>
        <a:srgbClr val="2C416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2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5_Via Theme">
  <a:themeElements>
    <a:clrScheme name="Via 1">
      <a:dk1>
        <a:srgbClr val="222222"/>
      </a:dk1>
      <a:lt1>
        <a:srgbClr val="FFFFFF"/>
      </a:lt1>
      <a:dk2>
        <a:srgbClr val="13264B"/>
      </a:dk2>
      <a:lt2>
        <a:srgbClr val="000000"/>
      </a:lt2>
      <a:accent1>
        <a:srgbClr val="00A8E2"/>
      </a:accent1>
      <a:accent2>
        <a:srgbClr val="ADEBFF"/>
      </a:accent2>
      <a:accent3>
        <a:srgbClr val="005BAA"/>
      </a:accent3>
      <a:accent4>
        <a:srgbClr val="00B09B"/>
      </a:accent4>
      <a:accent5>
        <a:srgbClr val="FFCE00"/>
      </a:accent5>
      <a:accent6>
        <a:srgbClr val="FF9F19"/>
      </a:accent6>
      <a:hlink>
        <a:srgbClr val="005BAA"/>
      </a:hlink>
      <a:folHlink>
        <a:srgbClr val="2C416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6_Via Theme">
  <a:themeElements>
    <a:clrScheme name="Via 1">
      <a:dk1>
        <a:srgbClr val="222222"/>
      </a:dk1>
      <a:lt1>
        <a:srgbClr val="FFFFFF"/>
      </a:lt1>
      <a:dk2>
        <a:srgbClr val="13264B"/>
      </a:dk2>
      <a:lt2>
        <a:srgbClr val="000000"/>
      </a:lt2>
      <a:accent1>
        <a:srgbClr val="00A8E2"/>
      </a:accent1>
      <a:accent2>
        <a:srgbClr val="ADEBFF"/>
      </a:accent2>
      <a:accent3>
        <a:srgbClr val="005BAA"/>
      </a:accent3>
      <a:accent4>
        <a:srgbClr val="00B09B"/>
      </a:accent4>
      <a:accent5>
        <a:srgbClr val="FFCE00"/>
      </a:accent5>
      <a:accent6>
        <a:srgbClr val="FF9F19"/>
      </a:accent6>
      <a:hlink>
        <a:srgbClr val="005BAA"/>
      </a:hlink>
      <a:folHlink>
        <a:srgbClr val="2C416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7_Via Theme">
  <a:themeElements>
    <a:clrScheme name="Via 1">
      <a:dk1>
        <a:srgbClr val="222222"/>
      </a:dk1>
      <a:lt1>
        <a:srgbClr val="FFFFFF"/>
      </a:lt1>
      <a:dk2>
        <a:srgbClr val="13264B"/>
      </a:dk2>
      <a:lt2>
        <a:srgbClr val="000000"/>
      </a:lt2>
      <a:accent1>
        <a:srgbClr val="00A8E2"/>
      </a:accent1>
      <a:accent2>
        <a:srgbClr val="ADEBFF"/>
      </a:accent2>
      <a:accent3>
        <a:srgbClr val="005BAA"/>
      </a:accent3>
      <a:accent4>
        <a:srgbClr val="00B09B"/>
      </a:accent4>
      <a:accent5>
        <a:srgbClr val="FFCE00"/>
      </a:accent5>
      <a:accent6>
        <a:srgbClr val="FF9F19"/>
      </a:accent6>
      <a:hlink>
        <a:srgbClr val="005BAA"/>
      </a:hlink>
      <a:folHlink>
        <a:srgbClr val="2C416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ppt833.tmp</Template>
  <TotalTime>1326</TotalTime>
  <Words>2176</Words>
  <Application>Microsoft Office PowerPoint</Application>
  <PresentationFormat>Custom</PresentationFormat>
  <Paragraphs>320</Paragraphs>
  <Slides>51</Slides>
  <Notes>38</Notes>
  <HiddenSlides>0</HiddenSlides>
  <MMClips>0</MMClips>
  <ScaleCrop>false</ScaleCrop>
  <HeadingPairs>
    <vt:vector size="6" baseType="variant">
      <vt:variant>
        <vt:lpstr>Fonts Used</vt:lpstr>
      </vt:variant>
      <vt:variant>
        <vt:i4>35</vt:i4>
      </vt:variant>
      <vt:variant>
        <vt:lpstr>Theme</vt:lpstr>
      </vt:variant>
      <vt:variant>
        <vt:i4>10</vt:i4>
      </vt:variant>
      <vt:variant>
        <vt:lpstr>Slide Titles</vt:lpstr>
      </vt:variant>
      <vt:variant>
        <vt:i4>51</vt:i4>
      </vt:variant>
    </vt:vector>
  </HeadingPairs>
  <TitlesOfParts>
    <vt:vector size="96" baseType="lpstr">
      <vt:lpstr>Roboto Bold</vt:lpstr>
      <vt:lpstr>Aptos</vt:lpstr>
      <vt:lpstr>Feeling Passionate</vt:lpstr>
      <vt:lpstr>Onest SemiBold</vt:lpstr>
      <vt:lpstr>Calibri</vt:lpstr>
      <vt:lpstr>Wingdings</vt:lpstr>
      <vt:lpstr>Manrope Bold</vt:lpstr>
      <vt:lpstr>Inter Light</vt:lpstr>
      <vt:lpstr>Majesty</vt:lpstr>
      <vt:lpstr>Inter</vt:lpstr>
      <vt:lpstr>Rethink Sans</vt:lpstr>
      <vt:lpstr>Courier New</vt:lpstr>
      <vt:lpstr>Manrope</vt:lpstr>
      <vt:lpstr>Manrope Medium</vt:lpstr>
      <vt:lpstr>Bricolage Grotesque SemiBold</vt:lpstr>
      <vt:lpstr>Inter Medium</vt:lpstr>
      <vt:lpstr>Proxima Nova Semibold</vt:lpstr>
      <vt:lpstr>Arial Black</vt:lpstr>
      <vt:lpstr>Helvetica Neue</vt:lpstr>
      <vt:lpstr>Open Sans SemiBold</vt:lpstr>
      <vt:lpstr>Inter SemiBold</vt:lpstr>
      <vt:lpstr>Onest Medium</vt:lpstr>
      <vt:lpstr>Bricolage Grotesque</vt:lpstr>
      <vt:lpstr>Onest</vt:lpstr>
      <vt:lpstr>Open Sans</vt:lpstr>
      <vt:lpstr>Manrope ExtraBold</vt:lpstr>
      <vt:lpstr>Manrope Regular</vt:lpstr>
      <vt:lpstr>Proxima Nova</vt:lpstr>
      <vt:lpstr>Arial</vt:lpstr>
      <vt:lpstr>Bricolage Grotesque ExtraBold</vt:lpstr>
      <vt:lpstr>Roboto Mono</vt:lpstr>
      <vt:lpstr>Roboto</vt:lpstr>
      <vt:lpstr>Inter ExtraBold</vt:lpstr>
      <vt:lpstr>Trebuchet MS</vt:lpstr>
      <vt:lpstr>Bricolage Grotesque Light</vt:lpstr>
      <vt:lpstr>Office Theme</vt:lpstr>
      <vt:lpstr>Simple Light</vt:lpstr>
      <vt:lpstr>1_Simple Light</vt:lpstr>
      <vt:lpstr>1_Office Theme</vt:lpstr>
      <vt:lpstr>Via Theme</vt:lpstr>
      <vt:lpstr>1_Via Theme</vt:lpstr>
      <vt:lpstr>2_Simple Light</vt:lpstr>
      <vt:lpstr>5_Via Theme</vt:lpstr>
      <vt:lpstr>6_Via Theme</vt:lpstr>
      <vt:lpstr>7_Via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 for Safer Transit </vt:lpstr>
      <vt:lpstr>Public Transit Is Under More Scrutiny Than Ever</vt:lpstr>
      <vt:lpstr>PowerPoint Presentation</vt:lpstr>
      <vt:lpstr>Coordinate Trip Communication for Predictable Service</vt:lpstr>
      <vt:lpstr>PowerPoint Presentation</vt:lpstr>
      <vt:lpstr>Rider Frustration, Staff Burnout, and Dropped Calls — Solved.</vt:lpstr>
      <vt:lpstr>IVA Delivers Value Across Operations and Rider Experience</vt:lpstr>
      <vt:lpstr>How Rides Mass Improved Rider Communication with IVA</vt:lpstr>
      <vt:lpstr>PowerPoint Presentation</vt:lpstr>
      <vt:lpstr>Ensure Passenger and  Driver Safety</vt:lpstr>
      <vt:lpstr>The Challenge Agencies Face Today</vt:lpstr>
      <vt:lpstr>Introducing Wheelchair Guardian</vt:lpstr>
      <vt:lpstr>PowerPoint Presentation</vt:lpstr>
      <vt:lpstr>PowerPoint Presentation</vt:lpstr>
      <vt:lpstr>PowerPoint Presentation</vt:lpstr>
      <vt:lpstr>Thank you. </vt:lpstr>
      <vt:lpstr>PowerPoint Presentation</vt:lpstr>
      <vt:lpstr>Via powers public mobility solutions all around the world </vt:lpstr>
      <vt:lpstr>Our end-to-end software powers complete transit networks. </vt:lpstr>
      <vt:lpstr>Our technology is built on our extensive experience providing software for and operating services. </vt:lpstr>
      <vt:lpstr>And it drives real results for our partners</vt:lpstr>
      <vt:lpstr>PowerPoint Presentation</vt:lpstr>
      <vt:lpstr>When you think of AI, it’s easy to think it’s…</vt:lpstr>
      <vt:lpstr>We think of AI as a tool that, when we put control of it in your hands, allows you to dream bigger, move faster, and do more.</vt:lpstr>
      <vt:lpstr>PowerPoint Presentation</vt:lpstr>
      <vt:lpstr>PowerPoint Presentation</vt:lpstr>
      <vt:lpstr>PowerPoint Presentation</vt:lpstr>
      <vt:lpstr>Let AI-powered insights recommend safer, better transit stops.</vt:lpstr>
      <vt:lpstr>PowerPoint Presentation</vt:lpstr>
      <vt:lpstr>   </vt:lpstr>
      <vt:lpstr>Thank You</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Friday Day Slideshow</dc:title>
  <dc:creator>Avery Wilson</dc:creator>
  <cp:lastModifiedBy>Avery Wilson</cp:lastModifiedBy>
  <cp:revision>2</cp:revision>
  <dcterms:created xsi:type="dcterms:W3CDTF">2006-08-16T00:00:00Z</dcterms:created>
  <dcterms:modified xsi:type="dcterms:W3CDTF">2026-06-19T14:28:16Z</dcterms:modified>
  <dc:identifier>DAHK9006It8</dc:identifier>
</cp:coreProperties>
</file>