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handoutMasterIdLst>
    <p:handoutMasterId r:id="rId4"/>
  </p:handoutMasterIdLst>
  <p:sldIdLst>
    <p:sldId id="256" r:id="rId2"/>
    <p:sldId id="258" r:id="rId3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2F87"/>
    <a:srgbClr val="C2C6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76" d="100"/>
          <a:sy n="76" d="100"/>
        </p:scale>
        <p:origin x="75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328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0030115-958D-4D9B-8FBB-DB4ABD739B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068339" cy="356357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51BFDC-76CB-4935-BE53-AB513190147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317964" y="0"/>
            <a:ext cx="4068339" cy="356357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C2FDBC11-09C0-4D39-BF79-62CDCFAE2319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4D142B-6C1B-439C-B71F-264F97D1B7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746119"/>
            <a:ext cx="4068339" cy="356356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4349E1-0B7E-4C02-8F09-79A64F20CC0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317964" y="6746119"/>
            <a:ext cx="4068339" cy="356356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17CC74C7-AAF4-46A3-81E5-2A5A848BB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2642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3233-6F8E-4024-9223-3C35265F80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0EC1E9-79EB-46D8-B607-3A2A25AE4A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BBC6A-7268-4E2D-B4A1-D2B6EAE2B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A6C5F-D237-4400-A9CD-FBCEC7FE96E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E6E7B7-291E-440F-A26C-50C200863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DDD315-7E33-4242-810E-531C6A62B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EEF6-DB35-4D51-A653-9053455D4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534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403DE-AF73-466C-8D9D-00B28E52F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E6BEB0-CC63-4EA3-A25A-4380525C5F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D52C15-48CA-47BC-92B7-FB2531E94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A6C5F-D237-4400-A9CD-FBCEC7FE96E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750A3-A7DB-4FD5-966A-E9EF5F37B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8D100-D784-49FA-9468-A300B2D1B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EEF6-DB35-4D51-A653-9053455D4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687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E18374-8F61-4387-83B5-43A8BFCA7D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852C4D-4CEB-43D7-B418-B06A59AB58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CA696-A0F8-45C7-AF95-C705F27CF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A6C5F-D237-4400-A9CD-FBCEC7FE96E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45237-9CDF-42F4-A660-C305A1E30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ECF1E-12E9-4E3E-ADAC-66E99EDDF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EEF6-DB35-4D51-A653-9053455D4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225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CE445-98C2-4F26-80C3-98C54B1B2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18AF3-A23F-4407-8441-5E2E01D4A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968D9-7DD0-4F35-9FAF-3F6B12365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A6C5F-D237-4400-A9CD-FBCEC7FE96E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C97BA-761E-479D-84C8-E142AC6E9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32D4A8-A8A9-4180-A088-7E4F4CF04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EEF6-DB35-4D51-A653-9053455D4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717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E3B1E-1A6A-423C-860C-C05F58253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3A0024-E4D9-40B7-94BD-9F45BE433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39877-6C5D-4557-BF3F-1826E8637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A6C5F-D237-4400-A9CD-FBCEC7FE96E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F1A12-7ABF-419F-B9F0-5C2AF2B96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FD60F-EA18-4694-BE05-54723F074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EEF6-DB35-4D51-A653-9053455D4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311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DABB0-1A5A-4E1C-ABA9-429234BF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14239-A656-47A6-827F-92300D76D1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099166-CE5D-4ABB-BC3F-B93B95E680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1E70DF-E58A-4D7A-BC92-1D24EEE08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A6C5F-D237-4400-A9CD-FBCEC7FE96E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E33E1D-4FBC-45CD-AB4F-7E517474D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6D4236-811F-4DDB-B8B5-1DC671F72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EEF6-DB35-4D51-A653-9053455D4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32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67C03-A8F9-49A6-A04F-06F8285C2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668ABC-EC15-4E99-A4E7-B3CA6069E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B9779A-93A7-4344-9CEC-D554F419E4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3E873D-109E-4AEE-AD57-28353CC8F5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912FEF-D329-44F1-A4DE-6AFA8CE466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A3DB16-59D7-40DD-BAA9-2E9D71D17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A6C5F-D237-4400-A9CD-FBCEC7FE96E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3655D7-8F43-4876-BF70-585BCE4C7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FFF854-3440-404D-9AAE-3B1208257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EEF6-DB35-4D51-A653-9053455D4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22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98AFC-5DA0-47ED-A61E-E5DD51DBD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5298F1-14CC-41E1-AFE6-4189F060E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A6C5F-D237-4400-A9CD-FBCEC7FE96E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8D2B6A-223A-4B2E-8290-264A8F2AF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8EF815-2DB3-4B19-8287-89AAF58F4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EEF6-DB35-4D51-A653-9053455D4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63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4EBBDE-8B8F-4BD8-8FDD-D6D0B7334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A6C5F-D237-4400-A9CD-FBCEC7FE96E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384BB1-6C2E-4597-BCA1-6C9AC99A2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50202E-840C-48E8-ADA1-CF8E773DD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EEF6-DB35-4D51-A653-9053455D4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19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131DC-0DA3-456D-959E-1A139FCA2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D0CCF0-B666-4A81-897E-1D7D172FA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60D1D8-09BE-46B3-B82C-3A24F8F5F7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1A6F3B-0B89-4B1E-9D40-5DFEAFD18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A6C5F-D237-4400-A9CD-FBCEC7FE96E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BED22C-6DDA-46C3-9B5F-B13AE13A2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24926-60F8-446B-91BF-CB8FBA371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EEF6-DB35-4D51-A653-9053455D4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3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58703-A7AC-4E64-8D4C-7A659589A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5492C5-2B95-4B6A-8CFA-350D7D2A00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685C48-376B-4003-A17A-FB62E747A1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3121EC-251C-415D-99F1-618248A9A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A6C5F-D237-4400-A9CD-FBCEC7FE96E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DFFE38-1898-4516-A4B7-83D9801FB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6D9833-34C3-4456-90ED-A471F8DA2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EEF6-DB35-4D51-A653-9053455D4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28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2FF1EE-CBB5-4A6D-B7A6-3D960AC53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F213F1-2C61-4119-A7B1-C3D5B4EAAC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5F2E3-450F-4347-B055-417E8D1C99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A6C5F-D237-4400-A9CD-FBCEC7FE96E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940AE-3B42-4ECD-8A64-D91400F75D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000D5-8CC3-4D14-9421-A618263344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6EEF6-DB35-4D51-A653-9053455D4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69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myname@albionhurricanes.org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akakww0122.tistory.com/22079" TargetMode="Externa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myname@albionhurricanes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FD31B500-641E-4426-B46C-8C182D83E0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2791593"/>
              </p:ext>
            </p:extLst>
          </p:nvPr>
        </p:nvGraphicFramePr>
        <p:xfrm>
          <a:off x="287079" y="330888"/>
          <a:ext cx="7677900" cy="6256104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3838950">
                  <a:extLst>
                    <a:ext uri="{9D8B030D-6E8A-4147-A177-3AD203B41FA5}">
                      <a16:colId xmlns:a16="http://schemas.microsoft.com/office/drawing/2014/main" val="516743164"/>
                    </a:ext>
                  </a:extLst>
                </a:gridCol>
                <a:gridCol w="3838950">
                  <a:extLst>
                    <a:ext uri="{9D8B030D-6E8A-4147-A177-3AD203B41FA5}">
                      <a16:colId xmlns:a16="http://schemas.microsoft.com/office/drawing/2014/main" val="2034270954"/>
                    </a:ext>
                  </a:extLst>
                </a:gridCol>
              </a:tblGrid>
              <a:tr h="1564026">
                <a:tc>
                  <a:txBody>
                    <a:bodyPr/>
                    <a:lstStyle/>
                    <a:p>
                      <a:r>
                        <a:rPr lang="en-US" sz="1000" dirty="0"/>
                        <a:t>                                   # Player’s Name</a:t>
                      </a:r>
                    </a:p>
                    <a:p>
                      <a:r>
                        <a:rPr lang="en-US" sz="1000" dirty="0"/>
                        <a:t>                                   Grad </a:t>
                      </a:r>
                      <a:r>
                        <a:rPr lang="en-US" sz="1000" b="0" dirty="0"/>
                        <a:t>2024</a:t>
                      </a:r>
                      <a:r>
                        <a:rPr lang="en-US" sz="1000" dirty="0"/>
                        <a:t>      GPA  </a:t>
                      </a:r>
                      <a:r>
                        <a:rPr lang="en-US" sz="1000" b="0" dirty="0"/>
                        <a:t>4.9</a:t>
                      </a:r>
                    </a:p>
                    <a:p>
                      <a:r>
                        <a:rPr lang="en-US" sz="1000" dirty="0"/>
                        <a:t>                                   </a:t>
                      </a:r>
                      <a:r>
                        <a:rPr lang="en-US" sz="1000" dirty="0" err="1"/>
                        <a:t>Ht</a:t>
                      </a:r>
                      <a:r>
                        <a:rPr lang="en-US" sz="1000" dirty="0"/>
                        <a:t>  </a:t>
                      </a:r>
                      <a:r>
                        <a:rPr lang="en-US" sz="1000" b="0" dirty="0"/>
                        <a:t>5’9”           </a:t>
                      </a:r>
                      <a:r>
                        <a:rPr lang="en-US" sz="1000" dirty="0"/>
                        <a:t>Position </a:t>
                      </a:r>
                      <a:r>
                        <a:rPr lang="en-US" sz="1000" b="0" dirty="0"/>
                        <a:t>Outside Back</a:t>
                      </a:r>
                    </a:p>
                    <a:p>
                      <a:r>
                        <a:rPr lang="en-US" sz="1000" dirty="0"/>
                        <a:t>                                   </a:t>
                      </a:r>
                      <a:r>
                        <a:rPr lang="en-US" sz="1000" dirty="0" err="1"/>
                        <a:t>Wt</a:t>
                      </a:r>
                      <a:r>
                        <a:rPr lang="en-US" sz="1000" dirty="0"/>
                        <a:t> </a:t>
                      </a:r>
                      <a:r>
                        <a:rPr lang="en-US" sz="1000" b="0" dirty="0"/>
                        <a:t>140  </a:t>
                      </a:r>
                      <a:r>
                        <a:rPr lang="en-US" sz="1000" dirty="0"/>
                        <a:t>          Video Yes</a:t>
                      </a:r>
                    </a:p>
                    <a:p>
                      <a:r>
                        <a:rPr lang="en-US" sz="1000" dirty="0"/>
                        <a:t>                                   </a:t>
                      </a:r>
                      <a:r>
                        <a:rPr lang="en-US" sz="1000" dirty="0">
                          <a:hlinkClick r:id="rId2"/>
                        </a:rPr>
                        <a:t>myname@youremail.com</a:t>
                      </a:r>
                      <a:endParaRPr lang="en-US" sz="1000" dirty="0"/>
                    </a:p>
                    <a:p>
                      <a:r>
                        <a:rPr lang="en-US" sz="1000" dirty="0"/>
                        <a:t>                                   Phone: </a:t>
                      </a:r>
                      <a:r>
                        <a:rPr lang="en-US" sz="1000" b="0" dirty="0"/>
                        <a:t>000-000-0000</a:t>
                      </a:r>
                      <a:endParaRPr lang="en-US" sz="1000" dirty="0"/>
                    </a:p>
                    <a:p>
                      <a:endParaRPr lang="en-U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            </a:t>
                      </a:r>
                      <a:r>
                        <a:rPr lang="en-US" sz="1000" dirty="0"/>
                        <a:t>#</a:t>
                      </a:r>
                      <a:r>
                        <a:rPr lang="en-US" dirty="0"/>
                        <a:t> </a:t>
                      </a:r>
                      <a:r>
                        <a:rPr lang="en-US" sz="1000" dirty="0"/>
                        <a:t>Player’s Name</a:t>
                      </a:r>
                    </a:p>
                    <a:p>
                      <a:r>
                        <a:rPr lang="en-US" sz="1000" dirty="0"/>
                        <a:t>                                   Grad </a:t>
                      </a:r>
                      <a:r>
                        <a:rPr lang="en-US" sz="1000" b="0" dirty="0"/>
                        <a:t>2024</a:t>
                      </a:r>
                      <a:r>
                        <a:rPr lang="en-US" sz="1000" dirty="0"/>
                        <a:t>      GPA  </a:t>
                      </a:r>
                      <a:r>
                        <a:rPr lang="en-US" sz="1000" b="0" dirty="0"/>
                        <a:t>4.9</a:t>
                      </a:r>
                    </a:p>
                    <a:p>
                      <a:r>
                        <a:rPr lang="en-US" sz="1000" dirty="0"/>
                        <a:t>                                   </a:t>
                      </a:r>
                      <a:r>
                        <a:rPr lang="en-US" sz="1000" dirty="0" err="1"/>
                        <a:t>Ht</a:t>
                      </a:r>
                      <a:r>
                        <a:rPr lang="en-US" sz="1000" dirty="0"/>
                        <a:t>  </a:t>
                      </a:r>
                      <a:r>
                        <a:rPr lang="en-US" sz="1000" b="0" dirty="0"/>
                        <a:t>5’9”           </a:t>
                      </a:r>
                      <a:r>
                        <a:rPr lang="en-US" sz="1000" dirty="0"/>
                        <a:t>Position </a:t>
                      </a:r>
                      <a:r>
                        <a:rPr lang="en-US" sz="1000" b="0" dirty="0"/>
                        <a:t>Outside Back</a:t>
                      </a:r>
                    </a:p>
                    <a:p>
                      <a:r>
                        <a:rPr lang="en-US" sz="1000" dirty="0"/>
                        <a:t>                                   </a:t>
                      </a:r>
                      <a:r>
                        <a:rPr lang="en-US" sz="1000" dirty="0" err="1"/>
                        <a:t>Wt</a:t>
                      </a:r>
                      <a:r>
                        <a:rPr lang="en-US" sz="1000" dirty="0"/>
                        <a:t> </a:t>
                      </a:r>
                      <a:r>
                        <a:rPr lang="en-US" sz="1000" b="0" dirty="0"/>
                        <a:t>140  </a:t>
                      </a:r>
                      <a:r>
                        <a:rPr lang="en-US" sz="1000" dirty="0"/>
                        <a:t>          Video Yes</a:t>
                      </a:r>
                    </a:p>
                    <a:p>
                      <a:r>
                        <a:rPr lang="en-US" sz="1000" dirty="0"/>
                        <a:t>                                   </a:t>
                      </a:r>
                      <a:r>
                        <a:rPr lang="en-US" sz="1000" dirty="0">
                          <a:hlinkClick r:id="rId2"/>
                        </a:rPr>
                        <a:t>myname@youremail.com</a:t>
                      </a:r>
                      <a:endParaRPr lang="en-US" sz="1000" dirty="0"/>
                    </a:p>
                    <a:p>
                      <a:r>
                        <a:rPr lang="en-US" sz="1000" dirty="0"/>
                        <a:t>                                   Phone: </a:t>
                      </a:r>
                      <a:r>
                        <a:rPr lang="en-US" sz="1000" b="0" dirty="0"/>
                        <a:t>000-000-0000</a:t>
                      </a:r>
                    </a:p>
                    <a:p>
                      <a:endParaRPr lang="en-US" sz="1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2871974"/>
                  </a:ext>
                </a:extLst>
              </a:tr>
              <a:tr h="15640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                    </a:t>
                      </a:r>
                      <a:r>
                        <a:rPr lang="en-US" sz="1000" dirty="0"/>
                        <a:t>#</a:t>
                      </a:r>
                      <a:r>
                        <a:rPr lang="en-US" dirty="0"/>
                        <a:t>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Player’s Name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Grad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GPA 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4.9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</a:t>
                      </a:r>
                      <a:r>
                        <a:rPr kumimoji="0" lang="en-US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Ht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5’9”          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Position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Outside Back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</a:t>
                      </a:r>
                      <a:r>
                        <a:rPr kumimoji="0" lang="en-US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Wt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140 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Video Yes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myname@youremail.com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Phone: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000-000-0000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# Player’s Name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Grad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GPA 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4.9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</a:t>
                      </a:r>
                      <a:r>
                        <a:rPr kumimoji="0" lang="en-US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Ht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5’9”          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Position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Outside Back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</a:t>
                      </a:r>
                      <a:r>
                        <a:rPr kumimoji="0" lang="en-US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Wt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140 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Video Yes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myname@youremail.com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Phone: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000-000-0000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1052184"/>
                  </a:ext>
                </a:extLst>
              </a:tr>
              <a:tr h="15640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# Player's Name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Grad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GPA 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4.9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</a:t>
                      </a:r>
                      <a:r>
                        <a:rPr kumimoji="0" lang="en-US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Ht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5’9”          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Position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Outside Back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</a:t>
                      </a:r>
                      <a:r>
                        <a:rPr kumimoji="0" lang="en-US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Wt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140 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Video Yes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myname@youremail.com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Phone: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000-000-0000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# Player’s Name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Grad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GPA 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4.9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</a:t>
                      </a:r>
                      <a:r>
                        <a:rPr kumimoji="0" lang="en-US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Ht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5’9”          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Position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Outside Back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</a:t>
                      </a:r>
                      <a:r>
                        <a:rPr kumimoji="0" lang="en-US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Wt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140 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Video Yes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myname@youremail.com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Phone: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000-000-0000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000836"/>
                  </a:ext>
                </a:extLst>
              </a:tr>
              <a:tr h="15640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# Player's Name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Grad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GPA 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4.9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</a:t>
                      </a:r>
                      <a:r>
                        <a:rPr kumimoji="0" lang="en-US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Ht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5’9”          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Position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Outside Back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</a:t>
                      </a:r>
                      <a:r>
                        <a:rPr kumimoji="0" lang="en-US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Wt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140 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Video Yes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myname@youremail.com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Phone: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000-000-0000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dirty="0"/>
                        <a:t>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# Player’s Name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Grad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GPA 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4.9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</a:t>
                      </a:r>
                      <a:r>
                        <a:rPr kumimoji="0" lang="en-US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Ht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5’9”          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Position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Outside Back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</a:t>
                      </a:r>
                      <a:r>
                        <a:rPr kumimoji="0" lang="en-US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Wt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140 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Video Yes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myname@youremail.com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Phone: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000-000-0000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3645596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3442069C-0D47-4CC3-97FA-9CEFCBCF44D0}"/>
              </a:ext>
            </a:extLst>
          </p:cNvPr>
          <p:cNvGrpSpPr/>
          <p:nvPr/>
        </p:nvGrpSpPr>
        <p:grpSpPr>
          <a:xfrm>
            <a:off x="8619298" y="330888"/>
            <a:ext cx="3394365" cy="6256100"/>
            <a:chOff x="8619298" y="394896"/>
            <a:chExt cx="3394365" cy="6256100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0E8AC376-0E46-4B15-9FC9-064EA4413C9F}"/>
                </a:ext>
              </a:extLst>
            </p:cNvPr>
            <p:cNvSpPr txBox="1"/>
            <p:nvPr/>
          </p:nvSpPr>
          <p:spPr>
            <a:xfrm>
              <a:off x="8619299" y="394896"/>
              <a:ext cx="3394363" cy="6256100"/>
            </a:xfrm>
            <a:prstGeom prst="rect">
              <a:avLst/>
            </a:prstGeom>
            <a:solidFill>
              <a:srgbClr val="C2C6CA"/>
            </a:solidFill>
            <a:ln w="25400" cmpd="sng">
              <a:solidFill>
                <a:srgbClr val="092F87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7431375-BF90-4D4C-8BDF-B475103DA9B4}"/>
                </a:ext>
              </a:extLst>
            </p:cNvPr>
            <p:cNvSpPr txBox="1"/>
            <p:nvPr/>
          </p:nvSpPr>
          <p:spPr>
            <a:xfrm>
              <a:off x="8944880" y="2605011"/>
              <a:ext cx="2743200" cy="400110"/>
            </a:xfrm>
            <a:prstGeom prst="rect">
              <a:avLst/>
            </a:prstGeom>
            <a:solidFill>
              <a:srgbClr val="C2C6CA"/>
            </a:solidFill>
            <a:ln w="4762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92F87"/>
                  </a:solidFill>
                  <a:latin typeface="Arial Black" panose="020B0A04020102020204" pitchFamily="34" charset="0"/>
                </a:rPr>
                <a:t>AHFC B ECNL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0F4771D-597E-48ED-BDAF-08BE1C6A4AE7}"/>
                </a:ext>
              </a:extLst>
            </p:cNvPr>
            <p:cNvSpPr txBox="1"/>
            <p:nvPr/>
          </p:nvSpPr>
          <p:spPr>
            <a:xfrm>
              <a:off x="8619298" y="3936085"/>
              <a:ext cx="3394362" cy="861774"/>
            </a:xfrm>
            <a:prstGeom prst="rect">
              <a:avLst/>
            </a:prstGeom>
            <a:noFill/>
            <a:ln w="28575"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92F87"/>
                  </a:solidFill>
                </a:rPr>
                <a:t>Name| Coach</a:t>
              </a:r>
            </a:p>
            <a:p>
              <a:pPr algn="ctr"/>
              <a:r>
                <a:rPr lang="en-US" sz="1600" b="1" dirty="0">
                  <a:solidFill>
                    <a:srgbClr val="092F87"/>
                  </a:solidFill>
                </a:rPr>
                <a:t>email@albionhurricanes.org</a:t>
              </a:r>
            </a:p>
            <a:p>
              <a:pPr algn="ctr"/>
              <a:r>
                <a:rPr lang="en-US" sz="1600" b="1" dirty="0">
                  <a:solidFill>
                    <a:srgbClr val="092F87"/>
                  </a:solidFill>
                </a:rPr>
                <a:t>Phone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64495F9-B5BD-4E0F-A57E-634952D21075}"/>
                </a:ext>
              </a:extLst>
            </p:cNvPr>
            <p:cNvSpPr txBox="1"/>
            <p:nvPr/>
          </p:nvSpPr>
          <p:spPr>
            <a:xfrm>
              <a:off x="8619299" y="5061116"/>
              <a:ext cx="339436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092F87"/>
                  </a:solidFill>
                </a:rPr>
                <a:t>Program Director | Director</a:t>
              </a:r>
            </a:p>
            <a:p>
              <a:pPr algn="ctr"/>
              <a:r>
                <a:rPr lang="en-US" sz="1600" b="1" dirty="0">
                  <a:solidFill>
                    <a:srgbClr val="092F87"/>
                  </a:solidFill>
                </a:rPr>
                <a:t>email@albionhurricanes.org</a:t>
              </a:r>
            </a:p>
            <a:p>
              <a:pPr algn="ctr"/>
              <a:r>
                <a:rPr lang="en-US" sz="1600" b="1" dirty="0">
                  <a:solidFill>
                    <a:srgbClr val="092F87"/>
                  </a:solidFill>
                </a:rPr>
                <a:t>Phone</a:t>
              </a:r>
            </a:p>
            <a:p>
              <a:pPr algn="ctr"/>
              <a:endParaRPr lang="en-US" sz="1600" b="1" dirty="0">
                <a:solidFill>
                  <a:srgbClr val="092F87"/>
                </a:solidFill>
              </a:endParaRPr>
            </a:p>
            <a:p>
              <a:pPr algn="ctr"/>
              <a:endParaRPr lang="en-US" sz="1600" b="1" dirty="0">
                <a:solidFill>
                  <a:srgbClr val="092F87"/>
                </a:solidFill>
              </a:endParaRPr>
            </a:p>
            <a:p>
              <a:pPr algn="ctr"/>
              <a:r>
                <a:rPr lang="en-US" sz="1600" b="1" dirty="0">
                  <a:solidFill>
                    <a:srgbClr val="092F87"/>
                  </a:solidFill>
                </a:rPr>
                <a:t>albionhurriances.org</a:t>
              </a:r>
            </a:p>
          </p:txBody>
        </p:sp>
        <p:pic>
          <p:nvPicPr>
            <p:cNvPr id="19" name="Picture 18" descr="A close up of a sign&#10;&#10;Description automatically generated">
              <a:extLst>
                <a:ext uri="{FF2B5EF4-FFF2-40B4-BE49-F238E27FC236}">
                  <a16:creationId xmlns:a16="http://schemas.microsoft.com/office/drawing/2014/main" id="{F70CCC29-780D-4EA7-A8C7-364451CC676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73184" y="719665"/>
              <a:ext cx="1560577" cy="1560577"/>
            </a:xfrm>
            <a:prstGeom prst="rect">
              <a:avLst/>
            </a:prstGeom>
          </p:spPr>
        </p:pic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02ADF82-CBFA-4015-83D8-B6B18BF9DA57}"/>
              </a:ext>
            </a:extLst>
          </p:cNvPr>
          <p:cNvCxnSpPr/>
          <p:nvPr/>
        </p:nvCxnSpPr>
        <p:spPr>
          <a:xfrm>
            <a:off x="9153144" y="3419856"/>
            <a:ext cx="2456099" cy="0"/>
          </a:xfrm>
          <a:prstGeom prst="line">
            <a:avLst/>
          </a:prstGeom>
          <a:ln w="349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person, person, posing&#10;&#10;Description automatically generated">
            <a:extLst>
              <a:ext uri="{FF2B5EF4-FFF2-40B4-BE49-F238E27FC236}">
                <a16:creationId xmlns:a16="http://schemas.microsoft.com/office/drawing/2014/main" id="{DCD64D1C-030F-4F64-9325-E631CBAE4B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flipH="1">
            <a:off x="4365600" y="574171"/>
            <a:ext cx="573769" cy="861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6527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C7618258-D6F6-4770-B4E8-04F9CCA5CB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924404"/>
              </p:ext>
            </p:extLst>
          </p:nvPr>
        </p:nvGraphicFramePr>
        <p:xfrm>
          <a:off x="159488" y="95692"/>
          <a:ext cx="11908466" cy="6645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6392">
                  <a:extLst>
                    <a:ext uri="{9D8B030D-6E8A-4147-A177-3AD203B41FA5}">
                      <a16:colId xmlns:a16="http://schemas.microsoft.com/office/drawing/2014/main" val="2645928880"/>
                    </a:ext>
                  </a:extLst>
                </a:gridCol>
                <a:gridCol w="3992597">
                  <a:extLst>
                    <a:ext uri="{9D8B030D-6E8A-4147-A177-3AD203B41FA5}">
                      <a16:colId xmlns:a16="http://schemas.microsoft.com/office/drawing/2014/main" val="2467292154"/>
                    </a:ext>
                  </a:extLst>
                </a:gridCol>
                <a:gridCol w="3949477">
                  <a:extLst>
                    <a:ext uri="{9D8B030D-6E8A-4147-A177-3AD203B41FA5}">
                      <a16:colId xmlns:a16="http://schemas.microsoft.com/office/drawing/2014/main" val="3609510775"/>
                    </a:ext>
                  </a:extLst>
                </a:gridCol>
              </a:tblGrid>
              <a:tr h="16505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# Player's Name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Grad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2024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GPA 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4.9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Ht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5’9”         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Position#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Outside  Back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Wt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140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Video Yes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myname@youremail.com</a:t>
                      </a:r>
                      <a:endParaRPr kumimoji="0" lang="en-US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Phone: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000-000-0000</a:t>
                      </a:r>
                      <a:endParaRPr kumimoji="0" lang="en-US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algn="l" defTabSz="457200" rtl="0" eaLnBrk="1" latinLnBrk="0" hangingPunct="1"/>
                      <a:endParaRPr lang="en-U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# Player's Name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Grad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2024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GPA 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4.9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Ht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5’9”         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Position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Outside Back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Wt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140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Video Yes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myname@youremail.com</a:t>
                      </a:r>
                      <a:endParaRPr kumimoji="0" lang="en-US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Phone: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000-000-0000</a:t>
                      </a:r>
                      <a:endParaRPr kumimoji="0" lang="en-US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algn="l" defTabSz="457200" rtl="0" eaLnBrk="1" latinLnBrk="0" hangingPunct="1"/>
                      <a:endParaRPr lang="en-U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# Player's Name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Grad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2024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GPA 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4.9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Ht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5’9”         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Position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Outside Back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Wt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140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Video Yes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myname@youremail.com</a:t>
                      </a:r>
                      <a:endParaRPr kumimoji="0" lang="en-US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Phone: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000-000-0000</a:t>
                      </a:r>
                      <a:endParaRPr kumimoji="0" lang="en-US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algn="l" defTabSz="457200" rtl="0" eaLnBrk="1" latinLnBrk="0" hangingPunct="1"/>
                      <a:endParaRPr lang="en-U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993966"/>
                  </a:ext>
                </a:extLst>
              </a:tr>
              <a:tr h="16938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# Player's Name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Grad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2024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GPA 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4.9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Ht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5’9”         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Position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Outside Back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Wt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140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Video Yes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myname@youremail.com</a:t>
                      </a:r>
                      <a:endParaRPr kumimoji="0" lang="en-US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Phone: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000-000-0000</a:t>
                      </a:r>
                      <a:endParaRPr kumimoji="0" lang="en-US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algn="l" defTabSz="457200" rtl="0" eaLnBrk="1" latinLnBrk="0" hangingPunct="1"/>
                      <a:endParaRPr lang="en-U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# Player's Name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Grad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2024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GPA 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4.9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Ht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5’9”         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Position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Outside Back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Wt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140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Video Yes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myname@youremail.com</a:t>
                      </a:r>
                      <a:endParaRPr kumimoji="0" lang="en-US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Phone: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000-000-0000</a:t>
                      </a:r>
                      <a:endParaRPr kumimoji="0" lang="en-US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algn="l" defTabSz="457200" rtl="0" eaLnBrk="1" latinLnBrk="0" hangingPunct="1"/>
                      <a:endParaRPr lang="en-U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# Player's Name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Grad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2024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GPA 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4.9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Ht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5’9”         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Position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Outside Back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Wt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140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Video Yes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myname@youremail.com</a:t>
                      </a:r>
                      <a:endParaRPr kumimoji="0" lang="en-US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Phone: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000-000-0000</a:t>
                      </a:r>
                      <a:endParaRPr kumimoji="0" lang="en-US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algn="l" defTabSz="457200" rtl="0" eaLnBrk="1" latinLnBrk="0" hangingPunct="1"/>
                      <a:endParaRPr lang="en-U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3665242"/>
                  </a:ext>
                </a:extLst>
              </a:tr>
              <a:tr h="1650515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# Player's Name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Grad 2024      GPA  4.9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</a:t>
                      </a:r>
                      <a:r>
                        <a:rPr lang="en-US" sz="10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Ht</a:t>
                      </a:r>
                      <a:r>
                        <a:rPr lang="en-US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5’9”           Position Outside Back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</a:t>
                      </a:r>
                      <a:r>
                        <a:rPr lang="en-US" sz="10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Wt</a:t>
                      </a:r>
                      <a:r>
                        <a:rPr lang="en-US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140            Video Yes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myname@youremail.com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Phone: 000-000-0000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# Player's Name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Grad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2024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GPA 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4.9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Ht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5’9”         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Position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Outside Back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Wt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140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Video Yes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myname@youremail.com</a:t>
                      </a:r>
                      <a:endParaRPr kumimoji="0" lang="en-US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Phone: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000-000-0000</a:t>
                      </a:r>
                      <a:endParaRPr kumimoji="0" lang="en-US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algn="l" defTabSz="457200" rtl="0" eaLnBrk="1" latinLnBrk="0" hangingPunct="1"/>
                      <a:endParaRPr lang="en-U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# Player's Name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Grad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2024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GPA 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4.9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Ht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5’9”         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Position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Outside Back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Wt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140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Video Yes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myname@youremail.com</a:t>
                      </a:r>
                      <a:endParaRPr kumimoji="0" lang="en-US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Phone: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000-000-0000</a:t>
                      </a:r>
                      <a:endParaRPr kumimoji="0" lang="en-US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algn="l" defTabSz="457200" rtl="0" eaLnBrk="1" latinLnBrk="0" hangingPunct="1"/>
                      <a:endParaRPr lang="en-U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3914719"/>
                  </a:ext>
                </a:extLst>
              </a:tr>
              <a:tr h="16505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# Player's Name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Grad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2024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GPA 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4.9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Ht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5’9”         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Position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Outside Back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Wt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140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Video Yes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myname@youremail.com</a:t>
                      </a:r>
                      <a:endParaRPr kumimoji="0" lang="en-US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Phone: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000-000-0000</a:t>
                      </a:r>
                      <a:endParaRPr lang="en-U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# Player's Name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Grad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2024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GPA 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4.9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Ht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5’9”         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Position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Outside Back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Wt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140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Video Yes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</a:t>
                      </a: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myname@youremail.com</a:t>
                      </a:r>
                      <a:endParaRPr kumimoji="0" lang="en-US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                                 Phone: </a:t>
                      </a:r>
                      <a:r>
                        <a:rPr kumimoji="0" lang="en-US" sz="1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000-000-0000</a:t>
                      </a:r>
                      <a:endParaRPr kumimoji="0" lang="en-US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algn="l" defTabSz="457200" rtl="0" eaLnBrk="1" latinLnBrk="0" hangingPunct="1"/>
                      <a:endParaRPr lang="en-U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 ADDITIONAL NOTES                     </a:t>
                      </a:r>
                      <a:r>
                        <a:rPr lang="en-US" sz="1000" b="1" kern="1200" dirty="0">
                          <a:solidFill>
                            <a:schemeClr val="tx1"/>
                          </a:solidFill>
                        </a:rPr>
                        <a:t>                </a:t>
                      </a:r>
                      <a:endParaRPr lang="en-U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0815663"/>
                  </a:ext>
                </a:extLst>
              </a:tr>
            </a:tbl>
          </a:graphicData>
        </a:graphic>
      </p:graphicFrame>
      <p:pic>
        <p:nvPicPr>
          <p:cNvPr id="45" name="Picture 44" descr="A close up of a sign&#10;&#10;Description automatically generated">
            <a:extLst>
              <a:ext uri="{FF2B5EF4-FFF2-40B4-BE49-F238E27FC236}">
                <a16:creationId xmlns:a16="http://schemas.microsoft.com/office/drawing/2014/main" id="{C8C5D775-FE14-4335-AC98-A057E88128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3679" y="5372099"/>
            <a:ext cx="1066801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115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4602</TotalTime>
  <Words>619</Words>
  <Application>Microsoft Office PowerPoint</Application>
  <PresentationFormat>Widescreen</PresentationFormat>
  <Paragraphs>126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Horton</dc:creator>
  <cp:lastModifiedBy>Mark Horton</cp:lastModifiedBy>
  <cp:revision>33</cp:revision>
  <cp:lastPrinted>2020-09-12T15:32:50Z</cp:lastPrinted>
  <dcterms:created xsi:type="dcterms:W3CDTF">2020-09-07T15:49:43Z</dcterms:created>
  <dcterms:modified xsi:type="dcterms:W3CDTF">2021-09-06T20:14:02Z</dcterms:modified>
</cp:coreProperties>
</file>