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3.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2" r:id="rId4"/>
  </p:sldMasterIdLst>
  <p:sldIdLst>
    <p:sldId id="260" r:id="rId5"/>
    <p:sldId id="263" r:id="rId6"/>
    <p:sldId id="264" r:id="rId7"/>
    <p:sldId id="265" r:id="rId8"/>
    <p:sldId id="258" r:id="rId9"/>
    <p:sldId id="267" r:id="rId10"/>
    <p:sldId id="259" r:id="rId11"/>
    <p:sldId id="262" r:id="rId12"/>
    <p:sldId id="270" r:id="rId13"/>
    <p:sldId id="268" r:id="rId14"/>
    <p:sldId id="269" r:id="rId15"/>
    <p:sldId id="257" r:id="rId16"/>
    <p:sldId id="266" r:id="rId17"/>
  </p:sldIdLst>
  <p:sldSz cx="12192000" cy="6858000"/>
  <p:notesSz cx="9388475" cy="7102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82AB"/>
    <a:srgbClr val="E86B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EE09D7-C645-4C0F-9243-1A3FCDB34E95}" v="28" dt="2025-05-22T14:29:31.7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5" autoAdjust="0"/>
    <p:restoredTop sz="94660"/>
  </p:normalViewPr>
  <p:slideViewPr>
    <p:cSldViewPr snapToGrid="0">
      <p:cViewPr varScale="1">
        <p:scale>
          <a:sx n="113" d="100"/>
          <a:sy n="113" d="100"/>
        </p:scale>
        <p:origin x="34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resa Pruett" userId="22ced919-b476-4f6a-907d-18b9d6d7b956" providerId="ADAL" clId="{83EE09D7-C645-4C0F-9243-1A3FCDB34E95}"/>
    <pc:docChg chg="undo custSel addSld delSld modSld sldOrd">
      <pc:chgData name="Teresa Pruett" userId="22ced919-b476-4f6a-907d-18b9d6d7b956" providerId="ADAL" clId="{83EE09D7-C645-4C0F-9243-1A3FCDB34E95}" dt="2025-05-22T14:58:40.826" v="206" actId="688"/>
      <pc:docMkLst>
        <pc:docMk/>
      </pc:docMkLst>
      <pc:sldChg chg="del">
        <pc:chgData name="Teresa Pruett" userId="22ced919-b476-4f6a-907d-18b9d6d7b956" providerId="ADAL" clId="{83EE09D7-C645-4C0F-9243-1A3FCDB34E95}" dt="2025-05-21T21:06:43.492" v="49" actId="2696"/>
        <pc:sldMkLst>
          <pc:docMk/>
          <pc:sldMk cId="2777608878" sldId="256"/>
        </pc:sldMkLst>
      </pc:sldChg>
      <pc:sldChg chg="modSp mod">
        <pc:chgData name="Teresa Pruett" userId="22ced919-b476-4f6a-907d-18b9d6d7b956" providerId="ADAL" clId="{83EE09D7-C645-4C0F-9243-1A3FCDB34E95}" dt="2025-05-21T21:04:55.259" v="47" actId="20577"/>
        <pc:sldMkLst>
          <pc:docMk/>
          <pc:sldMk cId="3717728265" sldId="257"/>
        </pc:sldMkLst>
        <pc:graphicFrameChg chg="modGraphic">
          <ac:chgData name="Teresa Pruett" userId="22ced919-b476-4f6a-907d-18b9d6d7b956" providerId="ADAL" clId="{83EE09D7-C645-4C0F-9243-1A3FCDB34E95}" dt="2025-05-21T21:04:55.259" v="47" actId="20577"/>
          <ac:graphicFrameMkLst>
            <pc:docMk/>
            <pc:sldMk cId="3717728265" sldId="257"/>
            <ac:graphicFrameMk id="13" creationId="{F596E33A-ED87-479A-ACC5-D85AE519935E}"/>
          </ac:graphicFrameMkLst>
        </pc:graphicFrameChg>
      </pc:sldChg>
      <pc:sldChg chg="modSp">
        <pc:chgData name="Teresa Pruett" userId="22ced919-b476-4f6a-907d-18b9d6d7b956" providerId="ADAL" clId="{83EE09D7-C645-4C0F-9243-1A3FCDB34E95}" dt="2025-05-21T21:26:34.841" v="122" actId="20577"/>
        <pc:sldMkLst>
          <pc:docMk/>
          <pc:sldMk cId="566341824" sldId="258"/>
        </pc:sldMkLst>
        <pc:graphicFrameChg chg="mod">
          <ac:chgData name="Teresa Pruett" userId="22ced919-b476-4f6a-907d-18b9d6d7b956" providerId="ADAL" clId="{83EE09D7-C645-4C0F-9243-1A3FCDB34E95}" dt="2025-05-21T21:26:34.841" v="122" actId="20577"/>
          <ac:graphicFrameMkLst>
            <pc:docMk/>
            <pc:sldMk cId="566341824" sldId="258"/>
            <ac:graphicFrameMk id="18" creationId="{901E45B2-1791-4CEA-A2AB-DBC93B9E6D73}"/>
          </ac:graphicFrameMkLst>
        </pc:graphicFrameChg>
      </pc:sldChg>
      <pc:sldChg chg="modSp">
        <pc:chgData name="Teresa Pruett" userId="22ced919-b476-4f6a-907d-18b9d6d7b956" providerId="ADAL" clId="{83EE09D7-C645-4C0F-9243-1A3FCDB34E95}" dt="2025-05-22T14:19:22.447" v="126" actId="20577"/>
        <pc:sldMkLst>
          <pc:docMk/>
          <pc:sldMk cId="1928416937" sldId="259"/>
        </pc:sldMkLst>
        <pc:graphicFrameChg chg="mod">
          <ac:chgData name="Teresa Pruett" userId="22ced919-b476-4f6a-907d-18b9d6d7b956" providerId="ADAL" clId="{83EE09D7-C645-4C0F-9243-1A3FCDB34E95}" dt="2025-05-22T14:19:22.447" v="126" actId="20577"/>
          <ac:graphicFrameMkLst>
            <pc:docMk/>
            <pc:sldMk cId="1928416937" sldId="259"/>
            <ac:graphicFrameMk id="5" creationId="{814431D1-059D-42D3-BC81-446E3FFF6297}"/>
          </ac:graphicFrameMkLst>
        </pc:graphicFrameChg>
      </pc:sldChg>
      <pc:sldChg chg="modSp mod">
        <pc:chgData name="Teresa Pruett" userId="22ced919-b476-4f6a-907d-18b9d6d7b956" providerId="ADAL" clId="{83EE09D7-C645-4C0F-9243-1A3FCDB34E95}" dt="2025-05-21T20:58:42.616" v="5" actId="20577"/>
        <pc:sldMkLst>
          <pc:docMk/>
          <pc:sldMk cId="3909161508" sldId="260"/>
        </pc:sldMkLst>
        <pc:spChg chg="mod">
          <ac:chgData name="Teresa Pruett" userId="22ced919-b476-4f6a-907d-18b9d6d7b956" providerId="ADAL" clId="{83EE09D7-C645-4C0F-9243-1A3FCDB34E95}" dt="2025-05-21T20:58:42.616" v="5" actId="20577"/>
          <ac:spMkLst>
            <pc:docMk/>
            <pc:sldMk cId="3909161508" sldId="260"/>
            <ac:spMk id="8" creationId="{2E9760B7-A205-40DA-A838-EBDF27724B81}"/>
          </ac:spMkLst>
        </pc:spChg>
      </pc:sldChg>
      <pc:sldChg chg="del">
        <pc:chgData name="Teresa Pruett" userId="22ced919-b476-4f6a-907d-18b9d6d7b956" providerId="ADAL" clId="{83EE09D7-C645-4C0F-9243-1A3FCDB34E95}" dt="2025-05-21T21:06:46.111" v="50" actId="2696"/>
        <pc:sldMkLst>
          <pc:docMk/>
          <pc:sldMk cId="4219665167" sldId="261"/>
        </pc:sldMkLst>
      </pc:sldChg>
      <pc:sldChg chg="modSp">
        <pc:chgData name="Teresa Pruett" userId="22ced919-b476-4f6a-907d-18b9d6d7b956" providerId="ADAL" clId="{83EE09D7-C645-4C0F-9243-1A3FCDB34E95}" dt="2025-05-22T14:24:53.864" v="138" actId="20577"/>
        <pc:sldMkLst>
          <pc:docMk/>
          <pc:sldMk cId="4109910093" sldId="262"/>
        </pc:sldMkLst>
        <pc:graphicFrameChg chg="mod">
          <ac:chgData name="Teresa Pruett" userId="22ced919-b476-4f6a-907d-18b9d6d7b956" providerId="ADAL" clId="{83EE09D7-C645-4C0F-9243-1A3FCDB34E95}" dt="2025-05-22T14:24:53.864" v="138" actId="20577"/>
          <ac:graphicFrameMkLst>
            <pc:docMk/>
            <pc:sldMk cId="4109910093" sldId="262"/>
            <ac:graphicFrameMk id="6" creationId="{BBA8CD2C-CCB0-7F47-4E3F-DA57B7069EBF}"/>
          </ac:graphicFrameMkLst>
        </pc:graphicFrameChg>
      </pc:sldChg>
      <pc:sldChg chg="modSp mod">
        <pc:chgData name="Teresa Pruett" userId="22ced919-b476-4f6a-907d-18b9d6d7b956" providerId="ADAL" clId="{83EE09D7-C645-4C0F-9243-1A3FCDB34E95}" dt="2025-05-21T21:14:01.351" v="118" actId="20577"/>
        <pc:sldMkLst>
          <pc:docMk/>
          <pc:sldMk cId="3988909100" sldId="266"/>
        </pc:sldMkLst>
        <pc:spChg chg="mod">
          <ac:chgData name="Teresa Pruett" userId="22ced919-b476-4f6a-907d-18b9d6d7b956" providerId="ADAL" clId="{83EE09D7-C645-4C0F-9243-1A3FCDB34E95}" dt="2025-05-21T21:14:01.351" v="118" actId="20577"/>
          <ac:spMkLst>
            <pc:docMk/>
            <pc:sldMk cId="3988909100" sldId="266"/>
            <ac:spMk id="3" creationId="{82825C26-0D1E-41BC-AC86-302795889E75}"/>
          </ac:spMkLst>
        </pc:spChg>
      </pc:sldChg>
      <pc:sldChg chg="modSp mod">
        <pc:chgData name="Teresa Pruett" userId="22ced919-b476-4f6a-907d-18b9d6d7b956" providerId="ADAL" clId="{83EE09D7-C645-4C0F-9243-1A3FCDB34E95}" dt="2025-05-22T14:29:31.710" v="145" actId="20577"/>
        <pc:sldMkLst>
          <pc:docMk/>
          <pc:sldMk cId="1531491435" sldId="267"/>
        </pc:sldMkLst>
        <pc:graphicFrameChg chg="mod">
          <ac:chgData name="Teresa Pruett" userId="22ced919-b476-4f6a-907d-18b9d6d7b956" providerId="ADAL" clId="{83EE09D7-C645-4C0F-9243-1A3FCDB34E95}" dt="2025-05-22T14:29:31.710" v="145" actId="20577"/>
          <ac:graphicFrameMkLst>
            <pc:docMk/>
            <pc:sldMk cId="1531491435" sldId="267"/>
            <ac:graphicFrameMk id="5" creationId="{814431D1-059D-42D3-BC81-446E3FFF6297}"/>
          </ac:graphicFrameMkLst>
        </pc:graphicFrameChg>
      </pc:sldChg>
      <pc:sldChg chg="addSp modSp new mod ord">
        <pc:chgData name="Teresa Pruett" userId="22ced919-b476-4f6a-907d-18b9d6d7b956" providerId="ADAL" clId="{83EE09D7-C645-4C0F-9243-1A3FCDB34E95}" dt="2025-05-22T14:56:22.529" v="193" actId="14100"/>
        <pc:sldMkLst>
          <pc:docMk/>
          <pc:sldMk cId="633401055" sldId="268"/>
        </pc:sldMkLst>
        <pc:picChg chg="add mod">
          <ac:chgData name="Teresa Pruett" userId="22ced919-b476-4f6a-907d-18b9d6d7b956" providerId="ADAL" clId="{83EE09D7-C645-4C0F-9243-1A3FCDB34E95}" dt="2025-05-22T14:56:22.529" v="193" actId="14100"/>
          <ac:picMkLst>
            <pc:docMk/>
            <pc:sldMk cId="633401055" sldId="268"/>
            <ac:picMk id="5" creationId="{004EA252-0E54-9066-36F5-3366D766D461}"/>
          </ac:picMkLst>
        </pc:picChg>
      </pc:sldChg>
      <pc:sldChg chg="del">
        <pc:chgData name="Teresa Pruett" userId="22ced919-b476-4f6a-907d-18b9d6d7b956" providerId="ADAL" clId="{83EE09D7-C645-4C0F-9243-1A3FCDB34E95}" dt="2025-05-21T21:06:40.810" v="48" actId="2696"/>
        <pc:sldMkLst>
          <pc:docMk/>
          <pc:sldMk cId="2284735595" sldId="268"/>
        </pc:sldMkLst>
      </pc:sldChg>
      <pc:sldChg chg="addSp delSp modSp new mod setBg">
        <pc:chgData name="Teresa Pruett" userId="22ced919-b476-4f6a-907d-18b9d6d7b956" providerId="ADAL" clId="{83EE09D7-C645-4C0F-9243-1A3FCDB34E95}" dt="2025-05-22T14:58:40.826" v="206" actId="688"/>
        <pc:sldMkLst>
          <pc:docMk/>
          <pc:sldMk cId="9017216" sldId="269"/>
        </pc:sldMkLst>
        <pc:spChg chg="add del">
          <ac:chgData name="Teresa Pruett" userId="22ced919-b476-4f6a-907d-18b9d6d7b956" providerId="ADAL" clId="{83EE09D7-C645-4C0F-9243-1A3FCDB34E95}" dt="2025-05-22T14:58:06.208" v="201" actId="26606"/>
          <ac:spMkLst>
            <pc:docMk/>
            <pc:sldMk cId="9017216" sldId="269"/>
            <ac:spMk id="2" creationId="{39FA0BC3-D564-2882-6D56-1DD7498EDCD9}"/>
          </ac:spMkLst>
        </pc:spChg>
        <pc:spChg chg="add del">
          <ac:chgData name="Teresa Pruett" userId="22ced919-b476-4f6a-907d-18b9d6d7b956" providerId="ADAL" clId="{83EE09D7-C645-4C0F-9243-1A3FCDB34E95}" dt="2025-05-22T14:58:06.208" v="201" actId="26606"/>
          <ac:spMkLst>
            <pc:docMk/>
            <pc:sldMk cId="9017216" sldId="269"/>
            <ac:spMk id="3" creationId="{36FCC4AC-FD87-E3E4-F4D7-901A35F914E4}"/>
          </ac:spMkLst>
        </pc:spChg>
        <pc:grpChg chg="add del">
          <ac:chgData name="Teresa Pruett" userId="22ced919-b476-4f6a-907d-18b9d6d7b956" providerId="ADAL" clId="{83EE09D7-C645-4C0F-9243-1A3FCDB34E95}" dt="2025-05-22T14:57:56.187" v="199" actId="26606"/>
          <ac:grpSpMkLst>
            <pc:docMk/>
            <pc:sldMk cId="9017216" sldId="269"/>
            <ac:grpSpMk id="10" creationId="{DDE8DE2B-61C1-46D5-BEB8-521321C182C4}"/>
          </ac:grpSpMkLst>
        </pc:grpChg>
        <pc:grpChg chg="add del">
          <ac:chgData name="Teresa Pruett" userId="22ced919-b476-4f6a-907d-18b9d6d7b956" providerId="ADAL" clId="{83EE09D7-C645-4C0F-9243-1A3FCDB34E95}" dt="2025-05-22T14:58:06.208" v="201" actId="26606"/>
          <ac:grpSpMkLst>
            <pc:docMk/>
            <pc:sldMk cId="9017216" sldId="269"/>
            <ac:grpSpMk id="22" creationId="{DDE8DE2B-61C1-46D5-BEB8-521321C182C4}"/>
          </ac:grpSpMkLst>
        </pc:grpChg>
        <pc:picChg chg="add mod">
          <ac:chgData name="Teresa Pruett" userId="22ced919-b476-4f6a-907d-18b9d6d7b956" providerId="ADAL" clId="{83EE09D7-C645-4C0F-9243-1A3FCDB34E95}" dt="2025-05-22T14:58:40.826" v="206" actId="688"/>
          <ac:picMkLst>
            <pc:docMk/>
            <pc:sldMk cId="9017216" sldId="269"/>
            <ac:picMk id="5" creationId="{0E0563FF-9DAF-9BC0-711E-BAFD66199D88}"/>
          </ac:picMkLst>
        </pc:picChg>
      </pc:sldChg>
      <pc:sldChg chg="addSp delSp modSp new mod ord">
        <pc:chgData name="Teresa Pruett" userId="22ced919-b476-4f6a-907d-18b9d6d7b956" providerId="ADAL" clId="{83EE09D7-C645-4C0F-9243-1A3FCDB34E95}" dt="2025-05-22T14:55:03.191" v="187" actId="14100"/>
        <pc:sldMkLst>
          <pc:docMk/>
          <pc:sldMk cId="374866792" sldId="270"/>
        </pc:sldMkLst>
        <pc:spChg chg="del">
          <ac:chgData name="Teresa Pruett" userId="22ced919-b476-4f6a-907d-18b9d6d7b956" providerId="ADAL" clId="{83EE09D7-C645-4C0F-9243-1A3FCDB34E95}" dt="2025-05-22T14:47:50.175" v="151" actId="22"/>
          <ac:spMkLst>
            <pc:docMk/>
            <pc:sldMk cId="374866792" sldId="270"/>
            <ac:spMk id="3" creationId="{BB2BD2A9-F084-F018-E19A-B5211E1D34BA}"/>
          </ac:spMkLst>
        </pc:spChg>
        <pc:picChg chg="add mod ord">
          <ac:chgData name="Teresa Pruett" userId="22ced919-b476-4f6a-907d-18b9d6d7b956" providerId="ADAL" clId="{83EE09D7-C645-4C0F-9243-1A3FCDB34E95}" dt="2025-05-22T14:55:03.191" v="187" actId="14100"/>
          <ac:picMkLst>
            <pc:docMk/>
            <pc:sldMk cId="374866792" sldId="270"/>
            <ac:picMk id="5" creationId="{A238BB92-EA7D-50D6-3961-FD9D19CC43DE}"/>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Gender</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35C3-4F24-9D1D-2EA9F228F5E6}"/>
              </c:ext>
            </c:extLst>
          </c:dPt>
          <c:dPt>
            <c:idx val="1"/>
            <c:bubble3D val="0"/>
            <c:explosion val="2"/>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35C3-4F24-9D1D-2EA9F228F5E6}"/>
              </c:ext>
            </c:extLst>
          </c:dPt>
          <c:dLbls>
            <c:dLbl>
              <c:idx val="0"/>
              <c:tx>
                <c:rich>
                  <a:bodyPr/>
                  <a:lstStyle/>
                  <a:p>
                    <a:r>
                      <a:rPr lang="en-US" sz="2000" dirty="0"/>
                      <a:t>Female</a:t>
                    </a:r>
                    <a:r>
                      <a:rPr lang="en-US" sz="2000"/>
                      <a:t>
44%</a:t>
                    </a:r>
                    <a:endParaRPr lang="en-US" sz="2000" dirty="0"/>
                  </a:p>
                </c:rich>
              </c:tx>
              <c:dLblPos val="ctr"/>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35C3-4F24-9D1D-2EA9F228F5E6}"/>
                </c:ext>
              </c:extLst>
            </c:dLbl>
            <c:dLbl>
              <c:idx val="1"/>
              <c:tx>
                <c:rich>
                  <a:bodyPr/>
                  <a:lstStyle/>
                  <a:p>
                    <a:r>
                      <a:rPr lang="en-US" sz="2400" dirty="0"/>
                      <a:t>Male
56%</a:t>
                    </a:r>
                  </a:p>
                </c:rich>
              </c:tx>
              <c:dLblPos val="ctr"/>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35C3-4F24-9D1D-2EA9F228F5E6}"/>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1"/>
            <c:showSerName val="0"/>
            <c:showPercent val="1"/>
            <c:showBubbleSize val="0"/>
            <c:showLeaderLines val="0"/>
            <c:extLst>
              <c:ext xmlns:c15="http://schemas.microsoft.com/office/drawing/2012/chart" uri="{CE6537A1-D6FC-4f65-9D91-7224C49458BB}"/>
            </c:extLst>
          </c:dLbls>
          <c:cat>
            <c:strRef>
              <c:f>Sheet1!$A$2:$A$3</c:f>
              <c:strCache>
                <c:ptCount val="2"/>
                <c:pt idx="0">
                  <c:v>Female</c:v>
                </c:pt>
                <c:pt idx="1">
                  <c:v>Male</c:v>
                </c:pt>
              </c:strCache>
            </c:strRef>
          </c:cat>
          <c:val>
            <c:numRef>
              <c:f>Sheet1!$B$2:$B$3</c:f>
              <c:numCache>
                <c:formatCode>General</c:formatCode>
                <c:ptCount val="2"/>
                <c:pt idx="0">
                  <c:v>48</c:v>
                </c:pt>
                <c:pt idx="1">
                  <c:v>52</c:v>
                </c:pt>
              </c:numCache>
            </c:numRef>
          </c:val>
          <c:extLst>
            <c:ext xmlns:c16="http://schemas.microsoft.com/office/drawing/2014/chart" uri="{C3380CC4-5D6E-409C-BE32-E72D297353CC}">
              <c16:uniqueId val="{00000004-35C3-4F24-9D1D-2EA9F228F5E6}"/>
            </c:ext>
          </c:extLst>
        </c:ser>
        <c:dLbls>
          <c:dLblPos val="ctr"/>
          <c:showLegendKey val="0"/>
          <c:showVal val="0"/>
          <c:showCatName val="1"/>
          <c:showSerName val="0"/>
          <c:showPercent val="1"/>
          <c:showBubbleSize val="0"/>
          <c:showLeaderLines val="0"/>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zero"/>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a:t>Language Demographics</a:t>
            </a:r>
          </a:p>
        </c:rich>
      </c:tx>
      <c:layout>
        <c:manualLayout>
          <c:xMode val="edge"/>
          <c:yMode val="edge"/>
          <c:x val="0.30458677631325604"/>
          <c:y val="0"/>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6038583981888522E-2"/>
          <c:y val="0.15991626162818823"/>
          <c:w val="0.84521502822439998"/>
          <c:h val="0.75339277887456046"/>
        </c:manualLayout>
      </c:layout>
      <c:pie3DChart>
        <c:varyColors val="1"/>
        <c:ser>
          <c:idx val="0"/>
          <c:order val="0"/>
          <c:tx>
            <c:strRef>
              <c:f>Sheet1!$B$1</c:f>
              <c:strCache>
                <c:ptCount val="1"/>
                <c:pt idx="0">
                  <c:v>Column1</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0-2087-45C9-8E10-765D7D4853FF}"/>
              </c:ext>
            </c:extLst>
          </c:dPt>
          <c:dPt>
            <c:idx val="1"/>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0A1A-4F28-B52C-ED6236EF770B}"/>
              </c:ext>
            </c:extLst>
          </c:dPt>
          <c:dPt>
            <c:idx val="2"/>
            <c:bubble3D val="0"/>
            <c:spPr>
              <a:solidFill>
                <a:schemeClr val="accent5"/>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2087-45C9-8E10-765D7D4853FF}"/>
              </c:ext>
            </c:extLst>
          </c:dPt>
          <c:dPt>
            <c:idx val="3"/>
            <c:bubble3D val="0"/>
            <c:spPr>
              <a:solidFill>
                <a:schemeClr val="accent1">
                  <a:lumMod val="6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2-2087-45C9-8E10-765D7D4853FF}"/>
              </c:ext>
            </c:extLst>
          </c:dPt>
          <c:dPt>
            <c:idx val="4"/>
            <c:bubble3D val="0"/>
            <c:spPr>
              <a:solidFill>
                <a:schemeClr val="accent3">
                  <a:lumMod val="6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2087-45C9-8E10-765D7D4853FF}"/>
              </c:ext>
            </c:extLst>
          </c:dPt>
          <c:dLbls>
            <c:dLbl>
              <c:idx val="0"/>
              <c:layout>
                <c:manualLayout>
                  <c:x val="-6.3212163046808045E-2"/>
                  <c:y val="1.1228554402032432E-2"/>
                </c:manualLayout>
              </c:layout>
              <c:tx>
                <c:rich>
                  <a:bodyPr/>
                  <a:lstStyle/>
                  <a:p>
                    <a:r>
                      <a:rPr lang="en-US" dirty="0"/>
                      <a:t>0</a:t>
                    </a:r>
                    <a:r>
                      <a:rPr lang="en-US"/>
                      <a:t>%</a:t>
                    </a:r>
                    <a:endParaRPr lang="en-US" dirty="0"/>
                  </a:p>
                </c:rich>
              </c:tx>
              <c:dLblPos val="bestFit"/>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0-2087-45C9-8E10-765D7D4853FF}"/>
                </c:ext>
              </c:extLst>
            </c:dLbl>
            <c:dLbl>
              <c:idx val="1"/>
              <c:delete val="1"/>
              <c:extLst>
                <c:ext xmlns:c15="http://schemas.microsoft.com/office/drawing/2012/chart" uri="{CE6537A1-D6FC-4f65-9D91-7224C49458BB}"/>
                <c:ext xmlns:c16="http://schemas.microsoft.com/office/drawing/2014/chart" uri="{C3380CC4-5D6E-409C-BE32-E72D297353CC}">
                  <c16:uniqueId val="{00000001-0A1A-4F28-B52C-ED6236EF770B}"/>
                </c:ext>
              </c:extLst>
            </c:dLbl>
            <c:dLbl>
              <c:idx val="2"/>
              <c:layout>
                <c:manualLayout>
                  <c:x val="7.2177625280643753E-2"/>
                  <c:y val="-8.4528440508016937E-3"/>
                </c:manualLayout>
              </c:layout>
              <c:tx>
                <c:rich>
                  <a:bodyPr/>
                  <a:lstStyle/>
                  <a:p>
                    <a:r>
                      <a:rPr lang="en-US" dirty="0"/>
                      <a:t>7%</a:t>
                    </a:r>
                  </a:p>
                </c:rich>
              </c:tx>
              <c:dLblPos val="bestFit"/>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2087-45C9-8E10-765D7D4853FF}"/>
                </c:ext>
              </c:extLst>
            </c:dLbl>
            <c:dLbl>
              <c:idx val="3"/>
              <c:layout>
                <c:manualLayout>
                  <c:x val="-0.16072815972016671"/>
                  <c:y val="-0.53188990254091095"/>
                </c:manualLayout>
              </c:layout>
              <c:tx>
                <c:rich>
                  <a:bodyPr/>
                  <a:lstStyle/>
                  <a:p>
                    <a:r>
                      <a:rPr lang="en-US" dirty="0"/>
                      <a:t>93%</a:t>
                    </a:r>
                  </a:p>
                </c:rich>
              </c:tx>
              <c:dLblPos val="bestFit"/>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2-2087-45C9-8E10-765D7D4853FF}"/>
                </c:ext>
              </c:extLst>
            </c:dLbl>
            <c:dLbl>
              <c:idx val="4"/>
              <c:delete val="1"/>
              <c:extLst>
                <c:ext xmlns:c15="http://schemas.microsoft.com/office/drawing/2012/chart" uri="{CE6537A1-D6FC-4f65-9D91-7224C49458BB}"/>
                <c:ext xmlns:c16="http://schemas.microsoft.com/office/drawing/2014/chart" uri="{C3380CC4-5D6E-409C-BE32-E72D297353CC}">
                  <c16:uniqueId val="{00000003-2087-45C9-8E10-765D7D4853FF}"/>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Sheet1!$A$2:$A$6</c:f>
              <c:strCache>
                <c:ptCount val="5"/>
                <c:pt idx="2">
                  <c:v>Spanish</c:v>
                </c:pt>
                <c:pt idx="3">
                  <c:v>English</c:v>
                </c:pt>
                <c:pt idx="4">
                  <c:v>Other</c:v>
                </c:pt>
              </c:strCache>
            </c:strRef>
          </c:cat>
          <c:val>
            <c:numRef>
              <c:f>Sheet1!$B$2:$B$6</c:f>
              <c:numCache>
                <c:formatCode>General</c:formatCode>
                <c:ptCount val="5"/>
                <c:pt idx="2">
                  <c:v>7.6</c:v>
                </c:pt>
                <c:pt idx="3">
                  <c:v>91.6</c:v>
                </c:pt>
                <c:pt idx="4">
                  <c:v>6.0000000000000001E-3</c:v>
                </c:pt>
              </c:numCache>
            </c:numRef>
          </c:val>
          <c:extLst>
            <c:ext xmlns:c16="http://schemas.microsoft.com/office/drawing/2014/chart" uri="{C3380CC4-5D6E-409C-BE32-E72D297353CC}">
              <c16:uniqueId val="{00000005-2087-45C9-8E10-765D7D4853FF}"/>
            </c:ext>
          </c:extLst>
        </c:ser>
        <c:dLbls>
          <c:dLblPos val="ctr"/>
          <c:showLegendKey val="0"/>
          <c:showVal val="0"/>
          <c:showCatName val="0"/>
          <c:showSerName val="0"/>
          <c:showPercent val="1"/>
          <c:showBubbleSize val="0"/>
          <c:showLeaderLines val="1"/>
        </c:dLbls>
      </c:pie3DChart>
      <c:spPr>
        <a:noFill/>
        <a:ln>
          <a:noFill/>
        </a:ln>
        <a:effectLst/>
      </c:spPr>
    </c:plotArea>
    <c:plotVisOnly val="1"/>
    <c:dispBlanksAs val="zero"/>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a:t>Ethnicity Demographics</a:t>
            </a:r>
          </a:p>
        </c:rich>
      </c:tx>
      <c:layout>
        <c:manualLayout>
          <c:xMode val="edge"/>
          <c:yMode val="edge"/>
          <c:x val="0.35960985226191705"/>
          <c:y val="0"/>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6038618688740178E-2"/>
          <c:y val="0.16329187322193703"/>
          <c:w val="0.84521502822439998"/>
          <c:h val="0.75339277887456046"/>
        </c:manualLayout>
      </c:layout>
      <c:pie3DChart>
        <c:varyColors val="1"/>
        <c:ser>
          <c:idx val="0"/>
          <c:order val="0"/>
          <c:tx>
            <c:strRef>
              <c:f>Sheet1!$B$1</c:f>
              <c:strCache>
                <c:ptCount val="1"/>
                <c:pt idx="0">
                  <c:v>Column1</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0-2087-45C9-8E10-765D7D4853FF}"/>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0A1A-4F28-B52C-ED6236EF770B}"/>
              </c:ext>
            </c:extLst>
          </c:dPt>
          <c:dLbls>
            <c:dLbl>
              <c:idx val="0"/>
              <c:tx>
                <c:rich>
                  <a:bodyPr/>
                  <a:lstStyle/>
                  <a:p>
                    <a:r>
                      <a:rPr lang="en-US" dirty="0"/>
                      <a:t>22%</a:t>
                    </a:r>
                  </a:p>
                </c:rich>
              </c:tx>
              <c:dLblPos val="ctr"/>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0-2087-45C9-8E10-765D7D4853FF}"/>
                </c:ext>
              </c:extLst>
            </c:dLbl>
            <c:dLbl>
              <c:idx val="1"/>
              <c:tx>
                <c:rich>
                  <a:bodyPr/>
                  <a:lstStyle/>
                  <a:p>
                    <a:r>
                      <a:rPr lang="en-US" dirty="0"/>
                      <a:t>78%</a:t>
                    </a:r>
                  </a:p>
                </c:rich>
              </c:tx>
              <c:dLblPos val="ctr"/>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0A1A-4F28-B52C-ED6236EF770B}"/>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Sheet1!$A$2:$A$3</c:f>
              <c:strCache>
                <c:ptCount val="2"/>
                <c:pt idx="0">
                  <c:v>Hispanic</c:v>
                </c:pt>
                <c:pt idx="1">
                  <c:v>Non-Hispanic</c:v>
                </c:pt>
              </c:strCache>
            </c:strRef>
          </c:cat>
          <c:val>
            <c:numRef>
              <c:f>Sheet1!$B$2:$B$3</c:f>
              <c:numCache>
                <c:formatCode>General</c:formatCode>
                <c:ptCount val="2"/>
                <c:pt idx="0">
                  <c:v>27</c:v>
                </c:pt>
                <c:pt idx="1">
                  <c:v>73</c:v>
                </c:pt>
              </c:numCache>
            </c:numRef>
          </c:val>
          <c:extLst>
            <c:ext xmlns:c16="http://schemas.microsoft.com/office/drawing/2014/chart" uri="{C3380CC4-5D6E-409C-BE32-E72D297353CC}">
              <c16:uniqueId val="{00000005-2087-45C9-8E10-765D7D4853FF}"/>
            </c:ext>
          </c:extLst>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zero"/>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1" i="0" u="none" strike="noStrike" kern="1200" baseline="0">
                <a:solidFill>
                  <a:schemeClr val="tx1"/>
                </a:solidFill>
                <a:latin typeface="+mn-lt"/>
                <a:ea typeface="+mn-ea"/>
                <a:cs typeface="+mn-cs"/>
              </a:defRPr>
            </a:pPr>
            <a:r>
              <a:rPr lang="en-US" dirty="0"/>
              <a:t>Race Demographics</a:t>
            </a:r>
          </a:p>
        </c:rich>
      </c:tx>
      <c:overlay val="0"/>
      <c:spPr>
        <a:noFill/>
        <a:ln>
          <a:noFill/>
        </a:ln>
        <a:effectLst/>
      </c:spPr>
      <c:txPr>
        <a:bodyPr rot="0" spcFirstLastPara="1" vertOverflow="ellipsis" vert="horz" wrap="square" anchor="ctr" anchorCtr="1"/>
        <a:lstStyle/>
        <a:p>
          <a:pPr>
            <a:defRPr sz="2160" b="1" i="0" u="none" strike="noStrike" kern="1200" baseline="0">
              <a:solidFill>
                <a:schemeClr val="tx1"/>
              </a:solidFill>
              <a:latin typeface="+mn-lt"/>
              <a:ea typeface="+mn-ea"/>
              <a:cs typeface="+mn-cs"/>
            </a:defRPr>
          </a:pPr>
          <a:endParaRPr lang="en-US"/>
        </a:p>
      </c:txPr>
    </c:title>
    <c:autoTitleDeleted val="0"/>
    <c:view3D>
      <c:rotX val="30"/>
      <c:rotY val="0"/>
      <c:rAngAx val="0"/>
    </c:view3D>
    <c:floor>
      <c:thickness val="0"/>
      <c:spPr>
        <a:noFill/>
        <a:ln w="12700" cap="rnd" cmpd="sng" algn="ctr">
          <a:solidFill>
            <a:schemeClr val="tx1">
              <a:tint val="75000"/>
            </a:schemeClr>
          </a:solidFill>
          <a:prstDash val="solid"/>
          <a:round/>
        </a:ln>
        <a:effectLst/>
        <a:sp3d contourW="12700">
          <a:contourClr>
            <a:schemeClr val="tx1">
              <a:tint val="75000"/>
            </a:schemeClr>
          </a:contourClr>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8419377965806914E-2"/>
          <c:y val="0.10695629725983793"/>
          <c:w val="0.61358450486773874"/>
          <c:h val="0.76503697242962043"/>
        </c:manualLayout>
      </c:layout>
      <c:pie3DChart>
        <c:varyColors val="1"/>
        <c:dLbls>
          <c:showLegendKey val="0"/>
          <c:showVal val="0"/>
          <c:showCatName val="0"/>
          <c:showSerName val="0"/>
          <c:showPercent val="1"/>
          <c:showBubbleSize val="0"/>
          <c:showLeaderLines val="0"/>
        </c:dLbls>
      </c:pie3DChart>
      <c:spPr>
        <a:noFill/>
        <a:ln w="25400">
          <a:noFill/>
        </a:ln>
        <a:effectLst/>
      </c:spPr>
    </c:plotArea>
    <c:legend>
      <c:legendPos val="r"/>
      <c:layout>
        <c:manualLayout>
          <c:xMode val="edge"/>
          <c:yMode val="edge"/>
          <c:x val="0.70152669982268867"/>
          <c:y val="8.7828213334803715E-2"/>
          <c:w val="0.29733421715142788"/>
          <c:h val="0.6917246692913823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zero"/>
    <c:showDLblsOverMax val="0"/>
  </c:chart>
  <c:spPr>
    <a:noFill/>
    <a:ln w="12700" cap="rnd" cmpd="sng" algn="ctr">
      <a:noFill/>
      <a:prstDash val="solid"/>
    </a:ln>
    <a:effectLst/>
  </c:spPr>
  <c:txPr>
    <a:bodyPr/>
    <a:lstStyle/>
    <a:p>
      <a:pPr>
        <a:defRPr sz="1800"/>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66910937500000001"/>
          <c:y val="2.0833697877478172E-2"/>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Race Data Summary</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2-EACB-4995-A382-08FD327C17A0}"/>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EACB-4995-A382-08FD327C17A0}"/>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EACB-4995-A382-08FD327C17A0}"/>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4-EACB-4995-A382-08FD327C17A0}"/>
              </c:ext>
            </c:extLst>
          </c:dPt>
          <c:dPt>
            <c:idx val="4"/>
            <c:bubble3D val="0"/>
            <c:spPr>
              <a:solidFill>
                <a:schemeClr val="accent5"/>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6-EACB-4995-A382-08FD327C17A0}"/>
              </c:ext>
            </c:extLst>
          </c:dPt>
          <c:dPt>
            <c:idx val="5"/>
            <c:bubble3D val="0"/>
            <c:spPr>
              <a:solidFill>
                <a:schemeClr val="accent6"/>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EACB-4995-A382-08FD327C17A0}"/>
              </c:ext>
            </c:extLst>
          </c:dPt>
          <c:dLbls>
            <c:dLbl>
              <c:idx val="0"/>
              <c:layout>
                <c:manualLayout>
                  <c:x val="1.706865157480315E-2"/>
                  <c:y val="-1.1987265502751875E-2"/>
                </c:manualLayout>
              </c:layout>
              <c:tx>
                <c:rich>
                  <a:bodyPr/>
                  <a:lstStyle/>
                  <a:p>
                    <a:r>
                      <a:rPr lang="en-US" dirty="0"/>
                      <a:t>74%</a:t>
                    </a:r>
                  </a:p>
                </c:rich>
              </c:tx>
              <c:dLblPos val="bestFit"/>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2-EACB-4995-A382-08FD327C17A0}"/>
                </c:ext>
              </c:extLst>
            </c:dLbl>
            <c:dLbl>
              <c:idx val="1"/>
              <c:layout>
                <c:manualLayout>
                  <c:x val="-2.8032234251968519E-2"/>
                  <c:y val="5.2135331438525334E-2"/>
                </c:manualLayout>
              </c:layout>
              <c:tx>
                <c:rich>
                  <a:bodyPr/>
                  <a:lstStyle/>
                  <a:p>
                    <a:r>
                      <a:rPr lang="en-US" dirty="0"/>
                      <a:t>13%</a:t>
                    </a:r>
                  </a:p>
                </c:rich>
              </c:tx>
              <c:dLblPos val="bestFit"/>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EACB-4995-A382-08FD327C17A0}"/>
                </c:ext>
              </c:extLst>
            </c:dLbl>
            <c:dLbl>
              <c:idx val="2"/>
              <c:layout>
                <c:manualLayout>
                  <c:x val="-4.3068036417322861E-2"/>
                  <c:y val="9.7258237127323018E-3"/>
                </c:manualLayout>
              </c:layout>
              <c:tx>
                <c:rich>
                  <a:bodyPr/>
                  <a:lstStyle/>
                  <a:p>
                    <a:r>
                      <a:rPr lang="en-US" dirty="0"/>
                      <a:t>8%</a:t>
                    </a:r>
                  </a:p>
                </c:rich>
              </c:tx>
              <c:dLblPos val="bestFit"/>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EACB-4995-A382-08FD327C17A0}"/>
                </c:ext>
              </c:extLst>
            </c:dLbl>
            <c:dLbl>
              <c:idx val="3"/>
              <c:layout>
                <c:manualLayout>
                  <c:x val="-3.0051058070866141E-2"/>
                  <c:y val="-4.8609741104223602E-3"/>
                </c:manualLayout>
              </c:layout>
              <c:tx>
                <c:rich>
                  <a:bodyPr/>
                  <a:lstStyle/>
                  <a:p>
                    <a:r>
                      <a:rPr lang="en-US" dirty="0"/>
                      <a:t>3%</a:t>
                    </a:r>
                  </a:p>
                </c:rich>
              </c:tx>
              <c:dLblPos val="bestFit"/>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4-EACB-4995-A382-08FD327C17A0}"/>
                </c:ext>
              </c:extLst>
            </c:dLbl>
            <c:dLbl>
              <c:idx val="4"/>
              <c:layout>
                <c:manualLayout>
                  <c:x val="2.9591535433070295E-3"/>
                  <c:y val="-2.6826256802393738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6-EACB-4995-A382-08FD327C17A0}"/>
                </c:ext>
              </c:extLst>
            </c:dLbl>
            <c:dLbl>
              <c:idx val="5"/>
              <c:layout>
                <c:manualLayout>
                  <c:x val="4.0691313976377951E-2"/>
                  <c:y val="-2.6826256802393738E-2"/>
                </c:manualLayout>
              </c:layout>
              <c:tx>
                <c:rich>
                  <a:bodyPr/>
                  <a:lstStyle/>
                  <a:p>
                    <a:r>
                      <a:rPr lang="en-US" dirty="0"/>
                      <a:t>1%</a:t>
                    </a:r>
                  </a:p>
                </c:rich>
              </c:tx>
              <c:dLblPos val="bestFit"/>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5-EACB-4995-A382-08FD327C17A0}"/>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Sheet1!$A$2:$A$7</c:f>
              <c:strCache>
                <c:ptCount val="6"/>
                <c:pt idx="0">
                  <c:v>White</c:v>
                </c:pt>
                <c:pt idx="1">
                  <c:v>American Indian</c:v>
                </c:pt>
                <c:pt idx="2">
                  <c:v>Multi/Bi-Racial</c:v>
                </c:pt>
                <c:pt idx="3">
                  <c:v>Black</c:v>
                </c:pt>
                <c:pt idx="4">
                  <c:v>Other</c:v>
                </c:pt>
                <c:pt idx="5">
                  <c:v>Pacific Islander</c:v>
                </c:pt>
              </c:strCache>
            </c:strRef>
          </c:cat>
          <c:val>
            <c:numRef>
              <c:f>Sheet1!$B$2:$B$7</c:f>
              <c:numCache>
                <c:formatCode>General</c:formatCode>
                <c:ptCount val="6"/>
                <c:pt idx="0">
                  <c:v>73.7</c:v>
                </c:pt>
                <c:pt idx="1">
                  <c:v>16.2</c:v>
                </c:pt>
                <c:pt idx="2">
                  <c:v>5.0999999999999996</c:v>
                </c:pt>
                <c:pt idx="3">
                  <c:v>2</c:v>
                </c:pt>
                <c:pt idx="4">
                  <c:v>1</c:v>
                </c:pt>
                <c:pt idx="5">
                  <c:v>1</c:v>
                </c:pt>
              </c:numCache>
            </c:numRef>
          </c:val>
          <c:extLst>
            <c:ext xmlns:c16="http://schemas.microsoft.com/office/drawing/2014/chart" uri="{C3380CC4-5D6E-409C-BE32-E72D297353CC}">
              <c16:uniqueId val="{00000000-EACB-4995-A382-08FD327C17A0}"/>
            </c:ext>
          </c:extLst>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50EEAD-AB5F-480D-A07D-8A060BFCFE3C}"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CA8588CF-21BD-4383-AB6E-23B79F83AEBB}">
      <dgm:prSet/>
      <dgm:spPr/>
      <dgm:t>
        <a:bodyPr/>
        <a:lstStyle/>
        <a:p>
          <a:r>
            <a:rPr lang="en-US"/>
            <a:t>Creative Curriculum</a:t>
          </a:r>
        </a:p>
      </dgm:t>
    </dgm:pt>
    <dgm:pt modelId="{33798ABD-88CA-4654-BC1E-720147EA0EC7}" type="parTrans" cxnId="{E086AB63-2523-499C-AE4A-CD8914CF4BA0}">
      <dgm:prSet/>
      <dgm:spPr/>
      <dgm:t>
        <a:bodyPr/>
        <a:lstStyle/>
        <a:p>
          <a:endParaRPr lang="en-US"/>
        </a:p>
      </dgm:t>
    </dgm:pt>
    <dgm:pt modelId="{D33D89B9-1841-4585-9966-7D982D656043}" type="sibTrans" cxnId="{E086AB63-2523-499C-AE4A-CD8914CF4BA0}">
      <dgm:prSet/>
      <dgm:spPr/>
      <dgm:t>
        <a:bodyPr/>
        <a:lstStyle/>
        <a:p>
          <a:endParaRPr lang="en-US"/>
        </a:p>
      </dgm:t>
    </dgm:pt>
    <dgm:pt modelId="{D8165BB0-714A-4A4D-BC55-95ED18EEDECC}">
      <dgm:prSet/>
      <dgm:spPr/>
      <dgm:t>
        <a:bodyPr/>
        <a:lstStyle/>
        <a:p>
          <a:r>
            <a:rPr lang="en-US"/>
            <a:t>Conscious Discipline</a:t>
          </a:r>
        </a:p>
      </dgm:t>
    </dgm:pt>
    <dgm:pt modelId="{B702DFD0-1BC1-4A7B-A533-D684C1334F43}" type="parTrans" cxnId="{292BE02E-BCDA-4723-A8E1-4504197634D8}">
      <dgm:prSet/>
      <dgm:spPr/>
      <dgm:t>
        <a:bodyPr/>
        <a:lstStyle/>
        <a:p>
          <a:endParaRPr lang="en-US"/>
        </a:p>
      </dgm:t>
    </dgm:pt>
    <dgm:pt modelId="{296E23D1-FB41-424A-B33A-A3F608B5945F}" type="sibTrans" cxnId="{292BE02E-BCDA-4723-A8E1-4504197634D8}">
      <dgm:prSet/>
      <dgm:spPr/>
      <dgm:t>
        <a:bodyPr/>
        <a:lstStyle/>
        <a:p>
          <a:endParaRPr lang="en-US"/>
        </a:p>
      </dgm:t>
    </dgm:pt>
    <dgm:pt modelId="{166762B7-0DE1-48E9-9C5E-E37FC11BECED}">
      <dgm:prSet/>
      <dgm:spPr/>
      <dgm:t>
        <a:bodyPr/>
        <a:lstStyle/>
        <a:p>
          <a:r>
            <a:rPr lang="en-US"/>
            <a:t>Ready Rosie</a:t>
          </a:r>
        </a:p>
      </dgm:t>
    </dgm:pt>
    <dgm:pt modelId="{23A1FA8E-5269-487C-9894-97C1E6DF1E62}" type="parTrans" cxnId="{2812B831-4D4F-4C32-B6CF-B4C6FD0733C9}">
      <dgm:prSet/>
      <dgm:spPr/>
      <dgm:t>
        <a:bodyPr/>
        <a:lstStyle/>
        <a:p>
          <a:endParaRPr lang="en-US"/>
        </a:p>
      </dgm:t>
    </dgm:pt>
    <dgm:pt modelId="{E1FF7E37-A188-46F0-8ED9-4F60F269ABE8}" type="sibTrans" cxnId="{2812B831-4D4F-4C32-B6CF-B4C6FD0733C9}">
      <dgm:prSet/>
      <dgm:spPr/>
      <dgm:t>
        <a:bodyPr/>
        <a:lstStyle/>
        <a:p>
          <a:endParaRPr lang="en-US"/>
        </a:p>
      </dgm:t>
    </dgm:pt>
    <dgm:pt modelId="{059E9646-0F58-42FC-A88C-F7F15164FBC3}">
      <dgm:prSet/>
      <dgm:spPr/>
      <dgm:t>
        <a:bodyPr/>
        <a:lstStyle/>
        <a:p>
          <a:r>
            <a:rPr lang="en-US"/>
            <a:t>IMIL</a:t>
          </a:r>
        </a:p>
      </dgm:t>
    </dgm:pt>
    <dgm:pt modelId="{6D3B3292-30F5-4360-801C-A54DA0BEC6A8}" type="parTrans" cxnId="{5C9D6636-7AE4-451B-9A0B-5AB94DD104FD}">
      <dgm:prSet/>
      <dgm:spPr/>
      <dgm:t>
        <a:bodyPr/>
        <a:lstStyle/>
        <a:p>
          <a:endParaRPr lang="en-US"/>
        </a:p>
      </dgm:t>
    </dgm:pt>
    <dgm:pt modelId="{FA86AA20-8FE6-4893-A46D-2978471AC803}" type="sibTrans" cxnId="{5C9D6636-7AE4-451B-9A0B-5AB94DD104FD}">
      <dgm:prSet/>
      <dgm:spPr/>
      <dgm:t>
        <a:bodyPr/>
        <a:lstStyle/>
        <a:p>
          <a:endParaRPr lang="en-US"/>
        </a:p>
      </dgm:t>
    </dgm:pt>
    <dgm:pt modelId="{C2DE6D08-45A7-4B6A-87D3-9BA290B85747}" type="pres">
      <dgm:prSet presAssocID="{8050EEAD-AB5F-480D-A07D-8A060BFCFE3C}" presName="linear" presStyleCnt="0">
        <dgm:presLayoutVars>
          <dgm:animLvl val="lvl"/>
          <dgm:resizeHandles val="exact"/>
        </dgm:presLayoutVars>
      </dgm:prSet>
      <dgm:spPr/>
    </dgm:pt>
    <dgm:pt modelId="{39C0BA0B-6488-467B-B8D5-A0460460246A}" type="pres">
      <dgm:prSet presAssocID="{CA8588CF-21BD-4383-AB6E-23B79F83AEBB}" presName="parentText" presStyleLbl="node1" presStyleIdx="0" presStyleCnt="4">
        <dgm:presLayoutVars>
          <dgm:chMax val="0"/>
          <dgm:bulletEnabled val="1"/>
        </dgm:presLayoutVars>
      </dgm:prSet>
      <dgm:spPr/>
    </dgm:pt>
    <dgm:pt modelId="{F04C2B69-EB52-4F6A-BE30-F07DD68F6332}" type="pres">
      <dgm:prSet presAssocID="{D33D89B9-1841-4585-9966-7D982D656043}" presName="spacer" presStyleCnt="0"/>
      <dgm:spPr/>
    </dgm:pt>
    <dgm:pt modelId="{9BFBA9D6-D8E1-411F-9EFB-8EE9ABD655F4}" type="pres">
      <dgm:prSet presAssocID="{D8165BB0-714A-4A4D-BC55-95ED18EEDECC}" presName="parentText" presStyleLbl="node1" presStyleIdx="1" presStyleCnt="4">
        <dgm:presLayoutVars>
          <dgm:chMax val="0"/>
          <dgm:bulletEnabled val="1"/>
        </dgm:presLayoutVars>
      </dgm:prSet>
      <dgm:spPr/>
    </dgm:pt>
    <dgm:pt modelId="{6FCD4520-345E-4430-AA35-24E0C97F1FA7}" type="pres">
      <dgm:prSet presAssocID="{296E23D1-FB41-424A-B33A-A3F608B5945F}" presName="spacer" presStyleCnt="0"/>
      <dgm:spPr/>
    </dgm:pt>
    <dgm:pt modelId="{4D5D5768-F413-4541-A331-4746EF916B17}" type="pres">
      <dgm:prSet presAssocID="{166762B7-0DE1-48E9-9C5E-E37FC11BECED}" presName="parentText" presStyleLbl="node1" presStyleIdx="2" presStyleCnt="4">
        <dgm:presLayoutVars>
          <dgm:chMax val="0"/>
          <dgm:bulletEnabled val="1"/>
        </dgm:presLayoutVars>
      </dgm:prSet>
      <dgm:spPr/>
    </dgm:pt>
    <dgm:pt modelId="{E563C4EB-956E-4E18-83CC-840B45CAC1CC}" type="pres">
      <dgm:prSet presAssocID="{E1FF7E37-A188-46F0-8ED9-4F60F269ABE8}" presName="spacer" presStyleCnt="0"/>
      <dgm:spPr/>
    </dgm:pt>
    <dgm:pt modelId="{BA97ACA1-8782-449B-BAC6-15570453D1E4}" type="pres">
      <dgm:prSet presAssocID="{059E9646-0F58-42FC-A88C-F7F15164FBC3}" presName="parentText" presStyleLbl="node1" presStyleIdx="3" presStyleCnt="4">
        <dgm:presLayoutVars>
          <dgm:chMax val="0"/>
          <dgm:bulletEnabled val="1"/>
        </dgm:presLayoutVars>
      </dgm:prSet>
      <dgm:spPr/>
    </dgm:pt>
  </dgm:ptLst>
  <dgm:cxnLst>
    <dgm:cxn modelId="{292BE02E-BCDA-4723-A8E1-4504197634D8}" srcId="{8050EEAD-AB5F-480D-A07D-8A060BFCFE3C}" destId="{D8165BB0-714A-4A4D-BC55-95ED18EEDECC}" srcOrd="1" destOrd="0" parTransId="{B702DFD0-1BC1-4A7B-A533-D684C1334F43}" sibTransId="{296E23D1-FB41-424A-B33A-A3F608B5945F}"/>
    <dgm:cxn modelId="{2812B831-4D4F-4C32-B6CF-B4C6FD0733C9}" srcId="{8050EEAD-AB5F-480D-A07D-8A060BFCFE3C}" destId="{166762B7-0DE1-48E9-9C5E-E37FC11BECED}" srcOrd="2" destOrd="0" parTransId="{23A1FA8E-5269-487C-9894-97C1E6DF1E62}" sibTransId="{E1FF7E37-A188-46F0-8ED9-4F60F269ABE8}"/>
    <dgm:cxn modelId="{5C9D6636-7AE4-451B-9A0B-5AB94DD104FD}" srcId="{8050EEAD-AB5F-480D-A07D-8A060BFCFE3C}" destId="{059E9646-0F58-42FC-A88C-F7F15164FBC3}" srcOrd="3" destOrd="0" parTransId="{6D3B3292-30F5-4360-801C-A54DA0BEC6A8}" sibTransId="{FA86AA20-8FE6-4893-A46D-2978471AC803}"/>
    <dgm:cxn modelId="{C3937763-6FA8-4606-AC6C-AC842D0D55C6}" type="presOf" srcId="{166762B7-0DE1-48E9-9C5E-E37FC11BECED}" destId="{4D5D5768-F413-4541-A331-4746EF916B17}" srcOrd="0" destOrd="0" presId="urn:microsoft.com/office/officeart/2005/8/layout/vList2"/>
    <dgm:cxn modelId="{E086AB63-2523-499C-AE4A-CD8914CF4BA0}" srcId="{8050EEAD-AB5F-480D-A07D-8A060BFCFE3C}" destId="{CA8588CF-21BD-4383-AB6E-23B79F83AEBB}" srcOrd="0" destOrd="0" parTransId="{33798ABD-88CA-4654-BC1E-720147EA0EC7}" sibTransId="{D33D89B9-1841-4585-9966-7D982D656043}"/>
    <dgm:cxn modelId="{FAAAF04D-F9CB-41C1-B2A8-BD88E87C5DED}" type="presOf" srcId="{059E9646-0F58-42FC-A88C-F7F15164FBC3}" destId="{BA97ACA1-8782-449B-BAC6-15570453D1E4}" srcOrd="0" destOrd="0" presId="urn:microsoft.com/office/officeart/2005/8/layout/vList2"/>
    <dgm:cxn modelId="{88BB8398-767C-4B30-A8CA-D97871DBE4F4}" type="presOf" srcId="{8050EEAD-AB5F-480D-A07D-8A060BFCFE3C}" destId="{C2DE6D08-45A7-4B6A-87D3-9BA290B85747}" srcOrd="0" destOrd="0" presId="urn:microsoft.com/office/officeart/2005/8/layout/vList2"/>
    <dgm:cxn modelId="{8312B19F-87EE-4B33-AEA1-38E1A4D20C5E}" type="presOf" srcId="{D8165BB0-714A-4A4D-BC55-95ED18EEDECC}" destId="{9BFBA9D6-D8E1-411F-9EFB-8EE9ABD655F4}" srcOrd="0" destOrd="0" presId="urn:microsoft.com/office/officeart/2005/8/layout/vList2"/>
    <dgm:cxn modelId="{AF79ADAC-821D-478B-8DAE-DF9F6A1046E9}" type="presOf" srcId="{CA8588CF-21BD-4383-AB6E-23B79F83AEBB}" destId="{39C0BA0B-6488-467B-B8D5-A0460460246A}" srcOrd="0" destOrd="0" presId="urn:microsoft.com/office/officeart/2005/8/layout/vList2"/>
    <dgm:cxn modelId="{69B79A87-E07F-458D-8484-EF6D8067DEDD}" type="presParOf" srcId="{C2DE6D08-45A7-4B6A-87D3-9BA290B85747}" destId="{39C0BA0B-6488-467B-B8D5-A0460460246A}" srcOrd="0" destOrd="0" presId="urn:microsoft.com/office/officeart/2005/8/layout/vList2"/>
    <dgm:cxn modelId="{BC021228-C22C-425B-B88A-66A476BF1D1D}" type="presParOf" srcId="{C2DE6D08-45A7-4B6A-87D3-9BA290B85747}" destId="{F04C2B69-EB52-4F6A-BE30-F07DD68F6332}" srcOrd="1" destOrd="0" presId="urn:microsoft.com/office/officeart/2005/8/layout/vList2"/>
    <dgm:cxn modelId="{8117AB3E-4B30-4017-8734-30DA35890183}" type="presParOf" srcId="{C2DE6D08-45A7-4B6A-87D3-9BA290B85747}" destId="{9BFBA9D6-D8E1-411F-9EFB-8EE9ABD655F4}" srcOrd="2" destOrd="0" presId="urn:microsoft.com/office/officeart/2005/8/layout/vList2"/>
    <dgm:cxn modelId="{88D42B72-BD52-4E06-B123-3FD57AF5133E}" type="presParOf" srcId="{C2DE6D08-45A7-4B6A-87D3-9BA290B85747}" destId="{6FCD4520-345E-4430-AA35-24E0C97F1FA7}" srcOrd="3" destOrd="0" presId="urn:microsoft.com/office/officeart/2005/8/layout/vList2"/>
    <dgm:cxn modelId="{5D816099-6753-4A0B-981D-8105D838E20A}" type="presParOf" srcId="{C2DE6D08-45A7-4B6A-87D3-9BA290B85747}" destId="{4D5D5768-F413-4541-A331-4746EF916B17}" srcOrd="4" destOrd="0" presId="urn:microsoft.com/office/officeart/2005/8/layout/vList2"/>
    <dgm:cxn modelId="{4ECDAB1D-C4D5-4FF7-8B5B-06EC450C14F7}" type="presParOf" srcId="{C2DE6D08-45A7-4B6A-87D3-9BA290B85747}" destId="{E563C4EB-956E-4E18-83CC-840B45CAC1CC}" srcOrd="5" destOrd="0" presId="urn:microsoft.com/office/officeart/2005/8/layout/vList2"/>
    <dgm:cxn modelId="{A04BFF6F-CBC9-4BD2-A9DB-28BA5EEFD159}" type="presParOf" srcId="{C2DE6D08-45A7-4B6A-87D3-9BA290B85747}" destId="{BA97ACA1-8782-449B-BAC6-15570453D1E4}"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C0BA0B-6488-467B-B8D5-A0460460246A}">
      <dsp:nvSpPr>
        <dsp:cNvPr id="0" name=""/>
        <dsp:cNvSpPr/>
      </dsp:nvSpPr>
      <dsp:spPr>
        <a:xfrm>
          <a:off x="0" y="36030"/>
          <a:ext cx="6628804" cy="1123199"/>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en-US" sz="4800" kern="1200"/>
            <a:t>Creative Curriculum</a:t>
          </a:r>
        </a:p>
      </dsp:txBody>
      <dsp:txXfrm>
        <a:off x="54830" y="90860"/>
        <a:ext cx="6519144" cy="1013539"/>
      </dsp:txXfrm>
    </dsp:sp>
    <dsp:sp modelId="{9BFBA9D6-D8E1-411F-9EFB-8EE9ABD655F4}">
      <dsp:nvSpPr>
        <dsp:cNvPr id="0" name=""/>
        <dsp:cNvSpPr/>
      </dsp:nvSpPr>
      <dsp:spPr>
        <a:xfrm>
          <a:off x="0" y="1297470"/>
          <a:ext cx="6628804" cy="1123199"/>
        </a:xfrm>
        <a:prstGeom prst="roundRect">
          <a:avLst/>
        </a:prstGeom>
        <a:gradFill rotWithShape="0">
          <a:gsLst>
            <a:gs pos="0">
              <a:schemeClr val="accent2">
                <a:hueOff val="1560506"/>
                <a:satOff val="-1946"/>
                <a:lumOff val="458"/>
                <a:alphaOff val="0"/>
                <a:tint val="96000"/>
                <a:lumMod val="100000"/>
              </a:schemeClr>
            </a:gs>
            <a:gs pos="78000">
              <a:schemeClr val="accent2">
                <a:hueOff val="1560506"/>
                <a:satOff val="-1946"/>
                <a:lumOff val="458"/>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en-US" sz="4800" kern="1200"/>
            <a:t>Conscious Discipline</a:t>
          </a:r>
        </a:p>
      </dsp:txBody>
      <dsp:txXfrm>
        <a:off x="54830" y="1352300"/>
        <a:ext cx="6519144" cy="1013539"/>
      </dsp:txXfrm>
    </dsp:sp>
    <dsp:sp modelId="{4D5D5768-F413-4541-A331-4746EF916B17}">
      <dsp:nvSpPr>
        <dsp:cNvPr id="0" name=""/>
        <dsp:cNvSpPr/>
      </dsp:nvSpPr>
      <dsp:spPr>
        <a:xfrm>
          <a:off x="0" y="2558910"/>
          <a:ext cx="6628804" cy="1123199"/>
        </a:xfrm>
        <a:prstGeom prst="roundRect">
          <a:avLst/>
        </a:prstGeom>
        <a:gradFill rotWithShape="0">
          <a:gsLst>
            <a:gs pos="0">
              <a:schemeClr val="accent2">
                <a:hueOff val="3121013"/>
                <a:satOff val="-3893"/>
                <a:lumOff val="915"/>
                <a:alphaOff val="0"/>
                <a:tint val="96000"/>
                <a:lumMod val="100000"/>
              </a:schemeClr>
            </a:gs>
            <a:gs pos="78000">
              <a:schemeClr val="accent2">
                <a:hueOff val="3121013"/>
                <a:satOff val="-3893"/>
                <a:lumOff val="915"/>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en-US" sz="4800" kern="1200"/>
            <a:t>Ready Rosie</a:t>
          </a:r>
        </a:p>
      </dsp:txBody>
      <dsp:txXfrm>
        <a:off x="54830" y="2613740"/>
        <a:ext cx="6519144" cy="1013539"/>
      </dsp:txXfrm>
    </dsp:sp>
    <dsp:sp modelId="{BA97ACA1-8782-449B-BAC6-15570453D1E4}">
      <dsp:nvSpPr>
        <dsp:cNvPr id="0" name=""/>
        <dsp:cNvSpPr/>
      </dsp:nvSpPr>
      <dsp:spPr>
        <a:xfrm>
          <a:off x="0" y="3820350"/>
          <a:ext cx="6628804" cy="1123199"/>
        </a:xfrm>
        <a:prstGeom prst="roundRect">
          <a:avLst/>
        </a:prstGeom>
        <a:gradFill rotWithShape="0">
          <a:gsLst>
            <a:gs pos="0">
              <a:schemeClr val="accent2">
                <a:hueOff val="4681519"/>
                <a:satOff val="-5839"/>
                <a:lumOff val="1373"/>
                <a:alphaOff val="0"/>
                <a:tint val="96000"/>
                <a:lumMod val="100000"/>
              </a:schemeClr>
            </a:gs>
            <a:gs pos="78000">
              <a:schemeClr val="accent2">
                <a:hueOff val="4681519"/>
                <a:satOff val="-5839"/>
                <a:lumOff val="1373"/>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en-US" sz="4800" kern="1200"/>
            <a:t>IMIL</a:t>
          </a:r>
        </a:p>
      </dsp:txBody>
      <dsp:txXfrm>
        <a:off x="54830" y="3875180"/>
        <a:ext cx="6519144" cy="101353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png"/></Relationships>
</file>

<file path=ppt/drawings/drawing1.xml><?xml version="1.0" encoding="utf-8"?>
<c:userShapes xmlns:c="http://schemas.openxmlformats.org/drawingml/2006/chart">
  <cdr:relSizeAnchor xmlns:cdr="http://schemas.openxmlformats.org/drawingml/2006/chartDrawing">
    <cdr:from>
      <cdr:x>0.80612</cdr:x>
      <cdr:y>0.09427</cdr:y>
    </cdr:from>
    <cdr:to>
      <cdr:x>0.83105</cdr:x>
      <cdr:y>0.13844</cdr:y>
    </cdr:to>
    <cdr:sp macro="" textlink="">
      <cdr:nvSpPr>
        <cdr:cNvPr id="4" name="Rectangle 3">
          <a:extLst xmlns:a="http://schemas.openxmlformats.org/drawingml/2006/main">
            <a:ext uri="{FF2B5EF4-FFF2-40B4-BE49-F238E27FC236}">
              <a16:creationId xmlns:a16="http://schemas.microsoft.com/office/drawing/2014/main" id="{660A3716-53AC-4586-9191-9D3C3F79871B}"/>
            </a:ext>
          </a:extLst>
        </cdr:cNvPr>
        <cdr:cNvSpPr/>
      </cdr:nvSpPr>
      <cdr:spPr>
        <a:xfrm xmlns:a="http://schemas.openxmlformats.org/drawingml/2006/main" flipH="1">
          <a:off x="7561811" y="510160"/>
          <a:ext cx="233863" cy="239049"/>
        </a:xfrm>
        <a:prstGeom xmlns:a="http://schemas.openxmlformats.org/drawingml/2006/main" prst="rect">
          <a:avLst/>
        </a:prstGeom>
        <a:solidFill xmlns:a="http://schemas.openxmlformats.org/drawingml/2006/main">
          <a:schemeClr val="accent3"/>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0.81166</cdr:x>
      <cdr:y>0.35851</cdr:y>
    </cdr:from>
    <cdr:to>
      <cdr:x>0.83742</cdr:x>
      <cdr:y>0.4082</cdr:y>
    </cdr:to>
    <cdr:sp macro="" textlink="">
      <cdr:nvSpPr>
        <cdr:cNvPr id="5" name="Rectangle 4">
          <a:extLst xmlns:a="http://schemas.openxmlformats.org/drawingml/2006/main">
            <a:ext uri="{FF2B5EF4-FFF2-40B4-BE49-F238E27FC236}">
              <a16:creationId xmlns:a16="http://schemas.microsoft.com/office/drawing/2014/main" id="{1DEEE639-28E3-467A-8ACA-356717C01414}"/>
            </a:ext>
          </a:extLst>
        </cdr:cNvPr>
        <cdr:cNvSpPr/>
      </cdr:nvSpPr>
      <cdr:spPr>
        <a:xfrm xmlns:a="http://schemas.openxmlformats.org/drawingml/2006/main">
          <a:off x="7613764" y="1940202"/>
          <a:ext cx="241643" cy="268912"/>
        </a:xfrm>
        <a:prstGeom xmlns:a="http://schemas.openxmlformats.org/drawingml/2006/main" prst="rect">
          <a:avLst/>
        </a:prstGeom>
        <a:solidFill xmlns:a="http://schemas.openxmlformats.org/drawingml/2006/main">
          <a:srgbClr val="C0000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0.84658</cdr:x>
      <cdr:y>0.0719</cdr:y>
    </cdr:from>
    <cdr:to>
      <cdr:x>0.99533</cdr:x>
      <cdr:y>0.17098</cdr:y>
    </cdr:to>
    <cdr:sp macro="" textlink="">
      <cdr:nvSpPr>
        <cdr:cNvPr id="6" name="TextBox 5">
          <a:extLst xmlns:a="http://schemas.openxmlformats.org/drawingml/2006/main">
            <a:ext uri="{FF2B5EF4-FFF2-40B4-BE49-F238E27FC236}">
              <a16:creationId xmlns:a16="http://schemas.microsoft.com/office/drawing/2014/main" id="{D44DE89B-5047-4B4F-85CF-E212521E355B}"/>
            </a:ext>
          </a:extLst>
        </cdr:cNvPr>
        <cdr:cNvSpPr txBox="1"/>
      </cdr:nvSpPr>
      <cdr:spPr>
        <a:xfrm xmlns:a="http://schemas.openxmlformats.org/drawingml/2006/main">
          <a:off x="7364825" y="270494"/>
          <a:ext cx="1294045" cy="37276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dirty="0"/>
            <a:t>English</a:t>
          </a:r>
          <a:r>
            <a:rPr lang="en-US" dirty="0"/>
            <a:t> </a:t>
          </a:r>
          <a:endParaRPr lang="en-US" sz="1100" dirty="0"/>
        </a:p>
      </cdr:txBody>
    </cdr:sp>
  </cdr:relSizeAnchor>
  <cdr:relSizeAnchor xmlns:cdr="http://schemas.openxmlformats.org/drawingml/2006/chartDrawing">
    <cdr:from>
      <cdr:x>0.85125</cdr:x>
      <cdr:y>0.22383</cdr:y>
    </cdr:from>
    <cdr:to>
      <cdr:x>1</cdr:x>
      <cdr:y>0.31196</cdr:y>
    </cdr:to>
    <cdr:sp macro="" textlink="">
      <cdr:nvSpPr>
        <cdr:cNvPr id="7" name="TextBox 1">
          <a:extLst xmlns:a="http://schemas.openxmlformats.org/drawingml/2006/main">
            <a:ext uri="{FF2B5EF4-FFF2-40B4-BE49-F238E27FC236}">
              <a16:creationId xmlns:a16="http://schemas.microsoft.com/office/drawing/2014/main" id="{BBE5ABA9-B544-40A8-8287-5D3163B0CA94}"/>
            </a:ext>
          </a:extLst>
        </cdr:cNvPr>
        <cdr:cNvSpPr txBox="1"/>
      </cdr:nvSpPr>
      <cdr:spPr>
        <a:xfrm xmlns:a="http://schemas.openxmlformats.org/drawingml/2006/main">
          <a:off x="7405420" y="842092"/>
          <a:ext cx="1294045" cy="33155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a:t>Spanish</a:t>
          </a:r>
          <a:r>
            <a:rPr lang="en-US"/>
            <a:t> </a:t>
          </a:r>
          <a:endParaRPr lang="en-US" sz="1100" dirty="0"/>
        </a:p>
      </cdr:txBody>
    </cdr:sp>
  </cdr:relSizeAnchor>
  <cdr:relSizeAnchor xmlns:cdr="http://schemas.openxmlformats.org/drawingml/2006/chartDrawing">
    <cdr:from>
      <cdr:x>0.29332</cdr:x>
      <cdr:y>0.38968</cdr:y>
    </cdr:from>
    <cdr:to>
      <cdr:x>0.32987</cdr:x>
      <cdr:y>0.42004</cdr:y>
    </cdr:to>
    <cdr:cxnSp macro="">
      <cdr:nvCxnSpPr>
        <cdr:cNvPr id="9" name="Straight Connector 8">
          <a:extLst xmlns:a="http://schemas.openxmlformats.org/drawingml/2006/main">
            <a:ext uri="{FF2B5EF4-FFF2-40B4-BE49-F238E27FC236}">
              <a16:creationId xmlns:a16="http://schemas.microsoft.com/office/drawing/2014/main" id="{75AFC55F-4E53-4474-9A08-2C1A1AD528CD}"/>
            </a:ext>
          </a:extLst>
        </cdr:cNvPr>
        <cdr:cNvCxnSpPr/>
      </cdr:nvCxnSpPr>
      <cdr:spPr>
        <a:xfrm xmlns:a="http://schemas.openxmlformats.org/drawingml/2006/main" flipH="1" flipV="1">
          <a:off x="2551707" y="1466038"/>
          <a:ext cx="317965" cy="11422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0.80648</cdr:x>
      <cdr:y>0.09372</cdr:y>
    </cdr:from>
    <cdr:to>
      <cdr:x>0.83313</cdr:x>
      <cdr:y>0.14104</cdr:y>
    </cdr:to>
    <cdr:pic>
      <cdr:nvPicPr>
        <cdr:cNvPr id="2" name="chart">
          <a:extLst xmlns:a="http://schemas.openxmlformats.org/drawingml/2006/main">
            <a:ext uri="{FF2B5EF4-FFF2-40B4-BE49-F238E27FC236}">
              <a16:creationId xmlns:a16="http://schemas.microsoft.com/office/drawing/2014/main" id="{1F088AA9-2A4B-4F28-BD70-A37DCABFF9FB}"/>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7565215" y="507193"/>
          <a:ext cx="249991" cy="256086"/>
        </a:xfrm>
        <a:prstGeom xmlns:a="http://schemas.openxmlformats.org/drawingml/2006/main" prst="rect">
          <a:avLst/>
        </a:prstGeom>
      </cdr:spPr>
    </cdr:pic>
  </cdr:relSizeAnchor>
  <cdr:relSizeAnchor xmlns:cdr="http://schemas.openxmlformats.org/drawingml/2006/chartDrawing">
    <cdr:from>
      <cdr:x>0.80679</cdr:x>
      <cdr:y>0.23615</cdr:y>
    </cdr:from>
    <cdr:to>
      <cdr:x>0.83474</cdr:x>
      <cdr:y>0.28909</cdr:y>
    </cdr:to>
    <cdr:pic>
      <cdr:nvPicPr>
        <cdr:cNvPr id="3" name="chart">
          <a:extLst xmlns:a="http://schemas.openxmlformats.org/drawingml/2006/main">
            <a:ext uri="{FF2B5EF4-FFF2-40B4-BE49-F238E27FC236}">
              <a16:creationId xmlns:a16="http://schemas.microsoft.com/office/drawing/2014/main" id="{7D175664-A9AB-4162-8AEC-C91CFAA2CC4C}"/>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2"/>
        <a:stretch xmlns:a="http://schemas.openxmlformats.org/drawingml/2006/main">
          <a:fillRect/>
        </a:stretch>
      </cdr:blipFill>
      <cdr:spPr>
        <a:xfrm xmlns:a="http://schemas.openxmlformats.org/drawingml/2006/main">
          <a:off x="7568156" y="1277981"/>
          <a:ext cx="262186" cy="286500"/>
        </a:xfrm>
        <a:prstGeom xmlns:a="http://schemas.openxmlformats.org/drawingml/2006/main" prst="rect">
          <a:avLst/>
        </a:prstGeom>
      </cdr:spPr>
    </cdr:pic>
  </cdr:relSizeAnchor>
  <cdr:relSizeAnchor xmlns:cdr="http://schemas.openxmlformats.org/drawingml/2006/chartDrawing">
    <cdr:from>
      <cdr:x>0.3801</cdr:x>
      <cdr:y>0.08976</cdr:y>
    </cdr:from>
    <cdr:to>
      <cdr:x>0.47985</cdr:x>
      <cdr:y>0.15818</cdr:y>
    </cdr:to>
    <cdr:sp macro="" textlink="">
      <cdr:nvSpPr>
        <cdr:cNvPr id="10" name="TextBox 9">
          <a:extLst xmlns:a="http://schemas.openxmlformats.org/drawingml/2006/main">
            <a:ext uri="{FF2B5EF4-FFF2-40B4-BE49-F238E27FC236}">
              <a16:creationId xmlns:a16="http://schemas.microsoft.com/office/drawing/2014/main" id="{BE1C3BF3-0E2C-11E4-B8D9-5971C9D2908F}"/>
            </a:ext>
          </a:extLst>
        </cdr:cNvPr>
        <cdr:cNvSpPr txBox="1"/>
      </cdr:nvSpPr>
      <cdr:spPr>
        <a:xfrm xmlns:a="http://schemas.openxmlformats.org/drawingml/2006/main">
          <a:off x="3306667" y="337684"/>
          <a:ext cx="867771" cy="25740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8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0.80612</cdr:x>
      <cdr:y>0.09427</cdr:y>
    </cdr:from>
    <cdr:to>
      <cdr:x>0.83105</cdr:x>
      <cdr:y>0.13844</cdr:y>
    </cdr:to>
    <cdr:sp macro="" textlink="">
      <cdr:nvSpPr>
        <cdr:cNvPr id="4" name="Rectangle 3">
          <a:extLst xmlns:a="http://schemas.openxmlformats.org/drawingml/2006/main">
            <a:ext uri="{FF2B5EF4-FFF2-40B4-BE49-F238E27FC236}">
              <a16:creationId xmlns:a16="http://schemas.microsoft.com/office/drawing/2014/main" id="{660A3716-53AC-4586-9191-9D3C3F79871B}"/>
            </a:ext>
          </a:extLst>
        </cdr:cNvPr>
        <cdr:cNvSpPr/>
      </cdr:nvSpPr>
      <cdr:spPr>
        <a:xfrm xmlns:a="http://schemas.openxmlformats.org/drawingml/2006/main" flipH="1">
          <a:off x="7561811" y="510160"/>
          <a:ext cx="233863" cy="239049"/>
        </a:xfrm>
        <a:prstGeom xmlns:a="http://schemas.openxmlformats.org/drawingml/2006/main" prst="rect">
          <a:avLst/>
        </a:prstGeom>
        <a:solidFill xmlns:a="http://schemas.openxmlformats.org/drawingml/2006/main">
          <a:srgbClr val="6982AB"/>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0.80404</cdr:x>
      <cdr:y>0.22251</cdr:y>
    </cdr:from>
    <cdr:to>
      <cdr:x>0.8298</cdr:x>
      <cdr:y>0.2722</cdr:y>
    </cdr:to>
    <cdr:sp macro="" textlink="">
      <cdr:nvSpPr>
        <cdr:cNvPr id="5" name="Rectangle 4">
          <a:extLst xmlns:a="http://schemas.openxmlformats.org/drawingml/2006/main">
            <a:ext uri="{FF2B5EF4-FFF2-40B4-BE49-F238E27FC236}">
              <a16:creationId xmlns:a16="http://schemas.microsoft.com/office/drawing/2014/main" id="{1DEEE639-28E3-467A-8ACA-356717C01414}"/>
            </a:ext>
          </a:extLst>
        </cdr:cNvPr>
        <cdr:cNvSpPr/>
      </cdr:nvSpPr>
      <cdr:spPr>
        <a:xfrm xmlns:a="http://schemas.openxmlformats.org/drawingml/2006/main">
          <a:off x="7542332" y="1204157"/>
          <a:ext cx="241660" cy="268929"/>
        </a:xfrm>
        <a:prstGeom xmlns:a="http://schemas.openxmlformats.org/drawingml/2006/main" prst="rect">
          <a:avLst/>
        </a:prstGeom>
        <a:solidFill xmlns:a="http://schemas.openxmlformats.org/drawingml/2006/main">
          <a:srgbClr val="E86B56"/>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0.85125</cdr:x>
      <cdr:y>0.08459</cdr:y>
    </cdr:from>
    <cdr:to>
      <cdr:x>1</cdr:x>
      <cdr:y>0.22464</cdr:y>
    </cdr:to>
    <cdr:sp macro="" textlink="">
      <cdr:nvSpPr>
        <cdr:cNvPr id="6" name="TextBox 5">
          <a:extLst xmlns:a="http://schemas.openxmlformats.org/drawingml/2006/main">
            <a:ext uri="{FF2B5EF4-FFF2-40B4-BE49-F238E27FC236}">
              <a16:creationId xmlns:a16="http://schemas.microsoft.com/office/drawing/2014/main" id="{D44DE89B-5047-4B4F-85CF-E212521E355B}"/>
            </a:ext>
          </a:extLst>
        </cdr:cNvPr>
        <cdr:cNvSpPr txBox="1"/>
      </cdr:nvSpPr>
      <cdr:spPr>
        <a:xfrm xmlns:a="http://schemas.openxmlformats.org/drawingml/2006/main">
          <a:off x="9283839" y="277973"/>
          <a:ext cx="1622286" cy="46021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dirty="0"/>
            <a:t>Hispanic</a:t>
          </a:r>
          <a:r>
            <a:rPr lang="en-US" dirty="0"/>
            <a:t> </a:t>
          </a:r>
          <a:endParaRPr lang="en-US" sz="1100" dirty="0"/>
        </a:p>
      </cdr:txBody>
    </cdr:sp>
  </cdr:relSizeAnchor>
  <cdr:relSizeAnchor xmlns:cdr="http://schemas.openxmlformats.org/drawingml/2006/chartDrawing">
    <cdr:from>
      <cdr:x>0.85125</cdr:x>
      <cdr:y>0.22383</cdr:y>
    </cdr:from>
    <cdr:to>
      <cdr:x>1</cdr:x>
      <cdr:y>0.43333</cdr:y>
    </cdr:to>
    <cdr:sp macro="" textlink="">
      <cdr:nvSpPr>
        <cdr:cNvPr id="7" name="TextBox 1">
          <a:extLst xmlns:a="http://schemas.openxmlformats.org/drawingml/2006/main">
            <a:ext uri="{FF2B5EF4-FFF2-40B4-BE49-F238E27FC236}">
              <a16:creationId xmlns:a16="http://schemas.microsoft.com/office/drawing/2014/main" id="{BBE5ABA9-B544-40A8-8287-5D3163B0CA94}"/>
            </a:ext>
          </a:extLst>
        </cdr:cNvPr>
        <cdr:cNvSpPr txBox="1"/>
      </cdr:nvSpPr>
      <cdr:spPr>
        <a:xfrm xmlns:a="http://schemas.openxmlformats.org/drawingml/2006/main">
          <a:off x="9283839" y="735533"/>
          <a:ext cx="1622286" cy="68845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dirty="0"/>
            <a:t>Non-Hispanic </a:t>
          </a:r>
        </a:p>
      </cdr:txBody>
    </cdr:sp>
  </cdr:relSizeAnchor>
</c:userShapes>
</file>

<file path=ppt/drawings/drawing3.xml><?xml version="1.0" encoding="utf-8"?>
<c:userShapes xmlns:c="http://schemas.openxmlformats.org/drawingml/2006/chart">
  <cdr:relSizeAnchor xmlns:cdr="http://schemas.openxmlformats.org/drawingml/2006/chartDrawing">
    <cdr:from>
      <cdr:x>0.65458</cdr:x>
      <cdr:y>0.22756</cdr:y>
    </cdr:from>
    <cdr:to>
      <cdr:x>0.71452</cdr:x>
      <cdr:y>0.28661</cdr:y>
    </cdr:to>
    <cdr:sp macro="" textlink="">
      <cdr:nvSpPr>
        <cdr:cNvPr id="2" name="TextBox 1">
          <a:extLst xmlns:a="http://schemas.openxmlformats.org/drawingml/2006/main">
            <a:ext uri="{FF2B5EF4-FFF2-40B4-BE49-F238E27FC236}">
              <a16:creationId xmlns:a16="http://schemas.microsoft.com/office/drawing/2014/main" id="{3EDFDD1E-84C0-D4FD-05F8-AB239C47FB01}"/>
            </a:ext>
          </a:extLst>
        </cdr:cNvPr>
        <cdr:cNvSpPr txBox="1"/>
      </cdr:nvSpPr>
      <cdr:spPr>
        <a:xfrm xmlns:a="http://schemas.openxmlformats.org/drawingml/2006/main">
          <a:off x="7720113" y="1361896"/>
          <a:ext cx="706837" cy="35341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800" dirty="0">
            <a:latin typeface="+mj-lt"/>
            <a:cs typeface="Times New Roman" panose="02020603050405020304" pitchFamily="18" charset="0"/>
          </a:endParaRP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4CDB40A-2B00-42DE-A376-2E48CCAC36BB}" type="datetimeFigureOut">
              <a:rPr lang="en-US" smtClean="0"/>
              <a:t>7/8/2025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56BD57-43F3-4C11-B33E-7B3E339AF6AF}" type="slidenum">
              <a:rPr lang="en-US" smtClean="0"/>
              <a:t>‹#›</a:t>
            </a:fld>
            <a:endParaRPr lang="en-US"/>
          </a:p>
        </p:txBody>
      </p:sp>
    </p:spTree>
    <p:extLst>
      <p:ext uri="{BB962C8B-B14F-4D97-AF65-F5344CB8AC3E}">
        <p14:creationId xmlns:p14="http://schemas.microsoft.com/office/powerpoint/2010/main" val="1011653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CDB40A-2B00-42DE-A376-2E48CCAC36BB}" type="datetimeFigureOut">
              <a:rPr lang="en-US" smtClean="0"/>
              <a:t>7/8/2025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56BD57-43F3-4C11-B33E-7B3E339AF6AF}" type="slidenum">
              <a:rPr lang="en-US" smtClean="0"/>
              <a:t>‹#›</a:t>
            </a:fld>
            <a:endParaRPr lang="en-US"/>
          </a:p>
        </p:txBody>
      </p:sp>
    </p:spTree>
    <p:extLst>
      <p:ext uri="{BB962C8B-B14F-4D97-AF65-F5344CB8AC3E}">
        <p14:creationId xmlns:p14="http://schemas.microsoft.com/office/powerpoint/2010/main" val="195321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CDB40A-2B00-42DE-A376-2E48CCAC36BB}" type="datetimeFigureOut">
              <a:rPr lang="en-US" smtClean="0"/>
              <a:t>7/8/2025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56BD57-43F3-4C11-B33E-7B3E339AF6AF}"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6222038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CDB40A-2B00-42DE-A376-2E48CCAC36BB}" type="datetimeFigureOut">
              <a:rPr lang="en-US" smtClean="0"/>
              <a:t>7/8/2025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56BD57-43F3-4C11-B33E-7B3E339AF6AF}" type="slidenum">
              <a:rPr lang="en-US" smtClean="0"/>
              <a:t>‹#›</a:t>
            </a:fld>
            <a:endParaRPr lang="en-US"/>
          </a:p>
        </p:txBody>
      </p:sp>
    </p:spTree>
    <p:extLst>
      <p:ext uri="{BB962C8B-B14F-4D97-AF65-F5344CB8AC3E}">
        <p14:creationId xmlns:p14="http://schemas.microsoft.com/office/powerpoint/2010/main" val="27197122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CDB40A-2B00-42DE-A376-2E48CCAC36BB}" type="datetimeFigureOut">
              <a:rPr lang="en-US" smtClean="0"/>
              <a:t>7/8/2025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56BD57-43F3-4C11-B33E-7B3E339AF6AF}"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475534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CDB40A-2B00-42DE-A376-2E48CCAC36BB}" type="datetimeFigureOut">
              <a:rPr lang="en-US" smtClean="0"/>
              <a:t>7/8/2025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56BD57-43F3-4C11-B33E-7B3E339AF6AF}" type="slidenum">
              <a:rPr lang="en-US" smtClean="0"/>
              <a:t>‹#›</a:t>
            </a:fld>
            <a:endParaRPr lang="en-US"/>
          </a:p>
        </p:txBody>
      </p:sp>
    </p:spTree>
    <p:extLst>
      <p:ext uri="{BB962C8B-B14F-4D97-AF65-F5344CB8AC3E}">
        <p14:creationId xmlns:p14="http://schemas.microsoft.com/office/powerpoint/2010/main" val="17873120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CDB40A-2B00-42DE-A376-2E48CCAC36BB}" type="datetimeFigureOut">
              <a:rPr lang="en-US" smtClean="0"/>
              <a:t>7/8/2025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56BD57-43F3-4C11-B33E-7B3E339AF6AF}" type="slidenum">
              <a:rPr lang="en-US" smtClean="0"/>
              <a:t>‹#›</a:t>
            </a:fld>
            <a:endParaRPr lang="en-US"/>
          </a:p>
        </p:txBody>
      </p:sp>
    </p:spTree>
    <p:extLst>
      <p:ext uri="{BB962C8B-B14F-4D97-AF65-F5344CB8AC3E}">
        <p14:creationId xmlns:p14="http://schemas.microsoft.com/office/powerpoint/2010/main" val="18271124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CDB40A-2B00-42DE-A376-2E48CCAC36BB}" type="datetimeFigureOut">
              <a:rPr lang="en-US" smtClean="0"/>
              <a:t>7/8/2025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56BD57-43F3-4C11-B33E-7B3E339AF6AF}" type="slidenum">
              <a:rPr lang="en-US" smtClean="0"/>
              <a:t>‹#›</a:t>
            </a:fld>
            <a:endParaRPr lang="en-US"/>
          </a:p>
        </p:txBody>
      </p:sp>
    </p:spTree>
    <p:extLst>
      <p:ext uri="{BB962C8B-B14F-4D97-AF65-F5344CB8AC3E}">
        <p14:creationId xmlns:p14="http://schemas.microsoft.com/office/powerpoint/2010/main" val="134835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CDB40A-2B00-42DE-A376-2E48CCAC36BB}" type="datetimeFigureOut">
              <a:rPr lang="en-US" smtClean="0"/>
              <a:t>7/8/2025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56BD57-43F3-4C11-B33E-7B3E339AF6AF}" type="slidenum">
              <a:rPr lang="en-US" smtClean="0"/>
              <a:t>‹#›</a:t>
            </a:fld>
            <a:endParaRPr lang="en-US"/>
          </a:p>
        </p:txBody>
      </p:sp>
    </p:spTree>
    <p:extLst>
      <p:ext uri="{BB962C8B-B14F-4D97-AF65-F5344CB8AC3E}">
        <p14:creationId xmlns:p14="http://schemas.microsoft.com/office/powerpoint/2010/main" val="4213970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CDB40A-2B00-42DE-A376-2E48CCAC36BB}" type="datetimeFigureOut">
              <a:rPr lang="en-US" smtClean="0"/>
              <a:t>7/8/2025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56BD57-43F3-4C11-B33E-7B3E339AF6AF}" type="slidenum">
              <a:rPr lang="en-US" smtClean="0"/>
              <a:t>‹#›</a:t>
            </a:fld>
            <a:endParaRPr lang="en-US"/>
          </a:p>
        </p:txBody>
      </p:sp>
    </p:spTree>
    <p:extLst>
      <p:ext uri="{BB962C8B-B14F-4D97-AF65-F5344CB8AC3E}">
        <p14:creationId xmlns:p14="http://schemas.microsoft.com/office/powerpoint/2010/main" val="2766431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4CDB40A-2B00-42DE-A376-2E48CCAC36BB}" type="datetimeFigureOut">
              <a:rPr lang="en-US" smtClean="0"/>
              <a:t>7/8/2025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56BD57-43F3-4C11-B33E-7B3E339AF6AF}" type="slidenum">
              <a:rPr lang="en-US" smtClean="0"/>
              <a:t>‹#›</a:t>
            </a:fld>
            <a:endParaRPr lang="en-US"/>
          </a:p>
        </p:txBody>
      </p:sp>
    </p:spTree>
    <p:extLst>
      <p:ext uri="{BB962C8B-B14F-4D97-AF65-F5344CB8AC3E}">
        <p14:creationId xmlns:p14="http://schemas.microsoft.com/office/powerpoint/2010/main" val="2189077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4CDB40A-2B00-42DE-A376-2E48CCAC36BB}" type="datetimeFigureOut">
              <a:rPr lang="en-US" smtClean="0"/>
              <a:t>7/8/2025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56BD57-43F3-4C11-B33E-7B3E339AF6AF}" type="slidenum">
              <a:rPr lang="en-US" smtClean="0"/>
              <a:t>‹#›</a:t>
            </a:fld>
            <a:endParaRPr lang="en-US"/>
          </a:p>
        </p:txBody>
      </p:sp>
    </p:spTree>
    <p:extLst>
      <p:ext uri="{BB962C8B-B14F-4D97-AF65-F5344CB8AC3E}">
        <p14:creationId xmlns:p14="http://schemas.microsoft.com/office/powerpoint/2010/main" val="3471061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4CDB40A-2B00-42DE-A376-2E48CCAC36BB}" type="datetimeFigureOut">
              <a:rPr lang="en-US" smtClean="0"/>
              <a:t>7/8/2025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56BD57-43F3-4C11-B33E-7B3E339AF6AF}" type="slidenum">
              <a:rPr lang="en-US" smtClean="0"/>
              <a:t>‹#›</a:t>
            </a:fld>
            <a:endParaRPr lang="en-US"/>
          </a:p>
        </p:txBody>
      </p:sp>
    </p:spTree>
    <p:extLst>
      <p:ext uri="{BB962C8B-B14F-4D97-AF65-F5344CB8AC3E}">
        <p14:creationId xmlns:p14="http://schemas.microsoft.com/office/powerpoint/2010/main" val="861750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CDB40A-2B00-42DE-A376-2E48CCAC36BB}" type="datetimeFigureOut">
              <a:rPr lang="en-US" smtClean="0"/>
              <a:t>7/8/2025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56BD57-43F3-4C11-B33E-7B3E339AF6AF}" type="slidenum">
              <a:rPr lang="en-US" smtClean="0"/>
              <a:t>‹#›</a:t>
            </a:fld>
            <a:endParaRPr lang="en-US"/>
          </a:p>
        </p:txBody>
      </p:sp>
    </p:spTree>
    <p:extLst>
      <p:ext uri="{BB962C8B-B14F-4D97-AF65-F5344CB8AC3E}">
        <p14:creationId xmlns:p14="http://schemas.microsoft.com/office/powerpoint/2010/main" val="773010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4CDB40A-2B00-42DE-A376-2E48CCAC36BB}" type="datetimeFigureOut">
              <a:rPr lang="en-US" smtClean="0"/>
              <a:t>7/8/2025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56BD57-43F3-4C11-B33E-7B3E339AF6AF}" type="slidenum">
              <a:rPr lang="en-US" smtClean="0"/>
              <a:t>‹#›</a:t>
            </a:fld>
            <a:endParaRPr lang="en-US"/>
          </a:p>
        </p:txBody>
      </p:sp>
    </p:spTree>
    <p:extLst>
      <p:ext uri="{BB962C8B-B14F-4D97-AF65-F5344CB8AC3E}">
        <p14:creationId xmlns:p14="http://schemas.microsoft.com/office/powerpoint/2010/main" val="2186613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4CDB40A-2B00-42DE-A376-2E48CCAC36BB}" type="datetimeFigureOut">
              <a:rPr lang="en-US" smtClean="0"/>
              <a:t>7/8/2025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56BD57-43F3-4C11-B33E-7B3E339AF6AF}" type="slidenum">
              <a:rPr lang="en-US" smtClean="0"/>
              <a:t>‹#›</a:t>
            </a:fld>
            <a:endParaRPr lang="en-US"/>
          </a:p>
        </p:txBody>
      </p:sp>
    </p:spTree>
    <p:extLst>
      <p:ext uri="{BB962C8B-B14F-4D97-AF65-F5344CB8AC3E}">
        <p14:creationId xmlns:p14="http://schemas.microsoft.com/office/powerpoint/2010/main" val="608456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4CDB40A-2B00-42DE-A376-2E48CCAC36BB}" type="datetimeFigureOut">
              <a:rPr lang="en-US" smtClean="0"/>
              <a:t>7/8/2025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E56BD57-43F3-4C11-B33E-7B3E339AF6AF}" type="slidenum">
              <a:rPr lang="en-US" smtClean="0"/>
              <a:t>‹#›</a:t>
            </a:fld>
            <a:endParaRPr lang="en-US"/>
          </a:p>
        </p:txBody>
      </p:sp>
    </p:spTree>
    <p:extLst>
      <p:ext uri="{BB962C8B-B14F-4D97-AF65-F5344CB8AC3E}">
        <p14:creationId xmlns:p14="http://schemas.microsoft.com/office/powerpoint/2010/main" val="2324454339"/>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 id="2147483845" r:id="rId13"/>
    <p:sldLayoutId id="2147483846" r:id="rId14"/>
    <p:sldLayoutId id="2147483847" r:id="rId15"/>
    <p:sldLayoutId id="214748384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3" name="Group 29">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1" name="Straight Connector 30">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3"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4"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5" name="Isosceles Triangle 34">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6"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7"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9" name="Isosceles Triangle 38">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0" name="Isosceles Triangle 39">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useBgFill="1">
        <p:nvSpPr>
          <p:cNvPr id="42" name="Rectangle 41">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44" name="Rectangle 43">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50"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2"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4" name="Isosceles Triangle 53">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6"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8" name="Isosceles Triangle 57">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0" name="Freeform: Shape 59">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2E9760B7-A205-40DA-A838-EBDF27724B81}"/>
              </a:ext>
            </a:extLst>
          </p:cNvPr>
          <p:cNvSpPr txBox="1"/>
          <p:nvPr/>
        </p:nvSpPr>
        <p:spPr>
          <a:xfrm>
            <a:off x="7181723" y="609600"/>
            <a:ext cx="4512989" cy="222773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600" dirty="0">
                <a:solidFill>
                  <a:srgbClr val="FFFFFF"/>
                </a:solidFill>
                <a:latin typeface="+mj-lt"/>
                <a:ea typeface="+mj-ea"/>
                <a:cs typeface="+mj-cs"/>
              </a:rPr>
              <a:t>Delta Head Start </a:t>
            </a:r>
            <a:br>
              <a:rPr lang="en-US" sz="3600" dirty="0">
                <a:solidFill>
                  <a:srgbClr val="FFFFFF"/>
                </a:solidFill>
                <a:latin typeface="+mj-lt"/>
                <a:ea typeface="+mj-ea"/>
                <a:cs typeface="+mj-cs"/>
              </a:rPr>
            </a:br>
            <a:r>
              <a:rPr lang="en-US" sz="3600" dirty="0">
                <a:solidFill>
                  <a:srgbClr val="FFFFFF"/>
                </a:solidFill>
                <a:latin typeface="+mj-lt"/>
                <a:ea typeface="+mj-ea"/>
                <a:cs typeface="+mj-cs"/>
              </a:rPr>
              <a:t>End of Year </a:t>
            </a:r>
          </a:p>
          <a:p>
            <a:pPr>
              <a:lnSpc>
                <a:spcPct val="90000"/>
              </a:lnSpc>
              <a:spcBef>
                <a:spcPct val="0"/>
              </a:spcBef>
              <a:spcAft>
                <a:spcPts val="600"/>
              </a:spcAft>
            </a:pPr>
            <a:r>
              <a:rPr lang="en-US" sz="3600" dirty="0">
                <a:solidFill>
                  <a:srgbClr val="FFFFFF"/>
                </a:solidFill>
                <a:latin typeface="+mj-lt"/>
                <a:ea typeface="+mj-ea"/>
                <a:cs typeface="+mj-cs"/>
              </a:rPr>
              <a:t>2024-2025 </a:t>
            </a:r>
            <a:br>
              <a:rPr lang="en-US" sz="3600" dirty="0">
                <a:solidFill>
                  <a:srgbClr val="FFFFFF"/>
                </a:solidFill>
                <a:latin typeface="+mj-lt"/>
                <a:ea typeface="+mj-ea"/>
                <a:cs typeface="+mj-cs"/>
              </a:rPr>
            </a:br>
            <a:r>
              <a:rPr lang="en-US" sz="3600" dirty="0">
                <a:solidFill>
                  <a:srgbClr val="FFFFFF"/>
                </a:solidFill>
                <a:latin typeface="+mj-lt"/>
                <a:ea typeface="+mj-ea"/>
                <a:cs typeface="+mj-cs"/>
              </a:rPr>
              <a:t>Outcomes Report</a:t>
            </a:r>
          </a:p>
        </p:txBody>
      </p:sp>
      <p:pic>
        <p:nvPicPr>
          <p:cNvPr id="4" name="Picture 3">
            <a:extLst>
              <a:ext uri="{FF2B5EF4-FFF2-40B4-BE49-F238E27FC236}">
                <a16:creationId xmlns:a16="http://schemas.microsoft.com/office/drawing/2014/main" id="{0552C011-7980-7DA1-0D2E-05F31DE3DEFD}"/>
              </a:ext>
            </a:extLst>
          </p:cNvPr>
          <p:cNvPicPr>
            <a:picLocks noChangeAspect="1"/>
          </p:cNvPicPr>
          <p:nvPr/>
        </p:nvPicPr>
        <p:blipFill>
          <a:blip r:embed="rId2"/>
          <a:stretch>
            <a:fillRect/>
          </a:stretch>
        </p:blipFill>
        <p:spPr>
          <a:xfrm>
            <a:off x="757251" y="1327779"/>
            <a:ext cx="3856774" cy="4291340"/>
          </a:xfrm>
          <a:prstGeom prst="rect">
            <a:avLst/>
          </a:prstGeom>
        </p:spPr>
      </p:pic>
      <p:sp>
        <p:nvSpPr>
          <p:cNvPr id="5" name="Subtitle 2">
            <a:extLst>
              <a:ext uri="{FF2B5EF4-FFF2-40B4-BE49-F238E27FC236}">
                <a16:creationId xmlns:a16="http://schemas.microsoft.com/office/drawing/2014/main" id="{81F3D0F7-6EB2-4BC6-8751-9D04B012F370}"/>
              </a:ext>
            </a:extLst>
          </p:cNvPr>
          <p:cNvSpPr txBox="1">
            <a:spLocks/>
          </p:cNvSpPr>
          <p:nvPr/>
        </p:nvSpPr>
        <p:spPr>
          <a:xfrm>
            <a:off x="7181725" y="2837329"/>
            <a:ext cx="4512988" cy="3317938"/>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r>
              <a:rPr lang="en-US" dirty="0">
                <a:solidFill>
                  <a:srgbClr val="FFFFFF"/>
                </a:solidFill>
              </a:rPr>
              <a:t>Delta Community Action, Inc.</a:t>
            </a:r>
          </a:p>
          <a:p>
            <a:pPr marL="0" indent="0"/>
            <a:r>
              <a:rPr lang="en-US" dirty="0">
                <a:solidFill>
                  <a:srgbClr val="FFFFFF"/>
                </a:solidFill>
              </a:rPr>
              <a:t>Head Start/Early Head Start Program</a:t>
            </a:r>
          </a:p>
          <a:p>
            <a:pPr marL="0" indent="0"/>
            <a:r>
              <a:rPr lang="en-US" dirty="0">
                <a:solidFill>
                  <a:srgbClr val="FFFFFF"/>
                </a:solidFill>
              </a:rPr>
              <a:t>Lindsay, OK</a:t>
            </a:r>
          </a:p>
          <a:p>
            <a:pPr marL="0" indent="0"/>
            <a:r>
              <a:rPr lang="en-US" dirty="0">
                <a:solidFill>
                  <a:srgbClr val="FFFFFF"/>
                </a:solidFill>
              </a:rPr>
              <a:t>Serving McClain, Garvin, and Stephens Counties</a:t>
            </a:r>
          </a:p>
        </p:txBody>
      </p:sp>
    </p:spTree>
    <p:extLst>
      <p:ext uri="{BB962C8B-B14F-4D97-AF65-F5344CB8AC3E}">
        <p14:creationId xmlns:p14="http://schemas.microsoft.com/office/powerpoint/2010/main" val="3909161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CF4A5-C818-E9B8-5635-760AD88261ED}"/>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C15C912C-3B68-71AC-C246-97656E705038}"/>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004EA252-0E54-9066-36F5-3366D766D461}"/>
              </a:ext>
            </a:extLst>
          </p:cNvPr>
          <p:cNvPicPr>
            <a:picLocks noChangeAspect="1"/>
          </p:cNvPicPr>
          <p:nvPr/>
        </p:nvPicPr>
        <p:blipFill>
          <a:blip r:embed="rId2"/>
          <a:stretch>
            <a:fillRect/>
          </a:stretch>
        </p:blipFill>
        <p:spPr>
          <a:xfrm>
            <a:off x="1261388" y="628259"/>
            <a:ext cx="8207077" cy="5320257"/>
          </a:xfrm>
          <a:prstGeom prst="rect">
            <a:avLst/>
          </a:prstGeom>
        </p:spPr>
      </p:pic>
    </p:spTree>
    <p:extLst>
      <p:ext uri="{BB962C8B-B14F-4D97-AF65-F5344CB8AC3E}">
        <p14:creationId xmlns:p14="http://schemas.microsoft.com/office/powerpoint/2010/main" val="633401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A0BC3-D564-2882-6D56-1DD7498EDCD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6FCC4AC-FD87-E3E4-F4D7-901A35F914E4}"/>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0E0563FF-9DAF-9BC0-711E-BAFD66199D88}"/>
              </a:ext>
            </a:extLst>
          </p:cNvPr>
          <p:cNvPicPr>
            <a:picLocks noChangeAspect="1"/>
          </p:cNvPicPr>
          <p:nvPr/>
        </p:nvPicPr>
        <p:blipFill>
          <a:blip r:embed="rId2"/>
          <a:stretch>
            <a:fillRect/>
          </a:stretch>
        </p:blipFill>
        <p:spPr>
          <a:xfrm>
            <a:off x="373580" y="564492"/>
            <a:ext cx="8986730" cy="5683908"/>
          </a:xfrm>
          <a:prstGeom prst="rect">
            <a:avLst/>
          </a:prstGeom>
        </p:spPr>
      </p:pic>
    </p:spTree>
    <p:extLst>
      <p:ext uri="{BB962C8B-B14F-4D97-AF65-F5344CB8AC3E}">
        <p14:creationId xmlns:p14="http://schemas.microsoft.com/office/powerpoint/2010/main" val="9017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D11ECC6-8551-4768-8DFD-CD41AF420A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1"/>
            <a:ext cx="12192000" cy="22859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8" name="Group 17">
            <a:extLst>
              <a:ext uri="{FF2B5EF4-FFF2-40B4-BE49-F238E27FC236}">
                <a16:creationId xmlns:a16="http://schemas.microsoft.com/office/drawing/2014/main" id="{93657592-CA60-4F45-B1A0-88AA7724208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25267" y="-8467"/>
            <a:ext cx="4766733" cy="6866467"/>
            <a:chOff x="7425267" y="-8467"/>
            <a:chExt cx="4766733" cy="6866467"/>
          </a:xfrm>
        </p:grpSpPr>
        <p:cxnSp>
          <p:nvCxnSpPr>
            <p:cNvPr id="19" name="Straight Connector 18">
              <a:extLst>
                <a:ext uri="{FF2B5EF4-FFF2-40B4-BE49-F238E27FC236}">
                  <a16:creationId xmlns:a16="http://schemas.microsoft.com/office/drawing/2014/main" id="{6F47E2B4-7DA9-4312-A1F0-C48388B236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96547" y="4572001"/>
              <a:ext cx="393665" cy="2285999"/>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35B274F7-039F-4BFC-AA98-B51B1D6CB6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7425267" y="4572001"/>
              <a:ext cx="3383073" cy="2285999"/>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21" name="Rectangle 23">
              <a:extLst>
                <a:ext uri="{FF2B5EF4-FFF2-40B4-BE49-F238E27FC236}">
                  <a16:creationId xmlns:a16="http://schemas.microsoft.com/office/drawing/2014/main" id="{11A31103-C703-46C9-9D26-497A1ACD50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5">
              <a:extLst>
                <a:ext uri="{FF2B5EF4-FFF2-40B4-BE49-F238E27FC236}">
                  <a16:creationId xmlns:a16="http://schemas.microsoft.com/office/drawing/2014/main" id="{382F955F-FC22-44B8-BDCF-B77580323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Isosceles Triangle 22">
              <a:extLst>
                <a:ext uri="{FF2B5EF4-FFF2-40B4-BE49-F238E27FC236}">
                  <a16:creationId xmlns:a16="http://schemas.microsoft.com/office/drawing/2014/main" id="{1F567692-F087-479A-8931-BD2869C3E4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7">
              <a:extLst>
                <a:ext uri="{FF2B5EF4-FFF2-40B4-BE49-F238E27FC236}">
                  <a16:creationId xmlns:a16="http://schemas.microsoft.com/office/drawing/2014/main" id="{49B3E4CD-0738-4B9D-A14F-1E8694DDF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8">
              <a:extLst>
                <a:ext uri="{FF2B5EF4-FFF2-40B4-BE49-F238E27FC236}">
                  <a16:creationId xmlns:a16="http://schemas.microsoft.com/office/drawing/2014/main" id="{4753B851-AD90-4CCD-85D0-65AA6567DF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9">
              <a:extLst>
                <a:ext uri="{FF2B5EF4-FFF2-40B4-BE49-F238E27FC236}">
                  <a16:creationId xmlns:a16="http://schemas.microsoft.com/office/drawing/2014/main" id="{EBF14868-A190-4E21-9522-8977C474C9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Isosceles Triangle 26">
              <a:extLst>
                <a:ext uri="{FF2B5EF4-FFF2-40B4-BE49-F238E27FC236}">
                  <a16:creationId xmlns:a16="http://schemas.microsoft.com/office/drawing/2014/main" id="{BCBB4922-76EE-442B-A649-09873DCE79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73CA8368-22C8-4BF4-8E3C-CFD8C7D2E207}"/>
              </a:ext>
            </a:extLst>
          </p:cNvPr>
          <p:cNvSpPr>
            <a:spLocks noGrp="1"/>
          </p:cNvSpPr>
          <p:nvPr>
            <p:ph type="title"/>
          </p:nvPr>
        </p:nvSpPr>
        <p:spPr>
          <a:xfrm>
            <a:off x="677334" y="4765972"/>
            <a:ext cx="8596668" cy="1320800"/>
          </a:xfrm>
        </p:spPr>
        <p:txBody>
          <a:bodyPr anchor="ctr">
            <a:normAutofit/>
          </a:bodyPr>
          <a:lstStyle/>
          <a:p>
            <a:pPr>
              <a:lnSpc>
                <a:spcPct val="90000"/>
              </a:lnSpc>
            </a:pPr>
            <a:r>
              <a:rPr lang="en-US" sz="4400">
                <a:solidFill>
                  <a:schemeClr val="bg1"/>
                </a:solidFill>
              </a:rPr>
              <a:t>Meeting/Exceeding</a:t>
            </a:r>
            <a:br>
              <a:rPr lang="en-US" sz="4400">
                <a:solidFill>
                  <a:schemeClr val="bg1"/>
                </a:solidFill>
              </a:rPr>
            </a:br>
            <a:r>
              <a:rPr lang="en-US" sz="4400">
                <a:solidFill>
                  <a:schemeClr val="bg1"/>
                </a:solidFill>
              </a:rPr>
              <a:t>Data Summary</a:t>
            </a:r>
          </a:p>
        </p:txBody>
      </p:sp>
      <p:sp useBgFill="1">
        <p:nvSpPr>
          <p:cNvPr id="29" name="Rectangle 28">
            <a:extLst>
              <a:ext uri="{FF2B5EF4-FFF2-40B4-BE49-F238E27FC236}">
                <a16:creationId xmlns:a16="http://schemas.microsoft.com/office/drawing/2014/main" id="{8E2EB503-A017-4457-A105-53638C97D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Content Placeholder 3">
            <a:extLst>
              <a:ext uri="{FF2B5EF4-FFF2-40B4-BE49-F238E27FC236}">
                <a16:creationId xmlns:a16="http://schemas.microsoft.com/office/drawing/2014/main" id="{F596E33A-ED87-479A-ACC5-D85AE519935E}"/>
              </a:ext>
            </a:extLst>
          </p:cNvPr>
          <p:cNvGraphicFramePr>
            <a:graphicFrameLocks noGrp="1"/>
          </p:cNvGraphicFramePr>
          <p:nvPr>
            <p:ph idx="1"/>
            <p:extLst>
              <p:ext uri="{D42A27DB-BD31-4B8C-83A1-F6EECF244321}">
                <p14:modId xmlns:p14="http://schemas.microsoft.com/office/powerpoint/2010/main" val="3731715277"/>
              </p:ext>
            </p:extLst>
          </p:nvPr>
        </p:nvGraphicFramePr>
        <p:xfrm>
          <a:off x="1215499" y="642938"/>
          <a:ext cx="9761004" cy="3286130"/>
        </p:xfrm>
        <a:graphic>
          <a:graphicData uri="http://schemas.openxmlformats.org/drawingml/2006/table">
            <a:tbl>
              <a:tblPr firstRow="1" bandRow="1"/>
              <a:tblGrid>
                <a:gridCol w="3127448">
                  <a:extLst>
                    <a:ext uri="{9D8B030D-6E8A-4147-A177-3AD203B41FA5}">
                      <a16:colId xmlns:a16="http://schemas.microsoft.com/office/drawing/2014/main" val="20000"/>
                    </a:ext>
                  </a:extLst>
                </a:gridCol>
                <a:gridCol w="1242502">
                  <a:extLst>
                    <a:ext uri="{9D8B030D-6E8A-4147-A177-3AD203B41FA5}">
                      <a16:colId xmlns:a16="http://schemas.microsoft.com/office/drawing/2014/main" val="20001"/>
                    </a:ext>
                  </a:extLst>
                </a:gridCol>
                <a:gridCol w="1898297">
                  <a:extLst>
                    <a:ext uri="{9D8B030D-6E8A-4147-A177-3AD203B41FA5}">
                      <a16:colId xmlns:a16="http://schemas.microsoft.com/office/drawing/2014/main" val="20002"/>
                    </a:ext>
                  </a:extLst>
                </a:gridCol>
                <a:gridCol w="1661571">
                  <a:extLst>
                    <a:ext uri="{9D8B030D-6E8A-4147-A177-3AD203B41FA5}">
                      <a16:colId xmlns:a16="http://schemas.microsoft.com/office/drawing/2014/main" val="20003"/>
                    </a:ext>
                  </a:extLst>
                </a:gridCol>
                <a:gridCol w="1831186">
                  <a:extLst>
                    <a:ext uri="{9D8B030D-6E8A-4147-A177-3AD203B41FA5}">
                      <a16:colId xmlns:a16="http://schemas.microsoft.com/office/drawing/2014/main" val="20004"/>
                    </a:ext>
                  </a:extLst>
                </a:gridCol>
              </a:tblGrid>
              <a:tr h="764696">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300" dirty="0"/>
                        <a:t>Domains</a:t>
                      </a:r>
                    </a:p>
                  </a:txBody>
                  <a:tcPr marL="103337" marR="103337" marT="51669" marB="51669">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300"/>
                        <a:t>Fall</a:t>
                      </a:r>
                      <a:r>
                        <a:rPr lang="en-US" sz="1400"/>
                        <a:t> </a:t>
                      </a:r>
                    </a:p>
                  </a:txBody>
                  <a:tcPr marL="103337" marR="103337" marT="51669" marB="51669">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300"/>
                        <a:t>Winter</a:t>
                      </a:r>
                    </a:p>
                  </a:txBody>
                  <a:tcPr marL="103337" marR="103337" marT="51669" marB="51669">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300"/>
                        <a:t>Spring</a:t>
                      </a:r>
                    </a:p>
                  </a:txBody>
                  <a:tcPr marL="103337" marR="103337" marT="51669" marB="51669">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000"/>
                        <a:t>%</a:t>
                      </a:r>
                    </a:p>
                    <a:p>
                      <a:pPr algn="ctr"/>
                      <a:r>
                        <a:rPr lang="en-US" sz="2000"/>
                        <a:t>Change</a:t>
                      </a:r>
                    </a:p>
                  </a:txBody>
                  <a:tcPr marL="103337" marR="103337" marT="51669" marB="51669">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42023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800" b="1"/>
                        <a:t>Social-Emotional</a:t>
                      </a:r>
                    </a:p>
                  </a:txBody>
                  <a:tcPr marL="103337" marR="103337" marT="51669" marB="51669">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a:t>46%</a:t>
                      </a:r>
                    </a:p>
                  </a:txBody>
                  <a:tcPr marL="103337" marR="103337" marT="51669" marB="51669">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a:t>65%</a:t>
                      </a:r>
                    </a:p>
                  </a:txBody>
                  <a:tcPr marL="103337" marR="103337" marT="51669" marB="51669">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a:t>90%</a:t>
                      </a:r>
                    </a:p>
                  </a:txBody>
                  <a:tcPr marL="103337" marR="103337" marT="51669" marB="51669">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a:t>44%</a:t>
                      </a:r>
                    </a:p>
                  </a:txBody>
                  <a:tcPr marL="103337" marR="103337" marT="51669" marB="51669">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1"/>
                  </a:ext>
                </a:extLst>
              </a:tr>
              <a:tr h="42023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800" b="1"/>
                        <a:t>Physical</a:t>
                      </a:r>
                    </a:p>
                  </a:txBody>
                  <a:tcPr marL="103337" marR="103337" marT="51669" marB="51669">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a:t>55%</a:t>
                      </a:r>
                    </a:p>
                  </a:txBody>
                  <a:tcPr marL="103337" marR="103337" marT="51669" marB="51669">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a:t>73%</a:t>
                      </a:r>
                    </a:p>
                  </a:txBody>
                  <a:tcPr marL="103337" marR="103337" marT="51669" marB="51669">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a:t>87%</a:t>
                      </a:r>
                    </a:p>
                  </a:txBody>
                  <a:tcPr marL="103337" marR="103337" marT="51669" marB="51669">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a:t>32%</a:t>
                      </a:r>
                    </a:p>
                  </a:txBody>
                  <a:tcPr marL="103337" marR="103337" marT="51669" marB="51669">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2"/>
                  </a:ext>
                </a:extLst>
              </a:tr>
              <a:tr h="42023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800" b="1"/>
                        <a:t>Language </a:t>
                      </a:r>
                    </a:p>
                  </a:txBody>
                  <a:tcPr marL="103337" marR="103337" marT="51669" marB="51669">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a:t>46%</a:t>
                      </a:r>
                    </a:p>
                  </a:txBody>
                  <a:tcPr marL="103337" marR="103337" marT="51669" marB="51669">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a:t>68%</a:t>
                      </a:r>
                    </a:p>
                  </a:txBody>
                  <a:tcPr marL="103337" marR="103337" marT="51669" marB="51669">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a:t>86%</a:t>
                      </a:r>
                    </a:p>
                  </a:txBody>
                  <a:tcPr marL="103337" marR="103337" marT="51669" marB="51669">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a:t>40%</a:t>
                      </a:r>
                    </a:p>
                  </a:txBody>
                  <a:tcPr marL="103337" marR="103337" marT="51669" marB="51669">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3"/>
                  </a:ext>
                </a:extLst>
              </a:tr>
              <a:tr h="42023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800" b="1"/>
                        <a:t>Cognitive</a:t>
                      </a:r>
                    </a:p>
                  </a:txBody>
                  <a:tcPr marL="103337" marR="103337" marT="51669" marB="51669">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a:t>41%</a:t>
                      </a:r>
                    </a:p>
                  </a:txBody>
                  <a:tcPr marL="103337" marR="103337" marT="51669" marB="51669">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a:t>68%</a:t>
                      </a:r>
                    </a:p>
                  </a:txBody>
                  <a:tcPr marL="103337" marR="103337" marT="51669" marB="51669">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a:t>84%</a:t>
                      </a:r>
                    </a:p>
                  </a:txBody>
                  <a:tcPr marL="103337" marR="103337" marT="51669" marB="51669">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a:t>43%</a:t>
                      </a:r>
                    </a:p>
                  </a:txBody>
                  <a:tcPr marL="103337" marR="103337" marT="51669" marB="51669">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4"/>
                  </a:ext>
                </a:extLst>
              </a:tr>
              <a:tr h="42023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800" b="1"/>
                        <a:t>Literacy</a:t>
                      </a:r>
                    </a:p>
                  </a:txBody>
                  <a:tcPr marL="103337" marR="103337" marT="51669" marB="51669">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a:t>36%</a:t>
                      </a:r>
                    </a:p>
                  </a:txBody>
                  <a:tcPr marL="103337" marR="103337" marT="51669" marB="51669">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a:t>59%</a:t>
                      </a:r>
                    </a:p>
                  </a:txBody>
                  <a:tcPr marL="103337" marR="103337" marT="51669" marB="51669">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a:t>84%</a:t>
                      </a:r>
                    </a:p>
                  </a:txBody>
                  <a:tcPr marL="103337" marR="103337" marT="51669" marB="51669">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a:t>48%</a:t>
                      </a:r>
                    </a:p>
                  </a:txBody>
                  <a:tcPr marL="103337" marR="103337" marT="51669" marB="51669">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5"/>
                  </a:ext>
                </a:extLst>
              </a:tr>
              <a:tr h="42023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800" b="1"/>
                        <a:t>Mathematics</a:t>
                      </a:r>
                    </a:p>
                  </a:txBody>
                  <a:tcPr marL="103337" marR="103337" marT="51669" marB="51669">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a:t>26%</a:t>
                      </a:r>
                    </a:p>
                  </a:txBody>
                  <a:tcPr marL="103337" marR="103337" marT="51669" marB="51669">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a:t>52%</a:t>
                      </a:r>
                    </a:p>
                  </a:txBody>
                  <a:tcPr marL="103337" marR="103337" marT="51669" marB="51669">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a:t>81%</a:t>
                      </a:r>
                    </a:p>
                  </a:txBody>
                  <a:tcPr marL="103337" marR="103337" marT="51669" marB="51669">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a:t>55%</a:t>
                      </a:r>
                    </a:p>
                  </a:txBody>
                  <a:tcPr marL="103337" marR="103337" marT="51669" marB="51669">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717728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39" name="Rectangle 9">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Isosceles Triangle 23">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44BF307D-9A4E-4367-B243-3BDF9C2212E0}"/>
              </a:ext>
            </a:extLst>
          </p:cNvPr>
          <p:cNvSpPr>
            <a:spLocks noGrp="1"/>
          </p:cNvSpPr>
          <p:nvPr>
            <p:ph type="title"/>
          </p:nvPr>
        </p:nvSpPr>
        <p:spPr>
          <a:xfrm>
            <a:off x="677334" y="609600"/>
            <a:ext cx="3843375" cy="5175624"/>
          </a:xfrm>
        </p:spPr>
        <p:txBody>
          <a:bodyPr anchor="ctr">
            <a:normAutofit/>
          </a:bodyPr>
          <a:lstStyle/>
          <a:p>
            <a:r>
              <a:rPr lang="en-US" u="sng">
                <a:solidFill>
                  <a:schemeClr val="tx1">
                    <a:lumMod val="85000"/>
                    <a:lumOff val="15000"/>
                  </a:schemeClr>
                </a:solidFill>
              </a:rPr>
              <a:t>Summary of Information</a:t>
            </a:r>
          </a:p>
        </p:txBody>
      </p:sp>
      <p:sp>
        <p:nvSpPr>
          <p:cNvPr id="26" name="Freeform: Shape 25">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82825C26-0D1E-41BC-AC86-302795889E75}"/>
              </a:ext>
            </a:extLst>
          </p:cNvPr>
          <p:cNvSpPr>
            <a:spLocks noGrp="1"/>
          </p:cNvSpPr>
          <p:nvPr>
            <p:ph idx="1"/>
          </p:nvPr>
        </p:nvSpPr>
        <p:spPr>
          <a:xfrm>
            <a:off x="6116084" y="609601"/>
            <a:ext cx="5511296" cy="5175624"/>
          </a:xfrm>
        </p:spPr>
        <p:txBody>
          <a:bodyPr anchor="ctr">
            <a:normAutofit/>
          </a:bodyPr>
          <a:lstStyle/>
          <a:p>
            <a:pPr marL="0" indent="0">
              <a:lnSpc>
                <a:spcPct val="90000"/>
              </a:lnSpc>
              <a:buNone/>
            </a:pPr>
            <a:r>
              <a:rPr lang="en-US" sz="1500" dirty="0">
                <a:solidFill>
                  <a:srgbClr val="FFFFFF"/>
                </a:solidFill>
              </a:rPr>
              <a:t>Teaching Strategies Gold is the assessment tool of the Creative Curriculum we use to measure educational outcome data. Our mid year data analysis revealed in the Summary Results Chart displays children steadily progressed in each domain. Based on current data the largest amount of growth occurred in the Mathematics domain with a 55% growth increase followed by a 48% growth in the Literacy domain, 44% in the Social Emotional domain, 40% in the Language domain%, and 32% in the Physical domain since the beginning of the school year.  It is important to note although the least amount of growth based on percentage occurred in the Physical domain, 39.18% of children were meeting or exceeding in the physical domain at the start of the school year and current data indicates 59.8% of children are meeting or exceeding in this domain at the mid year point. This indicates teachers are being purposeful in their lesson planning to ensure all domains are being taught and individualization is taking place. Currently, data indicates we are meeting school readiness goals, strategic planning goals, as well as ensuring children will be ready for Kindergarten.</a:t>
            </a:r>
          </a:p>
          <a:p>
            <a:pPr>
              <a:lnSpc>
                <a:spcPct val="90000"/>
              </a:lnSpc>
              <a:buNone/>
            </a:pPr>
            <a:endParaRPr lang="en-US" sz="1500" dirty="0">
              <a:solidFill>
                <a:srgbClr val="FFFFFF"/>
              </a:solidFill>
            </a:endParaRPr>
          </a:p>
          <a:p>
            <a:pPr>
              <a:lnSpc>
                <a:spcPct val="90000"/>
              </a:lnSpc>
              <a:buNone/>
            </a:pPr>
            <a:r>
              <a:rPr lang="en-US" sz="1500" dirty="0">
                <a:solidFill>
                  <a:srgbClr val="FFFFFF"/>
                </a:solidFill>
              </a:rPr>
              <a:t>“Teaching Children and Reaching Families”</a:t>
            </a:r>
          </a:p>
          <a:p>
            <a:pPr>
              <a:lnSpc>
                <a:spcPct val="90000"/>
              </a:lnSpc>
            </a:pPr>
            <a:endParaRPr lang="en-US" sz="1500" dirty="0">
              <a:solidFill>
                <a:srgbClr val="FFFFFF"/>
              </a:solidFill>
            </a:endParaRPr>
          </a:p>
        </p:txBody>
      </p:sp>
    </p:spTree>
    <p:extLst>
      <p:ext uri="{BB962C8B-B14F-4D97-AF65-F5344CB8AC3E}">
        <p14:creationId xmlns:p14="http://schemas.microsoft.com/office/powerpoint/2010/main" val="3988909100"/>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Isosceles Triangle 23">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1174C39C-D0F0-4518-B85C-B0D344A6867F}"/>
              </a:ext>
            </a:extLst>
          </p:cNvPr>
          <p:cNvSpPr>
            <a:spLocks noGrp="1"/>
          </p:cNvSpPr>
          <p:nvPr>
            <p:ph type="title"/>
          </p:nvPr>
        </p:nvSpPr>
        <p:spPr>
          <a:xfrm>
            <a:off x="677334" y="609600"/>
            <a:ext cx="3843375" cy="5175624"/>
          </a:xfrm>
        </p:spPr>
        <p:txBody>
          <a:bodyPr anchor="ctr">
            <a:normAutofit/>
          </a:bodyPr>
          <a:lstStyle/>
          <a:p>
            <a:r>
              <a:rPr lang="en-US" u="sng">
                <a:ln>
                  <a:solidFill>
                    <a:schemeClr val="accent1"/>
                  </a:solidFill>
                </a:ln>
                <a:solidFill>
                  <a:schemeClr val="tx1">
                    <a:lumMod val="85000"/>
                    <a:lumOff val="15000"/>
                  </a:schemeClr>
                </a:solidFill>
              </a:rPr>
              <a:t>Educational Outcomes</a:t>
            </a:r>
            <a:endParaRPr lang="en-US" b="1" u="sng">
              <a:solidFill>
                <a:schemeClr val="tx1">
                  <a:lumMod val="85000"/>
                  <a:lumOff val="15000"/>
                </a:schemeClr>
              </a:solidFill>
            </a:endParaRPr>
          </a:p>
        </p:txBody>
      </p:sp>
      <p:sp>
        <p:nvSpPr>
          <p:cNvPr id="26" name="Freeform: Shape 25">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4A11873B-D6AF-4E24-8301-D4926E5BE713}"/>
              </a:ext>
            </a:extLst>
          </p:cNvPr>
          <p:cNvSpPr>
            <a:spLocks noGrp="1"/>
          </p:cNvSpPr>
          <p:nvPr>
            <p:ph idx="1"/>
          </p:nvPr>
        </p:nvSpPr>
        <p:spPr>
          <a:xfrm>
            <a:off x="6116084" y="609601"/>
            <a:ext cx="5511296" cy="5175624"/>
          </a:xfrm>
        </p:spPr>
        <p:txBody>
          <a:bodyPr anchor="ctr">
            <a:normAutofit/>
          </a:bodyPr>
          <a:lstStyle/>
          <a:p>
            <a:pPr marL="0" indent="0">
              <a:buNone/>
            </a:pPr>
            <a:r>
              <a:rPr lang="en-US">
                <a:ln>
                  <a:solidFill>
                    <a:schemeClr val="tx1"/>
                  </a:solidFill>
                </a:ln>
                <a:solidFill>
                  <a:srgbClr val="FFFFFF"/>
                </a:solidFill>
              </a:rPr>
              <a:t>The results outlined and discussed in this section address the </a:t>
            </a:r>
            <a:r>
              <a:rPr lang="en-US" u="sng">
                <a:ln>
                  <a:solidFill>
                    <a:schemeClr val="tx1"/>
                  </a:solidFill>
                </a:ln>
                <a:solidFill>
                  <a:srgbClr val="FFFFFF"/>
                </a:solidFill>
              </a:rPr>
              <a:t>6</a:t>
            </a:r>
            <a:r>
              <a:rPr lang="en-US">
                <a:ln>
                  <a:solidFill>
                    <a:schemeClr val="tx1"/>
                  </a:solidFill>
                </a:ln>
                <a:solidFill>
                  <a:srgbClr val="FFFFFF"/>
                </a:solidFill>
              </a:rPr>
              <a:t> Central Domains of the Head Start Early Learning Outcomes Framework through the </a:t>
            </a:r>
            <a:r>
              <a:rPr lang="en-US" u="sng">
                <a:ln>
                  <a:solidFill>
                    <a:schemeClr val="tx1"/>
                  </a:solidFill>
                </a:ln>
                <a:solidFill>
                  <a:srgbClr val="FFFFFF"/>
                </a:solidFill>
              </a:rPr>
              <a:t>38 Learning Objectives of Teaching Strategies Gold.</a:t>
            </a:r>
            <a:endParaRPr lang="en-US">
              <a:solidFill>
                <a:srgbClr val="FFFFFF"/>
              </a:solidFill>
            </a:endParaRPr>
          </a:p>
        </p:txBody>
      </p:sp>
    </p:spTree>
    <p:extLst>
      <p:ext uri="{BB962C8B-B14F-4D97-AF65-F5344CB8AC3E}">
        <p14:creationId xmlns:p14="http://schemas.microsoft.com/office/powerpoint/2010/main" val="1944470090"/>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74C39C-D0F0-4518-B85C-B0D344A6867F}"/>
              </a:ext>
            </a:extLst>
          </p:cNvPr>
          <p:cNvSpPr>
            <a:spLocks noGrp="1"/>
          </p:cNvSpPr>
          <p:nvPr>
            <p:ph type="title"/>
          </p:nvPr>
        </p:nvSpPr>
        <p:spPr>
          <a:xfrm>
            <a:off x="652481" y="1382486"/>
            <a:ext cx="3547581" cy="4093028"/>
          </a:xfrm>
        </p:spPr>
        <p:txBody>
          <a:bodyPr anchor="ctr">
            <a:normAutofit/>
          </a:bodyPr>
          <a:lstStyle/>
          <a:p>
            <a:r>
              <a:rPr lang="en-US" sz="4400" u="sng"/>
              <a:t>Curriculums</a:t>
            </a:r>
            <a:endParaRPr lang="en-US" sz="4400" b="1" u="sng"/>
          </a:p>
        </p:txBody>
      </p:sp>
      <p:grpSp>
        <p:nvGrpSpPr>
          <p:cNvPr id="11" name="Group 10">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2" name="Straight Connector 11">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Isosceles Triangle 15">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2" name="Rectangle 21">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389329AF-FD63-4D34-0C72-A25B035F1FC6}"/>
              </a:ext>
            </a:extLst>
          </p:cNvPr>
          <p:cNvGraphicFramePr>
            <a:graphicFrameLocks noGrp="1"/>
          </p:cNvGraphicFramePr>
          <p:nvPr>
            <p:ph idx="1"/>
            <p:extLst>
              <p:ext uri="{D42A27DB-BD31-4B8C-83A1-F6EECF244321}">
                <p14:modId xmlns:p14="http://schemas.microsoft.com/office/powerpoint/2010/main" val="130874240"/>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44525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4C39C-D0F0-4518-B85C-B0D344A6867F}"/>
              </a:ext>
            </a:extLst>
          </p:cNvPr>
          <p:cNvSpPr>
            <a:spLocks noGrp="1"/>
          </p:cNvSpPr>
          <p:nvPr>
            <p:ph type="title"/>
          </p:nvPr>
        </p:nvSpPr>
        <p:spPr>
          <a:xfrm>
            <a:off x="677334" y="609600"/>
            <a:ext cx="8596668" cy="1320800"/>
          </a:xfrm>
        </p:spPr>
        <p:txBody>
          <a:bodyPr anchor="t">
            <a:normAutofit/>
          </a:bodyPr>
          <a:lstStyle/>
          <a:p>
            <a:r>
              <a:rPr lang="en-US" u="sng" dirty="0"/>
              <a:t>Assessment Tool</a:t>
            </a:r>
            <a:endParaRPr lang="en-US" b="1" u="sng" dirty="0"/>
          </a:p>
        </p:txBody>
      </p:sp>
      <p:pic>
        <p:nvPicPr>
          <p:cNvPr id="4" name="Picture 3">
            <a:extLst>
              <a:ext uri="{FF2B5EF4-FFF2-40B4-BE49-F238E27FC236}">
                <a16:creationId xmlns:a16="http://schemas.microsoft.com/office/drawing/2014/main" id="{91C413FC-E4B3-822A-D0F1-2ED18EC2EF95}"/>
              </a:ext>
            </a:extLst>
          </p:cNvPr>
          <p:cNvPicPr>
            <a:picLocks noChangeAspect="1"/>
          </p:cNvPicPr>
          <p:nvPr/>
        </p:nvPicPr>
        <p:blipFill>
          <a:blip r:embed="rId2"/>
          <a:stretch>
            <a:fillRect/>
          </a:stretch>
        </p:blipFill>
        <p:spPr>
          <a:xfrm>
            <a:off x="799814" y="2159331"/>
            <a:ext cx="3854481" cy="1255403"/>
          </a:xfrm>
          <a:prstGeom prst="rect">
            <a:avLst/>
          </a:prstGeom>
        </p:spPr>
      </p:pic>
      <p:sp>
        <p:nvSpPr>
          <p:cNvPr id="3" name="Content Placeholder 2">
            <a:extLst>
              <a:ext uri="{FF2B5EF4-FFF2-40B4-BE49-F238E27FC236}">
                <a16:creationId xmlns:a16="http://schemas.microsoft.com/office/drawing/2014/main" id="{4A11873B-D6AF-4E24-8301-D4926E5BE713}"/>
              </a:ext>
            </a:extLst>
          </p:cNvPr>
          <p:cNvSpPr>
            <a:spLocks noGrp="1"/>
          </p:cNvSpPr>
          <p:nvPr>
            <p:ph idx="1"/>
          </p:nvPr>
        </p:nvSpPr>
        <p:spPr>
          <a:xfrm>
            <a:off x="4860323" y="2160589"/>
            <a:ext cx="4410676" cy="3768573"/>
          </a:xfrm>
        </p:spPr>
        <p:txBody>
          <a:bodyPr>
            <a:normAutofit/>
          </a:bodyPr>
          <a:lstStyle/>
          <a:p>
            <a:pPr marL="0" indent="0">
              <a:buNone/>
            </a:pPr>
            <a:endParaRPr lang="en-US" dirty="0"/>
          </a:p>
          <a:p>
            <a:pPr marL="457200" lvl="1" indent="0">
              <a:buNone/>
            </a:pPr>
            <a:r>
              <a:rPr lang="en-US" dirty="0"/>
              <a:t>This assessment is completed by teachers on each individual child three times a year. It measures a child’s growth in  each of the 38 objectives for learning and their indicators. These objectives are aligned with the Head Start Early Learning Outcomes Framework and the Oklahoma Early Learning Guidelines.  This also enables teachers to see student movement toward School Readiness goals.</a:t>
            </a:r>
          </a:p>
          <a:p>
            <a:endParaRPr lang="en-US" dirty="0"/>
          </a:p>
          <a:p>
            <a:pPr marL="0" indent="0">
              <a:buNone/>
            </a:pPr>
            <a:endParaRPr lang="en-US" dirty="0"/>
          </a:p>
        </p:txBody>
      </p:sp>
    </p:spTree>
    <p:extLst>
      <p:ext uri="{BB962C8B-B14F-4D97-AF65-F5344CB8AC3E}">
        <p14:creationId xmlns:p14="http://schemas.microsoft.com/office/powerpoint/2010/main" val="1025351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1C5954E4-A452-4D3A-A52F-325523C110FA}"/>
              </a:ext>
            </a:extLst>
          </p:cNvPr>
          <p:cNvSpPr>
            <a:spLocks noGrp="1"/>
          </p:cNvSpPr>
          <p:nvPr>
            <p:ph type="title"/>
          </p:nvPr>
        </p:nvSpPr>
        <p:spPr/>
        <p:txBody>
          <a:bodyPr/>
          <a:lstStyle/>
          <a:p>
            <a:pPr algn="ctr"/>
            <a:r>
              <a:rPr lang="en-US"/>
              <a:t>Gender Data Summary</a:t>
            </a:r>
            <a:endParaRPr lang="en-US" dirty="0"/>
          </a:p>
        </p:txBody>
      </p:sp>
      <p:graphicFrame>
        <p:nvGraphicFramePr>
          <p:cNvPr id="18" name="Content Placeholder 3">
            <a:extLst>
              <a:ext uri="{FF2B5EF4-FFF2-40B4-BE49-F238E27FC236}">
                <a16:creationId xmlns:a16="http://schemas.microsoft.com/office/drawing/2014/main" id="{901E45B2-1791-4CEA-A2AB-DBC93B9E6D73}"/>
              </a:ext>
            </a:extLst>
          </p:cNvPr>
          <p:cNvGraphicFramePr>
            <a:graphicFrameLocks noGrp="1"/>
          </p:cNvGraphicFramePr>
          <p:nvPr>
            <p:ph idx="1"/>
            <p:extLst>
              <p:ext uri="{D42A27DB-BD31-4B8C-83A1-F6EECF244321}">
                <p14:modId xmlns:p14="http://schemas.microsoft.com/office/powerpoint/2010/main" val="1119995847"/>
              </p:ext>
            </p:extLst>
          </p:nvPr>
        </p:nvGraphicFramePr>
        <p:xfrm>
          <a:off x="677863" y="2160588"/>
          <a:ext cx="8596312" cy="38814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66341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CCAE2-73B4-41BD-A8B2-D47EC9481CB7}"/>
              </a:ext>
            </a:extLst>
          </p:cNvPr>
          <p:cNvSpPr>
            <a:spLocks noGrp="1"/>
          </p:cNvSpPr>
          <p:nvPr>
            <p:ph type="title"/>
          </p:nvPr>
        </p:nvSpPr>
        <p:spPr>
          <a:xfrm>
            <a:off x="955940" y="145256"/>
            <a:ext cx="8596668" cy="826294"/>
          </a:xfrm>
        </p:spPr>
        <p:txBody>
          <a:bodyPr/>
          <a:lstStyle/>
          <a:p>
            <a:pPr algn="ctr"/>
            <a:r>
              <a:rPr lang="en-US"/>
              <a:t> Language Data Summary</a:t>
            </a:r>
            <a:endParaRPr lang="en-US" dirty="0"/>
          </a:p>
        </p:txBody>
      </p:sp>
      <p:graphicFrame>
        <p:nvGraphicFramePr>
          <p:cNvPr id="5" name="Content Placeholder 3">
            <a:extLst>
              <a:ext uri="{FF2B5EF4-FFF2-40B4-BE49-F238E27FC236}">
                <a16:creationId xmlns:a16="http://schemas.microsoft.com/office/drawing/2014/main" id="{814431D1-059D-42D3-BC81-446E3FFF6297}"/>
              </a:ext>
            </a:extLst>
          </p:cNvPr>
          <p:cNvGraphicFramePr>
            <a:graphicFrameLocks noGrp="1"/>
          </p:cNvGraphicFramePr>
          <p:nvPr>
            <p:ph idx="1"/>
            <p:extLst>
              <p:ext uri="{D42A27DB-BD31-4B8C-83A1-F6EECF244321}">
                <p14:modId xmlns:p14="http://schemas.microsoft.com/office/powerpoint/2010/main" val="2825980398"/>
              </p:ext>
            </p:extLst>
          </p:nvPr>
        </p:nvGraphicFramePr>
        <p:xfrm>
          <a:off x="470413" y="2094850"/>
          <a:ext cx="8699465" cy="376219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15125DB6-2672-191A-EFE6-F56E85C9D092}"/>
              </a:ext>
            </a:extLst>
          </p:cNvPr>
          <p:cNvSpPr txBox="1"/>
          <p:nvPr/>
        </p:nvSpPr>
        <p:spPr>
          <a:xfrm>
            <a:off x="7835238" y="3381372"/>
            <a:ext cx="2805462" cy="646331"/>
          </a:xfrm>
          <a:prstGeom prst="rect">
            <a:avLst/>
          </a:prstGeom>
          <a:noFill/>
        </p:spPr>
        <p:txBody>
          <a:bodyPr wrap="square" rtlCol="0">
            <a:spAutoFit/>
          </a:bodyPr>
          <a:lstStyle/>
          <a:p>
            <a:r>
              <a:rPr lang="en-US" dirty="0"/>
              <a:t>Other Languages Spoken </a:t>
            </a:r>
          </a:p>
          <a:p>
            <a:endParaRPr lang="en-US" dirty="0"/>
          </a:p>
        </p:txBody>
      </p:sp>
      <p:cxnSp>
        <p:nvCxnSpPr>
          <p:cNvPr id="6" name="Straight Connector 5">
            <a:extLst>
              <a:ext uri="{FF2B5EF4-FFF2-40B4-BE49-F238E27FC236}">
                <a16:creationId xmlns:a16="http://schemas.microsoft.com/office/drawing/2014/main" id="{DD94B214-6181-349F-579B-7F8D7502C865}"/>
              </a:ext>
            </a:extLst>
          </p:cNvPr>
          <p:cNvCxnSpPr>
            <a:cxnSpLocks/>
          </p:cNvCxnSpPr>
          <p:nvPr/>
        </p:nvCxnSpPr>
        <p:spPr>
          <a:xfrm>
            <a:off x="4794267" y="2721634"/>
            <a:ext cx="0" cy="1103351"/>
          </a:xfrm>
          <a:prstGeom prst="line">
            <a:avLst/>
          </a:prstGeom>
          <a:ln/>
          <a:effectLst>
            <a:glow rad="228600">
              <a:schemeClr val="accent2">
                <a:satMod val="175000"/>
                <a:alpha val="40000"/>
              </a:schemeClr>
            </a:glow>
          </a:effectLst>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531491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CCAE2-73B4-41BD-A8B2-D47EC9481CB7}"/>
              </a:ext>
            </a:extLst>
          </p:cNvPr>
          <p:cNvSpPr>
            <a:spLocks noGrp="1"/>
          </p:cNvSpPr>
          <p:nvPr>
            <p:ph type="title"/>
          </p:nvPr>
        </p:nvSpPr>
        <p:spPr>
          <a:xfrm>
            <a:off x="677334" y="609600"/>
            <a:ext cx="8596668" cy="1320800"/>
          </a:xfrm>
        </p:spPr>
        <p:txBody>
          <a:bodyPr>
            <a:normAutofit/>
          </a:bodyPr>
          <a:lstStyle/>
          <a:p>
            <a:r>
              <a:rPr lang="en-US"/>
              <a:t> Ethnicity Data Summary</a:t>
            </a:r>
          </a:p>
        </p:txBody>
      </p:sp>
      <p:graphicFrame>
        <p:nvGraphicFramePr>
          <p:cNvPr id="5" name="Content Placeholder 3">
            <a:extLst>
              <a:ext uri="{FF2B5EF4-FFF2-40B4-BE49-F238E27FC236}">
                <a16:creationId xmlns:a16="http://schemas.microsoft.com/office/drawing/2014/main" id="{814431D1-059D-42D3-BC81-446E3FFF6297}"/>
              </a:ext>
            </a:extLst>
          </p:cNvPr>
          <p:cNvGraphicFramePr>
            <a:graphicFrameLocks noGrp="1"/>
          </p:cNvGraphicFramePr>
          <p:nvPr>
            <p:ph idx="1"/>
            <p:extLst>
              <p:ext uri="{D42A27DB-BD31-4B8C-83A1-F6EECF244321}">
                <p14:modId xmlns:p14="http://schemas.microsoft.com/office/powerpoint/2010/main" val="3904032511"/>
              </p:ext>
            </p:extLst>
          </p:nvPr>
        </p:nvGraphicFramePr>
        <p:xfrm>
          <a:off x="677863" y="2160588"/>
          <a:ext cx="8596312" cy="38814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28416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93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CCAE2-73B4-41BD-A8B2-D47EC9481CB7}"/>
              </a:ext>
            </a:extLst>
          </p:cNvPr>
          <p:cNvSpPr>
            <a:spLocks noGrp="1"/>
          </p:cNvSpPr>
          <p:nvPr>
            <p:ph type="title"/>
          </p:nvPr>
        </p:nvSpPr>
        <p:spPr>
          <a:xfrm>
            <a:off x="673716" y="-8363"/>
            <a:ext cx="8596668" cy="719926"/>
          </a:xfrm>
        </p:spPr>
        <p:txBody>
          <a:bodyPr/>
          <a:lstStyle/>
          <a:p>
            <a:pPr algn="ctr"/>
            <a:r>
              <a:rPr lang="en-US" dirty="0"/>
              <a:t>Head Start Demographics</a:t>
            </a:r>
          </a:p>
        </p:txBody>
      </p:sp>
      <p:graphicFrame>
        <p:nvGraphicFramePr>
          <p:cNvPr id="5" name="Content Placeholder 3">
            <a:extLst>
              <a:ext uri="{FF2B5EF4-FFF2-40B4-BE49-F238E27FC236}">
                <a16:creationId xmlns:a16="http://schemas.microsoft.com/office/drawing/2014/main" id="{814431D1-059D-42D3-BC81-446E3FFF6297}"/>
              </a:ext>
            </a:extLst>
          </p:cNvPr>
          <p:cNvGraphicFramePr>
            <a:graphicFrameLocks noGrp="1"/>
          </p:cNvGraphicFramePr>
          <p:nvPr>
            <p:ph idx="1"/>
            <p:extLst>
              <p:ext uri="{D42A27DB-BD31-4B8C-83A1-F6EECF244321}">
                <p14:modId xmlns:p14="http://schemas.microsoft.com/office/powerpoint/2010/main" val="1818891970"/>
              </p:ext>
            </p:extLst>
          </p:nvPr>
        </p:nvGraphicFramePr>
        <p:xfrm>
          <a:off x="228995" y="652029"/>
          <a:ext cx="11793936" cy="598486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BBA8CD2C-CCB0-7F47-4E3F-DA57B7069EBF}"/>
              </a:ext>
            </a:extLst>
          </p:cNvPr>
          <p:cNvGraphicFramePr/>
          <p:nvPr>
            <p:extLst>
              <p:ext uri="{D42A27DB-BD31-4B8C-83A1-F6EECF244321}">
                <p14:modId xmlns:p14="http://schemas.microsoft.com/office/powerpoint/2010/main" val="187324539"/>
              </p:ext>
            </p:extLst>
          </p:nvPr>
        </p:nvGraphicFramePr>
        <p:xfrm>
          <a:off x="908050" y="771096"/>
          <a:ext cx="8128000" cy="54863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09910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420D6-730C-8CDA-0801-DACCF7A1A813}"/>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A238BB92-EA7D-50D6-3961-FD9D19CC43DE}"/>
              </a:ext>
            </a:extLst>
          </p:cNvPr>
          <p:cNvPicPr>
            <a:picLocks noGrp="1" noChangeAspect="1"/>
          </p:cNvPicPr>
          <p:nvPr>
            <p:ph idx="1"/>
          </p:nvPr>
        </p:nvPicPr>
        <p:blipFill>
          <a:blip r:embed="rId2"/>
          <a:stretch>
            <a:fillRect/>
          </a:stretch>
        </p:blipFill>
        <p:spPr>
          <a:xfrm>
            <a:off x="351523" y="147483"/>
            <a:ext cx="8998953" cy="5249313"/>
          </a:xfrm>
        </p:spPr>
      </p:pic>
    </p:spTree>
    <p:extLst>
      <p:ext uri="{BB962C8B-B14F-4D97-AF65-F5344CB8AC3E}">
        <p14:creationId xmlns:p14="http://schemas.microsoft.com/office/powerpoint/2010/main" val="374866792"/>
      </p:ext>
    </p:extLst>
  </p:cSld>
  <p:clrMapOvr>
    <a:masterClrMapping/>
  </p:clrMapOvr>
</p:sld>
</file>

<file path=ppt/theme/theme1.xml><?xml version="1.0" encoding="utf-8"?>
<a:theme xmlns:a="http://schemas.openxmlformats.org/drawingml/2006/main" name="Facet">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72cf478f-7e9e-4439-8ddc-66a383ed0c8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090D2485F8CDA4E87B469ABFD8FF760" ma:contentTypeVersion="6" ma:contentTypeDescription="Create a new document." ma:contentTypeScope="" ma:versionID="e9d083873cbf73af7a777a9e3cb67b29">
  <xsd:schema xmlns:xsd="http://www.w3.org/2001/XMLSchema" xmlns:xs="http://www.w3.org/2001/XMLSchema" xmlns:p="http://schemas.microsoft.com/office/2006/metadata/properties" xmlns:ns3="72cf478f-7e9e-4439-8ddc-66a383ed0c85" targetNamespace="http://schemas.microsoft.com/office/2006/metadata/properties" ma:root="true" ma:fieldsID="a1df20d1ec8212ca95812d672c3245cf" ns3:_="">
    <xsd:import namespace="72cf478f-7e9e-4439-8ddc-66a383ed0c85"/>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ObjectDetectorVersion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cf478f-7e9e-4439-8ddc-66a383ed0c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_activity" ma:index="13"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3196986-8216-4E13-B4D6-7281BA6850C1}">
  <ds:schemaRefs>
    <ds:schemaRef ds:uri="http://purl.org/dc/dcmitype/"/>
    <ds:schemaRef ds:uri="http://schemas.microsoft.com/office/infopath/2007/PartnerControls"/>
    <ds:schemaRef ds:uri="72cf478f-7e9e-4439-8ddc-66a383ed0c85"/>
    <ds:schemaRef ds:uri="http://purl.org/dc/elements/1.1/"/>
    <ds:schemaRef ds:uri="http://www.w3.org/XML/1998/namespace"/>
    <ds:schemaRef ds:uri="http://schemas.openxmlformats.org/package/2006/metadata/core-properties"/>
    <ds:schemaRef ds:uri="http://schemas.microsoft.com/office/2006/documentManagement/type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31A4834B-8229-4427-88AD-44A52B8D93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2cf478f-7e9e-4439-8ddc-66a383ed0c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08D42A2-12C7-4F7C-9DE8-EA4289FC018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5354</TotalTime>
  <Words>485</Words>
  <Application>Microsoft Office PowerPoint</Application>
  <PresentationFormat>Widescreen</PresentationFormat>
  <Paragraphs>83</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Trebuchet MS</vt:lpstr>
      <vt:lpstr>Wingdings 3</vt:lpstr>
      <vt:lpstr>Facet</vt:lpstr>
      <vt:lpstr>PowerPoint Presentation</vt:lpstr>
      <vt:lpstr>Educational Outcomes</vt:lpstr>
      <vt:lpstr>Curriculums</vt:lpstr>
      <vt:lpstr>Assessment Tool</vt:lpstr>
      <vt:lpstr>Gender Data Summary</vt:lpstr>
      <vt:lpstr> Language Data Summary</vt:lpstr>
      <vt:lpstr> Ethnicity Data Summary</vt:lpstr>
      <vt:lpstr>Head Start Demographics</vt:lpstr>
      <vt:lpstr>PowerPoint Presentation</vt:lpstr>
      <vt:lpstr>PowerPoint Presentation</vt:lpstr>
      <vt:lpstr>PowerPoint Presentation</vt:lpstr>
      <vt:lpstr>Meeting/Exceeding Data Summary</vt:lpstr>
      <vt:lpstr>Summary of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Alecia Weatherford</dc:creator>
  <cp:lastModifiedBy>HeadStart Reception</cp:lastModifiedBy>
  <cp:revision>25</cp:revision>
  <cp:lastPrinted>2025-07-08T15:14:14Z</cp:lastPrinted>
  <dcterms:created xsi:type="dcterms:W3CDTF">2022-01-19T16:32:38Z</dcterms:created>
  <dcterms:modified xsi:type="dcterms:W3CDTF">2025-07-08T15:17:23Z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0x010100F090D2485F8CDA4E87B469ABFD8FF760</vt:lpwstr>
  </property>
</Properties>
</file>