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978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807E2-F3CF-4DFA-A3A0-F980DDEC29A2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4F3A1-9074-41D7-BE37-F23C79B1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5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24F3A1-9074-41D7-BE37-F23C79B18FA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76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8995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2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026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172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77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286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431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3527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5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6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45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88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56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72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78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57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1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34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shannon_odell_what_s_the_smartest_ag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UOpqd0rQSo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fc.ca.gov/" TargetMode="External"/><Relationship Id="rId2" Type="http://schemas.openxmlformats.org/officeDocument/2006/relationships/hyperlink" Target="https://youtu.be/aISXCw0Pi9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jesse_ilhardt_how_play_helps_a_kid_s_brain_gro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Why Kids Act the Way They 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A Parent Guide to Human Developmental Stages</a:t>
            </a:r>
            <a:endParaRPr lang="en-US" dirty="0"/>
          </a:p>
          <a:p>
            <a:endParaRPr lang="en-US" dirty="0"/>
          </a:p>
          <a:p>
            <a:r>
              <a:rPr lang="en-US" dirty="0"/>
              <a:t>Patrick Broughton, Director of Compliance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Preteens (Ages 11–12)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Beginning of puberty and identity exploration</a:t>
            </a:r>
          </a:p>
          <a:p>
            <a:r>
              <a:rPr dirty="0"/>
              <a:t>Increased emotional ups and downs</a:t>
            </a:r>
          </a:p>
          <a:p>
            <a:r>
              <a:rPr dirty="0"/>
              <a:t>Desire for independence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They Act This Way (Preteens)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Hormonal changes impact mood</a:t>
            </a:r>
          </a:p>
          <a:p>
            <a:r>
              <a:t>Brain is rewiring for independence</a:t>
            </a:r>
          </a:p>
          <a:p>
            <a:r>
              <a:t>More sensitive to social dynamics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How Parents Can Help (Preteens)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Stay connected and listen more than lecture</a:t>
            </a:r>
          </a:p>
          <a:p>
            <a:r>
              <a:t>Set clear but flexible boundaries</a:t>
            </a:r>
          </a:p>
          <a:p>
            <a:r>
              <a:t>Normalize big emotions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Brain Is Still Developing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Prefrontal cortex develops into mid-20s</a:t>
            </a:r>
          </a:p>
          <a:p>
            <a:r>
              <a:rPr dirty="0"/>
              <a:t>Impulse control and decision-making are still maturing</a:t>
            </a:r>
          </a:p>
          <a:p>
            <a:r>
              <a:rPr dirty="0"/>
              <a:t>Emotions often develop before logic</a:t>
            </a:r>
            <a:endParaRPr lang="en-US" dirty="0"/>
          </a:p>
          <a:p>
            <a:r>
              <a:rPr lang="en-US" dirty="0"/>
              <a:t>What’s the Smartest Age?: </a:t>
            </a:r>
            <a:r>
              <a:rPr lang="en-US" dirty="0">
                <a:hlinkClick r:id="rId2"/>
              </a:rPr>
              <a:t>https://www.ted.com/talks/shannon_odell_what_s_the_smartest_age</a:t>
            </a:r>
            <a:r>
              <a:rPr lang="en-US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Behavior =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All behavior has a purpose</a:t>
            </a:r>
          </a:p>
          <a:p>
            <a:r>
              <a:rPr dirty="0"/>
              <a:t>Ask: What skill is my child still learning?</a:t>
            </a:r>
          </a:p>
          <a:p>
            <a:r>
              <a:rPr dirty="0"/>
              <a:t>Respond with teaching, not just punishment</a:t>
            </a:r>
            <a:endParaRPr lang="en-US" dirty="0"/>
          </a:p>
          <a:p>
            <a:r>
              <a:rPr lang="en-US" dirty="0"/>
              <a:t>Child vs. Adult Brain 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Common Triggers for Big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Fatigue</a:t>
            </a:r>
            <a:r>
              <a:rPr lang="en-US" dirty="0"/>
              <a:t> (lack of sleep or interrupted sleep)</a:t>
            </a:r>
            <a:r>
              <a:rPr dirty="0"/>
              <a:t> or hunger</a:t>
            </a:r>
          </a:p>
          <a:p>
            <a:r>
              <a:rPr dirty="0"/>
              <a:t>Transitions or changes in routine</a:t>
            </a:r>
          </a:p>
          <a:p>
            <a:r>
              <a:rPr dirty="0"/>
              <a:t>Academic or social stress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Parent Strategies That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Consistency and predictable routines</a:t>
            </a:r>
          </a:p>
          <a:p>
            <a:r>
              <a:rPr dirty="0"/>
              <a:t>Calm, firm responses</a:t>
            </a:r>
          </a:p>
          <a:p>
            <a:r>
              <a:rPr dirty="0"/>
              <a:t>Strong relationships build cooperation</a:t>
            </a:r>
            <a:endParaRPr lang="en-US" dirty="0"/>
          </a:p>
          <a:p>
            <a:r>
              <a:rPr lang="en-US" dirty="0"/>
              <a:t>Monitor your own words and actions</a:t>
            </a:r>
          </a:p>
          <a:p>
            <a:pPr lvl="1"/>
            <a:r>
              <a:rPr lang="en-US" dirty="0">
                <a:hlinkClick r:id="rId2"/>
              </a:rPr>
              <a:t>https://www.youtube.com/watch?v=rUOpqd0rQSo</a:t>
            </a:r>
            <a:r>
              <a:rPr lang="en-US" dirty="0"/>
              <a:t> </a:t>
            </a:r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Seek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Behavior is extreme or persistent</a:t>
            </a:r>
          </a:p>
          <a:p>
            <a:r>
              <a:t>Interferes with school or friendships</a:t>
            </a:r>
          </a:p>
          <a:p>
            <a:r>
              <a:t>You feel overwhelmed or unsure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Most behaviors are part of normal development</a:t>
            </a:r>
          </a:p>
          <a:p>
            <a:r>
              <a:t>Connection is more powerful than correction</a:t>
            </a:r>
          </a:p>
          <a:p>
            <a:r>
              <a:t>You are not alone—partner with your school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Questions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Goals for Tonight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Understand major stages of child development</a:t>
            </a:r>
          </a:p>
          <a:p>
            <a:r>
              <a:rPr dirty="0"/>
              <a:t>Learn why common behaviors are developmentally normal</a:t>
            </a:r>
            <a:r>
              <a:rPr lang="en-US" dirty="0"/>
              <a:t>, but may seem school inappropriate</a:t>
            </a:r>
            <a:endParaRPr dirty="0"/>
          </a:p>
          <a:p>
            <a:r>
              <a:rPr dirty="0"/>
              <a:t>Gain strategies to support your child at each stage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Child Development?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Growth across physical, emotional, social, and cognitive areas</a:t>
            </a:r>
          </a:p>
          <a:p>
            <a:r>
              <a:rPr dirty="0"/>
              <a:t>Children develop at different rates</a:t>
            </a:r>
          </a:p>
          <a:p>
            <a:r>
              <a:rPr dirty="0"/>
              <a:t>Behavior often reflects brain development, not defiance</a:t>
            </a:r>
            <a:endParaRPr lang="en-US" dirty="0"/>
          </a:p>
          <a:p>
            <a:r>
              <a:rPr lang="en-US" dirty="0"/>
              <a:t>Early Brain Development and Why Behavior is Normal: </a:t>
            </a:r>
            <a:r>
              <a:rPr lang="en-US" dirty="0">
                <a:hlinkClick r:id="rId2"/>
              </a:rPr>
              <a:t>https://youtu.be/aISXCw0Pi94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First5California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Early Childhood (Ages 3–5)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Rapid language growth and imagination</a:t>
            </a:r>
          </a:p>
          <a:p>
            <a:r>
              <a:rPr dirty="0"/>
              <a:t>Egocentric thinking (the world revolves around them)</a:t>
            </a:r>
          </a:p>
          <a:p>
            <a:r>
              <a:rPr dirty="0"/>
              <a:t>Limited emotional regulation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They Act This Way (3–5)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Developing self-control and impulse regulation</a:t>
            </a:r>
            <a:r>
              <a:rPr lang="en-US" dirty="0"/>
              <a:t> (guidance required)</a:t>
            </a:r>
            <a:endParaRPr dirty="0"/>
          </a:p>
          <a:p>
            <a:r>
              <a:rPr dirty="0"/>
              <a:t>Learning boundaries through repetition</a:t>
            </a:r>
            <a:r>
              <a:rPr lang="en-US" dirty="0"/>
              <a:t> (guidance required)</a:t>
            </a:r>
            <a:endParaRPr dirty="0"/>
          </a:p>
          <a:p>
            <a:r>
              <a:rPr dirty="0"/>
              <a:t>Testing independence</a:t>
            </a:r>
            <a:r>
              <a:rPr lang="en-US" dirty="0"/>
              <a:t> (guidance required)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Parents Can Help (3–5)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 clear, simple expectations</a:t>
            </a:r>
          </a:p>
          <a:p>
            <a:r>
              <a:rPr dirty="0"/>
              <a:t>Offer choices to build independence</a:t>
            </a:r>
          </a:p>
          <a:p>
            <a:r>
              <a:rPr dirty="0"/>
              <a:t>Model calm emotional responses</a:t>
            </a:r>
            <a:endParaRPr lang="en-US" dirty="0"/>
          </a:p>
          <a:p>
            <a:r>
              <a:rPr lang="en-US" dirty="0"/>
              <a:t>How Play Helps a Kid’s Brain Grow: </a:t>
            </a:r>
            <a:r>
              <a:rPr lang="en-US" dirty="0">
                <a:hlinkClick r:id="rId2"/>
              </a:rPr>
              <a:t>https://www.ted.com/talks/jesse_ilhardt_how_play_helps_a_kid_s_brain_grow</a:t>
            </a:r>
            <a:r>
              <a:rPr lang="en-US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Elementary Years (Ages 6–10)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Improved logic and problem-solving</a:t>
            </a:r>
          </a:p>
          <a:p>
            <a:r>
              <a:t>Stronger peer relationships</a:t>
            </a:r>
          </a:p>
          <a:p>
            <a:r>
              <a:t>Growing sense of fairness and rules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They Act This Way (6–10)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Developing self-esteem through competence</a:t>
            </a:r>
          </a:p>
          <a:p>
            <a:r>
              <a:rPr dirty="0"/>
              <a:t>Sensitive to comparison with peers</a:t>
            </a:r>
          </a:p>
          <a:p>
            <a:r>
              <a:rPr b="1" dirty="0"/>
              <a:t>Still learning emotional regulation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Parents Can Help (6–10)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Praise effort over results</a:t>
            </a:r>
          </a:p>
          <a:p>
            <a:r>
              <a:t>Encourage friendships and teamwork</a:t>
            </a:r>
          </a:p>
          <a:p>
            <a:r>
              <a:t>Teach problem-solving skills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8555</TotalTime>
  <Words>517</Words>
  <Application>Microsoft Office PowerPoint</Application>
  <PresentationFormat>On-screen Show (4:3)</PresentationFormat>
  <Paragraphs>81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Garamond</vt:lpstr>
      <vt:lpstr>Organic</vt:lpstr>
      <vt:lpstr>Why Kids Act the Way They Do</vt:lpstr>
      <vt:lpstr>Goals for Tonight</vt:lpstr>
      <vt:lpstr>What Is Child Development?</vt:lpstr>
      <vt:lpstr>Early Childhood (Ages 3–5)</vt:lpstr>
      <vt:lpstr>Why They Act This Way (3–5)</vt:lpstr>
      <vt:lpstr>How Parents Can Help (3–5)</vt:lpstr>
      <vt:lpstr>Elementary Years (Ages 6–10)</vt:lpstr>
      <vt:lpstr>Why They Act This Way (6–10)</vt:lpstr>
      <vt:lpstr>How Parents Can Help (6–10)</vt:lpstr>
      <vt:lpstr>Preteens (Ages 11–12)</vt:lpstr>
      <vt:lpstr>Why They Act This Way (Preteens)</vt:lpstr>
      <vt:lpstr>How Parents Can Help (Preteens)</vt:lpstr>
      <vt:lpstr>The Brain Is Still Developing</vt:lpstr>
      <vt:lpstr>Behavior = Communication</vt:lpstr>
      <vt:lpstr>Common Triggers for Big Behavior</vt:lpstr>
      <vt:lpstr>Parent Strategies That Work</vt:lpstr>
      <vt:lpstr>When to Seek Support</vt:lpstr>
      <vt:lpstr>Final Thoughts</vt:lpstr>
      <vt:lpstr>Questions &amp; Discussion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Pat Broughton</dc:creator>
  <cp:keywords/>
  <dc:description>generated using python-pptx</dc:description>
  <cp:lastModifiedBy>Help Desk</cp:lastModifiedBy>
  <cp:revision>3</cp:revision>
  <dcterms:created xsi:type="dcterms:W3CDTF">2013-01-27T09:14:16Z</dcterms:created>
  <dcterms:modified xsi:type="dcterms:W3CDTF">2026-03-02T20:33:45Z</dcterms:modified>
  <cp:category/>
</cp:coreProperties>
</file>