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2192000" cy="6858000"/>
  <p:notesSz cx="6858000" cy="9144000"/>
  <p:embeddedFontLst>
    <p:embeddedFont>
      <p:font typeface="Avenir" charset="1" panose="020B0503020203020204"/>
      <p:regular r:id="rId10"/>
    </p:embeddedFont>
    <p:embeddedFont>
      <p:font typeface="Avenir Bold" charset="1" panose="020B07030202030202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5829300"/>
            <a:ext cx="13038745" cy="2057400"/>
            <a:chOff x="0" y="0"/>
            <a:chExt cx="5151109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51109" cy="812800"/>
            </a:xfrm>
            <a:custGeom>
              <a:avLst/>
              <a:gdLst/>
              <a:ahLst/>
              <a:cxnLst/>
              <a:rect r="r" b="b" t="t" l="l"/>
              <a:pathLst>
                <a:path h="812800" w="5151109">
                  <a:moveTo>
                    <a:pt x="0" y="0"/>
                  </a:moveTo>
                  <a:lnTo>
                    <a:pt x="5151109" y="0"/>
                  </a:lnTo>
                  <a:lnTo>
                    <a:pt x="5151109" y="812800"/>
                  </a:lnTo>
                  <a:lnTo>
                    <a:pt x="0" y="812800"/>
                  </a:lnTo>
                  <a:close/>
                </a:path>
              </a:pathLst>
            </a:custGeom>
            <a:gradFill rotWithShape="true">
              <a:gsLst>
                <a:gs pos="0">
                  <a:srgbClr val="801536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270000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151109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1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252665" y="6012089"/>
            <a:ext cx="1145755" cy="640935"/>
          </a:xfrm>
          <a:custGeom>
            <a:avLst/>
            <a:gdLst/>
            <a:ahLst/>
            <a:cxnLst/>
            <a:rect r="r" b="b" t="t" l="l"/>
            <a:pathLst>
              <a:path h="640935" w="1145755">
                <a:moveTo>
                  <a:pt x="0" y="0"/>
                </a:moveTo>
                <a:lnTo>
                  <a:pt x="1145755" y="0"/>
                </a:lnTo>
                <a:lnTo>
                  <a:pt x="1145755" y="640935"/>
                </a:lnTo>
                <a:lnTo>
                  <a:pt x="0" y="6409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379" r="-3035" b="-3379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668412" y="6012089"/>
            <a:ext cx="837788" cy="640935"/>
          </a:xfrm>
          <a:custGeom>
            <a:avLst/>
            <a:gdLst/>
            <a:ahLst/>
            <a:cxnLst/>
            <a:rect r="r" b="b" t="t" l="l"/>
            <a:pathLst>
              <a:path h="640935" w="837788">
                <a:moveTo>
                  <a:pt x="0" y="0"/>
                </a:moveTo>
                <a:lnTo>
                  <a:pt x="837788" y="0"/>
                </a:lnTo>
                <a:lnTo>
                  <a:pt x="837788" y="640935"/>
                </a:lnTo>
                <a:lnTo>
                  <a:pt x="0" y="64093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982" t="0" r="-7130" b="-22109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59920" y="-262022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4"/>
                </a:lnTo>
                <a:lnTo>
                  <a:pt x="0" y="1895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563548" y="3214358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4" y="0"/>
                </a:lnTo>
                <a:lnTo>
                  <a:pt x="1885304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3773074" y="2241920"/>
            <a:ext cx="4645852" cy="2240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33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[NOMBRE DEL MÓDULO]</a:t>
            </a:r>
          </a:p>
          <a:p>
            <a:pPr algn="ctr">
              <a:lnSpc>
                <a:spcPts val="4631"/>
              </a:lnSpc>
            </a:pPr>
          </a:p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[NOMBRE DEL DOCENTE]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5648023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148335" y="1076507"/>
            <a:ext cx="9797567" cy="4029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60"/>
              </a:lnSpc>
            </a:pPr>
            <a:r>
              <a:rPr lang="en-US" b="true" sz="3300" spc="191">
                <a:solidFill>
                  <a:srgbClr val="000000"/>
                </a:solidFill>
                <a:latin typeface="Avenir Bold"/>
                <a:ea typeface="Avenir Bold"/>
                <a:cs typeface="Avenir Bold"/>
                <a:sym typeface="Avenir Bold"/>
              </a:rPr>
              <a:t>[TÍTULO]</a:t>
            </a:r>
          </a:p>
          <a:p>
            <a:pPr algn="l">
              <a:lnSpc>
                <a:spcPts val="3960"/>
              </a:lnSpc>
            </a:pPr>
          </a:p>
          <a:p>
            <a:pPr algn="l" marL="0" indent="0" lvl="0">
              <a:lnSpc>
                <a:spcPts val="2999"/>
              </a:lnSpc>
              <a:spcBef>
                <a:spcPct val="0"/>
              </a:spcBef>
            </a:pPr>
            <a:r>
              <a:rPr lang="en-US" b="true" sz="2499" spc="144">
                <a:solidFill>
                  <a:srgbClr val="000000"/>
                </a:solidFill>
                <a:latin typeface="Avenir Bold"/>
                <a:ea typeface="Avenir Bold"/>
                <a:cs typeface="Avenir Bold"/>
                <a:sym typeface="Avenir Bold"/>
              </a:rPr>
              <a:t>[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]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9060598" y="-554245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007014" y="1341398"/>
            <a:ext cx="4499186" cy="4068802"/>
            <a:chOff x="0" y="0"/>
            <a:chExt cx="5998915" cy="5425069"/>
          </a:xfrm>
        </p:grpSpPr>
        <p:pic>
          <p:nvPicPr>
            <p:cNvPr name="Picture 3" id="3"/>
            <p:cNvPicPr>
              <a:picLocks noChangeAspect="true"/>
            </p:cNvPicPr>
            <p:nvPr/>
          </p:nvPicPr>
          <p:blipFill>
            <a:blip r:embed="rId2"/>
            <a:srcRect l="28453" t="0" r="28453" b="0"/>
            <a:stretch>
              <a:fillRect/>
            </a:stretch>
          </p:blipFill>
          <p:spPr>
            <a:xfrm flipH="false" flipV="false">
              <a:off x="0" y="0"/>
              <a:ext cx="5998915" cy="5425069"/>
            </a:xfrm>
            <a:prstGeom prst="rect">
              <a:avLst/>
            </a:prstGeom>
          </p:spPr>
        </p:pic>
      </p:grpSp>
      <p:sp>
        <p:nvSpPr>
          <p:cNvPr name="Freeform 4" id="4"/>
          <p:cNvSpPr/>
          <p:nvPr/>
        </p:nvSpPr>
        <p:spPr>
          <a:xfrm flipH="false" flipV="false" rot="0">
            <a:off x="0" y="5648023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148335" y="1381125"/>
            <a:ext cx="5170065" cy="4029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60"/>
              </a:lnSpc>
            </a:pPr>
            <a:r>
              <a:rPr lang="en-US" b="true" sz="3300" spc="191">
                <a:solidFill>
                  <a:srgbClr val="000000"/>
                </a:solidFill>
                <a:latin typeface="Avenir Bold"/>
                <a:ea typeface="Avenir Bold"/>
                <a:cs typeface="Avenir Bold"/>
                <a:sym typeface="Avenir Bold"/>
              </a:rPr>
              <a:t>[TÍTULO]</a:t>
            </a:r>
          </a:p>
          <a:p>
            <a:pPr algn="l">
              <a:lnSpc>
                <a:spcPts val="3960"/>
              </a:lnSpc>
            </a:pPr>
          </a:p>
          <a:p>
            <a:pPr algn="l" marL="0" indent="0" lvl="0">
              <a:lnSpc>
                <a:spcPts val="2999"/>
              </a:lnSpc>
              <a:spcBef>
                <a:spcPct val="0"/>
              </a:spcBef>
            </a:pPr>
            <a:r>
              <a:rPr lang="en-US" b="true" sz="2499" spc="144">
                <a:solidFill>
                  <a:srgbClr val="000000"/>
                </a:solidFill>
                <a:latin typeface="Avenir Bold"/>
                <a:ea typeface="Avenir Bold"/>
                <a:cs typeface="Avenir Bold"/>
                <a:sym typeface="Avenir Bold"/>
              </a:rPr>
              <a:t>[XXXXXXXXXXXXXXXXXXXXXXXXXXXXXXXXXXXXXXXXXXXXXXXXXXXXXXXXXXXXXXXXXXXXXXXXXXXXXXXXXXXXXXXXXXXXXXXXXXXXXXXXXXXXXXXXXXXXXXXXXXXXXXXXXXXXXXXXXXXXXXXXXXXXXXXXXXXXXXXXXXXXXXXX]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9060598" y="-554245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5829300"/>
            <a:ext cx="13038745" cy="2057400"/>
            <a:chOff x="0" y="0"/>
            <a:chExt cx="5151109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51109" cy="812800"/>
            </a:xfrm>
            <a:custGeom>
              <a:avLst/>
              <a:gdLst/>
              <a:ahLst/>
              <a:cxnLst/>
              <a:rect r="r" b="b" t="t" l="l"/>
              <a:pathLst>
                <a:path h="812800" w="5151109">
                  <a:moveTo>
                    <a:pt x="0" y="0"/>
                  </a:moveTo>
                  <a:lnTo>
                    <a:pt x="5151109" y="0"/>
                  </a:lnTo>
                  <a:lnTo>
                    <a:pt x="5151109" y="812800"/>
                  </a:lnTo>
                  <a:lnTo>
                    <a:pt x="0" y="812800"/>
                  </a:lnTo>
                  <a:close/>
                </a:path>
              </a:pathLst>
            </a:custGeom>
            <a:gradFill rotWithShape="true">
              <a:gsLst>
                <a:gs pos="0">
                  <a:srgbClr val="801536">
                    <a:alpha val="100000"/>
                  </a:srgbClr>
                </a:gs>
                <a:gs pos="100000">
                  <a:srgbClr val="000000">
                    <a:alpha val="100000"/>
                  </a:srgbClr>
                </a:gs>
              </a:gsLst>
              <a:lin ang="270000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151109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1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252665" y="6012089"/>
            <a:ext cx="1145755" cy="640935"/>
          </a:xfrm>
          <a:custGeom>
            <a:avLst/>
            <a:gdLst/>
            <a:ahLst/>
            <a:cxnLst/>
            <a:rect r="r" b="b" t="t" l="l"/>
            <a:pathLst>
              <a:path h="640935" w="1145755">
                <a:moveTo>
                  <a:pt x="0" y="0"/>
                </a:moveTo>
                <a:lnTo>
                  <a:pt x="1145755" y="0"/>
                </a:lnTo>
                <a:lnTo>
                  <a:pt x="1145755" y="640935"/>
                </a:lnTo>
                <a:lnTo>
                  <a:pt x="0" y="6409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379" r="-3035" b="-3379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668412" y="6012089"/>
            <a:ext cx="837788" cy="640935"/>
          </a:xfrm>
          <a:custGeom>
            <a:avLst/>
            <a:gdLst/>
            <a:ahLst/>
            <a:cxnLst/>
            <a:rect r="r" b="b" t="t" l="l"/>
            <a:pathLst>
              <a:path h="640935" w="837788">
                <a:moveTo>
                  <a:pt x="0" y="0"/>
                </a:moveTo>
                <a:lnTo>
                  <a:pt x="837788" y="0"/>
                </a:lnTo>
                <a:lnTo>
                  <a:pt x="837788" y="640935"/>
                </a:lnTo>
                <a:lnTo>
                  <a:pt x="0" y="64093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982" t="0" r="-7130" b="-22109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59920" y="-262022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3" y="0"/>
                </a:lnTo>
                <a:lnTo>
                  <a:pt x="1885303" y="1895644"/>
                </a:lnTo>
                <a:lnTo>
                  <a:pt x="0" y="1895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563548" y="3214358"/>
            <a:ext cx="1885303" cy="1895643"/>
          </a:xfrm>
          <a:custGeom>
            <a:avLst/>
            <a:gdLst/>
            <a:ahLst/>
            <a:cxnLst/>
            <a:rect r="r" b="b" t="t" l="l"/>
            <a:pathLst>
              <a:path h="1895643" w="1885303">
                <a:moveTo>
                  <a:pt x="0" y="0"/>
                </a:moveTo>
                <a:lnTo>
                  <a:pt x="1885304" y="0"/>
                </a:lnTo>
                <a:lnTo>
                  <a:pt x="1885304" y="1895643"/>
                </a:lnTo>
                <a:lnTo>
                  <a:pt x="0" y="189564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2783327" y="2317791"/>
            <a:ext cx="6625346" cy="1659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33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[AGRADECIMIENTO]</a:t>
            </a:r>
          </a:p>
          <a:p>
            <a:pPr algn="ctr">
              <a:lnSpc>
                <a:spcPts val="4631"/>
              </a:lnSpc>
            </a:pPr>
          </a:p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[CONTACTO DEL DOCENTE (OPCIONAL]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DAGuG5EqeKo</dc:identifier>
  <dcterms:modified xsi:type="dcterms:W3CDTF">2011-08-01T06:04:30Z</dcterms:modified>
  <cp:revision>1</cp:revision>
  <dc:title>[UEES - Latam] Modelo padrão - PPT</dc:title>
</cp:coreProperties>
</file>