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Avenir" panose="020B0604020202020204" charset="0"/>
      <p:regular r:id="rId6"/>
    </p:embeddedFont>
    <p:embeddedFont>
      <p:font typeface="Avenir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9" d="100"/>
          <a:sy n="59" d="100"/>
        </p:scale>
        <p:origin x="94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829300"/>
            <a:ext cx="13038745" cy="2057400"/>
            <a:chOff x="0" y="0"/>
            <a:chExt cx="5151109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51109" cy="812800"/>
            </a:xfrm>
            <a:custGeom>
              <a:avLst/>
              <a:gdLst/>
              <a:ahLst/>
              <a:cxnLst/>
              <a:rect l="l" t="t" r="r" b="b"/>
              <a:pathLst>
                <a:path w="5151109" h="812800">
                  <a:moveTo>
                    <a:pt x="0" y="0"/>
                  </a:moveTo>
                  <a:lnTo>
                    <a:pt x="5151109" y="0"/>
                  </a:lnTo>
                  <a:lnTo>
                    <a:pt x="5151109" y="812800"/>
                  </a:lnTo>
                  <a:lnTo>
                    <a:pt x="0" y="812800"/>
                  </a:lnTo>
                  <a:close/>
                </a:path>
              </a:pathLst>
            </a:custGeom>
            <a:gradFill rotWithShape="1">
              <a:gsLst>
                <a:gs pos="0">
                  <a:srgbClr val="322681">
                    <a:alpha val="100000"/>
                  </a:srgbClr>
                </a:gs>
                <a:gs pos="100000">
                  <a:srgbClr val="0000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51511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73074" y="2241920"/>
            <a:ext cx="4645852" cy="2240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[NOMBRE DEL MÓDULO]</a:t>
            </a:r>
          </a:p>
          <a:p>
            <a:pPr algn="ctr">
              <a:lnSpc>
                <a:spcPts val="4631"/>
              </a:lnSpc>
            </a:pPr>
            <a:endParaRPr lang="en-US" sz="330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[NOMBRE DEL DOCENTE]</a:t>
            </a:r>
          </a:p>
        </p:txBody>
      </p:sp>
      <p:sp>
        <p:nvSpPr>
          <p:cNvPr id="6" name="Freeform 6"/>
          <p:cNvSpPr/>
          <p:nvPr/>
        </p:nvSpPr>
        <p:spPr>
          <a:xfrm>
            <a:off x="8542416" y="5986042"/>
            <a:ext cx="3484297" cy="762190"/>
          </a:xfrm>
          <a:custGeom>
            <a:avLst/>
            <a:gdLst/>
            <a:ahLst/>
            <a:cxnLst/>
            <a:rect l="l" t="t" r="r" b="b"/>
            <a:pathLst>
              <a:path w="3484297" h="762190">
                <a:moveTo>
                  <a:pt x="0" y="0"/>
                </a:moveTo>
                <a:lnTo>
                  <a:pt x="3484296" y="0"/>
                </a:lnTo>
                <a:lnTo>
                  <a:pt x="3484296" y="762190"/>
                </a:lnTo>
                <a:lnTo>
                  <a:pt x="0" y="7621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-151511" y="267145"/>
            <a:ext cx="837311" cy="837311"/>
            <a:chOff x="0" y="0"/>
            <a:chExt cx="1197102" cy="119710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837311" y="605358"/>
            <a:ext cx="837311" cy="837311"/>
            <a:chOff x="0" y="0"/>
            <a:chExt cx="1197102" cy="1197102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1" name="Group 11"/>
          <p:cNvGrpSpPr>
            <a:grpSpLocks noChangeAspect="1"/>
          </p:cNvGrpSpPr>
          <p:nvPr/>
        </p:nvGrpSpPr>
        <p:grpSpPr>
          <a:xfrm>
            <a:off x="0" y="1277593"/>
            <a:ext cx="837311" cy="837311"/>
            <a:chOff x="0" y="0"/>
            <a:chExt cx="1197102" cy="119710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3" name="Group 13"/>
          <p:cNvGrpSpPr>
            <a:grpSpLocks noChangeAspect="1"/>
          </p:cNvGrpSpPr>
          <p:nvPr/>
        </p:nvGrpSpPr>
        <p:grpSpPr>
          <a:xfrm>
            <a:off x="1443665" y="-231953"/>
            <a:ext cx="837311" cy="837311"/>
            <a:chOff x="0" y="0"/>
            <a:chExt cx="1197102" cy="119710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5" name="Group 15"/>
          <p:cNvGrpSpPr>
            <a:grpSpLocks noChangeAspect="1"/>
          </p:cNvGrpSpPr>
          <p:nvPr/>
        </p:nvGrpSpPr>
        <p:grpSpPr>
          <a:xfrm>
            <a:off x="418655" y="-650609"/>
            <a:ext cx="837311" cy="837311"/>
            <a:chOff x="0" y="0"/>
            <a:chExt cx="1197102" cy="1197102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8335" y="1076507"/>
            <a:ext cx="9797567" cy="402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sz="3300" b="1" spc="191">
                <a:solidFill>
                  <a:srgbClr val="000000"/>
                </a:solidFill>
                <a:latin typeface="Avenir Bold"/>
                <a:ea typeface="Avenir Bold"/>
                <a:cs typeface="Avenir Bold"/>
                <a:sym typeface="Avenir Bold"/>
              </a:rPr>
              <a:t>[TÍTULO]</a:t>
            </a:r>
          </a:p>
          <a:p>
            <a:pPr algn="l">
              <a:lnSpc>
                <a:spcPts val="3960"/>
              </a:lnSpc>
            </a:pPr>
            <a:endParaRPr lang="en-US" sz="3300" b="1" spc="191">
              <a:solidFill>
                <a:srgbClr val="000000"/>
              </a:solidFill>
              <a:latin typeface="Avenir Bold"/>
              <a:ea typeface="Avenir Bold"/>
              <a:cs typeface="Avenir Bold"/>
              <a:sym typeface="Avenir Bold"/>
            </a:endParaRPr>
          </a:p>
          <a:p>
            <a:pPr marL="0" lvl="0" indent="0" algn="l">
              <a:lnSpc>
                <a:spcPts val="2999"/>
              </a:lnSpc>
              <a:spcBef>
                <a:spcPct val="0"/>
              </a:spcBef>
            </a:pPr>
            <a:r>
              <a:rPr lang="en-US" sz="2499" b="1" spc="144">
                <a:solidFill>
                  <a:srgbClr val="000000"/>
                </a:solidFill>
                <a:latin typeface="Avenir Bold"/>
                <a:ea typeface="Avenir Bold"/>
                <a:cs typeface="Avenir Bold"/>
                <a:sym typeface="Avenir Bold"/>
              </a:rPr>
              <a:t>[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]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0" y="6606907"/>
            <a:ext cx="13038745" cy="1279793"/>
            <a:chOff x="0" y="0"/>
            <a:chExt cx="5151109" cy="50559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51109" cy="505597"/>
            </a:xfrm>
            <a:custGeom>
              <a:avLst/>
              <a:gdLst/>
              <a:ahLst/>
              <a:cxnLst/>
              <a:rect l="l" t="t" r="r" b="b"/>
              <a:pathLst>
                <a:path w="5151109" h="505597">
                  <a:moveTo>
                    <a:pt x="0" y="0"/>
                  </a:moveTo>
                  <a:lnTo>
                    <a:pt x="5151109" y="0"/>
                  </a:lnTo>
                  <a:lnTo>
                    <a:pt x="5151109" y="505597"/>
                  </a:lnTo>
                  <a:lnTo>
                    <a:pt x="0" y="505597"/>
                  </a:lnTo>
                  <a:close/>
                </a:path>
              </a:pathLst>
            </a:custGeom>
            <a:gradFill rotWithShape="1">
              <a:gsLst>
                <a:gs pos="0">
                  <a:srgbClr val="322681">
                    <a:alpha val="100000"/>
                  </a:srgbClr>
                </a:gs>
                <a:gs pos="100000">
                  <a:srgbClr val="0000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5151109" cy="5436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07014" y="1341398"/>
            <a:ext cx="4499186" cy="4068802"/>
            <a:chOff x="0" y="0"/>
            <a:chExt cx="5998915" cy="5425069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/>
            <a:srcRect l="28453" r="28453"/>
            <a:stretch>
              <a:fillRect/>
            </a:stretch>
          </p:blipFill>
          <p:spPr>
            <a:xfrm>
              <a:off x="0" y="0"/>
              <a:ext cx="5998915" cy="5425069"/>
            </a:xfrm>
            <a:prstGeom prst="rect">
              <a:avLst/>
            </a:prstGeom>
          </p:spPr>
        </p:pic>
      </p:grpSp>
      <p:sp>
        <p:nvSpPr>
          <p:cNvPr id="4" name="TextBox 4"/>
          <p:cNvSpPr txBox="1"/>
          <p:nvPr/>
        </p:nvSpPr>
        <p:spPr>
          <a:xfrm>
            <a:off x="1148335" y="1381125"/>
            <a:ext cx="5170065" cy="402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sz="3300" b="1" spc="191">
                <a:solidFill>
                  <a:srgbClr val="000000"/>
                </a:solidFill>
                <a:latin typeface="Avenir Bold"/>
                <a:ea typeface="Avenir Bold"/>
                <a:cs typeface="Avenir Bold"/>
                <a:sym typeface="Avenir Bold"/>
              </a:rPr>
              <a:t>[TÍTULO]</a:t>
            </a:r>
          </a:p>
          <a:p>
            <a:pPr algn="l">
              <a:lnSpc>
                <a:spcPts val="3960"/>
              </a:lnSpc>
            </a:pPr>
            <a:endParaRPr lang="en-US" sz="3300" b="1" spc="191">
              <a:solidFill>
                <a:srgbClr val="000000"/>
              </a:solidFill>
              <a:latin typeface="Avenir Bold"/>
              <a:ea typeface="Avenir Bold"/>
              <a:cs typeface="Avenir Bold"/>
              <a:sym typeface="Avenir Bold"/>
            </a:endParaRPr>
          </a:p>
          <a:p>
            <a:pPr marL="0" lvl="0" indent="0" algn="l">
              <a:lnSpc>
                <a:spcPts val="2999"/>
              </a:lnSpc>
              <a:spcBef>
                <a:spcPct val="0"/>
              </a:spcBef>
            </a:pPr>
            <a:r>
              <a:rPr lang="en-US" sz="2499" b="1" spc="144">
                <a:solidFill>
                  <a:srgbClr val="000000"/>
                </a:solidFill>
                <a:latin typeface="Avenir Bold"/>
                <a:ea typeface="Avenir Bold"/>
                <a:cs typeface="Avenir Bold"/>
                <a:sym typeface="Avenir Bold"/>
              </a:rPr>
              <a:t>[XXXXXXXXXXXXXXXXXXXXXXXXXXXXXXXXXXXXXXXXXXXXXXXXXXXXXXXXXXXXXXXXXXXXXXXXXXXXXXXXXXXXXXXXXXXXXXXXXXXXXXXXXXXXXXXXXXXXXXXXXXXXXXXXXXXXXXXXXXXXXXXXXXXXXXXXXXXXXXXXXXXXXXXX]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6606907"/>
            <a:ext cx="13038745" cy="1279793"/>
            <a:chOff x="0" y="0"/>
            <a:chExt cx="5151109" cy="50559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151109" cy="505597"/>
            </a:xfrm>
            <a:custGeom>
              <a:avLst/>
              <a:gdLst/>
              <a:ahLst/>
              <a:cxnLst/>
              <a:rect l="l" t="t" r="r" b="b"/>
              <a:pathLst>
                <a:path w="5151109" h="505597">
                  <a:moveTo>
                    <a:pt x="0" y="0"/>
                  </a:moveTo>
                  <a:lnTo>
                    <a:pt x="5151109" y="0"/>
                  </a:lnTo>
                  <a:lnTo>
                    <a:pt x="5151109" y="505597"/>
                  </a:lnTo>
                  <a:lnTo>
                    <a:pt x="0" y="505597"/>
                  </a:lnTo>
                  <a:close/>
                </a:path>
              </a:pathLst>
            </a:custGeom>
            <a:gradFill rotWithShape="1">
              <a:gsLst>
                <a:gs pos="0">
                  <a:srgbClr val="322681">
                    <a:alpha val="100000"/>
                  </a:srgbClr>
                </a:gs>
                <a:gs pos="100000">
                  <a:srgbClr val="0000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5151109" cy="5436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83327" y="2317791"/>
            <a:ext cx="6625346" cy="1659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[AGRADECIMIENTO]</a:t>
            </a:r>
          </a:p>
          <a:p>
            <a:pPr algn="ctr">
              <a:lnSpc>
                <a:spcPts val="4631"/>
              </a:lnSpc>
            </a:pPr>
            <a:endParaRPr lang="en-US" sz="330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[CONTACTO DEL DOCENTE (OPCIONAL]</a:t>
            </a:r>
          </a:p>
        </p:txBody>
      </p:sp>
      <p:grpSp>
        <p:nvGrpSpPr>
          <p:cNvPr id="3" name="Group 3"/>
          <p:cNvGrpSpPr>
            <a:grpSpLocks noChangeAspect="1"/>
          </p:cNvGrpSpPr>
          <p:nvPr/>
        </p:nvGrpSpPr>
        <p:grpSpPr>
          <a:xfrm>
            <a:off x="10490592" y="5154087"/>
            <a:ext cx="837311" cy="837311"/>
            <a:chOff x="0" y="0"/>
            <a:chExt cx="1197102" cy="119710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5829300"/>
            <a:ext cx="13038745" cy="2057400"/>
            <a:chOff x="0" y="0"/>
            <a:chExt cx="5151109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151109" cy="812800"/>
            </a:xfrm>
            <a:custGeom>
              <a:avLst/>
              <a:gdLst/>
              <a:ahLst/>
              <a:cxnLst/>
              <a:rect l="l" t="t" r="r" b="b"/>
              <a:pathLst>
                <a:path w="5151109" h="812800">
                  <a:moveTo>
                    <a:pt x="0" y="0"/>
                  </a:moveTo>
                  <a:lnTo>
                    <a:pt x="5151109" y="0"/>
                  </a:lnTo>
                  <a:lnTo>
                    <a:pt x="5151109" y="812800"/>
                  </a:lnTo>
                  <a:lnTo>
                    <a:pt x="0" y="812800"/>
                  </a:lnTo>
                  <a:close/>
                </a:path>
              </a:pathLst>
            </a:custGeom>
            <a:gradFill rotWithShape="1">
              <a:gsLst>
                <a:gs pos="0">
                  <a:srgbClr val="322681">
                    <a:alpha val="100000"/>
                  </a:srgbClr>
                </a:gs>
                <a:gs pos="100000">
                  <a:srgbClr val="000000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51511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8542416" y="5986042"/>
            <a:ext cx="3484297" cy="762190"/>
          </a:xfrm>
          <a:custGeom>
            <a:avLst/>
            <a:gdLst/>
            <a:ahLst/>
            <a:cxnLst/>
            <a:rect l="l" t="t" r="r" b="b"/>
            <a:pathLst>
              <a:path w="3484297" h="762190">
                <a:moveTo>
                  <a:pt x="0" y="0"/>
                </a:moveTo>
                <a:lnTo>
                  <a:pt x="3484296" y="0"/>
                </a:lnTo>
                <a:lnTo>
                  <a:pt x="3484296" y="762190"/>
                </a:lnTo>
                <a:lnTo>
                  <a:pt x="0" y="7621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11087545" y="3769842"/>
            <a:ext cx="837311" cy="837311"/>
            <a:chOff x="0" y="0"/>
            <a:chExt cx="1197102" cy="1197102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1" name="Group 11"/>
          <p:cNvGrpSpPr>
            <a:grpSpLocks noChangeAspect="1"/>
          </p:cNvGrpSpPr>
          <p:nvPr/>
        </p:nvGrpSpPr>
        <p:grpSpPr>
          <a:xfrm>
            <a:off x="10071936" y="4188498"/>
            <a:ext cx="837311" cy="837311"/>
            <a:chOff x="0" y="0"/>
            <a:chExt cx="1197102" cy="119710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3" name="Group 13"/>
          <p:cNvGrpSpPr>
            <a:grpSpLocks noChangeAspect="1"/>
          </p:cNvGrpSpPr>
          <p:nvPr/>
        </p:nvGrpSpPr>
        <p:grpSpPr>
          <a:xfrm>
            <a:off x="11773345" y="2932531"/>
            <a:ext cx="837311" cy="837311"/>
            <a:chOff x="0" y="0"/>
            <a:chExt cx="1197102" cy="119710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5" name="Group 15"/>
          <p:cNvGrpSpPr>
            <a:grpSpLocks noChangeAspect="1"/>
          </p:cNvGrpSpPr>
          <p:nvPr/>
        </p:nvGrpSpPr>
        <p:grpSpPr>
          <a:xfrm>
            <a:off x="11506200" y="4735432"/>
            <a:ext cx="837311" cy="837311"/>
            <a:chOff x="0" y="0"/>
            <a:chExt cx="1197102" cy="1197102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197102" cy="1197102"/>
            </a:xfrm>
            <a:custGeom>
              <a:avLst/>
              <a:gdLst/>
              <a:ahLst/>
              <a:cxnLst/>
              <a:rect l="l" t="t" r="r" b="b"/>
              <a:pathLst>
                <a:path w="1197102" h="1197102">
                  <a:moveTo>
                    <a:pt x="1197102" y="598551"/>
                  </a:moveTo>
                  <a:cubicBezTo>
                    <a:pt x="1197102" y="929132"/>
                    <a:pt x="929132" y="1197102"/>
                    <a:pt x="598551" y="1197102"/>
                  </a:cubicBezTo>
                  <a:cubicBezTo>
                    <a:pt x="267970" y="1197102"/>
                    <a:pt x="0" y="929132"/>
                    <a:pt x="0" y="598551"/>
                  </a:cubicBezTo>
                  <a:cubicBezTo>
                    <a:pt x="0" y="267970"/>
                    <a:pt x="267970" y="0"/>
                    <a:pt x="598551" y="0"/>
                  </a:cubicBezTo>
                  <a:cubicBezTo>
                    <a:pt x="929132" y="0"/>
                    <a:pt x="1197102" y="267970"/>
                    <a:pt x="1197102" y="598551"/>
                  </a:cubicBezTo>
                </a:path>
              </a:pathLst>
            </a:custGeom>
            <a:solidFill>
              <a:srgbClr val="F97105">
                <a:alpha val="71765"/>
              </a:srgbClr>
            </a:solidFill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85b7147-57dd-4c10-a0a5-01a1304a9afc}" enabled="1" method="Privileged" siteId="{fcfea422-ef55-4bba-a50e-f92bf48dc30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Calibri</vt:lpstr>
      <vt:lpstr>Avenir Bold</vt:lpstr>
      <vt:lpstr>Avenir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[ANÁHUAC - Latam] Modelo padrão - PPT</dc:title>
  <cp:lastModifiedBy>Rafaela Bertuzzo</cp:lastModifiedBy>
  <cp:revision>2</cp:revision>
  <dcterms:created xsi:type="dcterms:W3CDTF">2006-08-16T00:00:00Z</dcterms:created>
  <dcterms:modified xsi:type="dcterms:W3CDTF">2026-05-27T21:07:45Z</dcterms:modified>
  <dc:identifier>DAHK5PqSm4Y</dc:identifier>
</cp:coreProperties>
</file>