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4"/>
    <p:sldMasterId id="2147483701" r:id="rId5"/>
  </p:sldMasterIdLst>
  <p:notesMasterIdLst>
    <p:notesMasterId r:id="rId33"/>
  </p:notesMasterIdLst>
  <p:handoutMasterIdLst>
    <p:handoutMasterId r:id="rId34"/>
  </p:handoutMasterIdLst>
  <p:sldIdLst>
    <p:sldId id="265" r:id="rId6"/>
    <p:sldId id="384" r:id="rId7"/>
    <p:sldId id="385" r:id="rId8"/>
    <p:sldId id="373" r:id="rId9"/>
    <p:sldId id="323" r:id="rId10"/>
    <p:sldId id="387" r:id="rId11"/>
    <p:sldId id="371" r:id="rId12"/>
    <p:sldId id="383" r:id="rId13"/>
    <p:sldId id="381" r:id="rId14"/>
    <p:sldId id="380" r:id="rId15"/>
    <p:sldId id="343" r:id="rId16"/>
    <p:sldId id="379" r:id="rId17"/>
    <p:sldId id="348" r:id="rId18"/>
    <p:sldId id="377" r:id="rId19"/>
    <p:sldId id="388" r:id="rId20"/>
    <p:sldId id="386" r:id="rId21"/>
    <p:sldId id="378" r:id="rId22"/>
    <p:sldId id="374" r:id="rId23"/>
    <p:sldId id="375" r:id="rId24"/>
    <p:sldId id="376" r:id="rId25"/>
    <p:sldId id="390" r:id="rId26"/>
    <p:sldId id="389" r:id="rId27"/>
    <p:sldId id="352" r:id="rId28"/>
    <p:sldId id="366" r:id="rId29"/>
    <p:sldId id="368" r:id="rId30"/>
    <p:sldId id="367" r:id="rId31"/>
    <p:sldId id="260" r:id="rId32"/>
  </p:sldIdLst>
  <p:sldSz cx="9144000" cy="5143500" type="screen16x9"/>
  <p:notesSz cx="7016750" cy="93027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5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008352"/>
    <a:srgbClr val="006B3B"/>
    <a:srgbClr val="010203"/>
    <a:srgbClr val="127DC1"/>
    <a:srgbClr val="99FF99"/>
    <a:srgbClr val="007945"/>
    <a:srgbClr val="474746"/>
    <a:srgbClr val="65B797"/>
    <a:srgbClr val="9F22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49" autoAdjust="0"/>
    <p:restoredTop sz="92114" autoAdjust="0"/>
  </p:normalViewPr>
  <p:slideViewPr>
    <p:cSldViewPr snapToGrid="0" snapToObjects="1" showGuides="1">
      <p:cViewPr varScale="1">
        <p:scale>
          <a:sx n="150" d="100"/>
          <a:sy n="150" d="100"/>
        </p:scale>
        <p:origin x="240" y="126"/>
      </p:cViewPr>
      <p:guideLst>
        <p:guide orient="horz" pos="165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j-lt"/>
              <a:ea typeface="Source Sans Pro" panose="020B0503030403020204" pitchFamily="34" charset="0"/>
              <a:cs typeface="Sinkin Sans 700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D4-1B45-A283-D17C1F1BAD6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D4-1B45-A283-D17C1F1BAD6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BD4-1B45-A283-D17C1F1BAD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3149456"/>
        <c:axId val="2013168688"/>
      </c:barChart>
      <c:catAx>
        <c:axId val="2013149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Sinkin Sans 400" charset="0"/>
              </a:defRPr>
            </a:pPr>
            <a:endParaRPr lang="en-US"/>
          </a:p>
        </c:txPr>
        <c:crossAx val="2013168688"/>
        <c:crosses val="autoZero"/>
        <c:auto val="1"/>
        <c:lblAlgn val="ctr"/>
        <c:lblOffset val="100"/>
        <c:noMultiLvlLbl val="0"/>
      </c:catAx>
      <c:valAx>
        <c:axId val="2013168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Sinkin Sans 400" charset="0"/>
              </a:defRPr>
            </a:pPr>
            <a:endParaRPr lang="en-US"/>
          </a:p>
        </c:txPr>
        <c:crossAx val="2013149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Source Sans Pro" panose="020B0503030403020204" pitchFamily="34" charset="0"/>
              <a:cs typeface="Sinkin Sans 400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1000" b="1"/>
              <a:t>2020 National Analysed</a:t>
            </a:r>
            <a:r>
              <a:rPr lang="en-AU" sz="1000" b="1" baseline="0"/>
              <a:t> GRDC Mid NVT TT Yield Results (t/ha) </a:t>
            </a:r>
            <a:endParaRPr lang="en-AU" sz="1000" b="1"/>
          </a:p>
        </c:rich>
      </c:tx>
      <c:layout>
        <c:manualLayout>
          <c:xMode val="edge"/>
          <c:yMode val="edge"/>
          <c:x val="0.1111660877009381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606856990772593E-2"/>
          <c:y val="8.8230738094198971E-2"/>
          <c:w val="0.91810978320266601"/>
          <c:h val="0.59275469310272089"/>
        </c:manualLayout>
      </c:layout>
      <c:lineChart>
        <c:grouping val="standard"/>
        <c:varyColors val="0"/>
        <c:ser>
          <c:idx val="0"/>
          <c:order val="0"/>
          <c:tx>
            <c:strRef>
              <c:f>'2020 Blazer vs Trifecta vs Bon'!$C$11</c:f>
              <c:strCache>
                <c:ptCount val="1"/>
                <c:pt idx="0">
                  <c:v>Hyola Blazer TT</c:v>
                </c:pt>
              </c:strCache>
            </c:strRef>
          </c:tx>
          <c:spPr>
            <a:ln w="158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5875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4.2522706628216139E-2"/>
                  <c:y val="-6.0380742600957805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cat>
            <c:strRef>
              <c:f>'2020 Blazer vs Trifecta vs Bon'!$A$12:$A$34</c:f>
              <c:strCache>
                <c:ptCount val="23"/>
                <c:pt idx="0">
                  <c:v>Mt Hope</c:v>
                </c:pt>
                <c:pt idx="1">
                  <c:v>Wasleys</c:v>
                </c:pt>
                <c:pt idx="2">
                  <c:v>Beckom</c:v>
                </c:pt>
                <c:pt idx="3">
                  <c:v>Parkes</c:v>
                </c:pt>
                <c:pt idx="4">
                  <c:v>Stirlings South</c:v>
                </c:pt>
                <c:pt idx="5">
                  <c:v>Riverton</c:v>
                </c:pt>
                <c:pt idx="6">
                  <c:v>Gerogery</c:v>
                </c:pt>
                <c:pt idx="7">
                  <c:v>Wunghnu</c:v>
                </c:pt>
                <c:pt idx="8">
                  <c:v>Wagga Wagga</c:v>
                </c:pt>
                <c:pt idx="9">
                  <c:v>Munglinup</c:v>
                </c:pt>
                <c:pt idx="10">
                  <c:v>Gibson</c:v>
                </c:pt>
                <c:pt idx="11">
                  <c:v>Grenfell</c:v>
                </c:pt>
                <c:pt idx="12">
                  <c:v>Kendenup</c:v>
                </c:pt>
                <c:pt idx="13">
                  <c:v>Yarrawonga</c:v>
                </c:pt>
                <c:pt idx="14">
                  <c:v>Temora</c:v>
                </c:pt>
                <c:pt idx="15">
                  <c:v>Cudal</c:v>
                </c:pt>
                <c:pt idx="16">
                  <c:v>Minimay</c:v>
                </c:pt>
                <c:pt idx="17">
                  <c:v>Kaniva</c:v>
                </c:pt>
                <c:pt idx="18">
                  <c:v>Lockhart</c:v>
                </c:pt>
                <c:pt idx="19">
                  <c:v>Horsham</c:v>
                </c:pt>
                <c:pt idx="20">
                  <c:v>Williams</c:v>
                </c:pt>
                <c:pt idx="21">
                  <c:v>Kojonup</c:v>
                </c:pt>
                <c:pt idx="22">
                  <c:v>Cootamundra</c:v>
                </c:pt>
              </c:strCache>
            </c:strRef>
          </c:cat>
          <c:val>
            <c:numRef>
              <c:f>'2020 Blazer vs Trifecta vs Bon'!$C$12:$C$34</c:f>
              <c:numCache>
                <c:formatCode>0.00</c:formatCode>
                <c:ptCount val="23"/>
                <c:pt idx="0">
                  <c:v>1.94704086</c:v>
                </c:pt>
                <c:pt idx="1">
                  <c:v>2.5649841279999999</c:v>
                </c:pt>
                <c:pt idx="2">
                  <c:v>2.8905631000000001</c:v>
                </c:pt>
                <c:pt idx="3">
                  <c:v>2.9549868990000001</c:v>
                </c:pt>
                <c:pt idx="4">
                  <c:v>3.140389849</c:v>
                </c:pt>
                <c:pt idx="5">
                  <c:v>2.8213316609999999</c:v>
                </c:pt>
                <c:pt idx="6">
                  <c:v>3.1783333329999999</c:v>
                </c:pt>
                <c:pt idx="7">
                  <c:v>3.3174988600000002</c:v>
                </c:pt>
                <c:pt idx="8">
                  <c:v>3.3686162240000002</c:v>
                </c:pt>
                <c:pt idx="9">
                  <c:v>3.0650865789999999</c:v>
                </c:pt>
                <c:pt idx="10">
                  <c:v>3.4458634300000002</c:v>
                </c:pt>
                <c:pt idx="11">
                  <c:v>3.3426711990000002</c:v>
                </c:pt>
                <c:pt idx="12">
                  <c:v>3.239081176</c:v>
                </c:pt>
                <c:pt idx="13">
                  <c:v>3.5631955469999999</c:v>
                </c:pt>
                <c:pt idx="14">
                  <c:v>3.7078984720000001</c:v>
                </c:pt>
                <c:pt idx="15">
                  <c:v>3.7142857139999998</c:v>
                </c:pt>
                <c:pt idx="16">
                  <c:v>3.2269673299999999</c:v>
                </c:pt>
                <c:pt idx="17">
                  <c:v>3.5877091729999999</c:v>
                </c:pt>
                <c:pt idx="18">
                  <c:v>3.72616937</c:v>
                </c:pt>
                <c:pt idx="19">
                  <c:v>3.66</c:v>
                </c:pt>
                <c:pt idx="20">
                  <c:v>3.6295652120000002</c:v>
                </c:pt>
                <c:pt idx="21">
                  <c:v>3.552463124</c:v>
                </c:pt>
                <c:pt idx="22">
                  <c:v>4.0759251709999997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DCB-4E9B-96BF-2110EA1557F6}"/>
            </c:ext>
          </c:extLst>
        </c:ser>
        <c:ser>
          <c:idx val="1"/>
          <c:order val="1"/>
          <c:tx>
            <c:strRef>
              <c:f>'2020 Blazer vs Trifecta vs Bon'!$D$11</c:f>
              <c:strCache>
                <c:ptCount val="1"/>
                <c:pt idx="0">
                  <c:v>HyTTec Trifecta</c:v>
                </c:pt>
              </c:strCache>
            </c:strRef>
          </c:tx>
          <c:spPr>
            <a:ln w="15875" cap="rnd">
              <a:solidFill>
                <a:srgbClr val="CC6600"/>
              </a:solidFill>
              <a:round/>
            </a:ln>
            <a:effectLst/>
          </c:spPr>
          <c:marker>
            <c:symbol val="none"/>
          </c:marker>
          <c:trendline>
            <c:spPr>
              <a:ln w="15875" cap="rnd">
                <a:solidFill>
                  <a:srgbClr val="CC6600"/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4.2522706628216139E-2"/>
                  <c:y val="8.5412983130169637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AU" dirty="0">
                        <a:solidFill>
                          <a:srgbClr val="CC6600"/>
                        </a:solidFill>
                      </a:rPr>
                      <a:t>R² = 0.6851</a:t>
                    </a: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cat>
            <c:strRef>
              <c:f>'2020 Blazer vs Trifecta vs Bon'!$A$12:$A$34</c:f>
              <c:strCache>
                <c:ptCount val="23"/>
                <c:pt idx="0">
                  <c:v>Mt Hope</c:v>
                </c:pt>
                <c:pt idx="1">
                  <c:v>Wasleys</c:v>
                </c:pt>
                <c:pt idx="2">
                  <c:v>Beckom</c:v>
                </c:pt>
                <c:pt idx="3">
                  <c:v>Parkes</c:v>
                </c:pt>
                <c:pt idx="4">
                  <c:v>Stirlings South</c:v>
                </c:pt>
                <c:pt idx="5">
                  <c:v>Riverton</c:v>
                </c:pt>
                <c:pt idx="6">
                  <c:v>Gerogery</c:v>
                </c:pt>
                <c:pt idx="7">
                  <c:v>Wunghnu</c:v>
                </c:pt>
                <c:pt idx="8">
                  <c:v>Wagga Wagga</c:v>
                </c:pt>
                <c:pt idx="9">
                  <c:v>Munglinup</c:v>
                </c:pt>
                <c:pt idx="10">
                  <c:v>Gibson</c:v>
                </c:pt>
                <c:pt idx="11">
                  <c:v>Grenfell</c:v>
                </c:pt>
                <c:pt idx="12">
                  <c:v>Kendenup</c:v>
                </c:pt>
                <c:pt idx="13">
                  <c:v>Yarrawonga</c:v>
                </c:pt>
                <c:pt idx="14">
                  <c:v>Temora</c:v>
                </c:pt>
                <c:pt idx="15">
                  <c:v>Cudal</c:v>
                </c:pt>
                <c:pt idx="16">
                  <c:v>Minimay</c:v>
                </c:pt>
                <c:pt idx="17">
                  <c:v>Kaniva</c:v>
                </c:pt>
                <c:pt idx="18">
                  <c:v>Lockhart</c:v>
                </c:pt>
                <c:pt idx="19">
                  <c:v>Horsham</c:v>
                </c:pt>
                <c:pt idx="20">
                  <c:v>Williams</c:v>
                </c:pt>
                <c:pt idx="21">
                  <c:v>Kojonup</c:v>
                </c:pt>
                <c:pt idx="22">
                  <c:v>Cootamundra</c:v>
                </c:pt>
              </c:strCache>
            </c:strRef>
          </c:cat>
          <c:val>
            <c:numRef>
              <c:f>'2020 Blazer vs Trifecta vs Bon'!$D$12:$D$34</c:f>
              <c:numCache>
                <c:formatCode>0.00</c:formatCode>
                <c:ptCount val="23"/>
                <c:pt idx="0">
                  <c:v>2.252692015</c:v>
                </c:pt>
                <c:pt idx="1">
                  <c:v>2.7567401020000002</c:v>
                </c:pt>
                <c:pt idx="2">
                  <c:v>3.0962594409999999</c:v>
                </c:pt>
                <c:pt idx="3">
                  <c:v>2.864473684</c:v>
                </c:pt>
                <c:pt idx="4">
                  <c:v>2.8851300439999998</c:v>
                </c:pt>
                <c:pt idx="5">
                  <c:v>3.1055037909999998</c:v>
                </c:pt>
                <c:pt idx="6">
                  <c:v>2.703095238</c:v>
                </c:pt>
                <c:pt idx="7">
                  <c:v>3.2399924680000001</c:v>
                </c:pt>
                <c:pt idx="8">
                  <c:v>3.4631379409999998</c:v>
                </c:pt>
                <c:pt idx="9">
                  <c:v>3.2507466919999999</c:v>
                </c:pt>
                <c:pt idx="10">
                  <c:v>3.1304437950000001</c:v>
                </c:pt>
                <c:pt idx="11">
                  <c:v>3.6423256780000002</c:v>
                </c:pt>
                <c:pt idx="12">
                  <c:v>3.162231072</c:v>
                </c:pt>
                <c:pt idx="13">
                  <c:v>3.588185723</c:v>
                </c:pt>
                <c:pt idx="14">
                  <c:v>3.7732304920000002</c:v>
                </c:pt>
                <c:pt idx="15">
                  <c:v>3.6785714289999998</c:v>
                </c:pt>
                <c:pt idx="16">
                  <c:v>3.3436016159999999</c:v>
                </c:pt>
                <c:pt idx="17">
                  <c:v>3.4169094499999999</c:v>
                </c:pt>
                <c:pt idx="18">
                  <c:v>3.7396375829999999</c:v>
                </c:pt>
                <c:pt idx="19">
                  <c:v>3.422311412</c:v>
                </c:pt>
                <c:pt idx="20">
                  <c:v>3.5001298310000002</c:v>
                </c:pt>
                <c:pt idx="21">
                  <c:v>3.6432283249999999</c:v>
                </c:pt>
                <c:pt idx="22">
                  <c:v>4.1608535629999999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DCB-4E9B-96BF-2110EA1557F6}"/>
            </c:ext>
          </c:extLst>
        </c:ser>
        <c:ser>
          <c:idx val="2"/>
          <c:order val="2"/>
          <c:tx>
            <c:strRef>
              <c:f>'2020 Blazer vs Trifecta vs Bon'!$E$11</c:f>
              <c:strCache>
                <c:ptCount val="1"/>
                <c:pt idx="0">
                  <c:v>ATR Bonito</c:v>
                </c:pt>
              </c:strCache>
            </c:strRef>
          </c:tx>
          <c:spPr>
            <a:ln w="158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rgbClr val="00B050"/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3.3334095744531986E-2"/>
                  <c:y val="5.3331710099956256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1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rgbClr val="00B050"/>
                        </a:solidFill>
                      </a:rPr>
                      <a:t>R² = 0.65</a:t>
                    </a: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trendline>
            <c:spPr>
              <a:ln w="12700" cap="rnd">
                <a:solidFill>
                  <a:schemeClr val="accent3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'2020 Blazer vs Trifecta vs Bon'!$A$12:$A$34</c:f>
              <c:strCache>
                <c:ptCount val="23"/>
                <c:pt idx="0">
                  <c:v>Mt Hope</c:v>
                </c:pt>
                <c:pt idx="1">
                  <c:v>Wasleys</c:v>
                </c:pt>
                <c:pt idx="2">
                  <c:v>Beckom</c:v>
                </c:pt>
                <c:pt idx="3">
                  <c:v>Parkes</c:v>
                </c:pt>
                <c:pt idx="4">
                  <c:v>Stirlings South</c:v>
                </c:pt>
                <c:pt idx="5">
                  <c:v>Riverton</c:v>
                </c:pt>
                <c:pt idx="6">
                  <c:v>Gerogery</c:v>
                </c:pt>
                <c:pt idx="7">
                  <c:v>Wunghnu</c:v>
                </c:pt>
                <c:pt idx="8">
                  <c:v>Wagga Wagga</c:v>
                </c:pt>
                <c:pt idx="9">
                  <c:v>Munglinup</c:v>
                </c:pt>
                <c:pt idx="10">
                  <c:v>Gibson</c:v>
                </c:pt>
                <c:pt idx="11">
                  <c:v>Grenfell</c:v>
                </c:pt>
                <c:pt idx="12">
                  <c:v>Kendenup</c:v>
                </c:pt>
                <c:pt idx="13">
                  <c:v>Yarrawonga</c:v>
                </c:pt>
                <c:pt idx="14">
                  <c:v>Temora</c:v>
                </c:pt>
                <c:pt idx="15">
                  <c:v>Cudal</c:v>
                </c:pt>
                <c:pt idx="16">
                  <c:v>Minimay</c:v>
                </c:pt>
                <c:pt idx="17">
                  <c:v>Kaniva</c:v>
                </c:pt>
                <c:pt idx="18">
                  <c:v>Lockhart</c:v>
                </c:pt>
                <c:pt idx="19">
                  <c:v>Horsham</c:v>
                </c:pt>
                <c:pt idx="20">
                  <c:v>Williams</c:v>
                </c:pt>
                <c:pt idx="21">
                  <c:v>Kojonup</c:v>
                </c:pt>
                <c:pt idx="22">
                  <c:v>Cootamundra</c:v>
                </c:pt>
              </c:strCache>
            </c:strRef>
          </c:cat>
          <c:val>
            <c:numRef>
              <c:f>'2020 Blazer vs Trifecta vs Bon'!$E$12:$E$34</c:f>
              <c:numCache>
                <c:formatCode>0.00</c:formatCode>
                <c:ptCount val="23"/>
                <c:pt idx="0">
                  <c:v>2.06</c:v>
                </c:pt>
                <c:pt idx="1">
                  <c:v>2.09</c:v>
                </c:pt>
                <c:pt idx="2">
                  <c:v>2.3199999999999998</c:v>
                </c:pt>
                <c:pt idx="3">
                  <c:v>2.54</c:v>
                </c:pt>
                <c:pt idx="4">
                  <c:v>2.4300000000000002</c:v>
                </c:pt>
                <c:pt idx="5">
                  <c:v>2.66</c:v>
                </c:pt>
                <c:pt idx="6">
                  <c:v>2.81</c:v>
                </c:pt>
                <c:pt idx="7">
                  <c:v>2.56</c:v>
                </c:pt>
                <c:pt idx="8">
                  <c:v>2</c:v>
                </c:pt>
                <c:pt idx="9">
                  <c:v>2.52</c:v>
                </c:pt>
                <c:pt idx="10">
                  <c:v>2.27</c:v>
                </c:pt>
                <c:pt idx="11">
                  <c:v>2.35</c:v>
                </c:pt>
                <c:pt idx="12">
                  <c:v>2.73</c:v>
                </c:pt>
                <c:pt idx="13">
                  <c:v>2.6</c:v>
                </c:pt>
                <c:pt idx="14">
                  <c:v>2.56</c:v>
                </c:pt>
                <c:pt idx="15">
                  <c:v>2.6</c:v>
                </c:pt>
                <c:pt idx="16">
                  <c:v>2.9</c:v>
                </c:pt>
                <c:pt idx="17">
                  <c:v>2.71</c:v>
                </c:pt>
                <c:pt idx="18">
                  <c:v>3.01</c:v>
                </c:pt>
                <c:pt idx="19">
                  <c:v>3.23</c:v>
                </c:pt>
                <c:pt idx="20">
                  <c:v>3.27</c:v>
                </c:pt>
                <c:pt idx="21">
                  <c:v>3.17</c:v>
                </c:pt>
                <c:pt idx="22">
                  <c:v>3.22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DCB-4E9B-96BF-2110EA1557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85361696"/>
        <c:axId val="385364320"/>
      </c:lineChart>
      <c:catAx>
        <c:axId val="385361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7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5364320"/>
        <c:crosses val="autoZero"/>
        <c:auto val="1"/>
        <c:lblAlgn val="ctr"/>
        <c:lblOffset val="100"/>
        <c:noMultiLvlLbl val="0"/>
      </c:catAx>
      <c:valAx>
        <c:axId val="385364320"/>
        <c:scaling>
          <c:orientation val="minMax"/>
          <c:min val="1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5361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2.5940496451053664E-2"/>
          <c:y val="0.88575315433410384"/>
          <c:w val="0.94515493907089776"/>
          <c:h val="8.72794655787228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2020 - Mean % of Analysed Establishment of Target Population across 9 Trials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'Analysis Graphics'!$H$1</c:f>
              <c:strCache>
                <c:ptCount val="1"/>
                <c:pt idx="0">
                  <c:v>Mean % Establishment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459-4F67-BB47-009DD7DF0716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459-4F67-BB47-009DD7DF0716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459-4F67-BB47-009DD7DF0716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459-4F67-BB47-009DD7DF0716}"/>
              </c:ext>
            </c:extLst>
          </c:dPt>
          <c:dPt>
            <c:idx val="4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459-4F67-BB47-009DD7DF0716}"/>
              </c:ext>
            </c:extLst>
          </c:dPt>
          <c:dPt>
            <c:idx val="5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459-4F67-BB47-009DD7DF0716}"/>
              </c:ext>
            </c:extLst>
          </c:dPt>
          <c:dPt>
            <c:idx val="1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0459-4F67-BB47-009DD7DF0716}"/>
              </c:ext>
            </c:extLst>
          </c:dPt>
          <c:dPt>
            <c:idx val="1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0459-4F67-BB47-009DD7DF0716}"/>
              </c:ext>
            </c:extLst>
          </c:dPt>
          <c:dPt>
            <c:idx val="1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0459-4F67-BB47-009DD7DF0716}"/>
              </c:ext>
            </c:extLst>
          </c:dPt>
          <c:dPt>
            <c:idx val="1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0459-4F67-BB47-009DD7DF0716}"/>
              </c:ext>
            </c:extLst>
          </c:dPt>
          <c:dPt>
            <c:idx val="1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0459-4F67-BB47-009DD7DF0716}"/>
              </c:ext>
            </c:extLst>
          </c:dPt>
          <c:dPt>
            <c:idx val="1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0459-4F67-BB47-009DD7DF071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'Analysis Graphics'!$G$2:$G$19</c:f>
              <c:strCache>
                <c:ptCount val="18"/>
                <c:pt idx="0">
                  <c:v>ATR Stingray-L2mm-15</c:v>
                </c:pt>
                <c:pt idx="1">
                  <c:v>ATR Stingray-G2mm-15</c:v>
                </c:pt>
                <c:pt idx="2">
                  <c:v>ATR Bonito-L2mm-15</c:v>
                </c:pt>
                <c:pt idx="3">
                  <c:v>ATR Bonito-G2mm-15</c:v>
                </c:pt>
                <c:pt idx="4">
                  <c:v>Hyola Enforcer CT=2mm -15</c:v>
                </c:pt>
                <c:pt idx="5">
                  <c:v>Hyola 350TT-G2mm -15</c:v>
                </c:pt>
                <c:pt idx="6">
                  <c:v>ATR Stingray-L2mm-25</c:v>
                </c:pt>
                <c:pt idx="7">
                  <c:v>ATR Stingray-G2mm-25</c:v>
                </c:pt>
                <c:pt idx="8">
                  <c:v>ATR Bonito-L2mm-25</c:v>
                </c:pt>
                <c:pt idx="9">
                  <c:v>ATR Bonito-G2mm-25</c:v>
                </c:pt>
                <c:pt idx="10">
                  <c:v>Hyola Enforcer CT=2mm -25</c:v>
                </c:pt>
                <c:pt idx="11">
                  <c:v>Hyola 350TT-G2mm -25</c:v>
                </c:pt>
                <c:pt idx="12">
                  <c:v>ATR Stingray-L2mm-40</c:v>
                </c:pt>
                <c:pt idx="13">
                  <c:v>ATR Stingray-G2mm-40</c:v>
                </c:pt>
                <c:pt idx="14">
                  <c:v>ATR Bonito-L2mm-40</c:v>
                </c:pt>
                <c:pt idx="15">
                  <c:v>ATR Bonito-G2mm-40</c:v>
                </c:pt>
                <c:pt idx="16">
                  <c:v>Hyola Enforcer CT=2mm -40</c:v>
                </c:pt>
                <c:pt idx="17">
                  <c:v>Hyola 350TT-G2mm -40</c:v>
                </c:pt>
              </c:strCache>
            </c:strRef>
          </c:cat>
          <c:val>
            <c:numRef>
              <c:f>'Analysis Graphics'!$H$2:$H$19</c:f>
              <c:numCache>
                <c:formatCode>0.0%</c:formatCode>
                <c:ptCount val="18"/>
                <c:pt idx="0">
                  <c:v>0.59909788430394872</c:v>
                </c:pt>
                <c:pt idx="1">
                  <c:v>0.69490878726605765</c:v>
                </c:pt>
                <c:pt idx="2">
                  <c:v>0.51120994073858039</c:v>
                </c:pt>
                <c:pt idx="3">
                  <c:v>0.6591008926768428</c:v>
                </c:pt>
                <c:pt idx="4">
                  <c:v>0.83696117220555444</c:v>
                </c:pt>
                <c:pt idx="5">
                  <c:v>0.87469439688769901</c:v>
                </c:pt>
                <c:pt idx="6">
                  <c:v>0.52106258886762102</c:v>
                </c:pt>
                <c:pt idx="7">
                  <c:v>0.68831981271239251</c:v>
                </c:pt>
                <c:pt idx="8">
                  <c:v>0.43193734373819237</c:v>
                </c:pt>
                <c:pt idx="9">
                  <c:v>0.58322963916306481</c:v>
                </c:pt>
                <c:pt idx="10">
                  <c:v>0.77611034580648086</c:v>
                </c:pt>
                <c:pt idx="11">
                  <c:v>0.79355776112747067</c:v>
                </c:pt>
                <c:pt idx="12">
                  <c:v>0.50128490730967068</c:v>
                </c:pt>
                <c:pt idx="13">
                  <c:v>0.62969630610300387</c:v>
                </c:pt>
                <c:pt idx="14">
                  <c:v>0.41904373103354176</c:v>
                </c:pt>
                <c:pt idx="15">
                  <c:v>0.55432541694733772</c:v>
                </c:pt>
                <c:pt idx="16">
                  <c:v>0.72496589093256503</c:v>
                </c:pt>
                <c:pt idx="17">
                  <c:v>0.75588829656873424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0459-4F67-BB47-009DD7DF07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-27"/>
        <c:axId val="436982616"/>
        <c:axId val="436983600"/>
      </c:barChart>
      <c:catAx>
        <c:axId val="436982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6983600"/>
        <c:crosses val="autoZero"/>
        <c:auto val="1"/>
        <c:lblAlgn val="ctr"/>
        <c:lblOffset val="100"/>
        <c:noMultiLvlLbl val="0"/>
      </c:catAx>
      <c:valAx>
        <c:axId val="436983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6982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900" b="1"/>
              <a:t>2020 - Mean % Analysed Establishment of Target Population - Geraldton WA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'Analysis Graphics'!$H$51</c:f>
              <c:strCache>
                <c:ptCount val="1"/>
                <c:pt idx="0">
                  <c:v>Mean % Establishment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811-47A1-8344-9D68CC29034E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811-47A1-8344-9D68CC29034E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811-47A1-8344-9D68CC29034E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811-47A1-8344-9D68CC29034E}"/>
              </c:ext>
            </c:extLst>
          </c:dPt>
          <c:dPt>
            <c:idx val="4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811-47A1-8344-9D68CC29034E}"/>
              </c:ext>
            </c:extLst>
          </c:dPt>
          <c:dPt>
            <c:idx val="5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811-47A1-8344-9D68CC29034E}"/>
              </c:ext>
            </c:extLst>
          </c:dPt>
          <c:dPt>
            <c:idx val="1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811-47A1-8344-9D68CC29034E}"/>
              </c:ext>
            </c:extLst>
          </c:dPt>
          <c:dPt>
            <c:idx val="1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A811-47A1-8344-9D68CC29034E}"/>
              </c:ext>
            </c:extLst>
          </c:dPt>
          <c:dPt>
            <c:idx val="1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A811-47A1-8344-9D68CC29034E}"/>
              </c:ext>
            </c:extLst>
          </c:dPt>
          <c:dPt>
            <c:idx val="1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A811-47A1-8344-9D68CC29034E}"/>
              </c:ext>
            </c:extLst>
          </c:dPt>
          <c:dPt>
            <c:idx val="1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A811-47A1-8344-9D68CC29034E}"/>
              </c:ext>
            </c:extLst>
          </c:dPt>
          <c:dPt>
            <c:idx val="1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A811-47A1-8344-9D68CC29034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'Analysis Graphics'!$G$52:$G$69</c:f>
              <c:strCache>
                <c:ptCount val="18"/>
                <c:pt idx="0">
                  <c:v>ATR Stingray-L2mm-15</c:v>
                </c:pt>
                <c:pt idx="1">
                  <c:v>ATR Stingray-G2mm-15</c:v>
                </c:pt>
                <c:pt idx="2">
                  <c:v>ATR Bonito-L2mm-15</c:v>
                </c:pt>
                <c:pt idx="3">
                  <c:v>ATR Bonito-G2mm-15</c:v>
                </c:pt>
                <c:pt idx="4">
                  <c:v>Hyola Enforcer CT=2mm -15</c:v>
                </c:pt>
                <c:pt idx="5">
                  <c:v>Hyola 350TT-G2mm -15</c:v>
                </c:pt>
                <c:pt idx="6">
                  <c:v>ATR Stingray-L2mm-25</c:v>
                </c:pt>
                <c:pt idx="7">
                  <c:v>ATR Stingray-G2mm-25</c:v>
                </c:pt>
                <c:pt idx="8">
                  <c:v>ATR Bonito-L2mm-25</c:v>
                </c:pt>
                <c:pt idx="9">
                  <c:v>ATR Bonito-G2mm-25</c:v>
                </c:pt>
                <c:pt idx="10">
                  <c:v>Hyola Enforcer CT=2mm -25</c:v>
                </c:pt>
                <c:pt idx="11">
                  <c:v>Hyola 350TT-G2mm -25</c:v>
                </c:pt>
                <c:pt idx="12">
                  <c:v>ATR Stingray-L2mm-40</c:v>
                </c:pt>
                <c:pt idx="13">
                  <c:v>ATR Stingray-G2mm-40</c:v>
                </c:pt>
                <c:pt idx="14">
                  <c:v>ATR Bonito-L2mm-40</c:v>
                </c:pt>
                <c:pt idx="15">
                  <c:v>ATR Bonito-G2mm-40</c:v>
                </c:pt>
                <c:pt idx="16">
                  <c:v>Hyola Enforcer CT=2mm -40</c:v>
                </c:pt>
                <c:pt idx="17">
                  <c:v>Hyola 350TT-G2mm -40</c:v>
                </c:pt>
              </c:strCache>
            </c:strRef>
          </c:cat>
          <c:val>
            <c:numRef>
              <c:f>'Analysis Graphics'!$H$52:$H$69</c:f>
              <c:numCache>
                <c:formatCode>0.0%</c:formatCode>
                <c:ptCount val="18"/>
                <c:pt idx="0">
                  <c:v>0.29485600000000001</c:v>
                </c:pt>
                <c:pt idx="1">
                  <c:v>0.44876199999999999</c:v>
                </c:pt>
                <c:pt idx="2">
                  <c:v>0.30978499999999998</c:v>
                </c:pt>
                <c:pt idx="3">
                  <c:v>0.42525099999999999</c:v>
                </c:pt>
                <c:pt idx="4">
                  <c:v>0.69605799999999995</c:v>
                </c:pt>
                <c:pt idx="5">
                  <c:v>0.61315500000000001</c:v>
                </c:pt>
                <c:pt idx="6">
                  <c:v>0.350022</c:v>
                </c:pt>
                <c:pt idx="7">
                  <c:v>0.47192699999999999</c:v>
                </c:pt>
                <c:pt idx="8">
                  <c:v>0.24348800000000001</c:v>
                </c:pt>
                <c:pt idx="9">
                  <c:v>0.415242</c:v>
                </c:pt>
                <c:pt idx="10">
                  <c:v>0.59866600000000003</c:v>
                </c:pt>
                <c:pt idx="11">
                  <c:v>0.60750700000000002</c:v>
                </c:pt>
                <c:pt idx="12">
                  <c:v>0.352827</c:v>
                </c:pt>
                <c:pt idx="13">
                  <c:v>0.42803999999999998</c:v>
                </c:pt>
                <c:pt idx="14">
                  <c:v>0.329314</c:v>
                </c:pt>
                <c:pt idx="15">
                  <c:v>0.37768699999999999</c:v>
                </c:pt>
                <c:pt idx="16">
                  <c:v>0.54152800000000001</c:v>
                </c:pt>
                <c:pt idx="17">
                  <c:v>0.54658600000000002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A811-47A1-8344-9D68CC2903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-27"/>
        <c:axId val="436982616"/>
        <c:axId val="436983600"/>
      </c:barChart>
      <c:catAx>
        <c:axId val="436982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6983600"/>
        <c:crosses val="autoZero"/>
        <c:auto val="1"/>
        <c:lblAlgn val="ctr"/>
        <c:lblOffset val="100"/>
        <c:noMultiLvlLbl val="0"/>
      </c:catAx>
      <c:valAx>
        <c:axId val="436983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6982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900" b="1"/>
              <a:t>2020 - Mean % Analysed</a:t>
            </a:r>
            <a:r>
              <a:rPr lang="en-US" sz="900" b="1" baseline="0"/>
              <a:t> </a:t>
            </a:r>
            <a:r>
              <a:rPr lang="en-US" sz="900" b="1"/>
              <a:t>Establishment of Target Population - Kojonup WA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9161037611415328E-2"/>
          <c:y val="9.4943771405299027E-2"/>
          <c:w val="0.92222644123799247"/>
          <c:h val="0.705822987244558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'Analysis Graphics'!$H$140</c:f>
              <c:strCache>
                <c:ptCount val="1"/>
                <c:pt idx="0">
                  <c:v>Mean % Establishment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D97-4186-BFC7-6A7C5BA52E3D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D97-4186-BFC7-6A7C5BA52E3D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D97-4186-BFC7-6A7C5BA52E3D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D97-4186-BFC7-6A7C5BA52E3D}"/>
              </c:ext>
            </c:extLst>
          </c:dPt>
          <c:dPt>
            <c:idx val="4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D97-4186-BFC7-6A7C5BA52E3D}"/>
              </c:ext>
            </c:extLst>
          </c:dPt>
          <c:dPt>
            <c:idx val="5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D97-4186-BFC7-6A7C5BA52E3D}"/>
              </c:ext>
            </c:extLst>
          </c:dPt>
          <c:dPt>
            <c:idx val="1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D97-4186-BFC7-6A7C5BA52E3D}"/>
              </c:ext>
            </c:extLst>
          </c:dPt>
          <c:dPt>
            <c:idx val="1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2D97-4186-BFC7-6A7C5BA52E3D}"/>
              </c:ext>
            </c:extLst>
          </c:dPt>
          <c:dPt>
            <c:idx val="1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2D97-4186-BFC7-6A7C5BA52E3D}"/>
              </c:ext>
            </c:extLst>
          </c:dPt>
          <c:dPt>
            <c:idx val="1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2D97-4186-BFC7-6A7C5BA52E3D}"/>
              </c:ext>
            </c:extLst>
          </c:dPt>
          <c:dPt>
            <c:idx val="1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2D97-4186-BFC7-6A7C5BA52E3D}"/>
              </c:ext>
            </c:extLst>
          </c:dPt>
          <c:dPt>
            <c:idx val="1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2D97-4186-BFC7-6A7C5BA52E3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'Analysis Graphics'!$G$141:$G$158</c:f>
              <c:strCache>
                <c:ptCount val="18"/>
                <c:pt idx="0">
                  <c:v>ATR Stingray-L2mm-15</c:v>
                </c:pt>
                <c:pt idx="1">
                  <c:v>ATR Stingray-G2mm-15</c:v>
                </c:pt>
                <c:pt idx="2">
                  <c:v>ATR Bonito-L2mm-15</c:v>
                </c:pt>
                <c:pt idx="3">
                  <c:v>ATR Bonito-G2mm-15</c:v>
                </c:pt>
                <c:pt idx="4">
                  <c:v>Hyola Enforcer CT=2mm -15</c:v>
                </c:pt>
                <c:pt idx="5">
                  <c:v>Hyola 350TT-G2mm -15</c:v>
                </c:pt>
                <c:pt idx="6">
                  <c:v>ATR Stingray-L2mm-25</c:v>
                </c:pt>
                <c:pt idx="7">
                  <c:v>ATR Stingray-G2mm-25</c:v>
                </c:pt>
                <c:pt idx="8">
                  <c:v>ATR Bonito-L2mm-25</c:v>
                </c:pt>
                <c:pt idx="9">
                  <c:v>ATR Bonito-G2mm-25</c:v>
                </c:pt>
                <c:pt idx="10">
                  <c:v>Hyola Enforcer CT=2mm -25</c:v>
                </c:pt>
                <c:pt idx="11">
                  <c:v>Hyola 350TT-G2mm -25</c:v>
                </c:pt>
                <c:pt idx="12">
                  <c:v>ATR Stingray-L2mm-40</c:v>
                </c:pt>
                <c:pt idx="13">
                  <c:v>ATR Stingray-G2mm-40</c:v>
                </c:pt>
                <c:pt idx="14">
                  <c:v>ATR Bonito-L2mm-40</c:v>
                </c:pt>
                <c:pt idx="15">
                  <c:v>ATR Bonito-G2mm-40</c:v>
                </c:pt>
                <c:pt idx="16">
                  <c:v>Hyola Enforcer CT=2mm -40</c:v>
                </c:pt>
                <c:pt idx="17">
                  <c:v>Hyola 350TT-G2mm -40</c:v>
                </c:pt>
              </c:strCache>
            </c:strRef>
          </c:cat>
          <c:val>
            <c:numRef>
              <c:f>'Analysis Graphics'!$H$141:$H$158</c:f>
              <c:numCache>
                <c:formatCode>0.0%</c:formatCode>
                <c:ptCount val="18"/>
                <c:pt idx="0">
                  <c:v>0.48392000000000002</c:v>
                </c:pt>
                <c:pt idx="1">
                  <c:v>0.74766699999999997</c:v>
                </c:pt>
                <c:pt idx="2">
                  <c:v>0.59848000000000001</c:v>
                </c:pt>
                <c:pt idx="3">
                  <c:v>0.69136600000000004</c:v>
                </c:pt>
                <c:pt idx="4">
                  <c:v>0.84280200000000005</c:v>
                </c:pt>
                <c:pt idx="5">
                  <c:v>0.91072600000000004</c:v>
                </c:pt>
                <c:pt idx="6">
                  <c:v>0.49656299999999998</c:v>
                </c:pt>
                <c:pt idx="7">
                  <c:v>0.72005300000000005</c:v>
                </c:pt>
                <c:pt idx="8">
                  <c:v>0.47334500000000002</c:v>
                </c:pt>
                <c:pt idx="9">
                  <c:v>0.60449399999999998</c:v>
                </c:pt>
                <c:pt idx="10">
                  <c:v>0.84728400000000004</c:v>
                </c:pt>
                <c:pt idx="11">
                  <c:v>0.85361299999999996</c:v>
                </c:pt>
                <c:pt idx="12">
                  <c:v>0.51135399999999998</c:v>
                </c:pt>
                <c:pt idx="13">
                  <c:v>0.777949</c:v>
                </c:pt>
                <c:pt idx="14">
                  <c:v>0.48186499999999999</c:v>
                </c:pt>
                <c:pt idx="15">
                  <c:v>0.66616500000000001</c:v>
                </c:pt>
                <c:pt idx="16">
                  <c:v>0.90904600000000002</c:v>
                </c:pt>
                <c:pt idx="17">
                  <c:v>0.94135400000000002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2D97-4186-BFC7-6A7C5BA52E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"/>
        <c:overlap val="-27"/>
        <c:axId val="436982616"/>
        <c:axId val="436983600"/>
      </c:barChart>
      <c:catAx>
        <c:axId val="436982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6983600"/>
        <c:crosses val="autoZero"/>
        <c:auto val="1"/>
        <c:lblAlgn val="ctr"/>
        <c:lblOffset val="100"/>
        <c:noMultiLvlLbl val="0"/>
      </c:catAx>
      <c:valAx>
        <c:axId val="436983600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698261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rgbClr val="355675"/>
                </a:solidFill>
                <a:latin typeface="+mn-lt"/>
                <a:ea typeface="+mn-ea"/>
                <a:cs typeface="+mn-cs"/>
              </a:defRPr>
            </a:pPr>
            <a:r>
              <a:rPr lang="en-AU" sz="900" b="1" dirty="0">
                <a:solidFill>
                  <a:srgbClr val="355675"/>
                </a:solidFill>
              </a:rPr>
              <a:t>2020 Kojonup WA - </a:t>
            </a:r>
            <a:r>
              <a:rPr lang="en-AU" sz="900" b="1" baseline="0" dirty="0">
                <a:solidFill>
                  <a:srgbClr val="355675"/>
                </a:solidFill>
              </a:rPr>
              <a:t>Hybrid vs OP Population Trial Yield Results (t/ha) </a:t>
            </a:r>
          </a:p>
          <a:p>
            <a:pPr>
              <a:defRPr sz="1000" b="1">
                <a:solidFill>
                  <a:srgbClr val="355675"/>
                </a:solidFill>
              </a:defRPr>
            </a:pPr>
            <a:r>
              <a:rPr lang="en-AU" sz="900" b="1" baseline="0" dirty="0">
                <a:solidFill>
                  <a:srgbClr val="355675"/>
                </a:solidFill>
              </a:rPr>
              <a:t>CV = 8.789, LSD = 0.288t/ha </a:t>
            </a:r>
            <a:endParaRPr lang="en-AU" sz="900" b="1" dirty="0">
              <a:solidFill>
                <a:srgbClr val="355675"/>
              </a:solidFill>
            </a:endParaRPr>
          </a:p>
        </c:rich>
      </c:tx>
      <c:layout>
        <c:manualLayout>
          <c:xMode val="edge"/>
          <c:yMode val="edge"/>
          <c:x val="0.1400034121764660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rgbClr val="355675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120058140726181"/>
          <c:y val="8.9580887871148998E-2"/>
          <c:w val="0.88278958151661535"/>
          <c:h val="0.581237451972726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'REML Analysis - BLUE'!$K$57</c:f>
              <c:strCache>
                <c:ptCount val="1"/>
                <c:pt idx="0">
                  <c:v>Yield t/ha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80B-4197-BD0C-C07CAAE5D274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80B-4197-BD0C-C07CAAE5D274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80B-4197-BD0C-C07CAAE5D274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80B-4197-BD0C-C07CAAE5D274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80B-4197-BD0C-C07CAAE5D274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180B-4197-BD0C-C07CAAE5D274}"/>
              </c:ext>
            </c:extLst>
          </c:dPt>
          <c:dPt>
            <c:idx val="6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180B-4197-BD0C-C07CAAE5D274}"/>
              </c:ext>
            </c:extLst>
          </c:dPt>
          <c:dPt>
            <c:idx val="7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180B-4197-BD0C-C07CAAE5D274}"/>
              </c:ext>
            </c:extLst>
          </c:dPt>
          <c:dPt>
            <c:idx val="8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180B-4197-BD0C-C07CAAE5D274}"/>
              </c:ext>
            </c:extLst>
          </c:dPt>
          <c:dPt>
            <c:idx val="9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180B-4197-BD0C-C07CAAE5D274}"/>
              </c:ext>
            </c:extLst>
          </c:dPt>
          <c:dPt>
            <c:idx val="1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180B-4197-BD0C-C07CAAE5D274}"/>
              </c:ext>
            </c:extLst>
          </c:dPt>
          <c:dPt>
            <c:idx val="1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180B-4197-BD0C-C07CAAE5D274}"/>
              </c:ext>
            </c:extLst>
          </c:dPt>
          <c:dPt>
            <c:idx val="1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180B-4197-BD0C-C07CAAE5D274}"/>
              </c:ext>
            </c:extLst>
          </c:dPt>
          <c:dPt>
            <c:idx val="13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180B-4197-BD0C-C07CAAE5D274}"/>
              </c:ext>
            </c:extLst>
          </c:dPt>
          <c:dPt>
            <c:idx val="1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180B-4197-BD0C-C07CAAE5D274}"/>
              </c:ext>
            </c:extLst>
          </c:dPt>
          <c:dPt>
            <c:idx val="15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180B-4197-BD0C-C07CAAE5D274}"/>
              </c:ext>
            </c:extLst>
          </c:dPt>
          <c:dPt>
            <c:idx val="1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2-180B-4197-BD0C-C07CAAE5D274}"/>
              </c:ext>
            </c:extLst>
          </c:dPt>
          <c:dPt>
            <c:idx val="1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180B-4197-BD0C-C07CAAE5D274}"/>
              </c:ext>
            </c:extLst>
          </c:dPt>
          <c:dPt>
            <c:idx val="1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4-180B-4197-BD0C-C07CAAE5D274}"/>
              </c:ext>
            </c:extLst>
          </c:dPt>
          <c:dPt>
            <c:idx val="1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180B-4197-BD0C-C07CAAE5D274}"/>
              </c:ext>
            </c:extLst>
          </c:dPt>
          <c:dPt>
            <c:idx val="2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6-180B-4197-BD0C-C07CAAE5D274}"/>
              </c:ext>
            </c:extLst>
          </c:dPt>
          <c:dPt>
            <c:idx val="2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180B-4197-BD0C-C07CAAE5D274}"/>
              </c:ext>
            </c:extLst>
          </c:dPt>
          <c:dPt>
            <c:idx val="2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8-180B-4197-BD0C-C07CAAE5D274}"/>
              </c:ext>
            </c:extLst>
          </c:dPt>
          <c:dPt>
            <c:idx val="2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180B-4197-BD0C-C07CAAE5D274}"/>
              </c:ext>
            </c:extLst>
          </c:dPt>
          <c:dPt>
            <c:idx val="2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A-180B-4197-BD0C-C07CAAE5D274}"/>
              </c:ext>
            </c:extLst>
          </c:dPt>
          <c:dPt>
            <c:idx val="2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180B-4197-BD0C-C07CAAE5D274}"/>
              </c:ext>
            </c:extLst>
          </c:dPt>
          <c:errBars>
            <c:errBarType val="both"/>
            <c:errValType val="cust"/>
            <c:noEndCap val="0"/>
            <c:plus>
              <c:numLit>
                <c:formatCode>General</c:formatCode>
                <c:ptCount val="1"/>
                <c:pt idx="0">
                  <c:v>0.14399999999999999</c:v>
                </c:pt>
              </c:numLit>
            </c:plus>
            <c:minus>
              <c:numLit>
                <c:formatCode>General</c:formatCode>
                <c:ptCount val="1"/>
                <c:pt idx="0">
                  <c:v>0.14399999999999999</c:v>
                </c:pt>
              </c:numLit>
            </c:minus>
            <c:spPr>
              <a:noFill/>
              <a:ln w="6350" cap="flat" cmpd="sng" algn="ctr">
                <a:solidFill>
                  <a:srgbClr val="E7E6E6">
                    <a:lumMod val="10000"/>
                  </a:srgbClr>
                </a:solidFill>
                <a:round/>
              </a:ln>
              <a:effectLst/>
            </c:spPr>
          </c:errBars>
          <c:cat>
            <c:strRef>
              <c:f>'REML Analysis - BLUE'!$J$58:$J$83</c:f>
              <c:strCache>
                <c:ptCount val="26"/>
                <c:pt idx="0">
                  <c:v>STG-L2mm-15</c:v>
                </c:pt>
                <c:pt idx="1">
                  <c:v>STG-G2mm-15</c:v>
                </c:pt>
                <c:pt idx="2">
                  <c:v>BON-L2mm-15</c:v>
                </c:pt>
                <c:pt idx="3">
                  <c:v>BON-G2mm-15</c:v>
                </c:pt>
                <c:pt idx="4">
                  <c:v>GEM-L2mm-15</c:v>
                </c:pt>
                <c:pt idx="5">
                  <c:v>GEM-G2mm-15</c:v>
                </c:pt>
                <c:pt idx="6">
                  <c:v>Hyola 350TT-G2mm-15</c:v>
                </c:pt>
                <c:pt idx="7">
                  <c:v>Hyola Enforcer CT=2mm-15</c:v>
                </c:pt>
                <c:pt idx="8">
                  <c:v>STG-L2mm-25</c:v>
                </c:pt>
                <c:pt idx="9">
                  <c:v>STG-G2mm-25</c:v>
                </c:pt>
                <c:pt idx="10">
                  <c:v>BON-L2mm-25</c:v>
                </c:pt>
                <c:pt idx="11">
                  <c:v>BON-G2mm-25</c:v>
                </c:pt>
                <c:pt idx="12">
                  <c:v>GEM-L2mm-25</c:v>
                </c:pt>
                <c:pt idx="13">
                  <c:v>GEM-G2mm-25</c:v>
                </c:pt>
                <c:pt idx="14">
                  <c:v>Hyola 350TT-G2mm-25</c:v>
                </c:pt>
                <c:pt idx="15">
                  <c:v>Hyola Enforcer CT=2mm-25</c:v>
                </c:pt>
                <c:pt idx="16">
                  <c:v>STG-L2mm-40</c:v>
                </c:pt>
                <c:pt idx="17">
                  <c:v>STG-G2mm-40</c:v>
                </c:pt>
                <c:pt idx="18">
                  <c:v>BON-L2mm-40</c:v>
                </c:pt>
                <c:pt idx="19">
                  <c:v>BON-G2mm-40</c:v>
                </c:pt>
                <c:pt idx="20">
                  <c:v>GEM-L2mm-40</c:v>
                </c:pt>
                <c:pt idx="21">
                  <c:v>GEM-G2mm-40</c:v>
                </c:pt>
                <c:pt idx="22">
                  <c:v>Hyola 350TT-G2mm-40</c:v>
                </c:pt>
                <c:pt idx="23">
                  <c:v>Hyola Enforcer CT=2mm-40</c:v>
                </c:pt>
                <c:pt idx="24">
                  <c:v>HyTTec Trophy=2mm-40</c:v>
                </c:pt>
                <c:pt idx="25">
                  <c:v>CT200251-L2mm-40</c:v>
                </c:pt>
              </c:strCache>
            </c:strRef>
          </c:cat>
          <c:val>
            <c:numRef>
              <c:f>'REML Analysis - BLUE'!$K$58:$K$83</c:f>
              <c:numCache>
                <c:formatCode>#,##0.000</c:formatCode>
                <c:ptCount val="26"/>
                <c:pt idx="0">
                  <c:v>1.8220000000000001</c:v>
                </c:pt>
                <c:pt idx="1">
                  <c:v>1.871</c:v>
                </c:pt>
                <c:pt idx="2">
                  <c:v>1.607</c:v>
                </c:pt>
                <c:pt idx="3">
                  <c:v>1.706</c:v>
                </c:pt>
                <c:pt idx="4">
                  <c:v>1.708</c:v>
                </c:pt>
                <c:pt idx="5">
                  <c:v>1.8680000000000001</c:v>
                </c:pt>
                <c:pt idx="6">
                  <c:v>2.0579999999999998</c:v>
                </c:pt>
                <c:pt idx="7">
                  <c:v>2.02</c:v>
                </c:pt>
                <c:pt idx="8">
                  <c:v>1.861</c:v>
                </c:pt>
                <c:pt idx="9">
                  <c:v>2.02</c:v>
                </c:pt>
                <c:pt idx="10">
                  <c:v>1.8080000000000001</c:v>
                </c:pt>
                <c:pt idx="11">
                  <c:v>1.885</c:v>
                </c:pt>
                <c:pt idx="12">
                  <c:v>1.796</c:v>
                </c:pt>
                <c:pt idx="13">
                  <c:v>1.9159999999999999</c:v>
                </c:pt>
                <c:pt idx="14">
                  <c:v>2.1219999999999999</c:v>
                </c:pt>
                <c:pt idx="15">
                  <c:v>2.1709999999999998</c:v>
                </c:pt>
                <c:pt idx="16">
                  <c:v>2.0510000000000002</c:v>
                </c:pt>
                <c:pt idx="17">
                  <c:v>2.0539999999999998</c:v>
                </c:pt>
                <c:pt idx="18">
                  <c:v>2.0649999999999999</c:v>
                </c:pt>
                <c:pt idx="19">
                  <c:v>2.1760000000000002</c:v>
                </c:pt>
                <c:pt idx="20">
                  <c:v>1.9570000000000001</c:v>
                </c:pt>
                <c:pt idx="21">
                  <c:v>2.0550000000000002</c:v>
                </c:pt>
                <c:pt idx="22">
                  <c:v>2.294</c:v>
                </c:pt>
                <c:pt idx="23">
                  <c:v>2.4550000000000001</c:v>
                </c:pt>
                <c:pt idx="24">
                  <c:v>2.4980000000000002</c:v>
                </c:pt>
                <c:pt idx="25">
                  <c:v>2.2679999999999998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180B-4197-BD0C-C07CAAE5D2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3"/>
        <c:overlap val="-27"/>
        <c:axId val="822832784"/>
        <c:axId val="822836392"/>
      </c:barChart>
      <c:catAx>
        <c:axId val="822832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rgbClr val="355675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2836392"/>
        <c:crosses val="autoZero"/>
        <c:auto val="1"/>
        <c:lblAlgn val="ctr"/>
        <c:lblOffset val="100"/>
        <c:noMultiLvlLbl val="0"/>
      </c:catAx>
      <c:valAx>
        <c:axId val="822836392"/>
        <c:scaling>
          <c:orientation val="minMax"/>
          <c:max val="3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rgbClr val="355675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sz="800" b="1">
                    <a:solidFill>
                      <a:srgbClr val="355675"/>
                    </a:solidFill>
                  </a:rPr>
                  <a:t>Analysed Yield T/Ha</a:t>
                </a:r>
              </a:p>
            </c:rich>
          </c:tx>
          <c:layout>
            <c:manualLayout>
              <c:xMode val="edge"/>
              <c:yMode val="edge"/>
              <c:x val="1.1991219818124803E-2"/>
              <c:y val="0.323452498724379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1" i="0" u="none" strike="noStrike" kern="1200" baseline="0">
                  <a:solidFill>
                    <a:srgbClr val="355675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rgbClr val="355675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2832784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300" b="1" i="0" u="none" strike="noStrike" kern="1200" spc="0" baseline="0">
                <a:solidFill>
                  <a:srgbClr val="355675"/>
                </a:solidFill>
                <a:latin typeface="+mn-lt"/>
                <a:ea typeface="+mn-ea"/>
                <a:cs typeface="+mn-cs"/>
              </a:defRPr>
            </a:pPr>
            <a:r>
              <a:rPr lang="en-AU" sz="900" b="1" dirty="0">
                <a:solidFill>
                  <a:srgbClr val="355675"/>
                </a:solidFill>
              </a:rPr>
              <a:t>2020 Geraldton WA - </a:t>
            </a:r>
            <a:r>
              <a:rPr lang="en-AU" sz="900" b="1" baseline="0" dirty="0">
                <a:solidFill>
                  <a:srgbClr val="355675"/>
                </a:solidFill>
              </a:rPr>
              <a:t>Hybrid vs OP Population Trial Yield Results (t/ha) - CV = 22.084, LSD = 0.444t/ha </a:t>
            </a:r>
            <a:endParaRPr lang="en-AU" sz="900" b="1" dirty="0">
              <a:solidFill>
                <a:srgbClr val="355675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spc="0" baseline="0">
              <a:solidFill>
                <a:srgbClr val="355675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873942697441352"/>
          <c:y val="0.10931486079814216"/>
          <c:w val="0.8774630995203343"/>
          <c:h val="0.570791574168245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'REML Analysis - BLUE'!$K$225</c:f>
              <c:strCache>
                <c:ptCount val="1"/>
                <c:pt idx="0">
                  <c:v>Yield t/ha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ECB-4E34-AEDD-9995AB4A063E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ECB-4E34-AEDD-9995AB4A063E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ECB-4E34-AEDD-9995AB4A063E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ECB-4E34-AEDD-9995AB4A063E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ECB-4E34-AEDD-9995AB4A063E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ECB-4E34-AEDD-9995AB4A063E}"/>
              </c:ext>
            </c:extLst>
          </c:dPt>
          <c:dPt>
            <c:idx val="6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ECB-4E34-AEDD-9995AB4A063E}"/>
              </c:ext>
            </c:extLst>
          </c:dPt>
          <c:dPt>
            <c:idx val="7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6ECB-4E34-AEDD-9995AB4A063E}"/>
              </c:ext>
            </c:extLst>
          </c:dPt>
          <c:dPt>
            <c:idx val="8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6ECB-4E34-AEDD-9995AB4A063E}"/>
              </c:ext>
            </c:extLst>
          </c:dPt>
          <c:dPt>
            <c:idx val="9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6ECB-4E34-AEDD-9995AB4A063E}"/>
              </c:ext>
            </c:extLst>
          </c:dPt>
          <c:dPt>
            <c:idx val="1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6ECB-4E34-AEDD-9995AB4A063E}"/>
              </c:ext>
            </c:extLst>
          </c:dPt>
          <c:dPt>
            <c:idx val="1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6ECB-4E34-AEDD-9995AB4A063E}"/>
              </c:ext>
            </c:extLst>
          </c:dPt>
          <c:dPt>
            <c:idx val="1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6ECB-4E34-AEDD-9995AB4A063E}"/>
              </c:ext>
            </c:extLst>
          </c:dPt>
          <c:dPt>
            <c:idx val="13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6ECB-4E34-AEDD-9995AB4A063E}"/>
              </c:ext>
            </c:extLst>
          </c:dPt>
          <c:dPt>
            <c:idx val="1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6ECB-4E34-AEDD-9995AB4A063E}"/>
              </c:ext>
            </c:extLst>
          </c:dPt>
          <c:dPt>
            <c:idx val="15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6ECB-4E34-AEDD-9995AB4A063E}"/>
              </c:ext>
            </c:extLst>
          </c:dPt>
          <c:dPt>
            <c:idx val="1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2-6ECB-4E34-AEDD-9995AB4A063E}"/>
              </c:ext>
            </c:extLst>
          </c:dPt>
          <c:dPt>
            <c:idx val="1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6ECB-4E34-AEDD-9995AB4A063E}"/>
              </c:ext>
            </c:extLst>
          </c:dPt>
          <c:dPt>
            <c:idx val="1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4-6ECB-4E34-AEDD-9995AB4A063E}"/>
              </c:ext>
            </c:extLst>
          </c:dPt>
          <c:dPt>
            <c:idx val="1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6ECB-4E34-AEDD-9995AB4A063E}"/>
              </c:ext>
            </c:extLst>
          </c:dPt>
          <c:dPt>
            <c:idx val="2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6-6ECB-4E34-AEDD-9995AB4A063E}"/>
              </c:ext>
            </c:extLst>
          </c:dPt>
          <c:dPt>
            <c:idx val="2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6ECB-4E34-AEDD-9995AB4A063E}"/>
              </c:ext>
            </c:extLst>
          </c:dPt>
          <c:dPt>
            <c:idx val="2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8-6ECB-4E34-AEDD-9995AB4A063E}"/>
              </c:ext>
            </c:extLst>
          </c:dPt>
          <c:dPt>
            <c:idx val="2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6ECB-4E34-AEDD-9995AB4A063E}"/>
              </c:ext>
            </c:extLst>
          </c:dPt>
          <c:dPt>
            <c:idx val="2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A-6ECB-4E34-AEDD-9995AB4A063E}"/>
              </c:ext>
            </c:extLst>
          </c:dPt>
          <c:dPt>
            <c:idx val="2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6ECB-4E34-AEDD-9995AB4A063E}"/>
              </c:ext>
            </c:extLst>
          </c:dPt>
          <c:errBars>
            <c:errBarType val="both"/>
            <c:errValType val="cust"/>
            <c:noEndCap val="0"/>
            <c:plus>
              <c:numLit>
                <c:formatCode>General</c:formatCode>
                <c:ptCount val="1"/>
                <c:pt idx="0">
                  <c:v>0.222</c:v>
                </c:pt>
              </c:numLit>
            </c:plus>
            <c:minus>
              <c:numLit>
                <c:formatCode>General</c:formatCode>
                <c:ptCount val="1"/>
                <c:pt idx="0">
                  <c:v>0.222</c:v>
                </c:pt>
              </c:numLit>
            </c:minus>
            <c:spPr>
              <a:noFill/>
              <a:ln w="6350" cap="flat" cmpd="sng" algn="ctr">
                <a:solidFill>
                  <a:srgbClr val="E7E6E6">
                    <a:lumMod val="10000"/>
                  </a:srgbClr>
                </a:solidFill>
                <a:round/>
              </a:ln>
              <a:effectLst/>
            </c:spPr>
          </c:errBars>
          <c:cat>
            <c:strRef>
              <c:f>'REML Analysis - BLUE'!$J$226:$J$251</c:f>
              <c:strCache>
                <c:ptCount val="26"/>
                <c:pt idx="0">
                  <c:v>STG-L2mm-15</c:v>
                </c:pt>
                <c:pt idx="1">
                  <c:v>STG-G2mm-15</c:v>
                </c:pt>
                <c:pt idx="2">
                  <c:v>BON-L2mm-15</c:v>
                </c:pt>
                <c:pt idx="3">
                  <c:v>BON-G2mm-15</c:v>
                </c:pt>
                <c:pt idx="4">
                  <c:v>GEM-L2mm-15</c:v>
                </c:pt>
                <c:pt idx="5">
                  <c:v>GEM-G2mm-15</c:v>
                </c:pt>
                <c:pt idx="6">
                  <c:v>Hyola 350TT-G2mm-15</c:v>
                </c:pt>
                <c:pt idx="7">
                  <c:v>Hyola Enforcer CT=2mm-15</c:v>
                </c:pt>
                <c:pt idx="8">
                  <c:v>STG-L2mm-25</c:v>
                </c:pt>
                <c:pt idx="9">
                  <c:v>STG-G2mm-25</c:v>
                </c:pt>
                <c:pt idx="10">
                  <c:v>BON-L2mm-25</c:v>
                </c:pt>
                <c:pt idx="11">
                  <c:v>BON-G2mm-25</c:v>
                </c:pt>
                <c:pt idx="12">
                  <c:v>GEM-L2mm-25</c:v>
                </c:pt>
                <c:pt idx="13">
                  <c:v>GEM-G2mm-25</c:v>
                </c:pt>
                <c:pt idx="14">
                  <c:v>Hyola 350TT-G2mm-25</c:v>
                </c:pt>
                <c:pt idx="15">
                  <c:v>Hyola Enforcer CT=2mm-25</c:v>
                </c:pt>
                <c:pt idx="16">
                  <c:v>STG-L2mm-40</c:v>
                </c:pt>
                <c:pt idx="17">
                  <c:v>STG-G2mm-40</c:v>
                </c:pt>
                <c:pt idx="18">
                  <c:v>BON-L2mm-40</c:v>
                </c:pt>
                <c:pt idx="19">
                  <c:v>BON-G2mm-40</c:v>
                </c:pt>
                <c:pt idx="20">
                  <c:v>GEM-L2mm-40</c:v>
                </c:pt>
                <c:pt idx="21">
                  <c:v>GEM-G2mm-40</c:v>
                </c:pt>
                <c:pt idx="22">
                  <c:v>Hyola 350TT-G2mm-40</c:v>
                </c:pt>
                <c:pt idx="23">
                  <c:v>Hyola Enforcer CT=2mm-40</c:v>
                </c:pt>
                <c:pt idx="24">
                  <c:v>HyTTec Trophy=2mm-40</c:v>
                </c:pt>
                <c:pt idx="25">
                  <c:v>CT200251-L2mm-40</c:v>
                </c:pt>
              </c:strCache>
            </c:strRef>
          </c:cat>
          <c:val>
            <c:numRef>
              <c:f>'REML Analysis - BLUE'!$K$226:$K$251</c:f>
              <c:numCache>
                <c:formatCode>#,##0.000</c:formatCode>
                <c:ptCount val="26"/>
                <c:pt idx="0">
                  <c:v>0.61599999999999999</c:v>
                </c:pt>
                <c:pt idx="1">
                  <c:v>1.0649999999999999</c:v>
                </c:pt>
                <c:pt idx="2">
                  <c:v>0.81699999999999995</c:v>
                </c:pt>
                <c:pt idx="3">
                  <c:v>1.143</c:v>
                </c:pt>
                <c:pt idx="4">
                  <c:v>0.74</c:v>
                </c:pt>
                <c:pt idx="5">
                  <c:v>0.68799999999999994</c:v>
                </c:pt>
                <c:pt idx="6">
                  <c:v>1.492</c:v>
                </c:pt>
                <c:pt idx="7">
                  <c:v>1.29</c:v>
                </c:pt>
                <c:pt idx="8">
                  <c:v>0.83599999999999997</c:v>
                </c:pt>
                <c:pt idx="9">
                  <c:v>1.2350000000000001</c:v>
                </c:pt>
                <c:pt idx="10">
                  <c:v>0.86299999999999999</c:v>
                </c:pt>
                <c:pt idx="11">
                  <c:v>1.153</c:v>
                </c:pt>
                <c:pt idx="12">
                  <c:v>1.2589999999999999</c:v>
                </c:pt>
                <c:pt idx="13">
                  <c:v>1.45</c:v>
                </c:pt>
                <c:pt idx="14">
                  <c:v>1.62</c:v>
                </c:pt>
                <c:pt idx="15">
                  <c:v>1.6479999999999999</c:v>
                </c:pt>
                <c:pt idx="16">
                  <c:v>1.0920000000000001</c:v>
                </c:pt>
                <c:pt idx="17">
                  <c:v>1.367</c:v>
                </c:pt>
                <c:pt idx="18">
                  <c:v>1.1140000000000001</c:v>
                </c:pt>
                <c:pt idx="19">
                  <c:v>1.2769999999999999</c:v>
                </c:pt>
                <c:pt idx="20">
                  <c:v>1.0129999999999999</c:v>
                </c:pt>
                <c:pt idx="21">
                  <c:v>1.5209999999999999</c:v>
                </c:pt>
                <c:pt idx="22">
                  <c:v>1.772</c:v>
                </c:pt>
                <c:pt idx="23">
                  <c:v>1.879</c:v>
                </c:pt>
                <c:pt idx="24">
                  <c:v>1.8640000000000001</c:v>
                </c:pt>
                <c:pt idx="25">
                  <c:v>0.98799999999999999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6ECB-4E34-AEDD-9995AB4A06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3"/>
        <c:overlap val="-27"/>
        <c:axId val="822832784"/>
        <c:axId val="822836392"/>
      </c:barChart>
      <c:catAx>
        <c:axId val="822832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rgbClr val="355675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2836392"/>
        <c:crosses val="autoZero"/>
        <c:auto val="1"/>
        <c:lblAlgn val="ctr"/>
        <c:lblOffset val="100"/>
        <c:noMultiLvlLbl val="0"/>
      </c:catAx>
      <c:valAx>
        <c:axId val="822836392"/>
        <c:scaling>
          <c:orientation val="minMax"/>
          <c:max val="2.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rgbClr val="355675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sz="800" b="1">
                    <a:solidFill>
                      <a:srgbClr val="355675"/>
                    </a:solidFill>
                  </a:rPr>
                  <a:t>Analysed Yield T/Ha</a:t>
                </a:r>
              </a:p>
            </c:rich>
          </c:tx>
          <c:layout>
            <c:manualLayout>
              <c:xMode val="edge"/>
              <c:yMode val="edge"/>
              <c:x val="1.1991219818124803E-2"/>
              <c:y val="0.323452498724379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1" i="0" u="none" strike="noStrike" kern="1200" baseline="0">
                  <a:solidFill>
                    <a:srgbClr val="355675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rgbClr val="355675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2832784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819C5B-EA53-C64C-808D-7DB37056921E}" type="doc">
      <dgm:prSet loTypeId="urn:microsoft.com/office/officeart/2005/8/layout/defaul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89E747-444B-7648-AF22-7D3068A929A3}">
      <dgm:prSet phldrT="[Text]" phldr="1" custT="1"/>
      <dgm:spPr>
        <a:noFill/>
        <a:ln w="19050">
          <a:solidFill>
            <a:schemeClr val="accent1"/>
          </a:solidFill>
        </a:ln>
      </dgm:spPr>
      <dgm:t>
        <a:bodyPr/>
        <a:lstStyle/>
        <a:p>
          <a:pPr>
            <a:lnSpc>
              <a:spcPct val="150000"/>
            </a:lnSpc>
          </a:pPr>
          <a:endParaRPr lang="en-US" sz="1200" b="0" i="0" dirty="0">
            <a:solidFill>
              <a:schemeClr val="tx1"/>
            </a:solidFill>
            <a:latin typeface="Sinkin Sans 400" charset="0"/>
            <a:ea typeface="Sinkin Sans 400" charset="0"/>
            <a:cs typeface="Sinkin Sans 400" charset="0"/>
          </a:endParaRPr>
        </a:p>
      </dgm:t>
    </dgm:pt>
    <dgm:pt modelId="{7244AB91-AC7F-EF4A-BB99-E8D5F590D767}" type="parTrans" cxnId="{BCE75C28-5C45-554A-8C90-C5CDE09F8330}">
      <dgm:prSet/>
      <dgm:spPr/>
      <dgm:t>
        <a:bodyPr/>
        <a:lstStyle/>
        <a:p>
          <a:endParaRPr lang="en-US"/>
        </a:p>
      </dgm:t>
    </dgm:pt>
    <dgm:pt modelId="{1FA861D0-5710-D243-8BEF-F924B15D9E8C}" type="sibTrans" cxnId="{BCE75C28-5C45-554A-8C90-C5CDE09F8330}">
      <dgm:prSet/>
      <dgm:spPr/>
      <dgm:t>
        <a:bodyPr/>
        <a:lstStyle/>
        <a:p>
          <a:endParaRPr lang="en-US"/>
        </a:p>
      </dgm:t>
    </dgm:pt>
    <dgm:pt modelId="{A919BEB1-8CEC-2245-B6CA-8B8E02F32996}">
      <dgm:prSet phldrT="[Text]" phldr="1" custT="1"/>
      <dgm:spPr>
        <a:noFill/>
        <a:ln w="19050">
          <a:solidFill>
            <a:schemeClr val="accent1"/>
          </a:solidFill>
        </a:ln>
      </dgm:spPr>
      <dgm:t>
        <a:bodyPr/>
        <a:lstStyle/>
        <a:p>
          <a:pPr>
            <a:lnSpc>
              <a:spcPct val="150000"/>
            </a:lnSpc>
          </a:pPr>
          <a:endParaRPr lang="en-US" sz="1200" b="0" i="0" dirty="0">
            <a:solidFill>
              <a:schemeClr val="tx1"/>
            </a:solidFill>
            <a:latin typeface="Sinkin Sans 400" charset="0"/>
            <a:ea typeface="Sinkin Sans 400" charset="0"/>
            <a:cs typeface="Sinkin Sans 400" charset="0"/>
          </a:endParaRPr>
        </a:p>
      </dgm:t>
    </dgm:pt>
    <dgm:pt modelId="{F4C6ADB1-5C6B-E548-98FC-E5264263E4FA}" type="parTrans" cxnId="{36B3F0E6-951A-8F47-8648-D28521D10208}">
      <dgm:prSet/>
      <dgm:spPr/>
      <dgm:t>
        <a:bodyPr/>
        <a:lstStyle/>
        <a:p>
          <a:endParaRPr lang="en-US"/>
        </a:p>
      </dgm:t>
    </dgm:pt>
    <dgm:pt modelId="{4B5C524B-A8BC-5E44-9B41-A0B1749BC474}" type="sibTrans" cxnId="{36B3F0E6-951A-8F47-8648-D28521D10208}">
      <dgm:prSet/>
      <dgm:spPr/>
      <dgm:t>
        <a:bodyPr/>
        <a:lstStyle/>
        <a:p>
          <a:endParaRPr lang="en-US"/>
        </a:p>
      </dgm:t>
    </dgm:pt>
    <dgm:pt modelId="{B4C5BA77-7213-D747-B82E-0941A229F92E}">
      <dgm:prSet phldrT="[Text]" phldr="1" custT="1"/>
      <dgm:spPr>
        <a:noFill/>
        <a:ln w="19050">
          <a:solidFill>
            <a:schemeClr val="accent1"/>
          </a:solidFill>
        </a:ln>
      </dgm:spPr>
      <dgm:t>
        <a:bodyPr/>
        <a:lstStyle/>
        <a:p>
          <a:pPr>
            <a:lnSpc>
              <a:spcPct val="150000"/>
            </a:lnSpc>
          </a:pPr>
          <a:endParaRPr lang="en-US" sz="1200" b="0" i="0" dirty="0">
            <a:solidFill>
              <a:schemeClr val="tx1"/>
            </a:solidFill>
            <a:latin typeface="Sinkin Sans 400" charset="0"/>
            <a:ea typeface="Sinkin Sans 400" charset="0"/>
            <a:cs typeface="Sinkin Sans 400" charset="0"/>
          </a:endParaRPr>
        </a:p>
      </dgm:t>
    </dgm:pt>
    <dgm:pt modelId="{BFDB9962-8E52-C34A-BBF2-ACA55AF24E65}" type="parTrans" cxnId="{CC7C1805-27AD-DB4F-9262-05869EBA6687}">
      <dgm:prSet/>
      <dgm:spPr/>
      <dgm:t>
        <a:bodyPr/>
        <a:lstStyle/>
        <a:p>
          <a:endParaRPr lang="en-US"/>
        </a:p>
      </dgm:t>
    </dgm:pt>
    <dgm:pt modelId="{AC6B4B2F-E3A4-2449-9372-D94100920824}" type="sibTrans" cxnId="{CC7C1805-27AD-DB4F-9262-05869EBA6687}">
      <dgm:prSet/>
      <dgm:spPr/>
      <dgm:t>
        <a:bodyPr/>
        <a:lstStyle/>
        <a:p>
          <a:endParaRPr lang="en-US"/>
        </a:p>
      </dgm:t>
    </dgm:pt>
    <dgm:pt modelId="{E52C3A8E-0BB7-2B43-9851-D5885C15A7BB}">
      <dgm:prSet phldrT="[Text]" phldr="1" custT="1"/>
      <dgm:spPr>
        <a:noFill/>
        <a:ln w="19050">
          <a:solidFill>
            <a:schemeClr val="accent1"/>
          </a:solidFill>
        </a:ln>
      </dgm:spPr>
      <dgm:t>
        <a:bodyPr/>
        <a:lstStyle/>
        <a:p>
          <a:pPr>
            <a:lnSpc>
              <a:spcPct val="150000"/>
            </a:lnSpc>
          </a:pPr>
          <a:endParaRPr lang="en-US" sz="1200" b="0" i="0" dirty="0">
            <a:solidFill>
              <a:schemeClr val="tx1"/>
            </a:solidFill>
            <a:latin typeface="Sinkin Sans 400" charset="0"/>
            <a:ea typeface="Sinkin Sans 400" charset="0"/>
            <a:cs typeface="Sinkin Sans 400" charset="0"/>
          </a:endParaRPr>
        </a:p>
      </dgm:t>
    </dgm:pt>
    <dgm:pt modelId="{EE4E762F-91AD-D14C-8C18-9FEFEAB2F5CE}" type="parTrans" cxnId="{5363893C-BF80-6747-912B-8217F037652B}">
      <dgm:prSet/>
      <dgm:spPr/>
      <dgm:t>
        <a:bodyPr/>
        <a:lstStyle/>
        <a:p>
          <a:endParaRPr lang="en-US"/>
        </a:p>
      </dgm:t>
    </dgm:pt>
    <dgm:pt modelId="{5EC80B60-AFF1-454E-9BE6-3AF62F7884F1}" type="sibTrans" cxnId="{5363893C-BF80-6747-912B-8217F037652B}">
      <dgm:prSet/>
      <dgm:spPr/>
      <dgm:t>
        <a:bodyPr/>
        <a:lstStyle/>
        <a:p>
          <a:endParaRPr lang="en-US"/>
        </a:p>
      </dgm:t>
    </dgm:pt>
    <dgm:pt modelId="{2C35A7FE-A620-FF40-B243-68583C99A59B}">
      <dgm:prSet phldrT="[Text]" phldr="1" custT="1"/>
      <dgm:spPr>
        <a:noFill/>
        <a:ln w="19050">
          <a:solidFill>
            <a:schemeClr val="accent1"/>
          </a:solidFill>
        </a:ln>
      </dgm:spPr>
      <dgm:t>
        <a:bodyPr/>
        <a:lstStyle/>
        <a:p>
          <a:endParaRPr lang="en-US" sz="1200" b="0" i="0" dirty="0">
            <a:solidFill>
              <a:schemeClr val="tx1"/>
            </a:solidFill>
            <a:latin typeface="Sinkin Sans 400" charset="0"/>
            <a:ea typeface="Sinkin Sans 400" charset="0"/>
            <a:cs typeface="Sinkin Sans 400" charset="0"/>
          </a:endParaRPr>
        </a:p>
      </dgm:t>
    </dgm:pt>
    <dgm:pt modelId="{F289335B-A634-6F44-9DDA-7F2CC32DD568}" type="parTrans" cxnId="{BA072C99-FBF0-8744-8FD7-E707756BE8D7}">
      <dgm:prSet/>
      <dgm:spPr/>
      <dgm:t>
        <a:bodyPr/>
        <a:lstStyle/>
        <a:p>
          <a:endParaRPr lang="en-US"/>
        </a:p>
      </dgm:t>
    </dgm:pt>
    <dgm:pt modelId="{9E91AE9E-56C7-9443-9783-96FFF86D20D4}" type="sibTrans" cxnId="{BA072C99-FBF0-8744-8FD7-E707756BE8D7}">
      <dgm:prSet/>
      <dgm:spPr/>
      <dgm:t>
        <a:bodyPr/>
        <a:lstStyle/>
        <a:p>
          <a:endParaRPr lang="en-US"/>
        </a:p>
      </dgm:t>
    </dgm:pt>
    <dgm:pt modelId="{CB2BD6D2-DFEE-3C41-A069-3EC234E688BB}" type="pres">
      <dgm:prSet presAssocID="{27819C5B-EA53-C64C-808D-7DB37056921E}" presName="diagram" presStyleCnt="0">
        <dgm:presLayoutVars>
          <dgm:dir/>
          <dgm:resizeHandles val="exact"/>
        </dgm:presLayoutVars>
      </dgm:prSet>
      <dgm:spPr/>
    </dgm:pt>
    <dgm:pt modelId="{7FD83D2C-D8C4-6744-8D0F-3B95007DF708}" type="pres">
      <dgm:prSet presAssocID="{9789E747-444B-7648-AF22-7D3068A929A3}" presName="node" presStyleLbl="node1" presStyleIdx="0" presStyleCnt="5">
        <dgm:presLayoutVars>
          <dgm:bulletEnabled val="1"/>
        </dgm:presLayoutVars>
      </dgm:prSet>
      <dgm:spPr/>
    </dgm:pt>
    <dgm:pt modelId="{B23715F7-3060-DA41-91DD-972CB486D723}" type="pres">
      <dgm:prSet presAssocID="{1FA861D0-5710-D243-8BEF-F924B15D9E8C}" presName="sibTrans" presStyleCnt="0"/>
      <dgm:spPr/>
    </dgm:pt>
    <dgm:pt modelId="{BEE566CB-F4A5-8D44-A9B7-78F5FAA94747}" type="pres">
      <dgm:prSet presAssocID="{A919BEB1-8CEC-2245-B6CA-8B8E02F32996}" presName="node" presStyleLbl="node1" presStyleIdx="1" presStyleCnt="5">
        <dgm:presLayoutVars>
          <dgm:bulletEnabled val="1"/>
        </dgm:presLayoutVars>
      </dgm:prSet>
      <dgm:spPr/>
    </dgm:pt>
    <dgm:pt modelId="{06BEC6FE-F351-C64B-A44B-46BC8494E4AD}" type="pres">
      <dgm:prSet presAssocID="{4B5C524B-A8BC-5E44-9B41-A0B1749BC474}" presName="sibTrans" presStyleCnt="0"/>
      <dgm:spPr/>
    </dgm:pt>
    <dgm:pt modelId="{5F6FBB50-B2E9-F648-B456-28599A051E90}" type="pres">
      <dgm:prSet presAssocID="{B4C5BA77-7213-D747-B82E-0941A229F92E}" presName="node" presStyleLbl="node1" presStyleIdx="2" presStyleCnt="5">
        <dgm:presLayoutVars>
          <dgm:bulletEnabled val="1"/>
        </dgm:presLayoutVars>
      </dgm:prSet>
      <dgm:spPr/>
    </dgm:pt>
    <dgm:pt modelId="{43CB1268-A7F0-5546-9BDC-219EBE1271E9}" type="pres">
      <dgm:prSet presAssocID="{AC6B4B2F-E3A4-2449-9372-D94100920824}" presName="sibTrans" presStyleCnt="0"/>
      <dgm:spPr/>
    </dgm:pt>
    <dgm:pt modelId="{A8B9B406-E706-EC45-90D3-1DD75FF0CFB2}" type="pres">
      <dgm:prSet presAssocID="{E52C3A8E-0BB7-2B43-9851-D5885C15A7BB}" presName="node" presStyleLbl="node1" presStyleIdx="3" presStyleCnt="5">
        <dgm:presLayoutVars>
          <dgm:bulletEnabled val="1"/>
        </dgm:presLayoutVars>
      </dgm:prSet>
      <dgm:spPr/>
    </dgm:pt>
    <dgm:pt modelId="{DAE69B33-5BF0-CB47-A0F2-C6DA3F99369D}" type="pres">
      <dgm:prSet presAssocID="{5EC80B60-AFF1-454E-9BE6-3AF62F7884F1}" presName="sibTrans" presStyleCnt="0"/>
      <dgm:spPr/>
    </dgm:pt>
    <dgm:pt modelId="{E79126A4-FE80-BB43-BA59-6DEA7F2D1AEF}" type="pres">
      <dgm:prSet presAssocID="{2C35A7FE-A620-FF40-B243-68583C99A59B}" presName="node" presStyleLbl="node1" presStyleIdx="4" presStyleCnt="5">
        <dgm:presLayoutVars>
          <dgm:bulletEnabled val="1"/>
        </dgm:presLayoutVars>
      </dgm:prSet>
      <dgm:spPr/>
    </dgm:pt>
  </dgm:ptLst>
  <dgm:cxnLst>
    <dgm:cxn modelId="{CC7C1805-27AD-DB4F-9262-05869EBA6687}" srcId="{27819C5B-EA53-C64C-808D-7DB37056921E}" destId="{B4C5BA77-7213-D747-B82E-0941A229F92E}" srcOrd="2" destOrd="0" parTransId="{BFDB9962-8E52-C34A-BBF2-ACA55AF24E65}" sibTransId="{AC6B4B2F-E3A4-2449-9372-D94100920824}"/>
    <dgm:cxn modelId="{63027419-0F1E-234F-9303-E117AA67C88E}" type="presOf" srcId="{9789E747-444B-7648-AF22-7D3068A929A3}" destId="{7FD83D2C-D8C4-6744-8D0F-3B95007DF708}" srcOrd="0" destOrd="0" presId="urn:microsoft.com/office/officeart/2005/8/layout/default"/>
    <dgm:cxn modelId="{BCE75C28-5C45-554A-8C90-C5CDE09F8330}" srcId="{27819C5B-EA53-C64C-808D-7DB37056921E}" destId="{9789E747-444B-7648-AF22-7D3068A929A3}" srcOrd="0" destOrd="0" parTransId="{7244AB91-AC7F-EF4A-BB99-E8D5F590D767}" sibTransId="{1FA861D0-5710-D243-8BEF-F924B15D9E8C}"/>
    <dgm:cxn modelId="{CC06772E-F0BC-4B4C-91F7-8D2438CE041F}" type="presOf" srcId="{A919BEB1-8CEC-2245-B6CA-8B8E02F32996}" destId="{BEE566CB-F4A5-8D44-A9B7-78F5FAA94747}" srcOrd="0" destOrd="0" presId="urn:microsoft.com/office/officeart/2005/8/layout/default"/>
    <dgm:cxn modelId="{5363893C-BF80-6747-912B-8217F037652B}" srcId="{27819C5B-EA53-C64C-808D-7DB37056921E}" destId="{E52C3A8E-0BB7-2B43-9851-D5885C15A7BB}" srcOrd="3" destOrd="0" parTransId="{EE4E762F-91AD-D14C-8C18-9FEFEAB2F5CE}" sibTransId="{5EC80B60-AFF1-454E-9BE6-3AF62F7884F1}"/>
    <dgm:cxn modelId="{3D7CED65-3E46-3249-B19F-68081C25D1EC}" type="presOf" srcId="{B4C5BA77-7213-D747-B82E-0941A229F92E}" destId="{5F6FBB50-B2E9-F648-B456-28599A051E90}" srcOrd="0" destOrd="0" presId="urn:microsoft.com/office/officeart/2005/8/layout/default"/>
    <dgm:cxn modelId="{BB43C755-3A43-524F-B3C3-578F74194B2D}" type="presOf" srcId="{2C35A7FE-A620-FF40-B243-68583C99A59B}" destId="{E79126A4-FE80-BB43-BA59-6DEA7F2D1AEF}" srcOrd="0" destOrd="0" presId="urn:microsoft.com/office/officeart/2005/8/layout/default"/>
    <dgm:cxn modelId="{C7E81681-146F-CD4B-9D84-97B5057DC699}" type="presOf" srcId="{E52C3A8E-0BB7-2B43-9851-D5885C15A7BB}" destId="{A8B9B406-E706-EC45-90D3-1DD75FF0CFB2}" srcOrd="0" destOrd="0" presId="urn:microsoft.com/office/officeart/2005/8/layout/default"/>
    <dgm:cxn modelId="{BA072C99-FBF0-8744-8FD7-E707756BE8D7}" srcId="{27819C5B-EA53-C64C-808D-7DB37056921E}" destId="{2C35A7FE-A620-FF40-B243-68583C99A59B}" srcOrd="4" destOrd="0" parTransId="{F289335B-A634-6F44-9DDA-7F2CC32DD568}" sibTransId="{9E91AE9E-56C7-9443-9783-96FFF86D20D4}"/>
    <dgm:cxn modelId="{734D719A-7485-AD40-8C07-C1D872B82DF8}" type="presOf" srcId="{27819C5B-EA53-C64C-808D-7DB37056921E}" destId="{CB2BD6D2-DFEE-3C41-A069-3EC234E688BB}" srcOrd="0" destOrd="0" presId="urn:microsoft.com/office/officeart/2005/8/layout/default"/>
    <dgm:cxn modelId="{36B3F0E6-951A-8F47-8648-D28521D10208}" srcId="{27819C5B-EA53-C64C-808D-7DB37056921E}" destId="{A919BEB1-8CEC-2245-B6CA-8B8E02F32996}" srcOrd="1" destOrd="0" parTransId="{F4C6ADB1-5C6B-E548-98FC-E5264263E4FA}" sibTransId="{4B5C524B-A8BC-5E44-9B41-A0B1749BC474}"/>
    <dgm:cxn modelId="{7C658A4E-654B-EC49-92F7-3AFC86EAC355}" type="presParOf" srcId="{CB2BD6D2-DFEE-3C41-A069-3EC234E688BB}" destId="{7FD83D2C-D8C4-6744-8D0F-3B95007DF708}" srcOrd="0" destOrd="0" presId="urn:microsoft.com/office/officeart/2005/8/layout/default"/>
    <dgm:cxn modelId="{D88CD12D-0546-584D-8A19-7D373D242286}" type="presParOf" srcId="{CB2BD6D2-DFEE-3C41-A069-3EC234E688BB}" destId="{B23715F7-3060-DA41-91DD-972CB486D723}" srcOrd="1" destOrd="0" presId="urn:microsoft.com/office/officeart/2005/8/layout/default"/>
    <dgm:cxn modelId="{8E14F901-3208-3C43-B688-170EA3586108}" type="presParOf" srcId="{CB2BD6D2-DFEE-3C41-A069-3EC234E688BB}" destId="{BEE566CB-F4A5-8D44-A9B7-78F5FAA94747}" srcOrd="2" destOrd="0" presId="urn:microsoft.com/office/officeart/2005/8/layout/default"/>
    <dgm:cxn modelId="{616554A8-F63B-7F44-B356-E61F9FBEDCC4}" type="presParOf" srcId="{CB2BD6D2-DFEE-3C41-A069-3EC234E688BB}" destId="{06BEC6FE-F351-C64B-A44B-46BC8494E4AD}" srcOrd="3" destOrd="0" presId="urn:microsoft.com/office/officeart/2005/8/layout/default"/>
    <dgm:cxn modelId="{8F71420B-2150-B543-8199-8FE19299EFF9}" type="presParOf" srcId="{CB2BD6D2-DFEE-3C41-A069-3EC234E688BB}" destId="{5F6FBB50-B2E9-F648-B456-28599A051E90}" srcOrd="4" destOrd="0" presId="urn:microsoft.com/office/officeart/2005/8/layout/default"/>
    <dgm:cxn modelId="{21522FDF-1253-D744-937D-45C8A9A22353}" type="presParOf" srcId="{CB2BD6D2-DFEE-3C41-A069-3EC234E688BB}" destId="{43CB1268-A7F0-5546-9BDC-219EBE1271E9}" srcOrd="5" destOrd="0" presId="urn:microsoft.com/office/officeart/2005/8/layout/default"/>
    <dgm:cxn modelId="{63785AF2-6FC6-FB43-B874-44BCA0E1A967}" type="presParOf" srcId="{CB2BD6D2-DFEE-3C41-A069-3EC234E688BB}" destId="{A8B9B406-E706-EC45-90D3-1DD75FF0CFB2}" srcOrd="6" destOrd="0" presId="urn:microsoft.com/office/officeart/2005/8/layout/default"/>
    <dgm:cxn modelId="{80ACAFD5-2652-A043-AD48-2B08AA2FB264}" type="presParOf" srcId="{CB2BD6D2-DFEE-3C41-A069-3EC234E688BB}" destId="{DAE69B33-5BF0-CB47-A0F2-C6DA3F99369D}" srcOrd="7" destOrd="0" presId="urn:microsoft.com/office/officeart/2005/8/layout/default"/>
    <dgm:cxn modelId="{4AB87B81-120C-5E4D-864F-FC9BCD596B89}" type="presParOf" srcId="{CB2BD6D2-DFEE-3C41-A069-3EC234E688BB}" destId="{E79126A4-FE80-BB43-BA59-6DEA7F2D1AEF}" srcOrd="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08507E-7C23-AB41-A5EA-1A282809546E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8864F256-2E2F-3842-9423-A0D40570CE4C}">
      <dgm:prSet phldrT="[Text]" phldr="1" custT="1"/>
      <dgm:spPr>
        <a:noFill/>
        <a:ln w="25400">
          <a:solidFill>
            <a:schemeClr val="accent1">
              <a:lumMod val="40000"/>
              <a:lumOff val="60000"/>
            </a:schemeClr>
          </a:solidFill>
          <a:round/>
        </a:ln>
        <a:effectLst/>
      </dgm:spPr>
      <dgm:t>
        <a:bodyPr/>
        <a:lstStyle/>
        <a:p>
          <a:pPr>
            <a:lnSpc>
              <a:spcPct val="150000"/>
            </a:lnSpc>
          </a:pPr>
          <a:endParaRPr lang="en-US" sz="1200" b="0" i="0" dirty="0">
            <a:solidFill>
              <a:schemeClr val="tx1"/>
            </a:solidFill>
            <a:latin typeface="Sinkin Sans 400" charset="0"/>
            <a:ea typeface="Sinkin Sans 400" charset="0"/>
            <a:cs typeface="Sinkin Sans 400" charset="0"/>
          </a:endParaRPr>
        </a:p>
      </dgm:t>
    </dgm:pt>
    <dgm:pt modelId="{A5BD7D6D-BC2A-564B-8BB1-CD0333D691C8}" type="parTrans" cxnId="{C84B3BB2-788F-054F-B97C-3DBE7B0D5AB3}">
      <dgm:prSet/>
      <dgm:spPr/>
      <dgm:t>
        <a:bodyPr/>
        <a:lstStyle/>
        <a:p>
          <a:endParaRPr lang="en-US"/>
        </a:p>
      </dgm:t>
    </dgm:pt>
    <dgm:pt modelId="{750CD680-E885-9148-9623-BC9B7110B9A8}" type="sibTrans" cxnId="{C84B3BB2-788F-054F-B97C-3DBE7B0D5AB3}">
      <dgm:prSet/>
      <dgm:spPr>
        <a:solidFill>
          <a:schemeClr val="accent1"/>
        </a:solidFill>
        <a:ln w="12700">
          <a:noFill/>
        </a:ln>
      </dgm:spPr>
      <dgm:t>
        <a:bodyPr/>
        <a:lstStyle/>
        <a:p>
          <a:endParaRPr lang="en-US"/>
        </a:p>
      </dgm:t>
    </dgm:pt>
    <dgm:pt modelId="{4CD71D87-753D-0446-A9EE-9D6ED607B983}">
      <dgm:prSet phldrT="[Text]" phldr="1" custT="1"/>
      <dgm:spPr>
        <a:noFill/>
        <a:ln w="25400">
          <a:solidFill>
            <a:schemeClr val="accent1">
              <a:lumMod val="40000"/>
              <a:lumOff val="60000"/>
            </a:schemeClr>
          </a:solidFill>
          <a:round/>
        </a:ln>
        <a:effectLst/>
      </dgm:spPr>
      <dgm:t>
        <a:bodyPr/>
        <a:lstStyle/>
        <a:p>
          <a:pPr>
            <a:lnSpc>
              <a:spcPct val="150000"/>
            </a:lnSpc>
          </a:pPr>
          <a:endParaRPr lang="en-US" sz="1200" b="0" i="0" dirty="0">
            <a:solidFill>
              <a:schemeClr val="tx1"/>
            </a:solidFill>
            <a:latin typeface="Sinkin Sans 400" charset="0"/>
            <a:ea typeface="Sinkin Sans 400" charset="0"/>
            <a:cs typeface="Sinkin Sans 400" charset="0"/>
          </a:endParaRPr>
        </a:p>
      </dgm:t>
    </dgm:pt>
    <dgm:pt modelId="{86922649-6870-B14A-955B-763DDD961E9F}" type="parTrans" cxnId="{061CA17B-909B-1248-96BE-E905ABFA6348}">
      <dgm:prSet/>
      <dgm:spPr/>
      <dgm:t>
        <a:bodyPr/>
        <a:lstStyle/>
        <a:p>
          <a:endParaRPr lang="en-US"/>
        </a:p>
      </dgm:t>
    </dgm:pt>
    <dgm:pt modelId="{FE95E2A2-9696-5B48-BF1B-93C3066E898D}" type="sibTrans" cxnId="{061CA17B-909B-1248-96BE-E905ABFA6348}">
      <dgm:prSet/>
      <dgm:spPr>
        <a:solidFill>
          <a:schemeClr val="accent1"/>
        </a:solidFill>
        <a:ln w="12700">
          <a:noFill/>
        </a:ln>
      </dgm:spPr>
      <dgm:t>
        <a:bodyPr/>
        <a:lstStyle/>
        <a:p>
          <a:endParaRPr lang="en-US"/>
        </a:p>
      </dgm:t>
    </dgm:pt>
    <dgm:pt modelId="{A924CE38-3E43-704E-B576-0E0B9BCC3A43}">
      <dgm:prSet phldrT="[Text]" phldr="1" custT="1"/>
      <dgm:spPr>
        <a:noFill/>
        <a:ln w="25400">
          <a:solidFill>
            <a:schemeClr val="accent1">
              <a:lumMod val="40000"/>
              <a:lumOff val="60000"/>
            </a:schemeClr>
          </a:solidFill>
          <a:round/>
        </a:ln>
        <a:effectLst/>
      </dgm:spPr>
      <dgm:t>
        <a:bodyPr/>
        <a:lstStyle/>
        <a:p>
          <a:pPr>
            <a:lnSpc>
              <a:spcPct val="150000"/>
            </a:lnSpc>
          </a:pPr>
          <a:endParaRPr lang="en-US" sz="1200" b="0" i="0" dirty="0">
            <a:solidFill>
              <a:schemeClr val="tx1"/>
            </a:solidFill>
            <a:latin typeface="Sinkin Sans 400" charset="0"/>
            <a:ea typeface="Sinkin Sans 400" charset="0"/>
            <a:cs typeface="Sinkin Sans 400" charset="0"/>
          </a:endParaRPr>
        </a:p>
      </dgm:t>
    </dgm:pt>
    <dgm:pt modelId="{06D36807-9165-8246-8358-B3B5A9FF6F55}" type="parTrans" cxnId="{827DAEAE-B85B-F342-BDB9-A92B15181F73}">
      <dgm:prSet/>
      <dgm:spPr/>
      <dgm:t>
        <a:bodyPr/>
        <a:lstStyle/>
        <a:p>
          <a:endParaRPr lang="en-US"/>
        </a:p>
      </dgm:t>
    </dgm:pt>
    <dgm:pt modelId="{BBAAB89D-CAA5-D940-8C23-03616C9B7B91}" type="sibTrans" cxnId="{827DAEAE-B85B-F342-BDB9-A92B15181F73}">
      <dgm:prSet/>
      <dgm:spPr/>
      <dgm:t>
        <a:bodyPr/>
        <a:lstStyle/>
        <a:p>
          <a:endParaRPr lang="en-US"/>
        </a:p>
      </dgm:t>
    </dgm:pt>
    <dgm:pt modelId="{4EA6A7E8-D24E-3C48-B4AB-7F8FDA0609B5}" type="pres">
      <dgm:prSet presAssocID="{BF08507E-7C23-AB41-A5EA-1A282809546E}" presName="Name0" presStyleCnt="0">
        <dgm:presLayoutVars>
          <dgm:dir/>
          <dgm:resizeHandles val="exact"/>
        </dgm:presLayoutVars>
      </dgm:prSet>
      <dgm:spPr/>
    </dgm:pt>
    <dgm:pt modelId="{C1E2CF73-F5E2-1146-95A0-A75653AB0D72}" type="pres">
      <dgm:prSet presAssocID="{8864F256-2E2F-3842-9423-A0D40570CE4C}" presName="node" presStyleLbl="node1" presStyleIdx="0" presStyleCnt="3">
        <dgm:presLayoutVars>
          <dgm:bulletEnabled val="1"/>
        </dgm:presLayoutVars>
      </dgm:prSet>
      <dgm:spPr>
        <a:prstGeom prst="rect">
          <a:avLst/>
        </a:prstGeom>
      </dgm:spPr>
    </dgm:pt>
    <dgm:pt modelId="{16274299-1051-C941-BFDF-42744F40DAB2}" type="pres">
      <dgm:prSet presAssocID="{750CD680-E885-9148-9623-BC9B7110B9A8}" presName="sibTrans" presStyleLbl="sibTrans2D1" presStyleIdx="0" presStyleCnt="2"/>
      <dgm:spPr/>
    </dgm:pt>
    <dgm:pt modelId="{5A1AFBA1-1B2C-CB40-9D63-EF1A2CFF643D}" type="pres">
      <dgm:prSet presAssocID="{750CD680-E885-9148-9623-BC9B7110B9A8}" presName="connectorText" presStyleLbl="sibTrans2D1" presStyleIdx="0" presStyleCnt="2"/>
      <dgm:spPr/>
    </dgm:pt>
    <dgm:pt modelId="{62C8F31C-3F41-3E4C-AD86-0F94AC8032D6}" type="pres">
      <dgm:prSet presAssocID="{4CD71D87-753D-0446-A9EE-9D6ED607B983}" presName="node" presStyleLbl="node1" presStyleIdx="1" presStyleCnt="3">
        <dgm:presLayoutVars>
          <dgm:bulletEnabled val="1"/>
        </dgm:presLayoutVars>
      </dgm:prSet>
      <dgm:spPr>
        <a:prstGeom prst="rect">
          <a:avLst/>
        </a:prstGeom>
      </dgm:spPr>
    </dgm:pt>
    <dgm:pt modelId="{293DD7DC-5D04-D04B-A977-13E9EA614244}" type="pres">
      <dgm:prSet presAssocID="{FE95E2A2-9696-5B48-BF1B-93C3066E898D}" presName="sibTrans" presStyleLbl="sibTrans2D1" presStyleIdx="1" presStyleCnt="2"/>
      <dgm:spPr/>
    </dgm:pt>
    <dgm:pt modelId="{FBDB682C-DFF6-234A-87A7-918EE39DEFEF}" type="pres">
      <dgm:prSet presAssocID="{FE95E2A2-9696-5B48-BF1B-93C3066E898D}" presName="connectorText" presStyleLbl="sibTrans2D1" presStyleIdx="1" presStyleCnt="2"/>
      <dgm:spPr/>
    </dgm:pt>
    <dgm:pt modelId="{3DAECB78-DA96-2343-A1EA-F3972A5123B9}" type="pres">
      <dgm:prSet presAssocID="{A924CE38-3E43-704E-B576-0E0B9BCC3A43}" presName="node" presStyleLbl="node1" presStyleIdx="2" presStyleCnt="3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D1A32508-7223-CF4A-AB7A-1B271FFF90BD}" type="presOf" srcId="{8864F256-2E2F-3842-9423-A0D40570CE4C}" destId="{C1E2CF73-F5E2-1146-95A0-A75653AB0D72}" srcOrd="0" destOrd="0" presId="urn:microsoft.com/office/officeart/2005/8/layout/process1"/>
    <dgm:cxn modelId="{E023AF0C-E131-694D-80CB-F96AD101512B}" type="presOf" srcId="{BF08507E-7C23-AB41-A5EA-1A282809546E}" destId="{4EA6A7E8-D24E-3C48-B4AB-7F8FDA0609B5}" srcOrd="0" destOrd="0" presId="urn:microsoft.com/office/officeart/2005/8/layout/process1"/>
    <dgm:cxn modelId="{30D0F538-65A1-6D49-ACBD-3BEC252FAF91}" type="presOf" srcId="{FE95E2A2-9696-5B48-BF1B-93C3066E898D}" destId="{FBDB682C-DFF6-234A-87A7-918EE39DEFEF}" srcOrd="1" destOrd="0" presId="urn:microsoft.com/office/officeart/2005/8/layout/process1"/>
    <dgm:cxn modelId="{061CA17B-909B-1248-96BE-E905ABFA6348}" srcId="{BF08507E-7C23-AB41-A5EA-1A282809546E}" destId="{4CD71D87-753D-0446-A9EE-9D6ED607B983}" srcOrd="1" destOrd="0" parTransId="{86922649-6870-B14A-955B-763DDD961E9F}" sibTransId="{FE95E2A2-9696-5B48-BF1B-93C3066E898D}"/>
    <dgm:cxn modelId="{8ED3697C-4755-A845-B798-549E2F78EA7C}" type="presOf" srcId="{A924CE38-3E43-704E-B576-0E0B9BCC3A43}" destId="{3DAECB78-DA96-2343-A1EA-F3972A5123B9}" srcOrd="0" destOrd="0" presId="urn:microsoft.com/office/officeart/2005/8/layout/process1"/>
    <dgm:cxn modelId="{7F220B8C-0FC1-D049-8D0D-07F43D5E7ABE}" type="presOf" srcId="{750CD680-E885-9148-9623-BC9B7110B9A8}" destId="{5A1AFBA1-1B2C-CB40-9D63-EF1A2CFF643D}" srcOrd="1" destOrd="0" presId="urn:microsoft.com/office/officeart/2005/8/layout/process1"/>
    <dgm:cxn modelId="{B7A7E98F-0BA7-EC4D-8BFF-55C04A5449C8}" type="presOf" srcId="{750CD680-E885-9148-9623-BC9B7110B9A8}" destId="{16274299-1051-C941-BFDF-42744F40DAB2}" srcOrd="0" destOrd="0" presId="urn:microsoft.com/office/officeart/2005/8/layout/process1"/>
    <dgm:cxn modelId="{7EA79A99-7391-4348-BDD0-8D3DAC737D47}" type="presOf" srcId="{4CD71D87-753D-0446-A9EE-9D6ED607B983}" destId="{62C8F31C-3F41-3E4C-AD86-0F94AC8032D6}" srcOrd="0" destOrd="0" presId="urn:microsoft.com/office/officeart/2005/8/layout/process1"/>
    <dgm:cxn modelId="{827DAEAE-B85B-F342-BDB9-A92B15181F73}" srcId="{BF08507E-7C23-AB41-A5EA-1A282809546E}" destId="{A924CE38-3E43-704E-B576-0E0B9BCC3A43}" srcOrd="2" destOrd="0" parTransId="{06D36807-9165-8246-8358-B3B5A9FF6F55}" sibTransId="{BBAAB89D-CAA5-D940-8C23-03616C9B7B91}"/>
    <dgm:cxn modelId="{C84B3BB2-788F-054F-B97C-3DBE7B0D5AB3}" srcId="{BF08507E-7C23-AB41-A5EA-1A282809546E}" destId="{8864F256-2E2F-3842-9423-A0D40570CE4C}" srcOrd="0" destOrd="0" parTransId="{A5BD7D6D-BC2A-564B-8BB1-CD0333D691C8}" sibTransId="{750CD680-E885-9148-9623-BC9B7110B9A8}"/>
    <dgm:cxn modelId="{F66CECB8-7940-4845-9FAC-00A4A4B98AD6}" type="presOf" srcId="{FE95E2A2-9696-5B48-BF1B-93C3066E898D}" destId="{293DD7DC-5D04-D04B-A977-13E9EA614244}" srcOrd="0" destOrd="0" presId="urn:microsoft.com/office/officeart/2005/8/layout/process1"/>
    <dgm:cxn modelId="{1387F833-ECE1-F741-B1F6-8932B54BDB39}" type="presParOf" srcId="{4EA6A7E8-D24E-3C48-B4AB-7F8FDA0609B5}" destId="{C1E2CF73-F5E2-1146-95A0-A75653AB0D72}" srcOrd="0" destOrd="0" presId="urn:microsoft.com/office/officeart/2005/8/layout/process1"/>
    <dgm:cxn modelId="{E1C498F6-562F-C34D-B263-21C27785EC2A}" type="presParOf" srcId="{4EA6A7E8-D24E-3C48-B4AB-7F8FDA0609B5}" destId="{16274299-1051-C941-BFDF-42744F40DAB2}" srcOrd="1" destOrd="0" presId="urn:microsoft.com/office/officeart/2005/8/layout/process1"/>
    <dgm:cxn modelId="{517DB1D2-4559-1947-9CD6-D341B48411DC}" type="presParOf" srcId="{16274299-1051-C941-BFDF-42744F40DAB2}" destId="{5A1AFBA1-1B2C-CB40-9D63-EF1A2CFF643D}" srcOrd="0" destOrd="0" presId="urn:microsoft.com/office/officeart/2005/8/layout/process1"/>
    <dgm:cxn modelId="{24262A6D-B4D7-D949-9DE1-0E1AF00790EE}" type="presParOf" srcId="{4EA6A7E8-D24E-3C48-B4AB-7F8FDA0609B5}" destId="{62C8F31C-3F41-3E4C-AD86-0F94AC8032D6}" srcOrd="2" destOrd="0" presId="urn:microsoft.com/office/officeart/2005/8/layout/process1"/>
    <dgm:cxn modelId="{F46D74F2-40EF-6F40-B21D-FACB44FF3A18}" type="presParOf" srcId="{4EA6A7E8-D24E-3C48-B4AB-7F8FDA0609B5}" destId="{293DD7DC-5D04-D04B-A977-13E9EA614244}" srcOrd="3" destOrd="0" presId="urn:microsoft.com/office/officeart/2005/8/layout/process1"/>
    <dgm:cxn modelId="{9B11F9AA-F9BB-6346-955D-8FCB16303ECC}" type="presParOf" srcId="{293DD7DC-5D04-D04B-A977-13E9EA614244}" destId="{FBDB682C-DFF6-234A-87A7-918EE39DEFEF}" srcOrd="0" destOrd="0" presId="urn:microsoft.com/office/officeart/2005/8/layout/process1"/>
    <dgm:cxn modelId="{16BAC0DF-3ED3-184C-80C0-7CFA90C36623}" type="presParOf" srcId="{4EA6A7E8-D24E-3C48-B4AB-7F8FDA0609B5}" destId="{3DAECB78-DA96-2343-A1EA-F3972A5123B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880572-C6EE-F843-9731-69D1562E1B3E}" type="doc">
      <dgm:prSet loTypeId="urn:microsoft.com/office/officeart/2005/8/layout/cycle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9E39BA-9B3F-A44F-A714-CCE848F7A29B}">
      <dgm:prSet phldrT="[Text]" phldr="1" custT="1"/>
      <dgm:spPr>
        <a:solidFill>
          <a:schemeClr val="accent1"/>
        </a:solidFill>
        <a:ln w="12700">
          <a:noFill/>
        </a:ln>
      </dgm:spPr>
      <dgm:t>
        <a:bodyPr/>
        <a:lstStyle/>
        <a:p>
          <a:pPr>
            <a:lnSpc>
              <a:spcPct val="150000"/>
            </a:lnSpc>
          </a:pPr>
          <a:endParaRPr lang="en-US" sz="1200" dirty="0">
            <a:solidFill>
              <a:schemeClr val="bg1"/>
            </a:solidFill>
            <a:latin typeface="Sinkin Sans 400" charset="0"/>
            <a:ea typeface="Sinkin Sans 400" charset="0"/>
            <a:cs typeface="Sinkin Sans 400" charset="0"/>
          </a:endParaRPr>
        </a:p>
      </dgm:t>
    </dgm:pt>
    <dgm:pt modelId="{53FFB512-E483-7641-B101-024D57C88F08}" type="parTrans" cxnId="{D815CDCE-BA81-1645-8B5C-A04E842FE480}">
      <dgm:prSet/>
      <dgm:spPr/>
      <dgm:t>
        <a:bodyPr/>
        <a:lstStyle/>
        <a:p>
          <a:endParaRPr lang="en-US"/>
        </a:p>
      </dgm:t>
    </dgm:pt>
    <dgm:pt modelId="{F1C66B77-9176-3A40-B5AA-860C6E67822C}" type="sibTrans" cxnId="{D815CDCE-BA81-1645-8B5C-A04E842FE480}">
      <dgm:prSet/>
      <dgm:spPr>
        <a:ln w="44450" cap="sq">
          <a:solidFill>
            <a:schemeClr val="tx1"/>
          </a:solidFill>
          <a:bevel/>
          <a:headEnd w="med" len="lg"/>
          <a:tailEnd type="triangle" w="lg" len="med"/>
        </a:ln>
      </dgm:spPr>
      <dgm:t>
        <a:bodyPr/>
        <a:lstStyle/>
        <a:p>
          <a:endParaRPr lang="en-US"/>
        </a:p>
      </dgm:t>
    </dgm:pt>
    <dgm:pt modelId="{2B078885-95AD-E341-996C-DB56D0277496}">
      <dgm:prSet phldrT="[Text]" phldr="1" custT="1"/>
      <dgm:spPr>
        <a:solidFill>
          <a:schemeClr val="accent1"/>
        </a:solidFill>
        <a:ln w="12700">
          <a:noFill/>
        </a:ln>
      </dgm:spPr>
      <dgm:t>
        <a:bodyPr/>
        <a:lstStyle/>
        <a:p>
          <a:pPr>
            <a:lnSpc>
              <a:spcPct val="150000"/>
            </a:lnSpc>
          </a:pPr>
          <a:endParaRPr lang="en-US" sz="1200" dirty="0">
            <a:solidFill>
              <a:schemeClr val="bg1"/>
            </a:solidFill>
            <a:latin typeface="Sinkin Sans 400" charset="0"/>
            <a:ea typeface="Sinkin Sans 400" charset="0"/>
            <a:cs typeface="Sinkin Sans 400" charset="0"/>
          </a:endParaRPr>
        </a:p>
      </dgm:t>
    </dgm:pt>
    <dgm:pt modelId="{2487D586-62A3-FA4C-A1AE-9F8CB694A5D6}" type="parTrans" cxnId="{0891721E-13BE-3F46-A106-9F5F74A94452}">
      <dgm:prSet/>
      <dgm:spPr/>
      <dgm:t>
        <a:bodyPr/>
        <a:lstStyle/>
        <a:p>
          <a:endParaRPr lang="en-US"/>
        </a:p>
      </dgm:t>
    </dgm:pt>
    <dgm:pt modelId="{A2EC4F64-AFA9-F447-ADC4-7CE68AB646A8}" type="sibTrans" cxnId="{0891721E-13BE-3F46-A106-9F5F74A94452}">
      <dgm:prSet/>
      <dgm:spPr>
        <a:ln w="44450" cap="sq">
          <a:solidFill>
            <a:schemeClr val="tx1"/>
          </a:solidFill>
          <a:bevel/>
          <a:headEnd w="med" len="lg"/>
          <a:tailEnd type="triangle" w="lg" len="med"/>
        </a:ln>
      </dgm:spPr>
      <dgm:t>
        <a:bodyPr/>
        <a:lstStyle/>
        <a:p>
          <a:endParaRPr lang="en-US"/>
        </a:p>
      </dgm:t>
    </dgm:pt>
    <dgm:pt modelId="{B0FBB713-29DA-114E-890C-E58402BC6E0E}">
      <dgm:prSet phldrT="[Text]" phldr="1" custT="1"/>
      <dgm:spPr>
        <a:solidFill>
          <a:schemeClr val="accent1"/>
        </a:solidFill>
        <a:ln w="12700">
          <a:noFill/>
        </a:ln>
      </dgm:spPr>
      <dgm:t>
        <a:bodyPr/>
        <a:lstStyle/>
        <a:p>
          <a:pPr>
            <a:lnSpc>
              <a:spcPct val="150000"/>
            </a:lnSpc>
          </a:pPr>
          <a:endParaRPr lang="en-US" sz="1200" dirty="0">
            <a:solidFill>
              <a:schemeClr val="bg1"/>
            </a:solidFill>
            <a:latin typeface="Sinkin Sans 400" charset="0"/>
            <a:ea typeface="Sinkin Sans 400" charset="0"/>
            <a:cs typeface="Sinkin Sans 400" charset="0"/>
          </a:endParaRPr>
        </a:p>
      </dgm:t>
    </dgm:pt>
    <dgm:pt modelId="{C90C9446-331B-E74F-AE07-DD56BFD3116D}" type="parTrans" cxnId="{325FD0BD-80B1-8B40-9741-B066BD8D8C6B}">
      <dgm:prSet/>
      <dgm:spPr/>
      <dgm:t>
        <a:bodyPr/>
        <a:lstStyle/>
        <a:p>
          <a:endParaRPr lang="en-US"/>
        </a:p>
      </dgm:t>
    </dgm:pt>
    <dgm:pt modelId="{C27B7842-7FEE-DA44-AF5D-97663231D97B}" type="sibTrans" cxnId="{325FD0BD-80B1-8B40-9741-B066BD8D8C6B}">
      <dgm:prSet/>
      <dgm:spPr>
        <a:ln w="44450" cap="sq">
          <a:solidFill>
            <a:schemeClr val="tx1"/>
          </a:solidFill>
          <a:bevel/>
          <a:headEnd w="med" len="lg"/>
          <a:tailEnd type="triangle" w="lg" len="med"/>
        </a:ln>
      </dgm:spPr>
      <dgm:t>
        <a:bodyPr/>
        <a:lstStyle/>
        <a:p>
          <a:endParaRPr lang="en-US"/>
        </a:p>
      </dgm:t>
    </dgm:pt>
    <dgm:pt modelId="{8ADD4EA4-D4AF-5548-A661-F8B10814490E}">
      <dgm:prSet phldrT="[Text]" phldr="1" custT="1"/>
      <dgm:spPr>
        <a:solidFill>
          <a:schemeClr val="accent1"/>
        </a:solidFill>
        <a:ln w="12700">
          <a:noFill/>
        </a:ln>
      </dgm:spPr>
      <dgm:t>
        <a:bodyPr/>
        <a:lstStyle/>
        <a:p>
          <a:pPr>
            <a:lnSpc>
              <a:spcPct val="150000"/>
            </a:lnSpc>
          </a:pPr>
          <a:endParaRPr lang="en-US" sz="1200" dirty="0">
            <a:solidFill>
              <a:schemeClr val="bg1"/>
            </a:solidFill>
            <a:latin typeface="Sinkin Sans 400" charset="0"/>
            <a:ea typeface="Sinkin Sans 400" charset="0"/>
            <a:cs typeface="Sinkin Sans 400" charset="0"/>
          </a:endParaRPr>
        </a:p>
      </dgm:t>
    </dgm:pt>
    <dgm:pt modelId="{FE2A94B8-BA9A-0D4B-BA8E-A936104DF5BE}" type="parTrans" cxnId="{15C625D0-B165-934E-99F5-4386A5E4E304}">
      <dgm:prSet/>
      <dgm:spPr/>
      <dgm:t>
        <a:bodyPr/>
        <a:lstStyle/>
        <a:p>
          <a:endParaRPr lang="en-US"/>
        </a:p>
      </dgm:t>
    </dgm:pt>
    <dgm:pt modelId="{80BAA74E-5076-014A-A12F-EEB09CEC51FF}" type="sibTrans" cxnId="{15C625D0-B165-934E-99F5-4386A5E4E304}">
      <dgm:prSet/>
      <dgm:spPr>
        <a:ln w="44450" cap="sq">
          <a:solidFill>
            <a:schemeClr val="tx1"/>
          </a:solidFill>
          <a:bevel/>
          <a:headEnd w="med" len="lg"/>
          <a:tailEnd type="triangle" w="lg" len="med"/>
        </a:ln>
      </dgm:spPr>
      <dgm:t>
        <a:bodyPr/>
        <a:lstStyle/>
        <a:p>
          <a:endParaRPr lang="en-US"/>
        </a:p>
      </dgm:t>
    </dgm:pt>
    <dgm:pt modelId="{3FF6CC9C-0A69-784D-9636-55B75787A39C}">
      <dgm:prSet phldrT="[Text]" phldr="1" custT="1"/>
      <dgm:spPr>
        <a:solidFill>
          <a:schemeClr val="accent1"/>
        </a:solidFill>
        <a:ln w="12700">
          <a:noFill/>
        </a:ln>
      </dgm:spPr>
      <dgm:t>
        <a:bodyPr/>
        <a:lstStyle/>
        <a:p>
          <a:pPr>
            <a:lnSpc>
              <a:spcPct val="150000"/>
            </a:lnSpc>
          </a:pPr>
          <a:endParaRPr lang="en-US" sz="1200" dirty="0">
            <a:solidFill>
              <a:schemeClr val="bg1"/>
            </a:solidFill>
            <a:latin typeface="Sinkin Sans 400" charset="0"/>
            <a:ea typeface="Sinkin Sans 400" charset="0"/>
            <a:cs typeface="Sinkin Sans 400" charset="0"/>
          </a:endParaRPr>
        </a:p>
      </dgm:t>
    </dgm:pt>
    <dgm:pt modelId="{1A3C76D5-97F9-994D-86D4-60101B9440CC}" type="parTrans" cxnId="{8D0F24A6-A3A3-9143-946A-84A6207F20E3}">
      <dgm:prSet/>
      <dgm:spPr/>
      <dgm:t>
        <a:bodyPr/>
        <a:lstStyle/>
        <a:p>
          <a:endParaRPr lang="en-US"/>
        </a:p>
      </dgm:t>
    </dgm:pt>
    <dgm:pt modelId="{31C4089E-D82C-6D43-96E7-8C461942639F}" type="sibTrans" cxnId="{8D0F24A6-A3A3-9143-946A-84A6207F20E3}">
      <dgm:prSet/>
      <dgm:spPr>
        <a:ln w="44450" cap="sq">
          <a:solidFill>
            <a:schemeClr val="tx1"/>
          </a:solidFill>
          <a:bevel/>
          <a:headEnd w="med" len="lg"/>
          <a:tailEnd type="triangle" w="lg" len="med"/>
        </a:ln>
      </dgm:spPr>
      <dgm:t>
        <a:bodyPr/>
        <a:lstStyle/>
        <a:p>
          <a:endParaRPr lang="en-US"/>
        </a:p>
      </dgm:t>
    </dgm:pt>
    <dgm:pt modelId="{94F6E097-FFC3-7448-90B4-7808DE81A7E2}" type="pres">
      <dgm:prSet presAssocID="{F4880572-C6EE-F843-9731-69D1562E1B3E}" presName="cycle" presStyleCnt="0">
        <dgm:presLayoutVars>
          <dgm:dir/>
          <dgm:resizeHandles val="exact"/>
        </dgm:presLayoutVars>
      </dgm:prSet>
      <dgm:spPr/>
    </dgm:pt>
    <dgm:pt modelId="{CF0A7C5F-3048-7A4F-8259-5DFFE2E0D377}" type="pres">
      <dgm:prSet presAssocID="{479E39BA-9B3F-A44F-A714-CCE848F7A29B}" presName="node" presStyleLbl="node1" presStyleIdx="0" presStyleCnt="5">
        <dgm:presLayoutVars>
          <dgm:bulletEnabled val="1"/>
        </dgm:presLayoutVars>
      </dgm:prSet>
      <dgm:spPr>
        <a:prstGeom prst="rect">
          <a:avLst/>
        </a:prstGeom>
      </dgm:spPr>
    </dgm:pt>
    <dgm:pt modelId="{D2F7A501-174A-D945-A793-81E3D4949D81}" type="pres">
      <dgm:prSet presAssocID="{479E39BA-9B3F-A44F-A714-CCE848F7A29B}" presName="spNode" presStyleCnt="0"/>
      <dgm:spPr/>
    </dgm:pt>
    <dgm:pt modelId="{66D5C9F3-E0A4-E545-B138-79DB35486D41}" type="pres">
      <dgm:prSet presAssocID="{F1C66B77-9176-3A40-B5AA-860C6E67822C}" presName="sibTrans" presStyleLbl="sibTrans1D1" presStyleIdx="0" presStyleCnt="5"/>
      <dgm:spPr/>
    </dgm:pt>
    <dgm:pt modelId="{900B98FC-BC9E-7C47-A28D-7598F27A5EA5}" type="pres">
      <dgm:prSet presAssocID="{2B078885-95AD-E341-996C-DB56D0277496}" presName="node" presStyleLbl="node1" presStyleIdx="1" presStyleCnt="5">
        <dgm:presLayoutVars>
          <dgm:bulletEnabled val="1"/>
        </dgm:presLayoutVars>
      </dgm:prSet>
      <dgm:spPr>
        <a:prstGeom prst="rect">
          <a:avLst/>
        </a:prstGeom>
      </dgm:spPr>
    </dgm:pt>
    <dgm:pt modelId="{928A3881-96E4-2B4D-9F84-AED682F3C63C}" type="pres">
      <dgm:prSet presAssocID="{2B078885-95AD-E341-996C-DB56D0277496}" presName="spNode" presStyleCnt="0"/>
      <dgm:spPr/>
    </dgm:pt>
    <dgm:pt modelId="{3B9CB855-FFA8-1641-A84B-2658445F5FD8}" type="pres">
      <dgm:prSet presAssocID="{A2EC4F64-AFA9-F447-ADC4-7CE68AB646A8}" presName="sibTrans" presStyleLbl="sibTrans1D1" presStyleIdx="1" presStyleCnt="5"/>
      <dgm:spPr/>
    </dgm:pt>
    <dgm:pt modelId="{7BFCBE93-27EB-F245-B716-654D9DEBC80A}" type="pres">
      <dgm:prSet presAssocID="{B0FBB713-29DA-114E-890C-E58402BC6E0E}" presName="node" presStyleLbl="node1" presStyleIdx="2" presStyleCnt="5">
        <dgm:presLayoutVars>
          <dgm:bulletEnabled val="1"/>
        </dgm:presLayoutVars>
      </dgm:prSet>
      <dgm:spPr>
        <a:prstGeom prst="rect">
          <a:avLst/>
        </a:prstGeom>
      </dgm:spPr>
    </dgm:pt>
    <dgm:pt modelId="{0BC1264A-CF85-0744-82A3-1D912C31D498}" type="pres">
      <dgm:prSet presAssocID="{B0FBB713-29DA-114E-890C-E58402BC6E0E}" presName="spNode" presStyleCnt="0"/>
      <dgm:spPr/>
    </dgm:pt>
    <dgm:pt modelId="{2203B5E1-6FD6-D24C-9A02-6A97900CD5F7}" type="pres">
      <dgm:prSet presAssocID="{C27B7842-7FEE-DA44-AF5D-97663231D97B}" presName="sibTrans" presStyleLbl="sibTrans1D1" presStyleIdx="2" presStyleCnt="5"/>
      <dgm:spPr/>
    </dgm:pt>
    <dgm:pt modelId="{D8F28061-4096-BE43-ACFF-5431509633BA}" type="pres">
      <dgm:prSet presAssocID="{8ADD4EA4-D4AF-5548-A661-F8B10814490E}" presName="node" presStyleLbl="node1" presStyleIdx="3" presStyleCnt="5">
        <dgm:presLayoutVars>
          <dgm:bulletEnabled val="1"/>
        </dgm:presLayoutVars>
      </dgm:prSet>
      <dgm:spPr>
        <a:prstGeom prst="rect">
          <a:avLst/>
        </a:prstGeom>
      </dgm:spPr>
    </dgm:pt>
    <dgm:pt modelId="{7C4ACCA6-A6C0-F74F-A0E9-DEE7FD1D6D25}" type="pres">
      <dgm:prSet presAssocID="{8ADD4EA4-D4AF-5548-A661-F8B10814490E}" presName="spNode" presStyleCnt="0"/>
      <dgm:spPr/>
    </dgm:pt>
    <dgm:pt modelId="{2B62C42D-18F1-8B49-97F4-644DCCCC5F37}" type="pres">
      <dgm:prSet presAssocID="{80BAA74E-5076-014A-A12F-EEB09CEC51FF}" presName="sibTrans" presStyleLbl="sibTrans1D1" presStyleIdx="3" presStyleCnt="5"/>
      <dgm:spPr/>
    </dgm:pt>
    <dgm:pt modelId="{AE92A6AD-4F93-4A45-8CB9-F032E8BD3EFC}" type="pres">
      <dgm:prSet presAssocID="{3FF6CC9C-0A69-784D-9636-55B75787A39C}" presName="node" presStyleLbl="node1" presStyleIdx="4" presStyleCnt="5">
        <dgm:presLayoutVars>
          <dgm:bulletEnabled val="1"/>
        </dgm:presLayoutVars>
      </dgm:prSet>
      <dgm:spPr>
        <a:prstGeom prst="rect">
          <a:avLst/>
        </a:prstGeom>
      </dgm:spPr>
    </dgm:pt>
    <dgm:pt modelId="{8F594654-205E-9745-A3AD-A6B9B505F00C}" type="pres">
      <dgm:prSet presAssocID="{3FF6CC9C-0A69-784D-9636-55B75787A39C}" presName="spNode" presStyleCnt="0"/>
      <dgm:spPr/>
    </dgm:pt>
    <dgm:pt modelId="{4FE698E8-03ED-FF48-8976-8E8642D86222}" type="pres">
      <dgm:prSet presAssocID="{31C4089E-D82C-6D43-96E7-8C461942639F}" presName="sibTrans" presStyleLbl="sibTrans1D1" presStyleIdx="4" presStyleCnt="5"/>
      <dgm:spPr/>
    </dgm:pt>
  </dgm:ptLst>
  <dgm:cxnLst>
    <dgm:cxn modelId="{AC2A6D0E-2C23-5146-ABDE-6096DA0A2EB2}" type="presOf" srcId="{80BAA74E-5076-014A-A12F-EEB09CEC51FF}" destId="{2B62C42D-18F1-8B49-97F4-644DCCCC5F37}" srcOrd="0" destOrd="0" presId="urn:microsoft.com/office/officeart/2005/8/layout/cycle5"/>
    <dgm:cxn modelId="{0891721E-13BE-3F46-A106-9F5F74A94452}" srcId="{F4880572-C6EE-F843-9731-69D1562E1B3E}" destId="{2B078885-95AD-E341-996C-DB56D0277496}" srcOrd="1" destOrd="0" parTransId="{2487D586-62A3-FA4C-A1AE-9F8CB694A5D6}" sibTransId="{A2EC4F64-AFA9-F447-ADC4-7CE68AB646A8}"/>
    <dgm:cxn modelId="{67010A28-1EA2-E54B-95BA-F9A103E44638}" type="presOf" srcId="{C27B7842-7FEE-DA44-AF5D-97663231D97B}" destId="{2203B5E1-6FD6-D24C-9A02-6A97900CD5F7}" srcOrd="0" destOrd="0" presId="urn:microsoft.com/office/officeart/2005/8/layout/cycle5"/>
    <dgm:cxn modelId="{270D3A37-3A36-0F4C-BB20-05D35BBC5D80}" type="presOf" srcId="{31C4089E-D82C-6D43-96E7-8C461942639F}" destId="{4FE698E8-03ED-FF48-8976-8E8642D86222}" srcOrd="0" destOrd="0" presId="urn:microsoft.com/office/officeart/2005/8/layout/cycle5"/>
    <dgm:cxn modelId="{4C16AF68-CCA9-864B-8F66-D799ACD7D9A8}" type="presOf" srcId="{F1C66B77-9176-3A40-B5AA-860C6E67822C}" destId="{66D5C9F3-E0A4-E545-B138-79DB35486D41}" srcOrd="0" destOrd="0" presId="urn:microsoft.com/office/officeart/2005/8/layout/cycle5"/>
    <dgm:cxn modelId="{ED1FD969-9466-D649-B33C-15FDF1FEC633}" type="presOf" srcId="{8ADD4EA4-D4AF-5548-A661-F8B10814490E}" destId="{D8F28061-4096-BE43-ACFF-5431509633BA}" srcOrd="0" destOrd="0" presId="urn:microsoft.com/office/officeart/2005/8/layout/cycle5"/>
    <dgm:cxn modelId="{BBDB2E4B-5DAF-924D-B806-82F50D39B04F}" type="presOf" srcId="{A2EC4F64-AFA9-F447-ADC4-7CE68AB646A8}" destId="{3B9CB855-FFA8-1641-A84B-2658445F5FD8}" srcOrd="0" destOrd="0" presId="urn:microsoft.com/office/officeart/2005/8/layout/cycle5"/>
    <dgm:cxn modelId="{7ADA676D-414C-8F4D-8B8E-AB779AB82F8B}" type="presOf" srcId="{B0FBB713-29DA-114E-890C-E58402BC6E0E}" destId="{7BFCBE93-27EB-F245-B716-654D9DEBC80A}" srcOrd="0" destOrd="0" presId="urn:microsoft.com/office/officeart/2005/8/layout/cycle5"/>
    <dgm:cxn modelId="{0145764E-98B8-584A-92AC-B8DC70E552E7}" type="presOf" srcId="{479E39BA-9B3F-A44F-A714-CCE848F7A29B}" destId="{CF0A7C5F-3048-7A4F-8259-5DFFE2E0D377}" srcOrd="0" destOrd="0" presId="urn:microsoft.com/office/officeart/2005/8/layout/cycle5"/>
    <dgm:cxn modelId="{8B479254-5F7E-E14D-A350-BCFE014F921B}" type="presOf" srcId="{F4880572-C6EE-F843-9731-69D1562E1B3E}" destId="{94F6E097-FFC3-7448-90B4-7808DE81A7E2}" srcOrd="0" destOrd="0" presId="urn:microsoft.com/office/officeart/2005/8/layout/cycle5"/>
    <dgm:cxn modelId="{82B45B82-61C0-0A40-A5EF-1C9D069A0920}" type="presOf" srcId="{2B078885-95AD-E341-996C-DB56D0277496}" destId="{900B98FC-BC9E-7C47-A28D-7598F27A5EA5}" srcOrd="0" destOrd="0" presId="urn:microsoft.com/office/officeart/2005/8/layout/cycle5"/>
    <dgm:cxn modelId="{C2F5FAA2-3E61-6845-8DA9-0E0CCC9F53BE}" type="presOf" srcId="{3FF6CC9C-0A69-784D-9636-55B75787A39C}" destId="{AE92A6AD-4F93-4A45-8CB9-F032E8BD3EFC}" srcOrd="0" destOrd="0" presId="urn:microsoft.com/office/officeart/2005/8/layout/cycle5"/>
    <dgm:cxn modelId="{8D0F24A6-A3A3-9143-946A-84A6207F20E3}" srcId="{F4880572-C6EE-F843-9731-69D1562E1B3E}" destId="{3FF6CC9C-0A69-784D-9636-55B75787A39C}" srcOrd="4" destOrd="0" parTransId="{1A3C76D5-97F9-994D-86D4-60101B9440CC}" sibTransId="{31C4089E-D82C-6D43-96E7-8C461942639F}"/>
    <dgm:cxn modelId="{325FD0BD-80B1-8B40-9741-B066BD8D8C6B}" srcId="{F4880572-C6EE-F843-9731-69D1562E1B3E}" destId="{B0FBB713-29DA-114E-890C-E58402BC6E0E}" srcOrd="2" destOrd="0" parTransId="{C90C9446-331B-E74F-AE07-DD56BFD3116D}" sibTransId="{C27B7842-7FEE-DA44-AF5D-97663231D97B}"/>
    <dgm:cxn modelId="{D815CDCE-BA81-1645-8B5C-A04E842FE480}" srcId="{F4880572-C6EE-F843-9731-69D1562E1B3E}" destId="{479E39BA-9B3F-A44F-A714-CCE848F7A29B}" srcOrd="0" destOrd="0" parTransId="{53FFB512-E483-7641-B101-024D57C88F08}" sibTransId="{F1C66B77-9176-3A40-B5AA-860C6E67822C}"/>
    <dgm:cxn modelId="{15C625D0-B165-934E-99F5-4386A5E4E304}" srcId="{F4880572-C6EE-F843-9731-69D1562E1B3E}" destId="{8ADD4EA4-D4AF-5548-A661-F8B10814490E}" srcOrd="3" destOrd="0" parTransId="{FE2A94B8-BA9A-0D4B-BA8E-A936104DF5BE}" sibTransId="{80BAA74E-5076-014A-A12F-EEB09CEC51FF}"/>
    <dgm:cxn modelId="{53F1B00C-1133-7C4A-B5BD-160480589521}" type="presParOf" srcId="{94F6E097-FFC3-7448-90B4-7808DE81A7E2}" destId="{CF0A7C5F-3048-7A4F-8259-5DFFE2E0D377}" srcOrd="0" destOrd="0" presId="urn:microsoft.com/office/officeart/2005/8/layout/cycle5"/>
    <dgm:cxn modelId="{2C63ACEB-8FF8-A448-A4A5-1FE3EEC7BEC4}" type="presParOf" srcId="{94F6E097-FFC3-7448-90B4-7808DE81A7E2}" destId="{D2F7A501-174A-D945-A793-81E3D4949D81}" srcOrd="1" destOrd="0" presId="urn:microsoft.com/office/officeart/2005/8/layout/cycle5"/>
    <dgm:cxn modelId="{0F041A5E-C38D-9041-9031-FC6F0D691650}" type="presParOf" srcId="{94F6E097-FFC3-7448-90B4-7808DE81A7E2}" destId="{66D5C9F3-E0A4-E545-B138-79DB35486D41}" srcOrd="2" destOrd="0" presId="urn:microsoft.com/office/officeart/2005/8/layout/cycle5"/>
    <dgm:cxn modelId="{324F36B0-AEC2-1C43-BA5D-C0774DC9ED79}" type="presParOf" srcId="{94F6E097-FFC3-7448-90B4-7808DE81A7E2}" destId="{900B98FC-BC9E-7C47-A28D-7598F27A5EA5}" srcOrd="3" destOrd="0" presId="urn:microsoft.com/office/officeart/2005/8/layout/cycle5"/>
    <dgm:cxn modelId="{934418AF-C32D-0D4D-85D7-57F2E5EC4423}" type="presParOf" srcId="{94F6E097-FFC3-7448-90B4-7808DE81A7E2}" destId="{928A3881-96E4-2B4D-9F84-AED682F3C63C}" srcOrd="4" destOrd="0" presId="urn:microsoft.com/office/officeart/2005/8/layout/cycle5"/>
    <dgm:cxn modelId="{1916C025-FB36-F242-BA7F-91583B359C26}" type="presParOf" srcId="{94F6E097-FFC3-7448-90B4-7808DE81A7E2}" destId="{3B9CB855-FFA8-1641-A84B-2658445F5FD8}" srcOrd="5" destOrd="0" presId="urn:microsoft.com/office/officeart/2005/8/layout/cycle5"/>
    <dgm:cxn modelId="{C0F4E39B-B1C5-2347-975D-38A245B6D56D}" type="presParOf" srcId="{94F6E097-FFC3-7448-90B4-7808DE81A7E2}" destId="{7BFCBE93-27EB-F245-B716-654D9DEBC80A}" srcOrd="6" destOrd="0" presId="urn:microsoft.com/office/officeart/2005/8/layout/cycle5"/>
    <dgm:cxn modelId="{1AE260C4-45B1-664C-99B9-7CA872AE9619}" type="presParOf" srcId="{94F6E097-FFC3-7448-90B4-7808DE81A7E2}" destId="{0BC1264A-CF85-0744-82A3-1D912C31D498}" srcOrd="7" destOrd="0" presId="urn:microsoft.com/office/officeart/2005/8/layout/cycle5"/>
    <dgm:cxn modelId="{6E758369-C20C-3645-9402-6EF30E5FA4E1}" type="presParOf" srcId="{94F6E097-FFC3-7448-90B4-7808DE81A7E2}" destId="{2203B5E1-6FD6-D24C-9A02-6A97900CD5F7}" srcOrd="8" destOrd="0" presId="urn:microsoft.com/office/officeart/2005/8/layout/cycle5"/>
    <dgm:cxn modelId="{FC27E1D0-3DBF-A44E-B251-C3F30A26F23A}" type="presParOf" srcId="{94F6E097-FFC3-7448-90B4-7808DE81A7E2}" destId="{D8F28061-4096-BE43-ACFF-5431509633BA}" srcOrd="9" destOrd="0" presId="urn:microsoft.com/office/officeart/2005/8/layout/cycle5"/>
    <dgm:cxn modelId="{E03F97AC-BDFA-324F-831D-EB111D3CE0E7}" type="presParOf" srcId="{94F6E097-FFC3-7448-90B4-7808DE81A7E2}" destId="{7C4ACCA6-A6C0-F74F-A0E9-DEE7FD1D6D25}" srcOrd="10" destOrd="0" presId="urn:microsoft.com/office/officeart/2005/8/layout/cycle5"/>
    <dgm:cxn modelId="{A813F957-FCFE-B446-AA76-237C04BF689B}" type="presParOf" srcId="{94F6E097-FFC3-7448-90B4-7808DE81A7E2}" destId="{2B62C42D-18F1-8B49-97F4-644DCCCC5F37}" srcOrd="11" destOrd="0" presId="urn:microsoft.com/office/officeart/2005/8/layout/cycle5"/>
    <dgm:cxn modelId="{17E1DBF1-FECA-AF4F-A68D-BB83BE4B03A3}" type="presParOf" srcId="{94F6E097-FFC3-7448-90B4-7808DE81A7E2}" destId="{AE92A6AD-4F93-4A45-8CB9-F032E8BD3EFC}" srcOrd="12" destOrd="0" presId="urn:microsoft.com/office/officeart/2005/8/layout/cycle5"/>
    <dgm:cxn modelId="{A4811356-EAE0-744D-8883-FA8FA2E509B1}" type="presParOf" srcId="{94F6E097-FFC3-7448-90B4-7808DE81A7E2}" destId="{8F594654-205E-9745-A3AD-A6B9B505F00C}" srcOrd="13" destOrd="0" presId="urn:microsoft.com/office/officeart/2005/8/layout/cycle5"/>
    <dgm:cxn modelId="{DF0AB2E7-9C96-8C4C-993E-733DFBCDFABE}" type="presParOf" srcId="{94F6E097-FFC3-7448-90B4-7808DE81A7E2}" destId="{4FE698E8-03ED-FF48-8976-8E8642D86222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2A5359-97F4-4040-BAC2-DAD87807B2F0}" type="doc">
      <dgm:prSet loTypeId="urn:microsoft.com/office/officeart/2008/layout/Hexagon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E3EA884-45C7-484F-957C-084447FDE2C9}">
      <dgm:prSet phldrT="[Text]" phldr="1" custT="1"/>
      <dgm:spPr>
        <a:noFill/>
        <a:ln w="12700">
          <a:solidFill>
            <a:schemeClr val="tx1"/>
          </a:solidFill>
        </a:ln>
      </dgm:spPr>
      <dgm:t>
        <a:bodyPr/>
        <a:lstStyle/>
        <a:p>
          <a:pPr>
            <a:lnSpc>
              <a:spcPct val="150000"/>
            </a:lnSpc>
          </a:pPr>
          <a:endParaRPr lang="en-US" sz="1200" b="0" i="0" dirty="0">
            <a:solidFill>
              <a:schemeClr val="tx1"/>
            </a:solidFill>
            <a:latin typeface="Arial" panose="020B0604020202020204" pitchFamily="34" charset="0"/>
            <a:ea typeface="Source Sans Pro" panose="020B0503030403020204" pitchFamily="34" charset="0"/>
            <a:cs typeface="Sinkin Sans 400" charset="0"/>
          </a:endParaRPr>
        </a:p>
      </dgm:t>
    </dgm:pt>
    <dgm:pt modelId="{F9AF8C7C-B0D2-AC4B-B05E-A90C90C37004}" type="parTrans" cxnId="{A36E64F6-B802-5B4E-B429-6C9A4C278C65}">
      <dgm:prSet/>
      <dgm:spPr/>
      <dgm:t>
        <a:bodyPr/>
        <a:lstStyle/>
        <a:p>
          <a:endParaRPr lang="en-US"/>
        </a:p>
      </dgm:t>
    </dgm:pt>
    <dgm:pt modelId="{B466411A-81BA-614A-AD42-D4A17ADD5FD0}" type="sibTrans" cxnId="{A36E64F6-B802-5B4E-B429-6C9A4C278C65}">
      <dgm:prSet/>
      <dgm:spPr>
        <a:solidFill>
          <a:schemeClr val="accent1"/>
        </a:solidFill>
        <a:ln>
          <a:noFill/>
        </a:ln>
      </dgm:spPr>
      <dgm:t>
        <a:bodyPr/>
        <a:lstStyle/>
        <a:p>
          <a:endParaRPr lang="en-US"/>
        </a:p>
      </dgm:t>
    </dgm:pt>
    <dgm:pt modelId="{E9D7D8A5-DD36-8148-8E5E-0F11347271A2}">
      <dgm:prSet phldrT="[Text]" phldr="1" custT="1"/>
      <dgm:spPr>
        <a:noFill/>
        <a:ln w="12700">
          <a:solidFill>
            <a:schemeClr val="tx1"/>
          </a:solidFill>
        </a:ln>
      </dgm:spPr>
      <dgm:t>
        <a:bodyPr/>
        <a:lstStyle/>
        <a:p>
          <a:pPr>
            <a:lnSpc>
              <a:spcPct val="150000"/>
            </a:lnSpc>
          </a:pPr>
          <a:endParaRPr lang="en-US" sz="1200" b="0" i="0" dirty="0">
            <a:solidFill>
              <a:schemeClr val="tx1"/>
            </a:solidFill>
            <a:latin typeface="Arial" panose="020B0604020202020204" pitchFamily="34" charset="0"/>
            <a:ea typeface="Source Sans Pro" panose="020B0503030403020204" pitchFamily="34" charset="0"/>
            <a:cs typeface="Sinkin Sans 400" charset="0"/>
          </a:endParaRPr>
        </a:p>
      </dgm:t>
    </dgm:pt>
    <dgm:pt modelId="{B22BEE44-0C47-C544-A413-21B66438D1E0}" type="parTrans" cxnId="{0613430F-4DEE-064A-B481-EB6DD3B4C21C}">
      <dgm:prSet/>
      <dgm:spPr/>
      <dgm:t>
        <a:bodyPr/>
        <a:lstStyle/>
        <a:p>
          <a:endParaRPr lang="en-US"/>
        </a:p>
      </dgm:t>
    </dgm:pt>
    <dgm:pt modelId="{5F12BBDE-0222-3F4C-A40D-92307C937F39}" type="sibTrans" cxnId="{0613430F-4DEE-064A-B481-EB6DD3B4C21C}">
      <dgm:prSet/>
      <dgm:spPr>
        <a:solidFill>
          <a:schemeClr val="tx1"/>
        </a:solidFill>
        <a:ln>
          <a:noFill/>
        </a:ln>
      </dgm:spPr>
      <dgm:t>
        <a:bodyPr/>
        <a:lstStyle/>
        <a:p>
          <a:endParaRPr lang="en-US"/>
        </a:p>
      </dgm:t>
    </dgm:pt>
    <dgm:pt modelId="{0E45ABCD-2423-3B44-8C47-6D9D90BAC066}">
      <dgm:prSet phldrT="[Text]" phldr="1" custT="1"/>
      <dgm:spPr>
        <a:noFill/>
        <a:ln w="12700">
          <a:solidFill>
            <a:schemeClr val="tx1"/>
          </a:solidFill>
        </a:ln>
      </dgm:spPr>
      <dgm:t>
        <a:bodyPr/>
        <a:lstStyle/>
        <a:p>
          <a:pPr>
            <a:lnSpc>
              <a:spcPct val="150000"/>
            </a:lnSpc>
          </a:pPr>
          <a:endParaRPr lang="en-US" sz="1200" b="0" i="0" dirty="0">
            <a:solidFill>
              <a:schemeClr val="tx1"/>
            </a:solidFill>
            <a:latin typeface="Arial" panose="020B0604020202020204" pitchFamily="34" charset="0"/>
            <a:ea typeface="Source Sans Pro" panose="020B0503030403020204" pitchFamily="34" charset="0"/>
            <a:cs typeface="Sinkin Sans 400" charset="0"/>
          </a:endParaRPr>
        </a:p>
      </dgm:t>
    </dgm:pt>
    <dgm:pt modelId="{6886CCEE-328E-2146-9BF4-0CE8C303E37E}" type="parTrans" cxnId="{F9EC742F-C56A-8F4B-88CF-D0D0F117F696}">
      <dgm:prSet/>
      <dgm:spPr/>
      <dgm:t>
        <a:bodyPr/>
        <a:lstStyle/>
        <a:p>
          <a:endParaRPr lang="en-US"/>
        </a:p>
      </dgm:t>
    </dgm:pt>
    <dgm:pt modelId="{D6930BB1-D7F1-774B-85ED-BF2C285E5881}" type="sibTrans" cxnId="{F9EC742F-C56A-8F4B-88CF-D0D0F117F696}">
      <dgm:prSet/>
      <dgm:spPr>
        <a:solidFill>
          <a:schemeClr val="accent3"/>
        </a:solidFill>
        <a:ln>
          <a:noFill/>
        </a:ln>
      </dgm:spPr>
      <dgm:t>
        <a:bodyPr/>
        <a:lstStyle/>
        <a:p>
          <a:endParaRPr lang="en-US"/>
        </a:p>
      </dgm:t>
    </dgm:pt>
    <dgm:pt modelId="{10B6FCAE-E81F-9A48-80C0-AFC62ABDA667}" type="pres">
      <dgm:prSet presAssocID="{F82A5359-97F4-4040-BAC2-DAD87807B2F0}" presName="Name0" presStyleCnt="0">
        <dgm:presLayoutVars>
          <dgm:chMax val="21"/>
          <dgm:chPref val="21"/>
        </dgm:presLayoutVars>
      </dgm:prSet>
      <dgm:spPr/>
    </dgm:pt>
    <dgm:pt modelId="{E03595E7-7C43-DD43-9C31-864D56F34AB2}" type="pres">
      <dgm:prSet presAssocID="{4E3EA884-45C7-484F-957C-084447FDE2C9}" presName="text1" presStyleCnt="0"/>
      <dgm:spPr/>
    </dgm:pt>
    <dgm:pt modelId="{FA54B10A-FECB-5341-AEFD-39BDA845BD0B}" type="pres">
      <dgm:prSet presAssocID="{4E3EA884-45C7-484F-957C-084447FDE2C9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7E62EA6B-2ADF-E442-8DFA-69428C082AE4}" type="pres">
      <dgm:prSet presAssocID="{4E3EA884-45C7-484F-957C-084447FDE2C9}" presName="textaccent1" presStyleCnt="0"/>
      <dgm:spPr/>
    </dgm:pt>
    <dgm:pt modelId="{87364A2F-50A3-4640-99E2-5C9E27D9396F}" type="pres">
      <dgm:prSet presAssocID="{4E3EA884-45C7-484F-957C-084447FDE2C9}" presName="accentRepeatNode" presStyleLbl="solidAlignAcc1" presStyleIdx="0" presStyleCnt="6"/>
      <dgm:spPr>
        <a:solidFill>
          <a:schemeClr val="tx1"/>
        </a:solidFill>
        <a:ln>
          <a:noFill/>
        </a:ln>
      </dgm:spPr>
    </dgm:pt>
    <dgm:pt modelId="{CE50A6DB-C53B-8B44-977A-363B657894E3}" type="pres">
      <dgm:prSet presAssocID="{B466411A-81BA-614A-AD42-D4A17ADD5FD0}" presName="image1" presStyleCnt="0"/>
      <dgm:spPr/>
    </dgm:pt>
    <dgm:pt modelId="{3C8AA630-6F5E-9B45-A3D2-9A699857F4FA}" type="pres">
      <dgm:prSet presAssocID="{B466411A-81BA-614A-AD42-D4A17ADD5FD0}" presName="imageRepeatNode" presStyleLbl="alignAcc1" presStyleIdx="0" presStyleCnt="3"/>
      <dgm:spPr/>
    </dgm:pt>
    <dgm:pt modelId="{A4C236A3-E8AD-CB45-B12C-435C3E40977C}" type="pres">
      <dgm:prSet presAssocID="{B466411A-81BA-614A-AD42-D4A17ADD5FD0}" presName="imageaccent1" presStyleCnt="0"/>
      <dgm:spPr/>
    </dgm:pt>
    <dgm:pt modelId="{6A431FEB-9CA1-E94E-8A2E-18F0046E4831}" type="pres">
      <dgm:prSet presAssocID="{B466411A-81BA-614A-AD42-D4A17ADD5FD0}" presName="accentRepeatNode" presStyleLbl="solidAlignAcc1" presStyleIdx="1" presStyleCnt="6"/>
      <dgm:spPr>
        <a:noFill/>
        <a:ln w="12700">
          <a:solidFill>
            <a:schemeClr val="bg1"/>
          </a:solidFill>
        </a:ln>
      </dgm:spPr>
    </dgm:pt>
    <dgm:pt modelId="{4A5F3CFB-4476-FB4A-919E-5E48B0602421}" type="pres">
      <dgm:prSet presAssocID="{E9D7D8A5-DD36-8148-8E5E-0F11347271A2}" presName="text2" presStyleCnt="0"/>
      <dgm:spPr/>
    </dgm:pt>
    <dgm:pt modelId="{7DFD921A-BA7F-7140-B590-0D7C71D4B574}" type="pres">
      <dgm:prSet presAssocID="{E9D7D8A5-DD36-8148-8E5E-0F11347271A2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0C300188-2A58-B340-87B9-A3AAE27F8B6C}" type="pres">
      <dgm:prSet presAssocID="{E9D7D8A5-DD36-8148-8E5E-0F11347271A2}" presName="textaccent2" presStyleCnt="0"/>
      <dgm:spPr/>
    </dgm:pt>
    <dgm:pt modelId="{BEA6C244-5E7B-0344-9630-E0EE5D5374DD}" type="pres">
      <dgm:prSet presAssocID="{E9D7D8A5-DD36-8148-8E5E-0F11347271A2}" presName="accentRepeatNode" presStyleLbl="solidAlignAcc1" presStyleIdx="2" presStyleCnt="6"/>
      <dgm:spPr>
        <a:solidFill>
          <a:schemeClr val="tx1"/>
        </a:solidFill>
        <a:ln>
          <a:noFill/>
        </a:ln>
      </dgm:spPr>
    </dgm:pt>
    <dgm:pt modelId="{832CA502-35C3-8042-83BF-2EC90D6C0BF6}" type="pres">
      <dgm:prSet presAssocID="{5F12BBDE-0222-3F4C-A40D-92307C937F39}" presName="image2" presStyleCnt="0"/>
      <dgm:spPr/>
    </dgm:pt>
    <dgm:pt modelId="{3988BB89-EC31-C142-87E8-C8DBA54327AF}" type="pres">
      <dgm:prSet presAssocID="{5F12BBDE-0222-3F4C-A40D-92307C937F39}" presName="imageRepeatNode" presStyleLbl="alignAcc1" presStyleIdx="1" presStyleCnt="3"/>
      <dgm:spPr/>
    </dgm:pt>
    <dgm:pt modelId="{FF1A77AA-458B-494A-845C-AA0E4511CF03}" type="pres">
      <dgm:prSet presAssocID="{5F12BBDE-0222-3F4C-A40D-92307C937F39}" presName="imageaccent2" presStyleCnt="0"/>
      <dgm:spPr/>
    </dgm:pt>
    <dgm:pt modelId="{526FA807-7DF1-4A4F-A05D-0D5C4D5A893B}" type="pres">
      <dgm:prSet presAssocID="{5F12BBDE-0222-3F4C-A40D-92307C937F39}" presName="accentRepeatNode" presStyleLbl="solidAlignAcc1" presStyleIdx="3" presStyleCnt="6"/>
      <dgm:spPr>
        <a:noFill/>
        <a:ln w="12700">
          <a:solidFill>
            <a:schemeClr val="bg1"/>
          </a:solidFill>
        </a:ln>
      </dgm:spPr>
    </dgm:pt>
    <dgm:pt modelId="{8BA4CAF2-1FD8-F444-A8B9-A286D662170B}" type="pres">
      <dgm:prSet presAssocID="{0E45ABCD-2423-3B44-8C47-6D9D90BAC066}" presName="text3" presStyleCnt="0"/>
      <dgm:spPr/>
    </dgm:pt>
    <dgm:pt modelId="{28FB5482-E115-B44E-8B69-38FC7F4B68D8}" type="pres">
      <dgm:prSet presAssocID="{0E45ABCD-2423-3B44-8C47-6D9D90BAC066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D4FB3CFB-8879-034D-BCCD-2700F68C5471}" type="pres">
      <dgm:prSet presAssocID="{0E45ABCD-2423-3B44-8C47-6D9D90BAC066}" presName="textaccent3" presStyleCnt="0"/>
      <dgm:spPr/>
    </dgm:pt>
    <dgm:pt modelId="{04FF1739-901F-9C4C-A395-65638E75EC45}" type="pres">
      <dgm:prSet presAssocID="{0E45ABCD-2423-3B44-8C47-6D9D90BAC066}" presName="accentRepeatNode" presStyleLbl="solidAlignAcc1" presStyleIdx="4" presStyleCnt="6"/>
      <dgm:spPr>
        <a:solidFill>
          <a:schemeClr val="tx1"/>
        </a:solidFill>
        <a:ln>
          <a:noFill/>
        </a:ln>
      </dgm:spPr>
    </dgm:pt>
    <dgm:pt modelId="{E1959C4F-F9B4-974E-9F7A-BA0B093B0FAF}" type="pres">
      <dgm:prSet presAssocID="{D6930BB1-D7F1-774B-85ED-BF2C285E5881}" presName="image3" presStyleCnt="0"/>
      <dgm:spPr/>
    </dgm:pt>
    <dgm:pt modelId="{F11E2B53-0318-824E-8A5D-D5131EE36FA7}" type="pres">
      <dgm:prSet presAssocID="{D6930BB1-D7F1-774B-85ED-BF2C285E5881}" presName="imageRepeatNode" presStyleLbl="alignAcc1" presStyleIdx="2" presStyleCnt="3"/>
      <dgm:spPr/>
    </dgm:pt>
    <dgm:pt modelId="{63C23683-8DF2-AD4D-80D2-D7BFEAB96CE6}" type="pres">
      <dgm:prSet presAssocID="{D6930BB1-D7F1-774B-85ED-BF2C285E5881}" presName="imageaccent3" presStyleCnt="0"/>
      <dgm:spPr/>
    </dgm:pt>
    <dgm:pt modelId="{DF8D6BEE-5F74-1243-94AC-D498AD44837F}" type="pres">
      <dgm:prSet presAssocID="{D6930BB1-D7F1-774B-85ED-BF2C285E5881}" presName="accentRepeatNode" presStyleLbl="solidAlignAcc1" presStyleIdx="5" presStyleCnt="6"/>
      <dgm:spPr>
        <a:noFill/>
        <a:ln w="12700">
          <a:solidFill>
            <a:schemeClr val="bg1"/>
          </a:solidFill>
        </a:ln>
      </dgm:spPr>
    </dgm:pt>
  </dgm:ptLst>
  <dgm:cxnLst>
    <dgm:cxn modelId="{0613430F-4DEE-064A-B481-EB6DD3B4C21C}" srcId="{F82A5359-97F4-4040-BAC2-DAD87807B2F0}" destId="{E9D7D8A5-DD36-8148-8E5E-0F11347271A2}" srcOrd="1" destOrd="0" parTransId="{B22BEE44-0C47-C544-A413-21B66438D1E0}" sibTransId="{5F12BBDE-0222-3F4C-A40D-92307C937F39}"/>
    <dgm:cxn modelId="{62946824-E625-6040-89EF-01E1BB83271C}" type="presOf" srcId="{E9D7D8A5-DD36-8148-8E5E-0F11347271A2}" destId="{7DFD921A-BA7F-7140-B590-0D7C71D4B574}" srcOrd="0" destOrd="0" presId="urn:microsoft.com/office/officeart/2008/layout/HexagonCluster"/>
    <dgm:cxn modelId="{3F496E25-6AFA-C846-93CB-7B896D05E239}" type="presOf" srcId="{4E3EA884-45C7-484F-957C-084447FDE2C9}" destId="{FA54B10A-FECB-5341-AEFD-39BDA845BD0B}" srcOrd="0" destOrd="0" presId="urn:microsoft.com/office/officeart/2008/layout/HexagonCluster"/>
    <dgm:cxn modelId="{F9EC742F-C56A-8F4B-88CF-D0D0F117F696}" srcId="{F82A5359-97F4-4040-BAC2-DAD87807B2F0}" destId="{0E45ABCD-2423-3B44-8C47-6D9D90BAC066}" srcOrd="2" destOrd="0" parTransId="{6886CCEE-328E-2146-9BF4-0CE8C303E37E}" sibTransId="{D6930BB1-D7F1-774B-85ED-BF2C285E5881}"/>
    <dgm:cxn modelId="{D0234D4B-589E-2D4E-A676-6DF4C481463F}" type="presOf" srcId="{0E45ABCD-2423-3B44-8C47-6D9D90BAC066}" destId="{28FB5482-E115-B44E-8B69-38FC7F4B68D8}" srcOrd="0" destOrd="0" presId="urn:microsoft.com/office/officeart/2008/layout/HexagonCluster"/>
    <dgm:cxn modelId="{5CD52578-D1E8-544E-86C8-8084DEB9FB42}" type="presOf" srcId="{5F12BBDE-0222-3F4C-A40D-92307C937F39}" destId="{3988BB89-EC31-C142-87E8-C8DBA54327AF}" srcOrd="0" destOrd="0" presId="urn:microsoft.com/office/officeart/2008/layout/HexagonCluster"/>
    <dgm:cxn modelId="{5E3897CF-306C-9F4F-95CE-5C1A36CE33A0}" type="presOf" srcId="{D6930BB1-D7F1-774B-85ED-BF2C285E5881}" destId="{F11E2B53-0318-824E-8A5D-D5131EE36FA7}" srcOrd="0" destOrd="0" presId="urn:microsoft.com/office/officeart/2008/layout/HexagonCluster"/>
    <dgm:cxn modelId="{150342E4-B6DA-4E4F-86A0-9C855EA97AD9}" type="presOf" srcId="{F82A5359-97F4-4040-BAC2-DAD87807B2F0}" destId="{10B6FCAE-E81F-9A48-80C0-AFC62ABDA667}" srcOrd="0" destOrd="0" presId="urn:microsoft.com/office/officeart/2008/layout/HexagonCluster"/>
    <dgm:cxn modelId="{A36E64F6-B802-5B4E-B429-6C9A4C278C65}" srcId="{F82A5359-97F4-4040-BAC2-DAD87807B2F0}" destId="{4E3EA884-45C7-484F-957C-084447FDE2C9}" srcOrd="0" destOrd="0" parTransId="{F9AF8C7C-B0D2-AC4B-B05E-A90C90C37004}" sibTransId="{B466411A-81BA-614A-AD42-D4A17ADD5FD0}"/>
    <dgm:cxn modelId="{BC5D69F6-AC3C-8243-A105-D7116C3F04E3}" type="presOf" srcId="{B466411A-81BA-614A-AD42-D4A17ADD5FD0}" destId="{3C8AA630-6F5E-9B45-A3D2-9A699857F4FA}" srcOrd="0" destOrd="0" presId="urn:microsoft.com/office/officeart/2008/layout/HexagonCluster"/>
    <dgm:cxn modelId="{4A7B6275-8D20-CA4E-BA1A-19617B1826B4}" type="presParOf" srcId="{10B6FCAE-E81F-9A48-80C0-AFC62ABDA667}" destId="{E03595E7-7C43-DD43-9C31-864D56F34AB2}" srcOrd="0" destOrd="0" presId="urn:microsoft.com/office/officeart/2008/layout/HexagonCluster"/>
    <dgm:cxn modelId="{DA19AA48-13C2-2946-B115-8DCAD4C9E6FA}" type="presParOf" srcId="{E03595E7-7C43-DD43-9C31-864D56F34AB2}" destId="{FA54B10A-FECB-5341-AEFD-39BDA845BD0B}" srcOrd="0" destOrd="0" presId="urn:microsoft.com/office/officeart/2008/layout/HexagonCluster"/>
    <dgm:cxn modelId="{153D9D46-CF49-3542-8B7C-8C54C92989DF}" type="presParOf" srcId="{10B6FCAE-E81F-9A48-80C0-AFC62ABDA667}" destId="{7E62EA6B-2ADF-E442-8DFA-69428C082AE4}" srcOrd="1" destOrd="0" presId="urn:microsoft.com/office/officeart/2008/layout/HexagonCluster"/>
    <dgm:cxn modelId="{D76B75E3-232D-8549-9E32-FAB5ABF8A192}" type="presParOf" srcId="{7E62EA6B-2ADF-E442-8DFA-69428C082AE4}" destId="{87364A2F-50A3-4640-99E2-5C9E27D9396F}" srcOrd="0" destOrd="0" presId="urn:microsoft.com/office/officeart/2008/layout/HexagonCluster"/>
    <dgm:cxn modelId="{29AECB6D-440D-714C-9FFD-ECF765616675}" type="presParOf" srcId="{10B6FCAE-E81F-9A48-80C0-AFC62ABDA667}" destId="{CE50A6DB-C53B-8B44-977A-363B657894E3}" srcOrd="2" destOrd="0" presId="urn:microsoft.com/office/officeart/2008/layout/HexagonCluster"/>
    <dgm:cxn modelId="{28C8617E-07B7-944D-93D6-FD0854A3C1D1}" type="presParOf" srcId="{CE50A6DB-C53B-8B44-977A-363B657894E3}" destId="{3C8AA630-6F5E-9B45-A3D2-9A699857F4FA}" srcOrd="0" destOrd="0" presId="urn:microsoft.com/office/officeart/2008/layout/HexagonCluster"/>
    <dgm:cxn modelId="{D9BF4ABA-67DC-2743-8A34-BE922736F82E}" type="presParOf" srcId="{10B6FCAE-E81F-9A48-80C0-AFC62ABDA667}" destId="{A4C236A3-E8AD-CB45-B12C-435C3E40977C}" srcOrd="3" destOrd="0" presId="urn:microsoft.com/office/officeart/2008/layout/HexagonCluster"/>
    <dgm:cxn modelId="{6A96416A-6648-CC49-ABFA-FC9AA14AABAC}" type="presParOf" srcId="{A4C236A3-E8AD-CB45-B12C-435C3E40977C}" destId="{6A431FEB-9CA1-E94E-8A2E-18F0046E4831}" srcOrd="0" destOrd="0" presId="urn:microsoft.com/office/officeart/2008/layout/HexagonCluster"/>
    <dgm:cxn modelId="{C2432FA0-404F-4D42-97CB-354D9E6C145B}" type="presParOf" srcId="{10B6FCAE-E81F-9A48-80C0-AFC62ABDA667}" destId="{4A5F3CFB-4476-FB4A-919E-5E48B0602421}" srcOrd="4" destOrd="0" presId="urn:microsoft.com/office/officeart/2008/layout/HexagonCluster"/>
    <dgm:cxn modelId="{383103FA-4F22-C746-A3DF-7E01BACBF1BC}" type="presParOf" srcId="{4A5F3CFB-4476-FB4A-919E-5E48B0602421}" destId="{7DFD921A-BA7F-7140-B590-0D7C71D4B574}" srcOrd="0" destOrd="0" presId="urn:microsoft.com/office/officeart/2008/layout/HexagonCluster"/>
    <dgm:cxn modelId="{AA026858-FB08-7B4A-A034-EB1C981CEC79}" type="presParOf" srcId="{10B6FCAE-E81F-9A48-80C0-AFC62ABDA667}" destId="{0C300188-2A58-B340-87B9-A3AAE27F8B6C}" srcOrd="5" destOrd="0" presId="urn:microsoft.com/office/officeart/2008/layout/HexagonCluster"/>
    <dgm:cxn modelId="{F1A58580-FFDB-3F4C-8E11-2954CA3EFF52}" type="presParOf" srcId="{0C300188-2A58-B340-87B9-A3AAE27F8B6C}" destId="{BEA6C244-5E7B-0344-9630-E0EE5D5374DD}" srcOrd="0" destOrd="0" presId="urn:microsoft.com/office/officeart/2008/layout/HexagonCluster"/>
    <dgm:cxn modelId="{AD06FCA8-CD67-8443-9B84-14C04E9914E6}" type="presParOf" srcId="{10B6FCAE-E81F-9A48-80C0-AFC62ABDA667}" destId="{832CA502-35C3-8042-83BF-2EC90D6C0BF6}" srcOrd="6" destOrd="0" presId="urn:microsoft.com/office/officeart/2008/layout/HexagonCluster"/>
    <dgm:cxn modelId="{0A32B32B-2B02-464F-B06C-C6DEA9C12EF8}" type="presParOf" srcId="{832CA502-35C3-8042-83BF-2EC90D6C0BF6}" destId="{3988BB89-EC31-C142-87E8-C8DBA54327AF}" srcOrd="0" destOrd="0" presId="urn:microsoft.com/office/officeart/2008/layout/HexagonCluster"/>
    <dgm:cxn modelId="{210C4FB2-F5BC-AC4E-A6AB-7B0AAB644B50}" type="presParOf" srcId="{10B6FCAE-E81F-9A48-80C0-AFC62ABDA667}" destId="{FF1A77AA-458B-494A-845C-AA0E4511CF03}" srcOrd="7" destOrd="0" presId="urn:microsoft.com/office/officeart/2008/layout/HexagonCluster"/>
    <dgm:cxn modelId="{6101E9AE-A6AF-8E4A-A53E-AEE1660D9115}" type="presParOf" srcId="{FF1A77AA-458B-494A-845C-AA0E4511CF03}" destId="{526FA807-7DF1-4A4F-A05D-0D5C4D5A893B}" srcOrd="0" destOrd="0" presId="urn:microsoft.com/office/officeart/2008/layout/HexagonCluster"/>
    <dgm:cxn modelId="{0C997327-8A58-A04A-9993-F86694DFABE1}" type="presParOf" srcId="{10B6FCAE-E81F-9A48-80C0-AFC62ABDA667}" destId="{8BA4CAF2-1FD8-F444-A8B9-A286D662170B}" srcOrd="8" destOrd="0" presId="urn:microsoft.com/office/officeart/2008/layout/HexagonCluster"/>
    <dgm:cxn modelId="{5EA1DD73-C75F-5846-A9DB-A8BDD0B49975}" type="presParOf" srcId="{8BA4CAF2-1FD8-F444-A8B9-A286D662170B}" destId="{28FB5482-E115-B44E-8B69-38FC7F4B68D8}" srcOrd="0" destOrd="0" presId="urn:microsoft.com/office/officeart/2008/layout/HexagonCluster"/>
    <dgm:cxn modelId="{5BCC2ED9-D41E-5B4C-9D22-E96489279950}" type="presParOf" srcId="{10B6FCAE-E81F-9A48-80C0-AFC62ABDA667}" destId="{D4FB3CFB-8879-034D-BCCD-2700F68C5471}" srcOrd="9" destOrd="0" presId="urn:microsoft.com/office/officeart/2008/layout/HexagonCluster"/>
    <dgm:cxn modelId="{5AEBEF31-FB06-1540-83C9-65BE48F444E6}" type="presParOf" srcId="{D4FB3CFB-8879-034D-BCCD-2700F68C5471}" destId="{04FF1739-901F-9C4C-A395-65638E75EC45}" srcOrd="0" destOrd="0" presId="urn:microsoft.com/office/officeart/2008/layout/HexagonCluster"/>
    <dgm:cxn modelId="{5A1DD27C-C816-B949-8391-79F913F1DE6A}" type="presParOf" srcId="{10B6FCAE-E81F-9A48-80C0-AFC62ABDA667}" destId="{E1959C4F-F9B4-974E-9F7A-BA0B093B0FAF}" srcOrd="10" destOrd="0" presId="urn:microsoft.com/office/officeart/2008/layout/HexagonCluster"/>
    <dgm:cxn modelId="{1E6BCD63-65BA-B74D-B6E6-841C584B2A0D}" type="presParOf" srcId="{E1959C4F-F9B4-974E-9F7A-BA0B093B0FAF}" destId="{F11E2B53-0318-824E-8A5D-D5131EE36FA7}" srcOrd="0" destOrd="0" presId="urn:microsoft.com/office/officeart/2008/layout/HexagonCluster"/>
    <dgm:cxn modelId="{D08C8F9F-084B-A74F-AAA5-FEFE972D5779}" type="presParOf" srcId="{10B6FCAE-E81F-9A48-80C0-AFC62ABDA667}" destId="{63C23683-8DF2-AD4D-80D2-D7BFEAB96CE6}" srcOrd="11" destOrd="0" presId="urn:microsoft.com/office/officeart/2008/layout/HexagonCluster"/>
    <dgm:cxn modelId="{4BA306E9-D1A5-AE4F-B8F7-FA0F3FC5D211}" type="presParOf" srcId="{63C23683-8DF2-AD4D-80D2-D7BFEAB96CE6}" destId="{DF8D6BEE-5F74-1243-94AC-D498AD44837F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E05C71C-1D87-7849-AF95-AC538DB4A94D}" type="doc">
      <dgm:prSet loTypeId="urn:microsoft.com/office/officeart/2005/8/layout/matrix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FC5B32-847E-3A4D-84DD-B00995F11792}">
      <dgm:prSet phldrT="[Text]" phldr="1" custT="1"/>
      <dgm:spPr>
        <a:solidFill>
          <a:schemeClr val="accent1">
            <a:lumMod val="20000"/>
            <a:lumOff val="80000"/>
          </a:schemeClr>
        </a:solidFill>
        <a:ln w="12700">
          <a:noFill/>
        </a:ln>
      </dgm:spPr>
      <dgm:t>
        <a:bodyPr/>
        <a:lstStyle/>
        <a:p>
          <a:pPr>
            <a:lnSpc>
              <a:spcPct val="150000"/>
            </a:lnSpc>
          </a:pPr>
          <a:endParaRPr lang="en-US" sz="1200" b="0" i="0" dirty="0">
            <a:solidFill>
              <a:schemeClr val="tx1"/>
            </a:solidFill>
            <a:latin typeface="Arial" panose="020B0604020202020204" pitchFamily="34" charset="0"/>
            <a:ea typeface="Source Sans Pro" panose="020B0503030403020204" pitchFamily="34" charset="0"/>
            <a:cs typeface="Sinkin Sans 400" charset="0"/>
          </a:endParaRPr>
        </a:p>
      </dgm:t>
    </dgm:pt>
    <dgm:pt modelId="{52562D0C-24EB-EB46-97AE-82D8ED4E8458}" type="parTrans" cxnId="{F1384E21-CC87-1B4D-B8AD-6197EA39A528}">
      <dgm:prSet/>
      <dgm:spPr/>
      <dgm:t>
        <a:bodyPr/>
        <a:lstStyle/>
        <a:p>
          <a:endParaRPr lang="en-US"/>
        </a:p>
      </dgm:t>
    </dgm:pt>
    <dgm:pt modelId="{4C125C8D-FF01-3745-9751-C6A55261DA9D}" type="sibTrans" cxnId="{F1384E21-CC87-1B4D-B8AD-6197EA39A528}">
      <dgm:prSet/>
      <dgm:spPr/>
      <dgm:t>
        <a:bodyPr/>
        <a:lstStyle/>
        <a:p>
          <a:endParaRPr lang="en-US"/>
        </a:p>
      </dgm:t>
    </dgm:pt>
    <dgm:pt modelId="{808AB51A-F42C-414B-8FCC-78B3B5F4BA2D}">
      <dgm:prSet phldrT="[Text]" phldr="1" custT="1"/>
      <dgm:spPr>
        <a:solidFill>
          <a:schemeClr val="accent1">
            <a:lumMod val="20000"/>
            <a:lumOff val="80000"/>
          </a:schemeClr>
        </a:solidFill>
        <a:ln w="12700">
          <a:noFill/>
        </a:ln>
      </dgm:spPr>
      <dgm:t>
        <a:bodyPr/>
        <a:lstStyle/>
        <a:p>
          <a:pPr>
            <a:lnSpc>
              <a:spcPct val="150000"/>
            </a:lnSpc>
          </a:pPr>
          <a:endParaRPr lang="en-US" sz="1200" b="0" i="0" dirty="0">
            <a:solidFill>
              <a:schemeClr val="tx1"/>
            </a:solidFill>
            <a:latin typeface="Arial" panose="020B0604020202020204" pitchFamily="34" charset="0"/>
            <a:ea typeface="Source Sans Pro" panose="020B0503030403020204" pitchFamily="34" charset="0"/>
            <a:cs typeface="Sinkin Sans 400" charset="0"/>
          </a:endParaRPr>
        </a:p>
      </dgm:t>
    </dgm:pt>
    <dgm:pt modelId="{AA1352B8-3303-474B-A25E-8C366D2D17E0}" type="parTrans" cxnId="{38958644-49CD-2548-9B4D-AA87BE568931}">
      <dgm:prSet/>
      <dgm:spPr/>
      <dgm:t>
        <a:bodyPr/>
        <a:lstStyle/>
        <a:p>
          <a:endParaRPr lang="en-US"/>
        </a:p>
      </dgm:t>
    </dgm:pt>
    <dgm:pt modelId="{C2DCD906-F2B2-F04D-BF0C-73C36F4B60AD}" type="sibTrans" cxnId="{38958644-49CD-2548-9B4D-AA87BE568931}">
      <dgm:prSet/>
      <dgm:spPr/>
      <dgm:t>
        <a:bodyPr/>
        <a:lstStyle/>
        <a:p>
          <a:endParaRPr lang="en-US"/>
        </a:p>
      </dgm:t>
    </dgm:pt>
    <dgm:pt modelId="{CEB5B3FB-C357-DB4F-8058-17A0BC1BB874}">
      <dgm:prSet phldrT="[Text]" phldr="1" custT="1"/>
      <dgm:spPr>
        <a:solidFill>
          <a:schemeClr val="accent1">
            <a:lumMod val="20000"/>
            <a:lumOff val="80000"/>
          </a:schemeClr>
        </a:solidFill>
        <a:ln w="12700">
          <a:noFill/>
        </a:ln>
      </dgm:spPr>
      <dgm:t>
        <a:bodyPr/>
        <a:lstStyle/>
        <a:p>
          <a:pPr>
            <a:lnSpc>
              <a:spcPct val="150000"/>
            </a:lnSpc>
          </a:pPr>
          <a:endParaRPr lang="en-US" sz="1200" b="0" i="0" dirty="0">
            <a:solidFill>
              <a:schemeClr val="tx1"/>
            </a:solidFill>
            <a:latin typeface="Arial" panose="020B0604020202020204" pitchFamily="34" charset="0"/>
            <a:ea typeface="Source Sans Pro" panose="020B0503030403020204" pitchFamily="34" charset="0"/>
            <a:cs typeface="Sinkin Sans 400" charset="0"/>
          </a:endParaRPr>
        </a:p>
      </dgm:t>
    </dgm:pt>
    <dgm:pt modelId="{BB16EC5C-10FE-7F42-8003-2B4C2F558B33}" type="parTrans" cxnId="{42D2E927-8052-C448-97F4-6CE5972248A4}">
      <dgm:prSet/>
      <dgm:spPr/>
      <dgm:t>
        <a:bodyPr/>
        <a:lstStyle/>
        <a:p>
          <a:endParaRPr lang="en-US"/>
        </a:p>
      </dgm:t>
    </dgm:pt>
    <dgm:pt modelId="{56BFA5C2-8D9A-0C43-9863-51E01B95633F}" type="sibTrans" cxnId="{42D2E927-8052-C448-97F4-6CE5972248A4}">
      <dgm:prSet/>
      <dgm:spPr/>
      <dgm:t>
        <a:bodyPr/>
        <a:lstStyle/>
        <a:p>
          <a:endParaRPr lang="en-US"/>
        </a:p>
      </dgm:t>
    </dgm:pt>
    <dgm:pt modelId="{E7DF024D-D9FA-3040-A9B6-433078A05E02}">
      <dgm:prSet phldrT="[Text]" phldr="1" custT="1"/>
      <dgm:spPr>
        <a:solidFill>
          <a:schemeClr val="accent1">
            <a:lumMod val="20000"/>
            <a:lumOff val="80000"/>
          </a:schemeClr>
        </a:solidFill>
        <a:ln w="12700">
          <a:noFill/>
        </a:ln>
      </dgm:spPr>
      <dgm:t>
        <a:bodyPr/>
        <a:lstStyle/>
        <a:p>
          <a:pPr>
            <a:lnSpc>
              <a:spcPct val="150000"/>
            </a:lnSpc>
          </a:pPr>
          <a:endParaRPr lang="en-US" sz="1200" b="0" i="0" dirty="0">
            <a:solidFill>
              <a:schemeClr val="tx1"/>
            </a:solidFill>
            <a:latin typeface="Arial" panose="020B0604020202020204" pitchFamily="34" charset="0"/>
            <a:ea typeface="Source Sans Pro" panose="020B0503030403020204" pitchFamily="34" charset="0"/>
            <a:cs typeface="Sinkin Sans 400" charset="0"/>
          </a:endParaRPr>
        </a:p>
      </dgm:t>
    </dgm:pt>
    <dgm:pt modelId="{8B395B93-C5EA-AD47-9708-95EAEF13084D}" type="parTrans" cxnId="{C495F0D8-ECC8-0C4B-9AE7-F98197D23B61}">
      <dgm:prSet/>
      <dgm:spPr/>
      <dgm:t>
        <a:bodyPr/>
        <a:lstStyle/>
        <a:p>
          <a:endParaRPr lang="en-US"/>
        </a:p>
      </dgm:t>
    </dgm:pt>
    <dgm:pt modelId="{8833F3A5-A508-954D-B95A-C85989C2E9D3}" type="sibTrans" cxnId="{C495F0D8-ECC8-0C4B-9AE7-F98197D23B61}">
      <dgm:prSet/>
      <dgm:spPr/>
      <dgm:t>
        <a:bodyPr/>
        <a:lstStyle/>
        <a:p>
          <a:endParaRPr lang="en-US"/>
        </a:p>
      </dgm:t>
    </dgm:pt>
    <dgm:pt modelId="{ACE5D9F4-E87A-2E4A-90DD-8AA66B3DC6F2}" type="pres">
      <dgm:prSet presAssocID="{AE05C71C-1D87-7849-AF95-AC538DB4A94D}" presName="matrix" presStyleCnt="0">
        <dgm:presLayoutVars>
          <dgm:chMax val="1"/>
          <dgm:dir/>
          <dgm:resizeHandles val="exact"/>
        </dgm:presLayoutVars>
      </dgm:prSet>
      <dgm:spPr/>
    </dgm:pt>
    <dgm:pt modelId="{9C10D8B2-2707-EE4F-88C7-452188D8EB3C}" type="pres">
      <dgm:prSet presAssocID="{AE05C71C-1D87-7849-AF95-AC538DB4A94D}" presName="axisShape" presStyleLbl="bgShp" presStyleIdx="0" presStyleCnt="1"/>
      <dgm:spPr>
        <a:solidFill>
          <a:schemeClr val="tx1"/>
        </a:solidFill>
        <a:ln>
          <a:noFill/>
        </a:ln>
      </dgm:spPr>
    </dgm:pt>
    <dgm:pt modelId="{74C84E72-E4E7-774A-9C31-74DD499B9303}" type="pres">
      <dgm:prSet presAssocID="{AE05C71C-1D87-7849-AF95-AC538DB4A94D}" presName="rect1" presStyleLbl="node1" presStyleIdx="0" presStyleCnt="4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  <dgm:pt modelId="{A3C63435-F1EE-FB4E-8256-173A51E9E3BE}" type="pres">
      <dgm:prSet presAssocID="{AE05C71C-1D87-7849-AF95-AC538DB4A94D}" presName="rect2" presStyleLbl="node1" presStyleIdx="1" presStyleCnt="4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  <dgm:pt modelId="{A077C6B9-160F-B54A-969C-FC425899A100}" type="pres">
      <dgm:prSet presAssocID="{AE05C71C-1D87-7849-AF95-AC538DB4A94D}" presName="rect3" presStyleLbl="node1" presStyleIdx="2" presStyleCnt="4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  <dgm:pt modelId="{0A02D6A4-8B9E-2745-9A5C-BC26D5EF3DAE}" type="pres">
      <dgm:prSet presAssocID="{AE05C71C-1D87-7849-AF95-AC538DB4A94D}" presName="rect4" presStyleLbl="node1" presStyleIdx="3" presStyleCnt="4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</dgm:ptLst>
  <dgm:cxnLst>
    <dgm:cxn modelId="{2CFA881C-1D3F-E948-A6F4-3C288988B703}" type="presOf" srcId="{AE05C71C-1D87-7849-AF95-AC538DB4A94D}" destId="{ACE5D9F4-E87A-2E4A-90DD-8AA66B3DC6F2}" srcOrd="0" destOrd="0" presId="urn:microsoft.com/office/officeart/2005/8/layout/matrix2"/>
    <dgm:cxn modelId="{F1384E21-CC87-1B4D-B8AD-6197EA39A528}" srcId="{AE05C71C-1D87-7849-AF95-AC538DB4A94D}" destId="{CAFC5B32-847E-3A4D-84DD-B00995F11792}" srcOrd="0" destOrd="0" parTransId="{52562D0C-24EB-EB46-97AE-82D8ED4E8458}" sibTransId="{4C125C8D-FF01-3745-9751-C6A55261DA9D}"/>
    <dgm:cxn modelId="{42D2E927-8052-C448-97F4-6CE5972248A4}" srcId="{AE05C71C-1D87-7849-AF95-AC538DB4A94D}" destId="{CEB5B3FB-C357-DB4F-8058-17A0BC1BB874}" srcOrd="2" destOrd="0" parTransId="{BB16EC5C-10FE-7F42-8003-2B4C2F558B33}" sibTransId="{56BFA5C2-8D9A-0C43-9863-51E01B95633F}"/>
    <dgm:cxn modelId="{38958644-49CD-2548-9B4D-AA87BE568931}" srcId="{AE05C71C-1D87-7849-AF95-AC538DB4A94D}" destId="{808AB51A-F42C-414B-8FCC-78B3B5F4BA2D}" srcOrd="1" destOrd="0" parTransId="{AA1352B8-3303-474B-A25E-8C366D2D17E0}" sibTransId="{C2DCD906-F2B2-F04D-BF0C-73C36F4B60AD}"/>
    <dgm:cxn modelId="{D54B817F-0FFB-9E48-AA81-C397C23089D6}" type="presOf" srcId="{CEB5B3FB-C357-DB4F-8058-17A0BC1BB874}" destId="{A077C6B9-160F-B54A-969C-FC425899A100}" srcOrd="0" destOrd="0" presId="urn:microsoft.com/office/officeart/2005/8/layout/matrix2"/>
    <dgm:cxn modelId="{9D224894-7BE9-DF4B-A334-B2312C3C4CE0}" type="presOf" srcId="{808AB51A-F42C-414B-8FCC-78B3B5F4BA2D}" destId="{A3C63435-F1EE-FB4E-8256-173A51E9E3BE}" srcOrd="0" destOrd="0" presId="urn:microsoft.com/office/officeart/2005/8/layout/matrix2"/>
    <dgm:cxn modelId="{3C02879D-469E-E441-A186-6EC12D395460}" type="presOf" srcId="{CAFC5B32-847E-3A4D-84DD-B00995F11792}" destId="{74C84E72-E4E7-774A-9C31-74DD499B9303}" srcOrd="0" destOrd="0" presId="urn:microsoft.com/office/officeart/2005/8/layout/matrix2"/>
    <dgm:cxn modelId="{C495F0D8-ECC8-0C4B-9AE7-F98197D23B61}" srcId="{AE05C71C-1D87-7849-AF95-AC538DB4A94D}" destId="{E7DF024D-D9FA-3040-A9B6-433078A05E02}" srcOrd="3" destOrd="0" parTransId="{8B395B93-C5EA-AD47-9708-95EAEF13084D}" sibTransId="{8833F3A5-A508-954D-B95A-C85989C2E9D3}"/>
    <dgm:cxn modelId="{885FFEE9-8CAE-6B4E-9C6A-41EF15EC6708}" type="presOf" srcId="{E7DF024D-D9FA-3040-A9B6-433078A05E02}" destId="{0A02D6A4-8B9E-2745-9A5C-BC26D5EF3DAE}" srcOrd="0" destOrd="0" presId="urn:microsoft.com/office/officeart/2005/8/layout/matrix2"/>
    <dgm:cxn modelId="{A510C386-DE73-2E4F-AE43-7B7E5FCFB630}" type="presParOf" srcId="{ACE5D9F4-E87A-2E4A-90DD-8AA66B3DC6F2}" destId="{9C10D8B2-2707-EE4F-88C7-452188D8EB3C}" srcOrd="0" destOrd="0" presId="urn:microsoft.com/office/officeart/2005/8/layout/matrix2"/>
    <dgm:cxn modelId="{4D0E3F93-2395-9F48-8872-C633920A229A}" type="presParOf" srcId="{ACE5D9F4-E87A-2E4A-90DD-8AA66B3DC6F2}" destId="{74C84E72-E4E7-774A-9C31-74DD499B9303}" srcOrd="1" destOrd="0" presId="urn:microsoft.com/office/officeart/2005/8/layout/matrix2"/>
    <dgm:cxn modelId="{8DE3D886-0F71-F14F-80FF-57920322E8E8}" type="presParOf" srcId="{ACE5D9F4-E87A-2E4A-90DD-8AA66B3DC6F2}" destId="{A3C63435-F1EE-FB4E-8256-173A51E9E3BE}" srcOrd="2" destOrd="0" presId="urn:microsoft.com/office/officeart/2005/8/layout/matrix2"/>
    <dgm:cxn modelId="{D6E9307E-7F4A-4A48-923B-9AF313B10F57}" type="presParOf" srcId="{ACE5D9F4-E87A-2E4A-90DD-8AA66B3DC6F2}" destId="{A077C6B9-160F-B54A-969C-FC425899A100}" srcOrd="3" destOrd="0" presId="urn:microsoft.com/office/officeart/2005/8/layout/matrix2"/>
    <dgm:cxn modelId="{A04B9E90-5185-4346-BEA7-A1C3201C45E0}" type="presParOf" srcId="{ACE5D9F4-E87A-2E4A-90DD-8AA66B3DC6F2}" destId="{0A02D6A4-8B9E-2745-9A5C-BC26D5EF3DAE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9EBCD7E-F0E9-2C47-B6C6-C1B3AB970C81}" type="doc">
      <dgm:prSet loTypeId="urn:microsoft.com/office/officeart/2005/8/layout/pyramid1" loCatId="" qsTypeId="urn:microsoft.com/office/officeart/2005/8/quickstyle/simple4" qsCatId="simple" csTypeId="urn:microsoft.com/office/officeart/2005/8/colors/accent1_2" csCatId="accent1" phldr="1"/>
      <dgm:spPr/>
    </dgm:pt>
    <dgm:pt modelId="{3514ED70-6DBF-1C4F-A249-75294F7DB992}">
      <dgm:prSet phldrT="[Text]" phldr="1" custT="1"/>
      <dgm:spPr>
        <a:solidFill>
          <a:schemeClr val="accent1">
            <a:lumMod val="20000"/>
            <a:lumOff val="80000"/>
          </a:schemeClr>
        </a:solidFill>
        <a:ln w="12700">
          <a:noFill/>
        </a:ln>
      </dgm:spPr>
      <dgm:t>
        <a:bodyPr/>
        <a:lstStyle/>
        <a:p>
          <a:pPr>
            <a:lnSpc>
              <a:spcPct val="150000"/>
            </a:lnSpc>
          </a:pPr>
          <a:endParaRPr lang="en-US" sz="1200" b="0" i="0" dirty="0">
            <a:latin typeface="Arial" panose="020B0604020202020204" pitchFamily="34" charset="0"/>
            <a:ea typeface="Source Sans Pro" panose="020B0503030403020204" pitchFamily="34" charset="0"/>
            <a:cs typeface="Sinkin Sans 400" charset="0"/>
          </a:endParaRPr>
        </a:p>
      </dgm:t>
    </dgm:pt>
    <dgm:pt modelId="{3D7F62AD-DABA-8D48-B279-B4A0D6FDD4A6}" type="parTrans" cxnId="{71BA5E0C-AB6F-DC4C-B4AB-89E7CDB554DB}">
      <dgm:prSet/>
      <dgm:spPr/>
      <dgm:t>
        <a:bodyPr/>
        <a:lstStyle/>
        <a:p>
          <a:endParaRPr lang="en-US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5DB138AA-424E-7E4C-A73B-CD0CAA8064AD}" type="sibTrans" cxnId="{71BA5E0C-AB6F-DC4C-B4AB-89E7CDB554DB}">
      <dgm:prSet/>
      <dgm:spPr/>
      <dgm:t>
        <a:bodyPr/>
        <a:lstStyle/>
        <a:p>
          <a:endParaRPr lang="en-US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BD5A9842-89F3-7744-8374-97C1610E1E10}">
      <dgm:prSet phldrT="[Text]" phldr="1" custT="1"/>
      <dgm:spPr>
        <a:solidFill>
          <a:schemeClr val="accent1">
            <a:lumMod val="60000"/>
            <a:lumOff val="40000"/>
          </a:schemeClr>
        </a:solidFill>
        <a:ln w="12700">
          <a:noFill/>
        </a:ln>
      </dgm:spPr>
      <dgm:t>
        <a:bodyPr/>
        <a:lstStyle/>
        <a:p>
          <a:pPr>
            <a:lnSpc>
              <a:spcPct val="150000"/>
            </a:lnSpc>
          </a:pPr>
          <a:endParaRPr lang="en-US" sz="1200" b="0" i="0" dirty="0">
            <a:latin typeface="Arial" panose="020B0604020202020204" pitchFamily="34" charset="0"/>
            <a:ea typeface="Source Sans Pro" panose="020B0503030403020204" pitchFamily="34" charset="0"/>
            <a:cs typeface="Sinkin Sans 400" charset="0"/>
          </a:endParaRPr>
        </a:p>
      </dgm:t>
    </dgm:pt>
    <dgm:pt modelId="{85DEEA2D-1C43-1045-BB07-E7F6C071DB16}" type="parTrans" cxnId="{8873996E-943E-9A43-872D-B4CA353FA1AC}">
      <dgm:prSet/>
      <dgm:spPr/>
      <dgm:t>
        <a:bodyPr/>
        <a:lstStyle/>
        <a:p>
          <a:endParaRPr lang="en-US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240B9CD8-3F2B-5846-86FC-4F0F9B9CE3EA}" type="sibTrans" cxnId="{8873996E-943E-9A43-872D-B4CA353FA1AC}">
      <dgm:prSet/>
      <dgm:spPr/>
      <dgm:t>
        <a:bodyPr/>
        <a:lstStyle/>
        <a:p>
          <a:endParaRPr lang="en-US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97E6D6C8-7E2A-BD43-8093-01EB8594E10D}">
      <dgm:prSet phldrT="[Text]" phldr="1" custT="1"/>
      <dgm:spPr>
        <a:solidFill>
          <a:schemeClr val="accent1"/>
        </a:solidFill>
        <a:ln w="12700">
          <a:noFill/>
        </a:ln>
      </dgm:spPr>
      <dgm:t>
        <a:bodyPr/>
        <a:lstStyle/>
        <a:p>
          <a:pPr>
            <a:lnSpc>
              <a:spcPct val="150000"/>
            </a:lnSpc>
          </a:pPr>
          <a:endParaRPr lang="en-US" sz="1200" b="0" i="0" dirty="0">
            <a:latin typeface="Arial" panose="020B0604020202020204" pitchFamily="34" charset="0"/>
            <a:ea typeface="Source Sans Pro" panose="020B0503030403020204" pitchFamily="34" charset="0"/>
            <a:cs typeface="Sinkin Sans 400" charset="0"/>
          </a:endParaRPr>
        </a:p>
      </dgm:t>
    </dgm:pt>
    <dgm:pt modelId="{4C22E0F5-3AA5-7446-B9CF-F2274E1F7989}" type="parTrans" cxnId="{D2AF6508-7C99-3A40-8DBD-3642EA971FEB}">
      <dgm:prSet/>
      <dgm:spPr/>
      <dgm:t>
        <a:bodyPr/>
        <a:lstStyle/>
        <a:p>
          <a:endParaRPr lang="en-US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A32A1757-E395-9C45-A5DF-F5445FA6A54A}" type="sibTrans" cxnId="{D2AF6508-7C99-3A40-8DBD-3642EA971FEB}">
      <dgm:prSet/>
      <dgm:spPr/>
      <dgm:t>
        <a:bodyPr/>
        <a:lstStyle/>
        <a:p>
          <a:endParaRPr lang="en-US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8CFC613C-5596-494D-A301-55D9287A1259}" type="pres">
      <dgm:prSet presAssocID="{F9EBCD7E-F0E9-2C47-B6C6-C1B3AB970C81}" presName="Name0" presStyleCnt="0">
        <dgm:presLayoutVars>
          <dgm:dir/>
          <dgm:animLvl val="lvl"/>
          <dgm:resizeHandles val="exact"/>
        </dgm:presLayoutVars>
      </dgm:prSet>
      <dgm:spPr/>
    </dgm:pt>
    <dgm:pt modelId="{2F1D8CD9-0FB3-7D4E-9615-1A42D09CB950}" type="pres">
      <dgm:prSet presAssocID="{3514ED70-6DBF-1C4F-A249-75294F7DB992}" presName="Name8" presStyleCnt="0"/>
      <dgm:spPr/>
    </dgm:pt>
    <dgm:pt modelId="{6D26850E-6576-0F4D-83E7-A659B064419C}" type="pres">
      <dgm:prSet presAssocID="{3514ED70-6DBF-1C4F-A249-75294F7DB992}" presName="level" presStyleLbl="node1" presStyleIdx="0" presStyleCnt="3">
        <dgm:presLayoutVars>
          <dgm:chMax val="1"/>
          <dgm:bulletEnabled val="1"/>
        </dgm:presLayoutVars>
      </dgm:prSet>
      <dgm:spPr/>
    </dgm:pt>
    <dgm:pt modelId="{C7CBB325-2F90-6E4F-B74B-5D6AF2ABD0EA}" type="pres">
      <dgm:prSet presAssocID="{3514ED70-6DBF-1C4F-A249-75294F7DB99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F474240-3793-9D42-AFFC-11B4D024D92D}" type="pres">
      <dgm:prSet presAssocID="{BD5A9842-89F3-7744-8374-97C1610E1E10}" presName="Name8" presStyleCnt="0"/>
      <dgm:spPr/>
    </dgm:pt>
    <dgm:pt modelId="{8367D1AE-54BF-7E4A-B8DA-6A2C6906E654}" type="pres">
      <dgm:prSet presAssocID="{BD5A9842-89F3-7744-8374-97C1610E1E10}" presName="level" presStyleLbl="node1" presStyleIdx="1" presStyleCnt="3">
        <dgm:presLayoutVars>
          <dgm:chMax val="1"/>
          <dgm:bulletEnabled val="1"/>
        </dgm:presLayoutVars>
      </dgm:prSet>
      <dgm:spPr/>
    </dgm:pt>
    <dgm:pt modelId="{ADC5FA2E-615E-0545-9C78-BDA8D07416AD}" type="pres">
      <dgm:prSet presAssocID="{BD5A9842-89F3-7744-8374-97C1610E1E1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4161D5F-4281-D145-9DED-9616A93146A1}" type="pres">
      <dgm:prSet presAssocID="{97E6D6C8-7E2A-BD43-8093-01EB8594E10D}" presName="Name8" presStyleCnt="0"/>
      <dgm:spPr/>
    </dgm:pt>
    <dgm:pt modelId="{DAB0A107-04E9-BD46-A3D7-1DE69DF63DFA}" type="pres">
      <dgm:prSet presAssocID="{97E6D6C8-7E2A-BD43-8093-01EB8594E10D}" presName="level" presStyleLbl="node1" presStyleIdx="2" presStyleCnt="3">
        <dgm:presLayoutVars>
          <dgm:chMax val="1"/>
          <dgm:bulletEnabled val="1"/>
        </dgm:presLayoutVars>
      </dgm:prSet>
      <dgm:spPr/>
    </dgm:pt>
    <dgm:pt modelId="{E40234F1-9A82-DB46-B8A4-7D882802E844}" type="pres">
      <dgm:prSet presAssocID="{97E6D6C8-7E2A-BD43-8093-01EB8594E10D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2AF6508-7C99-3A40-8DBD-3642EA971FEB}" srcId="{F9EBCD7E-F0E9-2C47-B6C6-C1B3AB970C81}" destId="{97E6D6C8-7E2A-BD43-8093-01EB8594E10D}" srcOrd="2" destOrd="0" parTransId="{4C22E0F5-3AA5-7446-B9CF-F2274E1F7989}" sibTransId="{A32A1757-E395-9C45-A5DF-F5445FA6A54A}"/>
    <dgm:cxn modelId="{71BA5E0C-AB6F-DC4C-B4AB-89E7CDB554DB}" srcId="{F9EBCD7E-F0E9-2C47-B6C6-C1B3AB970C81}" destId="{3514ED70-6DBF-1C4F-A249-75294F7DB992}" srcOrd="0" destOrd="0" parTransId="{3D7F62AD-DABA-8D48-B279-B4A0D6FDD4A6}" sibTransId="{5DB138AA-424E-7E4C-A73B-CD0CAA8064AD}"/>
    <dgm:cxn modelId="{D1CADF13-E5C8-5148-BB73-679CADC1EE7B}" type="presOf" srcId="{97E6D6C8-7E2A-BD43-8093-01EB8594E10D}" destId="{E40234F1-9A82-DB46-B8A4-7D882802E844}" srcOrd="1" destOrd="0" presId="urn:microsoft.com/office/officeart/2005/8/layout/pyramid1"/>
    <dgm:cxn modelId="{C073EC14-51F7-8548-9317-6942289A6A7F}" type="presOf" srcId="{97E6D6C8-7E2A-BD43-8093-01EB8594E10D}" destId="{DAB0A107-04E9-BD46-A3D7-1DE69DF63DFA}" srcOrd="0" destOrd="0" presId="urn:microsoft.com/office/officeart/2005/8/layout/pyramid1"/>
    <dgm:cxn modelId="{1DC26129-4492-234A-8588-9FD42113344C}" type="presOf" srcId="{F9EBCD7E-F0E9-2C47-B6C6-C1B3AB970C81}" destId="{8CFC613C-5596-494D-A301-55D9287A1259}" srcOrd="0" destOrd="0" presId="urn:microsoft.com/office/officeart/2005/8/layout/pyramid1"/>
    <dgm:cxn modelId="{8873996E-943E-9A43-872D-B4CA353FA1AC}" srcId="{F9EBCD7E-F0E9-2C47-B6C6-C1B3AB970C81}" destId="{BD5A9842-89F3-7744-8374-97C1610E1E10}" srcOrd="1" destOrd="0" parTransId="{85DEEA2D-1C43-1045-BB07-E7F6C071DB16}" sibTransId="{240B9CD8-3F2B-5846-86FC-4F0F9B9CE3EA}"/>
    <dgm:cxn modelId="{0CF41856-5A61-2A42-BAAE-43A2012C9D1B}" type="presOf" srcId="{3514ED70-6DBF-1C4F-A249-75294F7DB992}" destId="{6D26850E-6576-0F4D-83E7-A659B064419C}" srcOrd="0" destOrd="0" presId="urn:microsoft.com/office/officeart/2005/8/layout/pyramid1"/>
    <dgm:cxn modelId="{F87DE97A-3813-9547-B4F3-B76E2FF3DB48}" type="presOf" srcId="{BD5A9842-89F3-7744-8374-97C1610E1E10}" destId="{ADC5FA2E-615E-0545-9C78-BDA8D07416AD}" srcOrd="1" destOrd="0" presId="urn:microsoft.com/office/officeart/2005/8/layout/pyramid1"/>
    <dgm:cxn modelId="{E8E310D1-08CA-6C41-9433-DAF78A17D8D1}" type="presOf" srcId="{3514ED70-6DBF-1C4F-A249-75294F7DB992}" destId="{C7CBB325-2F90-6E4F-B74B-5D6AF2ABD0EA}" srcOrd="1" destOrd="0" presId="urn:microsoft.com/office/officeart/2005/8/layout/pyramid1"/>
    <dgm:cxn modelId="{613EA7DC-466D-E047-8445-086D4A0BC91E}" type="presOf" srcId="{BD5A9842-89F3-7744-8374-97C1610E1E10}" destId="{8367D1AE-54BF-7E4A-B8DA-6A2C6906E654}" srcOrd="0" destOrd="0" presId="urn:microsoft.com/office/officeart/2005/8/layout/pyramid1"/>
    <dgm:cxn modelId="{80DBE78B-3150-B94F-9EDD-D6ED40A80768}" type="presParOf" srcId="{8CFC613C-5596-494D-A301-55D9287A1259}" destId="{2F1D8CD9-0FB3-7D4E-9615-1A42D09CB950}" srcOrd="0" destOrd="0" presId="urn:microsoft.com/office/officeart/2005/8/layout/pyramid1"/>
    <dgm:cxn modelId="{1841E97F-3047-F04B-80E7-D60B29A6762F}" type="presParOf" srcId="{2F1D8CD9-0FB3-7D4E-9615-1A42D09CB950}" destId="{6D26850E-6576-0F4D-83E7-A659B064419C}" srcOrd="0" destOrd="0" presId="urn:microsoft.com/office/officeart/2005/8/layout/pyramid1"/>
    <dgm:cxn modelId="{A1A7A369-2732-B945-9910-83F01C446AF4}" type="presParOf" srcId="{2F1D8CD9-0FB3-7D4E-9615-1A42D09CB950}" destId="{C7CBB325-2F90-6E4F-B74B-5D6AF2ABD0EA}" srcOrd="1" destOrd="0" presId="urn:microsoft.com/office/officeart/2005/8/layout/pyramid1"/>
    <dgm:cxn modelId="{536103E3-6FD1-B540-95EC-0678CFE2EBAA}" type="presParOf" srcId="{8CFC613C-5596-494D-A301-55D9287A1259}" destId="{1F474240-3793-9D42-AFFC-11B4D024D92D}" srcOrd="1" destOrd="0" presId="urn:microsoft.com/office/officeart/2005/8/layout/pyramid1"/>
    <dgm:cxn modelId="{D36E46C0-5282-0844-B0B2-0BA1119C5947}" type="presParOf" srcId="{1F474240-3793-9D42-AFFC-11B4D024D92D}" destId="{8367D1AE-54BF-7E4A-B8DA-6A2C6906E654}" srcOrd="0" destOrd="0" presId="urn:microsoft.com/office/officeart/2005/8/layout/pyramid1"/>
    <dgm:cxn modelId="{FBFFF228-731C-F347-B927-8E6C1FF980CC}" type="presParOf" srcId="{1F474240-3793-9D42-AFFC-11B4D024D92D}" destId="{ADC5FA2E-615E-0545-9C78-BDA8D07416AD}" srcOrd="1" destOrd="0" presId="urn:microsoft.com/office/officeart/2005/8/layout/pyramid1"/>
    <dgm:cxn modelId="{CDF98BFF-97A4-854E-BC7A-997D28EECCD5}" type="presParOf" srcId="{8CFC613C-5596-494D-A301-55D9287A1259}" destId="{14161D5F-4281-D145-9DED-9616A93146A1}" srcOrd="2" destOrd="0" presId="urn:microsoft.com/office/officeart/2005/8/layout/pyramid1"/>
    <dgm:cxn modelId="{885B4A66-440B-FF41-A0E3-BAA6E1800C12}" type="presParOf" srcId="{14161D5F-4281-D145-9DED-9616A93146A1}" destId="{DAB0A107-04E9-BD46-A3D7-1DE69DF63DFA}" srcOrd="0" destOrd="0" presId="urn:microsoft.com/office/officeart/2005/8/layout/pyramid1"/>
    <dgm:cxn modelId="{AD6AF1C7-8706-C947-8CEB-B8AFE96FC571}" type="presParOf" srcId="{14161D5F-4281-D145-9DED-9616A93146A1}" destId="{E40234F1-9A82-DB46-B8A4-7D882802E844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904A429-7E13-2C4C-9D0A-BD546B9551EB}" type="doc">
      <dgm:prSet loTypeId="urn:microsoft.com/office/officeart/2005/8/layout/pList1" loCatId="" qsTypeId="urn:microsoft.com/office/officeart/2005/8/quickstyle/simple4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EF204375-9DCC-9342-B72D-6791F6ABC4A0}">
      <dgm:prSet phldrT="[Text]" phldr="1" custT="1"/>
      <dgm:spPr/>
      <dgm:t>
        <a:bodyPr/>
        <a:lstStyle/>
        <a:p>
          <a:pPr>
            <a:lnSpc>
              <a:spcPct val="150000"/>
            </a:lnSpc>
          </a:pPr>
          <a:endParaRPr lang="en-US" sz="1200" b="0" i="0" dirty="0">
            <a:latin typeface="Arial" panose="020B0604020202020204" pitchFamily="34" charset="0"/>
            <a:ea typeface="Source Sans Pro" panose="020B0503030403020204" pitchFamily="34" charset="0"/>
            <a:cs typeface="Sinkin Sans 400" charset="0"/>
          </a:endParaRPr>
        </a:p>
      </dgm:t>
    </dgm:pt>
    <dgm:pt modelId="{A583B3F4-AA4D-2446-8E89-06B3A9C54395}" type="parTrans" cxnId="{5F843682-B532-3E4A-BF50-AE1767C86594}">
      <dgm:prSet/>
      <dgm:spPr/>
      <dgm:t>
        <a:bodyPr/>
        <a:lstStyle/>
        <a:p>
          <a:endParaRPr lang="en-US"/>
        </a:p>
      </dgm:t>
    </dgm:pt>
    <dgm:pt modelId="{D2F4C156-119D-0348-9434-75702248C853}" type="sibTrans" cxnId="{5F843682-B532-3E4A-BF50-AE1767C86594}">
      <dgm:prSet/>
      <dgm:spPr/>
      <dgm:t>
        <a:bodyPr/>
        <a:lstStyle/>
        <a:p>
          <a:endParaRPr lang="en-US"/>
        </a:p>
      </dgm:t>
    </dgm:pt>
    <dgm:pt modelId="{55F18AB8-BC01-4642-AE24-AD8FD861B8B5}">
      <dgm:prSet phldrT="[Text]" phldr="1" custT="1"/>
      <dgm:spPr/>
      <dgm:t>
        <a:bodyPr/>
        <a:lstStyle/>
        <a:p>
          <a:pPr>
            <a:lnSpc>
              <a:spcPct val="150000"/>
            </a:lnSpc>
          </a:pPr>
          <a:endParaRPr lang="en-US" sz="1200" b="0" i="0" dirty="0">
            <a:latin typeface="Arial" panose="020B0604020202020204" pitchFamily="34" charset="0"/>
            <a:ea typeface="Source Sans Pro" panose="020B0503030403020204" pitchFamily="34" charset="0"/>
            <a:cs typeface="Sinkin Sans 400" charset="0"/>
          </a:endParaRPr>
        </a:p>
      </dgm:t>
    </dgm:pt>
    <dgm:pt modelId="{3CFAA9B6-FF03-0C42-918F-E995AB10C755}" type="parTrans" cxnId="{AF48242B-463C-AD4B-A78C-C8EB43E321D7}">
      <dgm:prSet/>
      <dgm:spPr/>
      <dgm:t>
        <a:bodyPr/>
        <a:lstStyle/>
        <a:p>
          <a:endParaRPr lang="en-US"/>
        </a:p>
      </dgm:t>
    </dgm:pt>
    <dgm:pt modelId="{F01E1A1F-C0FE-034D-9D9C-202BD1A0336D}" type="sibTrans" cxnId="{AF48242B-463C-AD4B-A78C-C8EB43E321D7}">
      <dgm:prSet/>
      <dgm:spPr/>
      <dgm:t>
        <a:bodyPr/>
        <a:lstStyle/>
        <a:p>
          <a:endParaRPr lang="en-US"/>
        </a:p>
      </dgm:t>
    </dgm:pt>
    <dgm:pt modelId="{74910684-4594-014C-93E6-031FB4955A12}">
      <dgm:prSet phldrT="[Text]" phldr="1" custT="1"/>
      <dgm:spPr/>
      <dgm:t>
        <a:bodyPr/>
        <a:lstStyle/>
        <a:p>
          <a:pPr>
            <a:lnSpc>
              <a:spcPct val="150000"/>
            </a:lnSpc>
          </a:pPr>
          <a:endParaRPr lang="en-US" sz="1200" b="0" i="0" dirty="0">
            <a:latin typeface="Arial" panose="020B0604020202020204" pitchFamily="34" charset="0"/>
            <a:ea typeface="Source Sans Pro" panose="020B0503030403020204" pitchFamily="34" charset="0"/>
            <a:cs typeface="Sinkin Sans 400" charset="0"/>
          </a:endParaRPr>
        </a:p>
      </dgm:t>
    </dgm:pt>
    <dgm:pt modelId="{ACB301CC-C51F-494B-9C2D-2E53016DC376}" type="parTrans" cxnId="{D2A5E6DC-9DC0-3E4A-8ECF-0D8831F643C0}">
      <dgm:prSet/>
      <dgm:spPr/>
      <dgm:t>
        <a:bodyPr/>
        <a:lstStyle/>
        <a:p>
          <a:endParaRPr lang="en-US"/>
        </a:p>
      </dgm:t>
    </dgm:pt>
    <dgm:pt modelId="{0B73C00B-15F2-B443-AE10-E8FF6D2D2EA9}" type="sibTrans" cxnId="{D2A5E6DC-9DC0-3E4A-8ECF-0D8831F643C0}">
      <dgm:prSet/>
      <dgm:spPr/>
      <dgm:t>
        <a:bodyPr/>
        <a:lstStyle/>
        <a:p>
          <a:endParaRPr lang="en-US"/>
        </a:p>
      </dgm:t>
    </dgm:pt>
    <dgm:pt modelId="{64F8A5A5-A5F2-C646-83D0-616F2BD79D4E}">
      <dgm:prSet phldrT="[Text]" phldr="1" custT="1"/>
      <dgm:spPr/>
      <dgm:t>
        <a:bodyPr/>
        <a:lstStyle/>
        <a:p>
          <a:pPr>
            <a:lnSpc>
              <a:spcPct val="150000"/>
            </a:lnSpc>
          </a:pPr>
          <a:endParaRPr lang="en-US" sz="1200" b="0" i="0" dirty="0">
            <a:latin typeface="Arial" panose="020B0604020202020204" pitchFamily="34" charset="0"/>
            <a:ea typeface="Source Sans Pro" panose="020B0503030403020204" pitchFamily="34" charset="0"/>
            <a:cs typeface="Sinkin Sans 400" charset="0"/>
          </a:endParaRPr>
        </a:p>
      </dgm:t>
    </dgm:pt>
    <dgm:pt modelId="{718AE969-1EAC-9046-871B-92EC4FD58B87}" type="parTrans" cxnId="{75E22469-C277-424C-A8DD-8DC0A0A5E1E0}">
      <dgm:prSet/>
      <dgm:spPr/>
      <dgm:t>
        <a:bodyPr/>
        <a:lstStyle/>
        <a:p>
          <a:endParaRPr lang="en-US"/>
        </a:p>
      </dgm:t>
    </dgm:pt>
    <dgm:pt modelId="{08D6DE2D-3447-404A-A015-6F3A85443951}" type="sibTrans" cxnId="{75E22469-C277-424C-A8DD-8DC0A0A5E1E0}">
      <dgm:prSet/>
      <dgm:spPr/>
      <dgm:t>
        <a:bodyPr/>
        <a:lstStyle/>
        <a:p>
          <a:endParaRPr lang="en-US"/>
        </a:p>
      </dgm:t>
    </dgm:pt>
    <dgm:pt modelId="{670529A1-D714-AB47-8D06-38B0624DEE7E}" type="pres">
      <dgm:prSet presAssocID="{C904A429-7E13-2C4C-9D0A-BD546B9551EB}" presName="Name0" presStyleCnt="0">
        <dgm:presLayoutVars>
          <dgm:dir/>
          <dgm:resizeHandles val="exact"/>
        </dgm:presLayoutVars>
      </dgm:prSet>
      <dgm:spPr/>
    </dgm:pt>
    <dgm:pt modelId="{59DFFADA-F096-4449-A459-6915376BCB02}" type="pres">
      <dgm:prSet presAssocID="{EF204375-9DCC-9342-B72D-6791F6ABC4A0}" presName="compNode" presStyleCnt="0"/>
      <dgm:spPr/>
    </dgm:pt>
    <dgm:pt modelId="{A95CBA6C-4DFE-DD48-AC44-4327D4224E14}" type="pres">
      <dgm:prSet presAssocID="{EF204375-9DCC-9342-B72D-6791F6ABC4A0}" presName="pictRect" presStyleLbl="node1" presStyleIdx="0" presStyleCnt="4"/>
      <dgm:spPr>
        <a:prstGeom prst="rect">
          <a:avLst/>
        </a:prstGeom>
        <a:solidFill>
          <a:schemeClr val="accent1"/>
        </a:solidFill>
        <a:ln w="12700">
          <a:noFill/>
        </a:ln>
      </dgm:spPr>
    </dgm:pt>
    <dgm:pt modelId="{F2DAAADF-678F-0B4B-8BE5-B5E10368B103}" type="pres">
      <dgm:prSet presAssocID="{EF204375-9DCC-9342-B72D-6791F6ABC4A0}" presName="textRect" presStyleLbl="revTx" presStyleIdx="0" presStyleCnt="4">
        <dgm:presLayoutVars>
          <dgm:bulletEnabled val="1"/>
        </dgm:presLayoutVars>
      </dgm:prSet>
      <dgm:spPr/>
    </dgm:pt>
    <dgm:pt modelId="{0485CA0F-3322-2E4E-9296-BF60ED74A2F7}" type="pres">
      <dgm:prSet presAssocID="{D2F4C156-119D-0348-9434-75702248C853}" presName="sibTrans" presStyleLbl="sibTrans2D1" presStyleIdx="0" presStyleCnt="0"/>
      <dgm:spPr/>
    </dgm:pt>
    <dgm:pt modelId="{7607BAAA-64CE-3A4A-94A9-70F2D75A3C7C}" type="pres">
      <dgm:prSet presAssocID="{55F18AB8-BC01-4642-AE24-AD8FD861B8B5}" presName="compNode" presStyleCnt="0"/>
      <dgm:spPr/>
    </dgm:pt>
    <dgm:pt modelId="{1F3E6308-3590-CC4C-852C-328A6C7A3587}" type="pres">
      <dgm:prSet presAssocID="{55F18AB8-BC01-4642-AE24-AD8FD861B8B5}" presName="pictRect" presStyleLbl="node1" presStyleIdx="1" presStyleCnt="4"/>
      <dgm:spPr>
        <a:prstGeom prst="rect">
          <a:avLst/>
        </a:prstGeom>
        <a:solidFill>
          <a:schemeClr val="accent1"/>
        </a:solidFill>
        <a:ln w="12700">
          <a:noFill/>
        </a:ln>
      </dgm:spPr>
    </dgm:pt>
    <dgm:pt modelId="{FBE6C932-27F0-D841-8391-DDC16CB5F998}" type="pres">
      <dgm:prSet presAssocID="{55F18AB8-BC01-4642-AE24-AD8FD861B8B5}" presName="textRect" presStyleLbl="revTx" presStyleIdx="1" presStyleCnt="4">
        <dgm:presLayoutVars>
          <dgm:bulletEnabled val="1"/>
        </dgm:presLayoutVars>
      </dgm:prSet>
      <dgm:spPr/>
    </dgm:pt>
    <dgm:pt modelId="{40A744DE-05AD-314F-935B-637B0B4DED24}" type="pres">
      <dgm:prSet presAssocID="{F01E1A1F-C0FE-034D-9D9C-202BD1A0336D}" presName="sibTrans" presStyleLbl="sibTrans2D1" presStyleIdx="0" presStyleCnt="0"/>
      <dgm:spPr/>
    </dgm:pt>
    <dgm:pt modelId="{8785BFFD-3B54-024A-9030-50004A0F1F11}" type="pres">
      <dgm:prSet presAssocID="{74910684-4594-014C-93E6-031FB4955A12}" presName="compNode" presStyleCnt="0"/>
      <dgm:spPr/>
    </dgm:pt>
    <dgm:pt modelId="{4CB83CF0-6A7E-DC4A-974D-F3E258AFAF34}" type="pres">
      <dgm:prSet presAssocID="{74910684-4594-014C-93E6-031FB4955A12}" presName="pictRect" presStyleLbl="node1" presStyleIdx="2" presStyleCnt="4"/>
      <dgm:spPr>
        <a:prstGeom prst="rect">
          <a:avLst/>
        </a:prstGeom>
        <a:solidFill>
          <a:schemeClr val="accent1"/>
        </a:solidFill>
        <a:ln w="12700">
          <a:noFill/>
        </a:ln>
      </dgm:spPr>
    </dgm:pt>
    <dgm:pt modelId="{AAB01700-F8CB-634C-B210-A4761CDC485A}" type="pres">
      <dgm:prSet presAssocID="{74910684-4594-014C-93E6-031FB4955A12}" presName="textRect" presStyleLbl="revTx" presStyleIdx="2" presStyleCnt="4">
        <dgm:presLayoutVars>
          <dgm:bulletEnabled val="1"/>
        </dgm:presLayoutVars>
      </dgm:prSet>
      <dgm:spPr/>
    </dgm:pt>
    <dgm:pt modelId="{A9567A41-4CF5-104E-9A48-FA754741D371}" type="pres">
      <dgm:prSet presAssocID="{0B73C00B-15F2-B443-AE10-E8FF6D2D2EA9}" presName="sibTrans" presStyleLbl="sibTrans2D1" presStyleIdx="0" presStyleCnt="0"/>
      <dgm:spPr/>
    </dgm:pt>
    <dgm:pt modelId="{F259D039-A029-FD49-9C68-CD4B4896EAD0}" type="pres">
      <dgm:prSet presAssocID="{64F8A5A5-A5F2-C646-83D0-616F2BD79D4E}" presName="compNode" presStyleCnt="0"/>
      <dgm:spPr/>
    </dgm:pt>
    <dgm:pt modelId="{3EEA3747-5C94-3C4E-9AFD-2FD3DB7B87AE}" type="pres">
      <dgm:prSet presAssocID="{64F8A5A5-A5F2-C646-83D0-616F2BD79D4E}" presName="pictRect" presStyleLbl="node1" presStyleIdx="3" presStyleCnt="4"/>
      <dgm:spPr>
        <a:prstGeom prst="rect">
          <a:avLst/>
        </a:prstGeom>
        <a:solidFill>
          <a:schemeClr val="accent1"/>
        </a:solidFill>
        <a:ln w="12700">
          <a:noFill/>
        </a:ln>
      </dgm:spPr>
    </dgm:pt>
    <dgm:pt modelId="{7E17FFC0-EB42-7E4F-B19A-B47761AC63FD}" type="pres">
      <dgm:prSet presAssocID="{64F8A5A5-A5F2-C646-83D0-616F2BD79D4E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FCF8C124-4AC2-A44A-8D6C-A4BC88E0C0AA}" type="presOf" srcId="{D2F4C156-119D-0348-9434-75702248C853}" destId="{0485CA0F-3322-2E4E-9296-BF60ED74A2F7}" srcOrd="0" destOrd="0" presId="urn:microsoft.com/office/officeart/2005/8/layout/pList1"/>
    <dgm:cxn modelId="{AF48242B-463C-AD4B-A78C-C8EB43E321D7}" srcId="{C904A429-7E13-2C4C-9D0A-BD546B9551EB}" destId="{55F18AB8-BC01-4642-AE24-AD8FD861B8B5}" srcOrd="1" destOrd="0" parTransId="{3CFAA9B6-FF03-0C42-918F-E995AB10C755}" sibTransId="{F01E1A1F-C0FE-034D-9D9C-202BD1A0336D}"/>
    <dgm:cxn modelId="{AB204E34-E5E6-AB40-B88D-8A24B105EB6B}" type="presOf" srcId="{F01E1A1F-C0FE-034D-9D9C-202BD1A0336D}" destId="{40A744DE-05AD-314F-935B-637B0B4DED24}" srcOrd="0" destOrd="0" presId="urn:microsoft.com/office/officeart/2005/8/layout/pList1"/>
    <dgm:cxn modelId="{5C75B53C-D211-F745-A01B-3AF401D161AC}" type="presOf" srcId="{74910684-4594-014C-93E6-031FB4955A12}" destId="{AAB01700-F8CB-634C-B210-A4761CDC485A}" srcOrd="0" destOrd="0" presId="urn:microsoft.com/office/officeart/2005/8/layout/pList1"/>
    <dgm:cxn modelId="{75E22469-C277-424C-A8DD-8DC0A0A5E1E0}" srcId="{C904A429-7E13-2C4C-9D0A-BD546B9551EB}" destId="{64F8A5A5-A5F2-C646-83D0-616F2BD79D4E}" srcOrd="3" destOrd="0" parTransId="{718AE969-1EAC-9046-871B-92EC4FD58B87}" sibTransId="{08D6DE2D-3447-404A-A015-6F3A85443951}"/>
    <dgm:cxn modelId="{5F843682-B532-3E4A-BF50-AE1767C86594}" srcId="{C904A429-7E13-2C4C-9D0A-BD546B9551EB}" destId="{EF204375-9DCC-9342-B72D-6791F6ABC4A0}" srcOrd="0" destOrd="0" parTransId="{A583B3F4-AA4D-2446-8E89-06B3A9C54395}" sibTransId="{D2F4C156-119D-0348-9434-75702248C853}"/>
    <dgm:cxn modelId="{8922AEB7-B325-5840-B599-0A1CB8C91E59}" type="presOf" srcId="{64F8A5A5-A5F2-C646-83D0-616F2BD79D4E}" destId="{7E17FFC0-EB42-7E4F-B19A-B47761AC63FD}" srcOrd="0" destOrd="0" presId="urn:microsoft.com/office/officeart/2005/8/layout/pList1"/>
    <dgm:cxn modelId="{D390A3C6-75DA-DD46-928C-1347DF15E753}" type="presOf" srcId="{C904A429-7E13-2C4C-9D0A-BD546B9551EB}" destId="{670529A1-D714-AB47-8D06-38B0624DEE7E}" srcOrd="0" destOrd="0" presId="urn:microsoft.com/office/officeart/2005/8/layout/pList1"/>
    <dgm:cxn modelId="{F102C0DA-F133-FB4C-A96E-69B4F7251FC7}" type="presOf" srcId="{EF204375-9DCC-9342-B72D-6791F6ABC4A0}" destId="{F2DAAADF-678F-0B4B-8BE5-B5E10368B103}" srcOrd="0" destOrd="0" presId="urn:microsoft.com/office/officeart/2005/8/layout/pList1"/>
    <dgm:cxn modelId="{D2A5E6DC-9DC0-3E4A-8ECF-0D8831F643C0}" srcId="{C904A429-7E13-2C4C-9D0A-BD546B9551EB}" destId="{74910684-4594-014C-93E6-031FB4955A12}" srcOrd="2" destOrd="0" parTransId="{ACB301CC-C51F-494B-9C2D-2E53016DC376}" sibTransId="{0B73C00B-15F2-B443-AE10-E8FF6D2D2EA9}"/>
    <dgm:cxn modelId="{614B0AE5-5D23-334E-9999-0B75A2F3AC60}" type="presOf" srcId="{0B73C00B-15F2-B443-AE10-E8FF6D2D2EA9}" destId="{A9567A41-4CF5-104E-9A48-FA754741D371}" srcOrd="0" destOrd="0" presId="urn:microsoft.com/office/officeart/2005/8/layout/pList1"/>
    <dgm:cxn modelId="{E05974E7-DF00-6246-9C83-89512C80E524}" type="presOf" srcId="{55F18AB8-BC01-4642-AE24-AD8FD861B8B5}" destId="{FBE6C932-27F0-D841-8391-DDC16CB5F998}" srcOrd="0" destOrd="0" presId="urn:microsoft.com/office/officeart/2005/8/layout/pList1"/>
    <dgm:cxn modelId="{0828BE29-D183-8A46-8241-3680DD9F6DE8}" type="presParOf" srcId="{670529A1-D714-AB47-8D06-38B0624DEE7E}" destId="{59DFFADA-F096-4449-A459-6915376BCB02}" srcOrd="0" destOrd="0" presId="urn:microsoft.com/office/officeart/2005/8/layout/pList1"/>
    <dgm:cxn modelId="{7A3AA239-2B01-DA43-B1A8-B68A8A0C2E6A}" type="presParOf" srcId="{59DFFADA-F096-4449-A459-6915376BCB02}" destId="{A95CBA6C-4DFE-DD48-AC44-4327D4224E14}" srcOrd="0" destOrd="0" presId="urn:microsoft.com/office/officeart/2005/8/layout/pList1"/>
    <dgm:cxn modelId="{8C10573C-94EE-2F4F-B3F6-B6D45E2A9009}" type="presParOf" srcId="{59DFFADA-F096-4449-A459-6915376BCB02}" destId="{F2DAAADF-678F-0B4B-8BE5-B5E10368B103}" srcOrd="1" destOrd="0" presId="urn:microsoft.com/office/officeart/2005/8/layout/pList1"/>
    <dgm:cxn modelId="{9C2FED78-2D89-8D47-BCBB-8263E7F29BBE}" type="presParOf" srcId="{670529A1-D714-AB47-8D06-38B0624DEE7E}" destId="{0485CA0F-3322-2E4E-9296-BF60ED74A2F7}" srcOrd="1" destOrd="0" presId="urn:microsoft.com/office/officeart/2005/8/layout/pList1"/>
    <dgm:cxn modelId="{2E8DC6FD-6123-4A49-907E-B9A4D3C19BFC}" type="presParOf" srcId="{670529A1-D714-AB47-8D06-38B0624DEE7E}" destId="{7607BAAA-64CE-3A4A-94A9-70F2D75A3C7C}" srcOrd="2" destOrd="0" presId="urn:microsoft.com/office/officeart/2005/8/layout/pList1"/>
    <dgm:cxn modelId="{878FFB68-6BA8-884C-A2E2-AC73CB3EB8EF}" type="presParOf" srcId="{7607BAAA-64CE-3A4A-94A9-70F2D75A3C7C}" destId="{1F3E6308-3590-CC4C-852C-328A6C7A3587}" srcOrd="0" destOrd="0" presId="urn:microsoft.com/office/officeart/2005/8/layout/pList1"/>
    <dgm:cxn modelId="{B8F6BDDF-987C-4944-A850-541F6A59B140}" type="presParOf" srcId="{7607BAAA-64CE-3A4A-94A9-70F2D75A3C7C}" destId="{FBE6C932-27F0-D841-8391-DDC16CB5F998}" srcOrd="1" destOrd="0" presId="urn:microsoft.com/office/officeart/2005/8/layout/pList1"/>
    <dgm:cxn modelId="{E33EBF20-FFB6-874B-AE11-4B84E8DC324E}" type="presParOf" srcId="{670529A1-D714-AB47-8D06-38B0624DEE7E}" destId="{40A744DE-05AD-314F-935B-637B0B4DED24}" srcOrd="3" destOrd="0" presId="urn:microsoft.com/office/officeart/2005/8/layout/pList1"/>
    <dgm:cxn modelId="{DDDE792E-E4A2-C848-B25B-7E67CE6B6DBC}" type="presParOf" srcId="{670529A1-D714-AB47-8D06-38B0624DEE7E}" destId="{8785BFFD-3B54-024A-9030-50004A0F1F11}" srcOrd="4" destOrd="0" presId="urn:microsoft.com/office/officeart/2005/8/layout/pList1"/>
    <dgm:cxn modelId="{CFE736EB-8630-8249-8B05-99803C4A37FD}" type="presParOf" srcId="{8785BFFD-3B54-024A-9030-50004A0F1F11}" destId="{4CB83CF0-6A7E-DC4A-974D-F3E258AFAF34}" srcOrd="0" destOrd="0" presId="urn:microsoft.com/office/officeart/2005/8/layout/pList1"/>
    <dgm:cxn modelId="{49F27BFA-3DD6-5244-82FF-ED5091D8D2CB}" type="presParOf" srcId="{8785BFFD-3B54-024A-9030-50004A0F1F11}" destId="{AAB01700-F8CB-634C-B210-A4761CDC485A}" srcOrd="1" destOrd="0" presId="urn:microsoft.com/office/officeart/2005/8/layout/pList1"/>
    <dgm:cxn modelId="{BBE4AD98-4A85-264F-A7D8-2647540A81AC}" type="presParOf" srcId="{670529A1-D714-AB47-8D06-38B0624DEE7E}" destId="{A9567A41-4CF5-104E-9A48-FA754741D371}" srcOrd="5" destOrd="0" presId="urn:microsoft.com/office/officeart/2005/8/layout/pList1"/>
    <dgm:cxn modelId="{01BA2BA0-758E-A146-9773-03833EA36668}" type="presParOf" srcId="{670529A1-D714-AB47-8D06-38B0624DEE7E}" destId="{F259D039-A029-FD49-9C68-CD4B4896EAD0}" srcOrd="6" destOrd="0" presId="urn:microsoft.com/office/officeart/2005/8/layout/pList1"/>
    <dgm:cxn modelId="{F17D4992-9CC7-084D-883D-B17D1CFA5151}" type="presParOf" srcId="{F259D039-A029-FD49-9C68-CD4B4896EAD0}" destId="{3EEA3747-5C94-3C4E-9AFD-2FD3DB7B87AE}" srcOrd="0" destOrd="0" presId="urn:microsoft.com/office/officeart/2005/8/layout/pList1"/>
    <dgm:cxn modelId="{63EE5666-974B-774E-94F0-D3C52C973AA5}" type="presParOf" srcId="{F259D039-A029-FD49-9C68-CD4B4896EAD0}" destId="{7E17FFC0-EB42-7E4F-B19A-B47761AC63FD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D83D2C-D8C4-6744-8D0F-3B95007DF708}">
      <dsp:nvSpPr>
        <dsp:cNvPr id="0" name=""/>
        <dsp:cNvSpPr/>
      </dsp:nvSpPr>
      <dsp:spPr>
        <a:xfrm>
          <a:off x="764024" y="2067"/>
          <a:ext cx="1987078" cy="1192247"/>
        </a:xfrm>
        <a:prstGeom prst="rect">
          <a:avLst/>
        </a:prstGeom>
        <a:noFill/>
        <a:ln w="19050">
          <a:solidFill>
            <a:schemeClr val="accent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i="0" kern="1200" dirty="0">
            <a:solidFill>
              <a:schemeClr val="tx1"/>
            </a:solidFill>
            <a:latin typeface="Sinkin Sans 400" charset="0"/>
            <a:ea typeface="Sinkin Sans 400" charset="0"/>
            <a:cs typeface="Sinkin Sans 400" charset="0"/>
          </a:endParaRPr>
        </a:p>
      </dsp:txBody>
      <dsp:txXfrm>
        <a:off x="764024" y="2067"/>
        <a:ext cx="1987078" cy="1192247"/>
      </dsp:txXfrm>
    </dsp:sp>
    <dsp:sp modelId="{BEE566CB-F4A5-8D44-A9B7-78F5FAA94747}">
      <dsp:nvSpPr>
        <dsp:cNvPr id="0" name=""/>
        <dsp:cNvSpPr/>
      </dsp:nvSpPr>
      <dsp:spPr>
        <a:xfrm>
          <a:off x="2949810" y="2067"/>
          <a:ext cx="1987078" cy="1192247"/>
        </a:xfrm>
        <a:prstGeom prst="rect">
          <a:avLst/>
        </a:prstGeom>
        <a:noFill/>
        <a:ln w="19050">
          <a:solidFill>
            <a:schemeClr val="accent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i="0" kern="1200" dirty="0">
            <a:solidFill>
              <a:schemeClr val="tx1"/>
            </a:solidFill>
            <a:latin typeface="Sinkin Sans 400" charset="0"/>
            <a:ea typeface="Sinkin Sans 400" charset="0"/>
            <a:cs typeface="Sinkin Sans 400" charset="0"/>
          </a:endParaRPr>
        </a:p>
      </dsp:txBody>
      <dsp:txXfrm>
        <a:off x="2949810" y="2067"/>
        <a:ext cx="1987078" cy="1192247"/>
      </dsp:txXfrm>
    </dsp:sp>
    <dsp:sp modelId="{5F6FBB50-B2E9-F648-B456-28599A051E90}">
      <dsp:nvSpPr>
        <dsp:cNvPr id="0" name=""/>
        <dsp:cNvSpPr/>
      </dsp:nvSpPr>
      <dsp:spPr>
        <a:xfrm>
          <a:off x="5135597" y="2067"/>
          <a:ext cx="1987078" cy="1192247"/>
        </a:xfrm>
        <a:prstGeom prst="rect">
          <a:avLst/>
        </a:prstGeom>
        <a:noFill/>
        <a:ln w="19050">
          <a:solidFill>
            <a:schemeClr val="accent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i="0" kern="1200" dirty="0">
            <a:solidFill>
              <a:schemeClr val="tx1"/>
            </a:solidFill>
            <a:latin typeface="Sinkin Sans 400" charset="0"/>
            <a:ea typeface="Sinkin Sans 400" charset="0"/>
            <a:cs typeface="Sinkin Sans 400" charset="0"/>
          </a:endParaRPr>
        </a:p>
      </dsp:txBody>
      <dsp:txXfrm>
        <a:off x="5135597" y="2067"/>
        <a:ext cx="1987078" cy="1192247"/>
      </dsp:txXfrm>
    </dsp:sp>
    <dsp:sp modelId="{A8B9B406-E706-EC45-90D3-1DD75FF0CFB2}">
      <dsp:nvSpPr>
        <dsp:cNvPr id="0" name=""/>
        <dsp:cNvSpPr/>
      </dsp:nvSpPr>
      <dsp:spPr>
        <a:xfrm>
          <a:off x="1856917" y="1393022"/>
          <a:ext cx="1987078" cy="1192247"/>
        </a:xfrm>
        <a:prstGeom prst="rect">
          <a:avLst/>
        </a:prstGeom>
        <a:noFill/>
        <a:ln w="19050">
          <a:solidFill>
            <a:schemeClr val="accent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i="0" kern="1200" dirty="0">
            <a:solidFill>
              <a:schemeClr val="tx1"/>
            </a:solidFill>
            <a:latin typeface="Sinkin Sans 400" charset="0"/>
            <a:ea typeface="Sinkin Sans 400" charset="0"/>
            <a:cs typeface="Sinkin Sans 400" charset="0"/>
          </a:endParaRPr>
        </a:p>
      </dsp:txBody>
      <dsp:txXfrm>
        <a:off x="1856917" y="1393022"/>
        <a:ext cx="1987078" cy="1192247"/>
      </dsp:txXfrm>
    </dsp:sp>
    <dsp:sp modelId="{E79126A4-FE80-BB43-BA59-6DEA7F2D1AEF}">
      <dsp:nvSpPr>
        <dsp:cNvPr id="0" name=""/>
        <dsp:cNvSpPr/>
      </dsp:nvSpPr>
      <dsp:spPr>
        <a:xfrm>
          <a:off x="4042703" y="1393022"/>
          <a:ext cx="1987078" cy="1192247"/>
        </a:xfrm>
        <a:prstGeom prst="rect">
          <a:avLst/>
        </a:prstGeom>
        <a:noFill/>
        <a:ln w="19050">
          <a:solidFill>
            <a:schemeClr val="accent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i="0" kern="1200" dirty="0">
            <a:solidFill>
              <a:schemeClr val="tx1"/>
            </a:solidFill>
            <a:latin typeface="Sinkin Sans 400" charset="0"/>
            <a:ea typeface="Sinkin Sans 400" charset="0"/>
            <a:cs typeface="Sinkin Sans 400" charset="0"/>
          </a:endParaRPr>
        </a:p>
      </dsp:txBody>
      <dsp:txXfrm>
        <a:off x="4042703" y="1393022"/>
        <a:ext cx="1987078" cy="11922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E2CF73-F5E2-1146-95A0-A75653AB0D72}">
      <dsp:nvSpPr>
        <dsp:cNvPr id="0" name=""/>
        <dsp:cNvSpPr/>
      </dsp:nvSpPr>
      <dsp:spPr>
        <a:xfrm>
          <a:off x="6931" y="1238721"/>
          <a:ext cx="2071799" cy="1243079"/>
        </a:xfrm>
        <a:prstGeom prst="rect">
          <a:avLst/>
        </a:prstGeom>
        <a:noFill/>
        <a:ln w="25400">
          <a:solidFill>
            <a:schemeClr val="accent1">
              <a:lumMod val="40000"/>
              <a:lumOff val="60000"/>
            </a:schemeClr>
          </a:solidFill>
          <a:round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i="0" kern="1200" dirty="0">
            <a:solidFill>
              <a:schemeClr val="tx1"/>
            </a:solidFill>
            <a:latin typeface="Sinkin Sans 400" charset="0"/>
            <a:ea typeface="Sinkin Sans 400" charset="0"/>
            <a:cs typeface="Sinkin Sans 400" charset="0"/>
          </a:endParaRPr>
        </a:p>
      </dsp:txBody>
      <dsp:txXfrm>
        <a:off x="6931" y="1238721"/>
        <a:ext cx="2071799" cy="1243079"/>
      </dsp:txXfrm>
    </dsp:sp>
    <dsp:sp modelId="{16274299-1051-C941-BFDF-42744F40DAB2}">
      <dsp:nvSpPr>
        <dsp:cNvPr id="0" name=""/>
        <dsp:cNvSpPr/>
      </dsp:nvSpPr>
      <dsp:spPr>
        <a:xfrm>
          <a:off x="2285910" y="1603358"/>
          <a:ext cx="439221" cy="5138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 w="12700"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2285910" y="1706119"/>
        <a:ext cx="307455" cy="308284"/>
      </dsp:txXfrm>
    </dsp:sp>
    <dsp:sp modelId="{62C8F31C-3F41-3E4C-AD86-0F94AC8032D6}">
      <dsp:nvSpPr>
        <dsp:cNvPr id="0" name=""/>
        <dsp:cNvSpPr/>
      </dsp:nvSpPr>
      <dsp:spPr>
        <a:xfrm>
          <a:off x="2907450" y="1238721"/>
          <a:ext cx="2071799" cy="1243079"/>
        </a:xfrm>
        <a:prstGeom prst="rect">
          <a:avLst/>
        </a:prstGeom>
        <a:noFill/>
        <a:ln w="25400">
          <a:solidFill>
            <a:schemeClr val="accent1">
              <a:lumMod val="40000"/>
              <a:lumOff val="60000"/>
            </a:schemeClr>
          </a:solidFill>
          <a:round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i="0" kern="1200" dirty="0">
            <a:solidFill>
              <a:schemeClr val="tx1"/>
            </a:solidFill>
            <a:latin typeface="Sinkin Sans 400" charset="0"/>
            <a:ea typeface="Sinkin Sans 400" charset="0"/>
            <a:cs typeface="Sinkin Sans 400" charset="0"/>
          </a:endParaRPr>
        </a:p>
      </dsp:txBody>
      <dsp:txXfrm>
        <a:off x="2907450" y="1238721"/>
        <a:ext cx="2071799" cy="1243079"/>
      </dsp:txXfrm>
    </dsp:sp>
    <dsp:sp modelId="{293DD7DC-5D04-D04B-A977-13E9EA614244}">
      <dsp:nvSpPr>
        <dsp:cNvPr id="0" name=""/>
        <dsp:cNvSpPr/>
      </dsp:nvSpPr>
      <dsp:spPr>
        <a:xfrm>
          <a:off x="5186429" y="1603358"/>
          <a:ext cx="439221" cy="5138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 w="12700"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5186429" y="1706119"/>
        <a:ext cx="307455" cy="308284"/>
      </dsp:txXfrm>
    </dsp:sp>
    <dsp:sp modelId="{3DAECB78-DA96-2343-A1EA-F3972A5123B9}">
      <dsp:nvSpPr>
        <dsp:cNvPr id="0" name=""/>
        <dsp:cNvSpPr/>
      </dsp:nvSpPr>
      <dsp:spPr>
        <a:xfrm>
          <a:off x="5807969" y="1238721"/>
          <a:ext cx="2071799" cy="1243079"/>
        </a:xfrm>
        <a:prstGeom prst="rect">
          <a:avLst/>
        </a:prstGeom>
        <a:noFill/>
        <a:ln w="25400">
          <a:solidFill>
            <a:schemeClr val="accent1">
              <a:lumMod val="40000"/>
              <a:lumOff val="60000"/>
            </a:schemeClr>
          </a:solidFill>
          <a:round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i="0" kern="1200" dirty="0">
            <a:solidFill>
              <a:schemeClr val="tx1"/>
            </a:solidFill>
            <a:latin typeface="Sinkin Sans 400" charset="0"/>
            <a:ea typeface="Sinkin Sans 400" charset="0"/>
            <a:cs typeface="Sinkin Sans 400" charset="0"/>
          </a:endParaRPr>
        </a:p>
      </dsp:txBody>
      <dsp:txXfrm>
        <a:off x="5807969" y="1238721"/>
        <a:ext cx="2071799" cy="12430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0A7C5F-3048-7A4F-8259-5DFFE2E0D377}">
      <dsp:nvSpPr>
        <dsp:cNvPr id="0" name=""/>
        <dsp:cNvSpPr/>
      </dsp:nvSpPr>
      <dsp:spPr>
        <a:xfrm>
          <a:off x="3388816" y="1397"/>
          <a:ext cx="1109067" cy="720893"/>
        </a:xfrm>
        <a:prstGeom prst="rect">
          <a:avLst/>
        </a:prstGeom>
        <a:solidFill>
          <a:schemeClr val="accent1"/>
        </a:solidFill>
        <a:ln w="12700"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solidFill>
              <a:schemeClr val="bg1"/>
            </a:solidFill>
            <a:latin typeface="Sinkin Sans 400" charset="0"/>
            <a:ea typeface="Sinkin Sans 400" charset="0"/>
            <a:cs typeface="Sinkin Sans 400" charset="0"/>
          </a:endParaRPr>
        </a:p>
      </dsp:txBody>
      <dsp:txXfrm>
        <a:off x="3388816" y="1397"/>
        <a:ext cx="1109067" cy="720893"/>
      </dsp:txXfrm>
    </dsp:sp>
    <dsp:sp modelId="{66D5C9F3-E0A4-E545-B138-79DB35486D41}">
      <dsp:nvSpPr>
        <dsp:cNvPr id="0" name=""/>
        <dsp:cNvSpPr/>
      </dsp:nvSpPr>
      <dsp:spPr>
        <a:xfrm>
          <a:off x="2503154" y="361844"/>
          <a:ext cx="2880390" cy="2880390"/>
        </a:xfrm>
        <a:custGeom>
          <a:avLst/>
          <a:gdLst/>
          <a:ahLst/>
          <a:cxnLst/>
          <a:rect l="0" t="0" r="0" b="0"/>
          <a:pathLst>
            <a:path>
              <a:moveTo>
                <a:pt x="2143288" y="183285"/>
              </a:moveTo>
              <a:arcTo wR="1440195" hR="1440195" stAng="17953313" swAng="1211733"/>
            </a:path>
          </a:pathLst>
        </a:custGeom>
        <a:noFill/>
        <a:ln w="44450" cap="sq" cmpd="sng" algn="ctr">
          <a:solidFill>
            <a:schemeClr val="tx1"/>
          </a:solidFill>
          <a:prstDash val="solid"/>
          <a:bevel/>
          <a:headEnd w="med" len="lg"/>
          <a:tailEnd type="triangle" w="lg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0B98FC-BC9E-7C47-A28D-7598F27A5EA5}">
      <dsp:nvSpPr>
        <dsp:cNvPr id="0" name=""/>
        <dsp:cNvSpPr/>
      </dsp:nvSpPr>
      <dsp:spPr>
        <a:xfrm>
          <a:off x="4758523" y="996548"/>
          <a:ext cx="1109067" cy="720893"/>
        </a:xfrm>
        <a:prstGeom prst="rect">
          <a:avLst/>
        </a:prstGeom>
        <a:solidFill>
          <a:schemeClr val="accent1"/>
        </a:solidFill>
        <a:ln w="12700"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solidFill>
              <a:schemeClr val="bg1"/>
            </a:solidFill>
            <a:latin typeface="Sinkin Sans 400" charset="0"/>
            <a:ea typeface="Sinkin Sans 400" charset="0"/>
            <a:cs typeface="Sinkin Sans 400" charset="0"/>
          </a:endParaRPr>
        </a:p>
      </dsp:txBody>
      <dsp:txXfrm>
        <a:off x="4758523" y="996548"/>
        <a:ext cx="1109067" cy="720893"/>
      </dsp:txXfrm>
    </dsp:sp>
    <dsp:sp modelId="{3B9CB855-FFA8-1641-A84B-2658445F5FD8}">
      <dsp:nvSpPr>
        <dsp:cNvPr id="0" name=""/>
        <dsp:cNvSpPr/>
      </dsp:nvSpPr>
      <dsp:spPr>
        <a:xfrm>
          <a:off x="2503154" y="361844"/>
          <a:ext cx="2880390" cy="2880390"/>
        </a:xfrm>
        <a:custGeom>
          <a:avLst/>
          <a:gdLst/>
          <a:ahLst/>
          <a:cxnLst/>
          <a:rect l="0" t="0" r="0" b="0"/>
          <a:pathLst>
            <a:path>
              <a:moveTo>
                <a:pt x="2876937" y="1539863"/>
              </a:moveTo>
              <a:arcTo wR="1440195" hR="1440195" stAng="21838098" swAng="1359876"/>
            </a:path>
          </a:pathLst>
        </a:custGeom>
        <a:noFill/>
        <a:ln w="44450" cap="sq" cmpd="sng" algn="ctr">
          <a:solidFill>
            <a:schemeClr val="tx1"/>
          </a:solidFill>
          <a:prstDash val="solid"/>
          <a:bevel/>
          <a:headEnd w="med" len="lg"/>
          <a:tailEnd type="triangle" w="lg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FCBE93-27EB-F245-B716-654D9DEBC80A}">
      <dsp:nvSpPr>
        <dsp:cNvPr id="0" name=""/>
        <dsp:cNvSpPr/>
      </dsp:nvSpPr>
      <dsp:spPr>
        <a:xfrm>
          <a:off x="4235341" y="2606735"/>
          <a:ext cx="1109067" cy="720893"/>
        </a:xfrm>
        <a:prstGeom prst="rect">
          <a:avLst/>
        </a:prstGeom>
        <a:solidFill>
          <a:schemeClr val="accent1"/>
        </a:solidFill>
        <a:ln w="12700"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solidFill>
              <a:schemeClr val="bg1"/>
            </a:solidFill>
            <a:latin typeface="Sinkin Sans 400" charset="0"/>
            <a:ea typeface="Sinkin Sans 400" charset="0"/>
            <a:cs typeface="Sinkin Sans 400" charset="0"/>
          </a:endParaRPr>
        </a:p>
      </dsp:txBody>
      <dsp:txXfrm>
        <a:off x="4235341" y="2606735"/>
        <a:ext cx="1109067" cy="720893"/>
      </dsp:txXfrm>
    </dsp:sp>
    <dsp:sp modelId="{2203B5E1-6FD6-D24C-9A02-6A97900CD5F7}">
      <dsp:nvSpPr>
        <dsp:cNvPr id="0" name=""/>
        <dsp:cNvSpPr/>
      </dsp:nvSpPr>
      <dsp:spPr>
        <a:xfrm>
          <a:off x="2503154" y="361844"/>
          <a:ext cx="2880390" cy="2880390"/>
        </a:xfrm>
        <a:custGeom>
          <a:avLst/>
          <a:gdLst/>
          <a:ahLst/>
          <a:cxnLst/>
          <a:rect l="0" t="0" r="0" b="0"/>
          <a:pathLst>
            <a:path>
              <a:moveTo>
                <a:pt x="1616981" y="2869498"/>
              </a:moveTo>
              <a:arcTo wR="1440195" hR="1440195" stAng="4976944" swAng="846113"/>
            </a:path>
          </a:pathLst>
        </a:custGeom>
        <a:noFill/>
        <a:ln w="44450" cap="sq" cmpd="sng" algn="ctr">
          <a:solidFill>
            <a:schemeClr val="tx1"/>
          </a:solidFill>
          <a:prstDash val="solid"/>
          <a:bevel/>
          <a:headEnd w="med" len="lg"/>
          <a:tailEnd type="triangle" w="lg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F28061-4096-BE43-ACFF-5431509633BA}">
      <dsp:nvSpPr>
        <dsp:cNvPr id="0" name=""/>
        <dsp:cNvSpPr/>
      </dsp:nvSpPr>
      <dsp:spPr>
        <a:xfrm>
          <a:off x="2542290" y="2606735"/>
          <a:ext cx="1109067" cy="720893"/>
        </a:xfrm>
        <a:prstGeom prst="rect">
          <a:avLst/>
        </a:prstGeom>
        <a:solidFill>
          <a:schemeClr val="accent1"/>
        </a:solidFill>
        <a:ln w="12700"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solidFill>
              <a:schemeClr val="bg1"/>
            </a:solidFill>
            <a:latin typeface="Sinkin Sans 400" charset="0"/>
            <a:ea typeface="Sinkin Sans 400" charset="0"/>
            <a:cs typeface="Sinkin Sans 400" charset="0"/>
          </a:endParaRPr>
        </a:p>
      </dsp:txBody>
      <dsp:txXfrm>
        <a:off x="2542290" y="2606735"/>
        <a:ext cx="1109067" cy="720893"/>
      </dsp:txXfrm>
    </dsp:sp>
    <dsp:sp modelId="{2B62C42D-18F1-8B49-97F4-644DCCCC5F37}">
      <dsp:nvSpPr>
        <dsp:cNvPr id="0" name=""/>
        <dsp:cNvSpPr/>
      </dsp:nvSpPr>
      <dsp:spPr>
        <a:xfrm>
          <a:off x="2503154" y="361844"/>
          <a:ext cx="2880390" cy="2880390"/>
        </a:xfrm>
        <a:custGeom>
          <a:avLst/>
          <a:gdLst/>
          <a:ahLst/>
          <a:cxnLst/>
          <a:rect l="0" t="0" r="0" b="0"/>
          <a:pathLst>
            <a:path>
              <a:moveTo>
                <a:pt x="152809" y="2085795"/>
              </a:moveTo>
              <a:arcTo wR="1440195" hR="1440195" stAng="9202025" swAng="1359876"/>
            </a:path>
          </a:pathLst>
        </a:custGeom>
        <a:noFill/>
        <a:ln w="44450" cap="sq" cmpd="sng" algn="ctr">
          <a:solidFill>
            <a:schemeClr val="tx1"/>
          </a:solidFill>
          <a:prstDash val="solid"/>
          <a:bevel/>
          <a:headEnd w="med" len="lg"/>
          <a:tailEnd type="triangle" w="lg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92A6AD-4F93-4A45-8CB9-F032E8BD3EFC}">
      <dsp:nvSpPr>
        <dsp:cNvPr id="0" name=""/>
        <dsp:cNvSpPr/>
      </dsp:nvSpPr>
      <dsp:spPr>
        <a:xfrm>
          <a:off x="2019109" y="996548"/>
          <a:ext cx="1109067" cy="720893"/>
        </a:xfrm>
        <a:prstGeom prst="rect">
          <a:avLst/>
        </a:prstGeom>
        <a:solidFill>
          <a:schemeClr val="accent1"/>
        </a:solidFill>
        <a:ln w="12700"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solidFill>
              <a:schemeClr val="bg1"/>
            </a:solidFill>
            <a:latin typeface="Sinkin Sans 400" charset="0"/>
            <a:ea typeface="Sinkin Sans 400" charset="0"/>
            <a:cs typeface="Sinkin Sans 400" charset="0"/>
          </a:endParaRPr>
        </a:p>
      </dsp:txBody>
      <dsp:txXfrm>
        <a:off x="2019109" y="996548"/>
        <a:ext cx="1109067" cy="720893"/>
      </dsp:txXfrm>
    </dsp:sp>
    <dsp:sp modelId="{4FE698E8-03ED-FF48-8976-8E8642D86222}">
      <dsp:nvSpPr>
        <dsp:cNvPr id="0" name=""/>
        <dsp:cNvSpPr/>
      </dsp:nvSpPr>
      <dsp:spPr>
        <a:xfrm>
          <a:off x="2503154" y="361844"/>
          <a:ext cx="2880390" cy="2880390"/>
        </a:xfrm>
        <a:custGeom>
          <a:avLst/>
          <a:gdLst/>
          <a:ahLst/>
          <a:cxnLst/>
          <a:rect l="0" t="0" r="0" b="0"/>
          <a:pathLst>
            <a:path>
              <a:moveTo>
                <a:pt x="346411" y="503285"/>
              </a:moveTo>
              <a:arcTo wR="1440195" hR="1440195" stAng="13234954" swAng="1211733"/>
            </a:path>
          </a:pathLst>
        </a:custGeom>
        <a:noFill/>
        <a:ln w="44450" cap="sq" cmpd="sng" algn="ctr">
          <a:solidFill>
            <a:schemeClr val="tx1"/>
          </a:solidFill>
          <a:prstDash val="solid"/>
          <a:bevel/>
          <a:headEnd w="med" len="lg"/>
          <a:tailEnd type="triangle" w="lg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54B10A-FECB-5341-AEFD-39BDA845BD0B}">
      <dsp:nvSpPr>
        <dsp:cNvPr id="0" name=""/>
        <dsp:cNvSpPr/>
      </dsp:nvSpPr>
      <dsp:spPr>
        <a:xfrm>
          <a:off x="2589423" y="2073158"/>
          <a:ext cx="1464408" cy="1262575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i="0" kern="1200" dirty="0">
            <a:solidFill>
              <a:schemeClr val="tx1"/>
            </a:solidFill>
            <a:latin typeface="Arial" panose="020B0604020202020204" pitchFamily="34" charset="0"/>
            <a:ea typeface="Source Sans Pro" panose="020B0503030403020204" pitchFamily="34" charset="0"/>
            <a:cs typeface="Sinkin Sans 400" charset="0"/>
          </a:endParaRPr>
        </a:p>
      </dsp:txBody>
      <dsp:txXfrm>
        <a:off x="2816672" y="2269086"/>
        <a:ext cx="1009910" cy="870719"/>
      </dsp:txXfrm>
    </dsp:sp>
    <dsp:sp modelId="{87364A2F-50A3-4640-99E2-5C9E27D9396F}">
      <dsp:nvSpPr>
        <dsp:cNvPr id="0" name=""/>
        <dsp:cNvSpPr/>
      </dsp:nvSpPr>
      <dsp:spPr>
        <a:xfrm>
          <a:off x="2627467" y="2630559"/>
          <a:ext cx="171455" cy="147773"/>
        </a:xfrm>
        <a:prstGeom prst="hexagon">
          <a:avLst>
            <a:gd name="adj" fmla="val 25000"/>
            <a:gd name="vf" fmla="val 115470"/>
          </a:avLst>
        </a:prstGeom>
        <a:solidFill>
          <a:schemeClr val="tx1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8AA630-6F5E-9B45-A3D2-9A699857F4FA}">
      <dsp:nvSpPr>
        <dsp:cNvPr id="0" name=""/>
        <dsp:cNvSpPr/>
      </dsp:nvSpPr>
      <dsp:spPr>
        <a:xfrm>
          <a:off x="1337641" y="1395003"/>
          <a:ext cx="1464408" cy="1262575"/>
        </a:xfrm>
        <a:prstGeom prst="hexagon">
          <a:avLst>
            <a:gd name="adj" fmla="val 25000"/>
            <a:gd name="vf" fmla="val 115470"/>
          </a:avLst>
        </a:prstGeom>
        <a:solidFill>
          <a:schemeClr val="accent1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431FEB-9CA1-E94E-8A2E-18F0046E4831}">
      <dsp:nvSpPr>
        <dsp:cNvPr id="0" name=""/>
        <dsp:cNvSpPr/>
      </dsp:nvSpPr>
      <dsp:spPr>
        <a:xfrm>
          <a:off x="2334585" y="2490792"/>
          <a:ext cx="171455" cy="147773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D921A-BA7F-7140-B590-0D7C71D4B574}">
      <dsp:nvSpPr>
        <dsp:cNvPr id="0" name=""/>
        <dsp:cNvSpPr/>
      </dsp:nvSpPr>
      <dsp:spPr>
        <a:xfrm>
          <a:off x="3837037" y="1379993"/>
          <a:ext cx="1464408" cy="1262575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i="0" kern="1200" dirty="0">
            <a:solidFill>
              <a:schemeClr val="tx1"/>
            </a:solidFill>
            <a:latin typeface="Arial" panose="020B0604020202020204" pitchFamily="34" charset="0"/>
            <a:ea typeface="Source Sans Pro" panose="020B0503030403020204" pitchFamily="34" charset="0"/>
            <a:cs typeface="Sinkin Sans 400" charset="0"/>
          </a:endParaRPr>
        </a:p>
      </dsp:txBody>
      <dsp:txXfrm>
        <a:off x="4064286" y="1575921"/>
        <a:ext cx="1009910" cy="870719"/>
      </dsp:txXfrm>
    </dsp:sp>
    <dsp:sp modelId="{BEA6C244-5E7B-0344-9630-E0EE5D5374DD}">
      <dsp:nvSpPr>
        <dsp:cNvPr id="0" name=""/>
        <dsp:cNvSpPr/>
      </dsp:nvSpPr>
      <dsp:spPr>
        <a:xfrm>
          <a:off x="4838150" y="2474447"/>
          <a:ext cx="171455" cy="147773"/>
        </a:xfrm>
        <a:prstGeom prst="hexagon">
          <a:avLst>
            <a:gd name="adj" fmla="val 25000"/>
            <a:gd name="vf" fmla="val 115470"/>
          </a:avLst>
        </a:prstGeom>
        <a:solidFill>
          <a:schemeClr val="tx1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8BB89-EC31-C142-87E8-C8DBA54327AF}">
      <dsp:nvSpPr>
        <dsp:cNvPr id="0" name=""/>
        <dsp:cNvSpPr/>
      </dsp:nvSpPr>
      <dsp:spPr>
        <a:xfrm>
          <a:off x="5084650" y="2073158"/>
          <a:ext cx="1464408" cy="1262575"/>
        </a:xfrm>
        <a:prstGeom prst="hexagon">
          <a:avLst>
            <a:gd name="adj" fmla="val 25000"/>
            <a:gd name="vf" fmla="val 115470"/>
          </a:avLst>
        </a:prstGeom>
        <a:solidFill>
          <a:schemeClr val="tx1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6FA807-7DF1-4A4F-A05D-0D5C4D5A893B}">
      <dsp:nvSpPr>
        <dsp:cNvPr id="0" name=""/>
        <dsp:cNvSpPr/>
      </dsp:nvSpPr>
      <dsp:spPr>
        <a:xfrm>
          <a:off x="5122693" y="2630559"/>
          <a:ext cx="171455" cy="147773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FB5482-E115-B44E-8B69-38FC7F4B68D8}">
      <dsp:nvSpPr>
        <dsp:cNvPr id="0" name=""/>
        <dsp:cNvSpPr/>
      </dsp:nvSpPr>
      <dsp:spPr>
        <a:xfrm>
          <a:off x="2589423" y="689829"/>
          <a:ext cx="1464408" cy="1262575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i="0" kern="1200" dirty="0">
            <a:solidFill>
              <a:schemeClr val="tx1"/>
            </a:solidFill>
            <a:latin typeface="Arial" panose="020B0604020202020204" pitchFamily="34" charset="0"/>
            <a:ea typeface="Source Sans Pro" panose="020B0503030403020204" pitchFamily="34" charset="0"/>
            <a:cs typeface="Sinkin Sans 400" charset="0"/>
          </a:endParaRPr>
        </a:p>
      </dsp:txBody>
      <dsp:txXfrm>
        <a:off x="2816672" y="885757"/>
        <a:ext cx="1009910" cy="870719"/>
      </dsp:txXfrm>
    </dsp:sp>
    <dsp:sp modelId="{04FF1739-901F-9C4C-A395-65638E75EC45}">
      <dsp:nvSpPr>
        <dsp:cNvPr id="0" name=""/>
        <dsp:cNvSpPr/>
      </dsp:nvSpPr>
      <dsp:spPr>
        <a:xfrm>
          <a:off x="3582198" y="717182"/>
          <a:ext cx="171455" cy="147773"/>
        </a:xfrm>
        <a:prstGeom prst="hexagon">
          <a:avLst>
            <a:gd name="adj" fmla="val 25000"/>
            <a:gd name="vf" fmla="val 115470"/>
          </a:avLst>
        </a:prstGeom>
        <a:solidFill>
          <a:schemeClr val="tx1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1E2B53-0318-824E-8A5D-D5131EE36FA7}">
      <dsp:nvSpPr>
        <dsp:cNvPr id="0" name=""/>
        <dsp:cNvSpPr/>
      </dsp:nvSpPr>
      <dsp:spPr>
        <a:xfrm>
          <a:off x="3837037" y="0"/>
          <a:ext cx="1464408" cy="1262575"/>
        </a:xfrm>
        <a:prstGeom prst="hexagon">
          <a:avLst>
            <a:gd name="adj" fmla="val 25000"/>
            <a:gd name="vf" fmla="val 115470"/>
          </a:avLst>
        </a:prstGeom>
        <a:solidFill>
          <a:schemeClr val="accent3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8D6BEE-5F74-1243-94AC-D498AD44837F}">
      <dsp:nvSpPr>
        <dsp:cNvPr id="0" name=""/>
        <dsp:cNvSpPr/>
      </dsp:nvSpPr>
      <dsp:spPr>
        <a:xfrm>
          <a:off x="3880291" y="554398"/>
          <a:ext cx="171455" cy="147773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10D8B2-2707-EE4F-88C7-452188D8EB3C}">
      <dsp:nvSpPr>
        <dsp:cNvPr id="0" name=""/>
        <dsp:cNvSpPr/>
      </dsp:nvSpPr>
      <dsp:spPr>
        <a:xfrm>
          <a:off x="2275483" y="0"/>
          <a:ext cx="3335734" cy="3335734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4C84E72-E4E7-774A-9C31-74DD499B9303}">
      <dsp:nvSpPr>
        <dsp:cNvPr id="0" name=""/>
        <dsp:cNvSpPr/>
      </dsp:nvSpPr>
      <dsp:spPr>
        <a:xfrm>
          <a:off x="2492305" y="216822"/>
          <a:ext cx="1334293" cy="133429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i="0" kern="1200" dirty="0">
            <a:solidFill>
              <a:schemeClr val="tx1"/>
            </a:solidFill>
            <a:latin typeface="Arial" panose="020B0604020202020204" pitchFamily="34" charset="0"/>
            <a:ea typeface="Source Sans Pro" panose="020B0503030403020204" pitchFamily="34" charset="0"/>
            <a:cs typeface="Sinkin Sans 400" charset="0"/>
          </a:endParaRPr>
        </a:p>
      </dsp:txBody>
      <dsp:txXfrm>
        <a:off x="2492305" y="216822"/>
        <a:ext cx="1334293" cy="1334293"/>
      </dsp:txXfrm>
    </dsp:sp>
    <dsp:sp modelId="{A3C63435-F1EE-FB4E-8256-173A51E9E3BE}">
      <dsp:nvSpPr>
        <dsp:cNvPr id="0" name=""/>
        <dsp:cNvSpPr/>
      </dsp:nvSpPr>
      <dsp:spPr>
        <a:xfrm>
          <a:off x="4060100" y="216822"/>
          <a:ext cx="1334293" cy="133429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i="0" kern="1200" dirty="0">
            <a:solidFill>
              <a:schemeClr val="tx1"/>
            </a:solidFill>
            <a:latin typeface="Arial" panose="020B0604020202020204" pitchFamily="34" charset="0"/>
            <a:ea typeface="Source Sans Pro" panose="020B0503030403020204" pitchFamily="34" charset="0"/>
            <a:cs typeface="Sinkin Sans 400" charset="0"/>
          </a:endParaRPr>
        </a:p>
      </dsp:txBody>
      <dsp:txXfrm>
        <a:off x="4060100" y="216822"/>
        <a:ext cx="1334293" cy="1334293"/>
      </dsp:txXfrm>
    </dsp:sp>
    <dsp:sp modelId="{A077C6B9-160F-B54A-969C-FC425899A100}">
      <dsp:nvSpPr>
        <dsp:cNvPr id="0" name=""/>
        <dsp:cNvSpPr/>
      </dsp:nvSpPr>
      <dsp:spPr>
        <a:xfrm>
          <a:off x="2492305" y="1784617"/>
          <a:ext cx="1334293" cy="133429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i="0" kern="1200" dirty="0">
            <a:solidFill>
              <a:schemeClr val="tx1"/>
            </a:solidFill>
            <a:latin typeface="Arial" panose="020B0604020202020204" pitchFamily="34" charset="0"/>
            <a:ea typeface="Source Sans Pro" panose="020B0503030403020204" pitchFamily="34" charset="0"/>
            <a:cs typeface="Sinkin Sans 400" charset="0"/>
          </a:endParaRPr>
        </a:p>
      </dsp:txBody>
      <dsp:txXfrm>
        <a:off x="2492305" y="1784617"/>
        <a:ext cx="1334293" cy="1334293"/>
      </dsp:txXfrm>
    </dsp:sp>
    <dsp:sp modelId="{0A02D6A4-8B9E-2745-9A5C-BC26D5EF3DAE}">
      <dsp:nvSpPr>
        <dsp:cNvPr id="0" name=""/>
        <dsp:cNvSpPr/>
      </dsp:nvSpPr>
      <dsp:spPr>
        <a:xfrm>
          <a:off x="4060100" y="1784617"/>
          <a:ext cx="1334293" cy="133429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i="0" kern="1200" dirty="0">
            <a:solidFill>
              <a:schemeClr val="tx1"/>
            </a:solidFill>
            <a:latin typeface="Arial" panose="020B0604020202020204" pitchFamily="34" charset="0"/>
            <a:ea typeface="Source Sans Pro" panose="020B0503030403020204" pitchFamily="34" charset="0"/>
            <a:cs typeface="Sinkin Sans 400" charset="0"/>
          </a:endParaRPr>
        </a:p>
      </dsp:txBody>
      <dsp:txXfrm>
        <a:off x="4060100" y="1784617"/>
        <a:ext cx="1334293" cy="13342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26850E-6576-0F4D-83E7-A659B064419C}">
      <dsp:nvSpPr>
        <dsp:cNvPr id="0" name=""/>
        <dsp:cNvSpPr/>
      </dsp:nvSpPr>
      <dsp:spPr>
        <a:xfrm>
          <a:off x="2081645" y="0"/>
          <a:ext cx="2081645" cy="1032055"/>
        </a:xfrm>
        <a:prstGeom prst="trapezoid">
          <a:avLst>
            <a:gd name="adj" fmla="val 100850"/>
          </a:avLst>
        </a:prstGeom>
        <a:solidFill>
          <a:schemeClr val="accent1">
            <a:lumMod val="20000"/>
            <a:lumOff val="80000"/>
          </a:schemeClr>
        </a:solidFill>
        <a:ln w="12700"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i="0" kern="1200" dirty="0">
            <a:latin typeface="Arial" panose="020B0604020202020204" pitchFamily="34" charset="0"/>
            <a:ea typeface="Source Sans Pro" panose="020B0503030403020204" pitchFamily="34" charset="0"/>
            <a:cs typeface="Sinkin Sans 400" charset="0"/>
          </a:endParaRPr>
        </a:p>
      </dsp:txBody>
      <dsp:txXfrm>
        <a:off x="2081645" y="0"/>
        <a:ext cx="2081645" cy="1032055"/>
      </dsp:txXfrm>
    </dsp:sp>
    <dsp:sp modelId="{8367D1AE-54BF-7E4A-B8DA-6A2C6906E654}">
      <dsp:nvSpPr>
        <dsp:cNvPr id="0" name=""/>
        <dsp:cNvSpPr/>
      </dsp:nvSpPr>
      <dsp:spPr>
        <a:xfrm>
          <a:off x="1040822" y="1032055"/>
          <a:ext cx="4163291" cy="1032055"/>
        </a:xfrm>
        <a:prstGeom prst="trapezoid">
          <a:avLst>
            <a:gd name="adj" fmla="val 100850"/>
          </a:avLst>
        </a:prstGeom>
        <a:solidFill>
          <a:schemeClr val="accent1">
            <a:lumMod val="60000"/>
            <a:lumOff val="40000"/>
          </a:schemeClr>
        </a:solidFill>
        <a:ln w="12700"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i="0" kern="1200" dirty="0">
            <a:latin typeface="Arial" panose="020B0604020202020204" pitchFamily="34" charset="0"/>
            <a:ea typeface="Source Sans Pro" panose="020B0503030403020204" pitchFamily="34" charset="0"/>
            <a:cs typeface="Sinkin Sans 400" charset="0"/>
          </a:endParaRPr>
        </a:p>
      </dsp:txBody>
      <dsp:txXfrm>
        <a:off x="1769398" y="1032055"/>
        <a:ext cx="2706139" cy="1032055"/>
      </dsp:txXfrm>
    </dsp:sp>
    <dsp:sp modelId="{DAB0A107-04E9-BD46-A3D7-1DE69DF63DFA}">
      <dsp:nvSpPr>
        <dsp:cNvPr id="0" name=""/>
        <dsp:cNvSpPr/>
      </dsp:nvSpPr>
      <dsp:spPr>
        <a:xfrm>
          <a:off x="0" y="2064110"/>
          <a:ext cx="6244937" cy="1032055"/>
        </a:xfrm>
        <a:prstGeom prst="trapezoid">
          <a:avLst>
            <a:gd name="adj" fmla="val 100850"/>
          </a:avLst>
        </a:prstGeom>
        <a:solidFill>
          <a:schemeClr val="accent1"/>
        </a:solidFill>
        <a:ln w="12700"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i="0" kern="1200" dirty="0">
            <a:latin typeface="Arial" panose="020B0604020202020204" pitchFamily="34" charset="0"/>
            <a:ea typeface="Source Sans Pro" panose="020B0503030403020204" pitchFamily="34" charset="0"/>
            <a:cs typeface="Sinkin Sans 400" charset="0"/>
          </a:endParaRPr>
        </a:p>
      </dsp:txBody>
      <dsp:txXfrm>
        <a:off x="1092863" y="2064110"/>
        <a:ext cx="4059209" cy="103205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5CBA6C-4DFE-DD48-AC44-4327D4224E14}">
      <dsp:nvSpPr>
        <dsp:cNvPr id="0" name=""/>
        <dsp:cNvSpPr/>
      </dsp:nvSpPr>
      <dsp:spPr>
        <a:xfrm>
          <a:off x="3850" y="696762"/>
          <a:ext cx="1832271" cy="1262435"/>
        </a:xfrm>
        <a:prstGeom prst="rect">
          <a:avLst/>
        </a:prstGeom>
        <a:solidFill>
          <a:schemeClr val="accent1"/>
        </a:solidFill>
        <a:ln w="12700"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DAAADF-678F-0B4B-8BE5-B5E10368B103}">
      <dsp:nvSpPr>
        <dsp:cNvPr id="0" name=""/>
        <dsp:cNvSpPr/>
      </dsp:nvSpPr>
      <dsp:spPr>
        <a:xfrm>
          <a:off x="3850" y="1959198"/>
          <a:ext cx="1832271" cy="679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marL="0" lvl="0" indent="0" algn="ctr" defTabSz="5334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i="0" kern="1200" dirty="0">
            <a:latin typeface="Arial" panose="020B0604020202020204" pitchFamily="34" charset="0"/>
            <a:ea typeface="Source Sans Pro" panose="020B0503030403020204" pitchFamily="34" charset="0"/>
            <a:cs typeface="Sinkin Sans 400" charset="0"/>
          </a:endParaRPr>
        </a:p>
      </dsp:txBody>
      <dsp:txXfrm>
        <a:off x="3850" y="1959198"/>
        <a:ext cx="1832271" cy="679772"/>
      </dsp:txXfrm>
    </dsp:sp>
    <dsp:sp modelId="{1F3E6308-3590-CC4C-852C-328A6C7A3587}">
      <dsp:nvSpPr>
        <dsp:cNvPr id="0" name=""/>
        <dsp:cNvSpPr/>
      </dsp:nvSpPr>
      <dsp:spPr>
        <a:xfrm>
          <a:off x="2019426" y="696762"/>
          <a:ext cx="1832271" cy="1262435"/>
        </a:xfrm>
        <a:prstGeom prst="rect">
          <a:avLst/>
        </a:prstGeom>
        <a:solidFill>
          <a:schemeClr val="accent1"/>
        </a:solidFill>
        <a:ln w="12700"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E6C932-27F0-D841-8391-DDC16CB5F998}">
      <dsp:nvSpPr>
        <dsp:cNvPr id="0" name=""/>
        <dsp:cNvSpPr/>
      </dsp:nvSpPr>
      <dsp:spPr>
        <a:xfrm>
          <a:off x="2019426" y="1959198"/>
          <a:ext cx="1832271" cy="679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marL="0" lvl="0" indent="0" algn="ctr" defTabSz="5334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i="0" kern="1200" dirty="0">
            <a:latin typeface="Arial" panose="020B0604020202020204" pitchFamily="34" charset="0"/>
            <a:ea typeface="Source Sans Pro" panose="020B0503030403020204" pitchFamily="34" charset="0"/>
            <a:cs typeface="Sinkin Sans 400" charset="0"/>
          </a:endParaRPr>
        </a:p>
      </dsp:txBody>
      <dsp:txXfrm>
        <a:off x="2019426" y="1959198"/>
        <a:ext cx="1832271" cy="679772"/>
      </dsp:txXfrm>
    </dsp:sp>
    <dsp:sp modelId="{4CB83CF0-6A7E-DC4A-974D-F3E258AFAF34}">
      <dsp:nvSpPr>
        <dsp:cNvPr id="0" name=""/>
        <dsp:cNvSpPr/>
      </dsp:nvSpPr>
      <dsp:spPr>
        <a:xfrm>
          <a:off x="4035002" y="696762"/>
          <a:ext cx="1832271" cy="1262435"/>
        </a:xfrm>
        <a:prstGeom prst="rect">
          <a:avLst/>
        </a:prstGeom>
        <a:solidFill>
          <a:schemeClr val="accent1"/>
        </a:solidFill>
        <a:ln w="12700"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B01700-F8CB-634C-B210-A4761CDC485A}">
      <dsp:nvSpPr>
        <dsp:cNvPr id="0" name=""/>
        <dsp:cNvSpPr/>
      </dsp:nvSpPr>
      <dsp:spPr>
        <a:xfrm>
          <a:off x="4035002" y="1959198"/>
          <a:ext cx="1832271" cy="679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marL="0" lvl="0" indent="0" algn="ctr" defTabSz="5334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i="0" kern="1200" dirty="0">
            <a:latin typeface="Arial" panose="020B0604020202020204" pitchFamily="34" charset="0"/>
            <a:ea typeface="Source Sans Pro" panose="020B0503030403020204" pitchFamily="34" charset="0"/>
            <a:cs typeface="Sinkin Sans 400" charset="0"/>
          </a:endParaRPr>
        </a:p>
      </dsp:txBody>
      <dsp:txXfrm>
        <a:off x="4035002" y="1959198"/>
        <a:ext cx="1832271" cy="679772"/>
      </dsp:txXfrm>
    </dsp:sp>
    <dsp:sp modelId="{3EEA3747-5C94-3C4E-9AFD-2FD3DB7B87AE}">
      <dsp:nvSpPr>
        <dsp:cNvPr id="0" name=""/>
        <dsp:cNvSpPr/>
      </dsp:nvSpPr>
      <dsp:spPr>
        <a:xfrm>
          <a:off x="6050577" y="696762"/>
          <a:ext cx="1832271" cy="1262435"/>
        </a:xfrm>
        <a:prstGeom prst="rect">
          <a:avLst/>
        </a:prstGeom>
        <a:solidFill>
          <a:schemeClr val="accent1"/>
        </a:solidFill>
        <a:ln w="12700"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17FFC0-EB42-7E4F-B19A-B47761AC63FD}">
      <dsp:nvSpPr>
        <dsp:cNvPr id="0" name=""/>
        <dsp:cNvSpPr/>
      </dsp:nvSpPr>
      <dsp:spPr>
        <a:xfrm>
          <a:off x="6050577" y="1959198"/>
          <a:ext cx="1832271" cy="679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marL="0" lvl="0" indent="0" algn="ctr" defTabSz="5334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i="0" kern="1200" dirty="0">
            <a:latin typeface="Arial" panose="020B0604020202020204" pitchFamily="34" charset="0"/>
            <a:ea typeface="Source Sans Pro" panose="020B0503030403020204" pitchFamily="34" charset="0"/>
            <a:cs typeface="Sinkin Sans 400" charset="0"/>
          </a:endParaRPr>
        </a:p>
      </dsp:txBody>
      <dsp:txXfrm>
        <a:off x="6050577" y="1959198"/>
        <a:ext cx="1832271" cy="6797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40591" cy="465138"/>
          </a:xfrm>
          <a:prstGeom prst="rect">
            <a:avLst/>
          </a:prstGeom>
        </p:spPr>
        <p:txBody>
          <a:bodyPr vert="horz" lIns="89222" tIns="44611" rIns="89222" bIns="44611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4537" y="0"/>
            <a:ext cx="3040591" cy="465138"/>
          </a:xfrm>
          <a:prstGeom prst="rect">
            <a:avLst/>
          </a:prstGeom>
        </p:spPr>
        <p:txBody>
          <a:bodyPr vert="horz" lIns="89222" tIns="44611" rIns="89222" bIns="44611" rtlCol="0"/>
          <a:lstStyle>
            <a:lvl1pPr algn="r">
              <a:defRPr sz="1100"/>
            </a:lvl1pPr>
          </a:lstStyle>
          <a:p>
            <a:fld id="{2C4A00C6-9F09-8047-BDA9-786A31D938F6}" type="datetimeFigureOut">
              <a:t>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35998"/>
            <a:ext cx="3040591" cy="465138"/>
          </a:xfrm>
          <a:prstGeom prst="rect">
            <a:avLst/>
          </a:prstGeom>
        </p:spPr>
        <p:txBody>
          <a:bodyPr vert="horz" lIns="89222" tIns="44611" rIns="89222" bIns="44611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4537" y="8835998"/>
            <a:ext cx="3040591" cy="465138"/>
          </a:xfrm>
          <a:prstGeom prst="rect">
            <a:avLst/>
          </a:prstGeom>
        </p:spPr>
        <p:txBody>
          <a:bodyPr vert="horz" lIns="89222" tIns="44611" rIns="89222" bIns="44611" rtlCol="0" anchor="b"/>
          <a:lstStyle>
            <a:lvl1pPr algn="r">
              <a:defRPr sz="1100"/>
            </a:lvl1pPr>
          </a:lstStyle>
          <a:p>
            <a:fld id="{D383A793-55BC-7C45-940F-763CE065F61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807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40591" cy="465138"/>
          </a:xfrm>
          <a:prstGeom prst="rect">
            <a:avLst/>
          </a:prstGeom>
        </p:spPr>
        <p:txBody>
          <a:bodyPr vert="horz" lIns="89222" tIns="44611" rIns="89222" bIns="44611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4537" y="0"/>
            <a:ext cx="3040591" cy="465138"/>
          </a:xfrm>
          <a:prstGeom prst="rect">
            <a:avLst/>
          </a:prstGeom>
        </p:spPr>
        <p:txBody>
          <a:bodyPr vert="horz" lIns="89222" tIns="44611" rIns="89222" bIns="44611" rtlCol="0"/>
          <a:lstStyle>
            <a:lvl1pPr algn="r">
              <a:defRPr sz="1100"/>
            </a:lvl1pPr>
          </a:lstStyle>
          <a:p>
            <a:fld id="{AFBEDD01-8896-2642-85DA-39A6C87A6517}" type="datetimeFigureOut">
              <a:t>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0775" cy="34877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222" tIns="44611" rIns="89222" bIns="4461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8807"/>
            <a:ext cx="5613400" cy="4186238"/>
          </a:xfrm>
          <a:prstGeom prst="rect">
            <a:avLst/>
          </a:prstGeom>
        </p:spPr>
        <p:txBody>
          <a:bodyPr vert="horz" lIns="89222" tIns="44611" rIns="89222" bIns="44611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35998"/>
            <a:ext cx="3040591" cy="465138"/>
          </a:xfrm>
          <a:prstGeom prst="rect">
            <a:avLst/>
          </a:prstGeom>
        </p:spPr>
        <p:txBody>
          <a:bodyPr vert="horz" lIns="89222" tIns="44611" rIns="89222" bIns="44611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4537" y="8835998"/>
            <a:ext cx="3040591" cy="465138"/>
          </a:xfrm>
          <a:prstGeom prst="rect">
            <a:avLst/>
          </a:prstGeom>
        </p:spPr>
        <p:txBody>
          <a:bodyPr vert="horz" lIns="89222" tIns="44611" rIns="89222" bIns="44611" rtlCol="0" anchor="b"/>
          <a:lstStyle>
            <a:lvl1pPr algn="r">
              <a:defRPr sz="1100"/>
            </a:lvl1pPr>
          </a:lstStyle>
          <a:p>
            <a:fld id="{D867E647-61D6-E54C-A211-3810382083D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87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Master" Target="../slideMasters/slideMaster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Master" Target="../slideMasters/slideMaster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Master" Target="../slideMasters/slideMaster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Master" Target="../slideMasters/slideMaster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Master" Target="../slideMasters/slideMaster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960211"/>
            <a:ext cx="9144000" cy="609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13400" y="1890939"/>
            <a:ext cx="86995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422" y="2113689"/>
            <a:ext cx="6042013" cy="618371"/>
          </a:xfrm>
          <a:prstGeom prst="rect">
            <a:avLst/>
          </a:prstGeom>
        </p:spPr>
        <p:txBody>
          <a:bodyPr/>
          <a:lstStyle>
            <a:lvl1pPr algn="l">
              <a:defRPr sz="2200" b="0" i="0" cap="all">
                <a:solidFill>
                  <a:srgbClr val="008752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8421" y="2736323"/>
            <a:ext cx="6042013" cy="619351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 b="0" i="0" cap="none">
                <a:solidFill>
                  <a:srgbClr val="474746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32A94-79C8-404C-B673-0B5167C01108}" type="datetimeFigureOut"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F92D-7D80-0A4A-9837-F7EAA0F966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289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94678" y="2023468"/>
            <a:ext cx="5249322" cy="85903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lang="en-US" sz="1875" b="1" i="0" kern="1200" dirty="0" smtClean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94678" y="2882503"/>
            <a:ext cx="5249322" cy="1241822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buNone/>
              <a:defRPr sz="1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6CA9DF2-FDBF-3848-A1B1-AE5FDD5FB0D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647552" cy="5143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08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628650" y="1958578"/>
            <a:ext cx="7886700" cy="994172"/>
          </a:xfr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4527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4733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DAFD85-97EC-4131-8157-8658AF777896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5509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eading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614031"/>
            <a:ext cx="7886700" cy="390746"/>
          </a:xfrm>
        </p:spPr>
        <p:txBody>
          <a:bodyPr/>
          <a:lstStyle>
            <a:lvl1pPr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04141" y="1122281"/>
            <a:ext cx="1273515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12BCFC5-CD09-E740-BAD3-53B3D88B28C9}"/>
              </a:ext>
            </a:extLst>
          </p:cNvPr>
          <p:cNvSpPr txBox="1"/>
          <p:nvPr userDrawn="1"/>
        </p:nvSpPr>
        <p:spPr>
          <a:xfrm>
            <a:off x="239795" y="4834935"/>
            <a:ext cx="1572208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" b="0" i="0" dirty="0">
                <a:solidFill>
                  <a:schemeClr val="bg1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© Copyright 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79B7E7-92D3-6143-AB7B-133736403F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1549" y="4620696"/>
            <a:ext cx="1242657" cy="3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8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ll Heading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614031"/>
            <a:ext cx="7886700" cy="390746"/>
          </a:xfrm>
          <a:solidFill>
            <a:srgbClr val="008352"/>
          </a:solidFill>
        </p:spPr>
        <p:txBody>
          <a:bodyPr/>
          <a:lstStyle>
            <a:lvl1pPr>
              <a:defRPr sz="1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04141" y="1122281"/>
            <a:ext cx="127351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8BDC51C-DCD2-DA4B-88E9-1D6147B4BE8C}"/>
              </a:ext>
            </a:extLst>
          </p:cNvPr>
          <p:cNvSpPr txBox="1"/>
          <p:nvPr userDrawn="1"/>
        </p:nvSpPr>
        <p:spPr>
          <a:xfrm>
            <a:off x="239795" y="4834935"/>
            <a:ext cx="1572208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" b="0" i="0" dirty="0">
                <a:solidFill>
                  <a:schemeClr val="bg1"/>
                </a:solidFill>
                <a:latin typeface="Arial" panose="020B0604020202020204" pitchFamily="34" charset="0"/>
                <a:ea typeface="Source Sans Pro" panose="020B0503030403020204" pitchFamily="34" charset="0"/>
              </a:rPr>
              <a:t>© Copyright 2020</a:t>
            </a:r>
          </a:p>
        </p:txBody>
      </p:sp>
    </p:spTree>
    <p:extLst>
      <p:ext uri="{BB962C8B-B14F-4D97-AF65-F5344CB8AC3E}">
        <p14:creationId xmlns:p14="http://schemas.microsoft.com/office/powerpoint/2010/main" val="78284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eadi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614031"/>
            <a:ext cx="7886700" cy="390746"/>
          </a:xfrm>
          <a:solidFill>
            <a:srgbClr val="008352"/>
          </a:solidFill>
        </p:spPr>
        <p:txBody>
          <a:bodyPr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141" y="1122281"/>
            <a:ext cx="1273515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39738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4866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250773793"/>
              </p:ext>
            </p:extLst>
          </p:nvPr>
        </p:nvGraphicFramePr>
        <p:xfrm>
          <a:off x="628650" y="1787561"/>
          <a:ext cx="7886700" cy="139065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nkin Sans 700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nkin Sans 700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nkin Sans 700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nkin Sans 700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nkin Sans 700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inkin Sans 700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chemeClr val="tx1"/>
                        </a:solidFill>
                        <a:latin typeface="Sinkin Sans 400" charset="0"/>
                        <a:ea typeface="Sinkin Sans 400" charset="0"/>
                        <a:cs typeface="Sinkin Sans 400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chemeClr val="tx1"/>
                        </a:solidFill>
                        <a:latin typeface="Sinkin Sans 400" charset="0"/>
                        <a:ea typeface="Sinkin Sans 400" charset="0"/>
                        <a:cs typeface="Sinkin Sans 400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chemeClr val="tx1"/>
                        </a:solidFill>
                        <a:latin typeface="Sinkin Sans 400" charset="0"/>
                        <a:ea typeface="Sinkin Sans 400" charset="0"/>
                        <a:cs typeface="Sinkin Sans 400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chemeClr val="tx1"/>
                        </a:solidFill>
                        <a:latin typeface="Sinkin Sans 400" charset="0"/>
                        <a:ea typeface="Sinkin Sans 400" charset="0"/>
                        <a:cs typeface="Sinkin Sans 400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chemeClr val="tx1"/>
                        </a:solidFill>
                        <a:latin typeface="Sinkin Sans 400" charset="0"/>
                        <a:ea typeface="Sinkin Sans 400" charset="0"/>
                        <a:cs typeface="Sinkin Sans 400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chemeClr val="tx1"/>
                        </a:solidFill>
                        <a:latin typeface="Sinkin Sans 400" charset="0"/>
                        <a:ea typeface="Sinkin Sans 400" charset="0"/>
                        <a:cs typeface="Sinkin Sans 400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en-US" sz="1000" b="0" i="0">
                        <a:solidFill>
                          <a:schemeClr val="tx1"/>
                        </a:solidFill>
                        <a:latin typeface="Sinkin Sans 400" charset="0"/>
                        <a:ea typeface="Sinkin Sans 400" charset="0"/>
                        <a:cs typeface="Sinkin Sans 400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1000" b="0" i="0">
                        <a:solidFill>
                          <a:schemeClr val="tx1"/>
                        </a:solidFill>
                        <a:latin typeface="Sinkin Sans 400" charset="0"/>
                        <a:ea typeface="Sinkin Sans 400" charset="0"/>
                        <a:cs typeface="Sinkin Sans 400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1000" b="0" i="0">
                        <a:solidFill>
                          <a:schemeClr val="tx1"/>
                        </a:solidFill>
                        <a:latin typeface="Sinkin Sans 400" charset="0"/>
                        <a:ea typeface="Sinkin Sans 400" charset="0"/>
                        <a:cs typeface="Sinkin Sans 400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1000" b="0" i="0">
                        <a:solidFill>
                          <a:schemeClr val="tx1"/>
                        </a:solidFill>
                        <a:latin typeface="Sinkin Sans 400" charset="0"/>
                        <a:ea typeface="Sinkin Sans 400" charset="0"/>
                        <a:cs typeface="Sinkin Sans 400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chemeClr val="tx1"/>
                        </a:solidFill>
                        <a:latin typeface="Sinkin Sans 400" charset="0"/>
                        <a:ea typeface="Sinkin Sans 400" charset="0"/>
                        <a:cs typeface="Sinkin Sans 400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chemeClr val="tx1"/>
                        </a:solidFill>
                        <a:latin typeface="Sinkin Sans 400" charset="0"/>
                        <a:ea typeface="Sinkin Sans 400" charset="0"/>
                        <a:cs typeface="Sinkin Sans 400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chemeClr val="tx1"/>
                        </a:solidFill>
                        <a:latin typeface="Sinkin Sans 400" charset="0"/>
                        <a:ea typeface="Sinkin Sans 400" charset="0"/>
                        <a:cs typeface="Sinkin Sans 400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chemeClr val="tx1"/>
                        </a:solidFill>
                        <a:latin typeface="Sinkin Sans 400" charset="0"/>
                        <a:ea typeface="Sinkin Sans 400" charset="0"/>
                        <a:cs typeface="Sinkin Sans 400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chemeClr val="tx1"/>
                        </a:solidFill>
                        <a:latin typeface="Sinkin Sans 400" charset="0"/>
                        <a:ea typeface="Sinkin Sans 400" charset="0"/>
                        <a:cs typeface="Sinkin Sans 400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chemeClr val="tx1"/>
                        </a:solidFill>
                        <a:latin typeface="Sinkin Sans 400" charset="0"/>
                        <a:ea typeface="Sinkin Sans 400" charset="0"/>
                        <a:cs typeface="Sinkin Sans 400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chemeClr val="tx1"/>
                        </a:solidFill>
                        <a:latin typeface="Sinkin Sans 400" charset="0"/>
                        <a:ea typeface="Sinkin Sans 400" charset="0"/>
                        <a:cs typeface="Sinkin Sans 400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chemeClr val="tx1"/>
                        </a:solidFill>
                        <a:latin typeface="Sinkin Sans 400" charset="0"/>
                        <a:ea typeface="Sinkin Sans 400" charset="0"/>
                        <a:cs typeface="Sinkin Sans 400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chemeClr val="tx1"/>
                        </a:solidFill>
                        <a:latin typeface="Sinkin Sans 400" charset="0"/>
                        <a:ea typeface="Sinkin Sans 400" charset="0"/>
                        <a:cs typeface="Sinkin Sans 400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1000" b="0" i="0">
                        <a:solidFill>
                          <a:schemeClr val="tx1"/>
                        </a:solidFill>
                        <a:latin typeface="Sinkin Sans 400" charset="0"/>
                        <a:ea typeface="Sinkin Sans 400" charset="0"/>
                        <a:cs typeface="Sinkin Sans 400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1000" b="0" i="0">
                        <a:solidFill>
                          <a:schemeClr val="tx1"/>
                        </a:solidFill>
                        <a:latin typeface="Sinkin Sans 400" charset="0"/>
                        <a:ea typeface="Sinkin Sans 400" charset="0"/>
                        <a:cs typeface="Sinkin Sans 400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1000" b="0" i="0">
                        <a:solidFill>
                          <a:schemeClr val="tx1"/>
                        </a:solidFill>
                        <a:latin typeface="Sinkin Sans 400" charset="0"/>
                        <a:ea typeface="Sinkin Sans 400" charset="0"/>
                        <a:cs typeface="Sinkin Sans 400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1000" b="0" i="0">
                        <a:solidFill>
                          <a:schemeClr val="tx1"/>
                        </a:solidFill>
                        <a:latin typeface="Sinkin Sans 400" charset="0"/>
                        <a:ea typeface="Sinkin Sans 400" charset="0"/>
                        <a:cs typeface="Sinkin Sans 400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chemeClr val="tx1"/>
                        </a:solidFill>
                        <a:latin typeface="Sinkin Sans 400" charset="0"/>
                        <a:ea typeface="Sinkin Sans 400" charset="0"/>
                        <a:cs typeface="Sinkin Sans 400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9203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aphicFrame>
        <p:nvGraphicFramePr>
          <p:cNvPr id="5" name="Diagram 4"/>
          <p:cNvGraphicFramePr/>
          <p:nvPr userDrawn="1">
            <p:extLst>
              <p:ext uri="{D42A27DB-BD31-4B8C-83A1-F6EECF244321}">
                <p14:modId xmlns:p14="http://schemas.microsoft.com/office/powerpoint/2010/main" val="3822395748"/>
              </p:ext>
            </p:extLst>
          </p:nvPr>
        </p:nvGraphicFramePr>
        <p:xfrm>
          <a:off x="628650" y="1641763"/>
          <a:ext cx="7886700" cy="2587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79256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 Poin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master2BG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3" y="266325"/>
            <a:ext cx="6841142" cy="857250"/>
          </a:xfrm>
          <a:prstGeom prst="rect">
            <a:avLst/>
          </a:prstGeom>
        </p:spPr>
        <p:txBody>
          <a:bodyPr/>
          <a:lstStyle>
            <a:lvl1pPr algn="l">
              <a:defRPr sz="3000" b="0" i="0" cap="all"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32A94-79C8-404C-B673-0B5167C01108}" type="datetimeFigureOut"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F92D-7D80-0A4A-9837-F7EAA0F96635}" type="slidenum">
              <a:t>‹#›</a:t>
            </a:fld>
            <a:endParaRPr lang="en-US"/>
          </a:p>
        </p:txBody>
      </p:sp>
      <p:pic>
        <p:nvPicPr>
          <p:cNvPr id="12" name="Picture 11" descr="GRDCLogoStackedSm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619" y="262233"/>
            <a:ext cx="1371795" cy="542621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7A1441E-85FF-48A2-8EDB-09E278E0B9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213" y="1214324"/>
            <a:ext cx="8229600" cy="3503726"/>
          </a:xfrm>
          <a:prstGeom prst="rect">
            <a:avLst/>
          </a:prstGeom>
        </p:spPr>
        <p:txBody>
          <a:bodyPr/>
          <a:lstStyle>
            <a:lvl1pPr>
              <a:defRPr sz="1800" b="0" i="0"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  <a:lvl2pPr>
              <a:defRPr sz="1600" b="0" i="0">
                <a:latin typeface="Arial Narrow" panose="020B0606020202030204" pitchFamily="34" charset="0"/>
                <a:cs typeface="Arial Narrow" panose="020B0606020202030204" pitchFamily="34" charset="0"/>
              </a:defRPr>
            </a:lvl2pPr>
            <a:lvl3pPr>
              <a:defRPr sz="1400" b="0" i="0">
                <a:latin typeface="Arial Narrow" panose="020B0606020202030204" pitchFamily="34" charset="0"/>
                <a:cs typeface="Arial Narrow" panose="020B0606020202030204" pitchFamily="34" charset="0"/>
              </a:defRPr>
            </a:lvl3pPr>
            <a:lvl4pPr>
              <a:defRPr sz="1200" b="0" i="0">
                <a:latin typeface="Arial Narrow" panose="020B0606020202030204" pitchFamily="34" charset="0"/>
                <a:cs typeface="Arial Narrow" panose="020B0606020202030204" pitchFamily="34" charset="0"/>
              </a:defRPr>
            </a:lvl4pPr>
            <a:lvl5pPr>
              <a:defRPr sz="1800" b="0" i="0">
                <a:latin typeface="Proxima Nova Cond Semibold"/>
                <a:cs typeface="Proxima Nova Cond Semibold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73520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aphicFrame>
        <p:nvGraphicFramePr>
          <p:cNvPr id="4" name="Diagram 3"/>
          <p:cNvGraphicFramePr/>
          <p:nvPr userDrawn="1">
            <p:extLst>
              <p:ext uri="{D42A27DB-BD31-4B8C-83A1-F6EECF244321}">
                <p14:modId xmlns:p14="http://schemas.microsoft.com/office/powerpoint/2010/main" val="2793421044"/>
              </p:ext>
            </p:extLst>
          </p:nvPr>
        </p:nvGraphicFramePr>
        <p:xfrm>
          <a:off x="628650" y="883227"/>
          <a:ext cx="7886700" cy="3720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50652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aphicFrame>
        <p:nvGraphicFramePr>
          <p:cNvPr id="4" name="Diagram 3"/>
          <p:cNvGraphicFramePr/>
          <p:nvPr userDrawn="1">
            <p:extLst>
              <p:ext uri="{D42A27DB-BD31-4B8C-83A1-F6EECF244321}">
                <p14:modId xmlns:p14="http://schemas.microsoft.com/office/powerpoint/2010/main" val="383631556"/>
              </p:ext>
            </p:extLst>
          </p:nvPr>
        </p:nvGraphicFramePr>
        <p:xfrm>
          <a:off x="628650" y="1268016"/>
          <a:ext cx="7886700" cy="3376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750618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ationsh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aphicFrame>
        <p:nvGraphicFramePr>
          <p:cNvPr id="4" name="Diagram 3"/>
          <p:cNvGraphicFramePr/>
          <p:nvPr userDrawn="1">
            <p:extLst>
              <p:ext uri="{D42A27DB-BD31-4B8C-83A1-F6EECF244321}">
                <p14:modId xmlns:p14="http://schemas.microsoft.com/office/powerpoint/2010/main" val="3879157327"/>
              </p:ext>
            </p:extLst>
          </p:nvPr>
        </p:nvGraphicFramePr>
        <p:xfrm>
          <a:off x="628650" y="1268016"/>
          <a:ext cx="7886700" cy="3335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73511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aphicFrame>
        <p:nvGraphicFramePr>
          <p:cNvPr id="4" name="Diagram 3"/>
          <p:cNvGraphicFramePr/>
          <p:nvPr userDrawn="1">
            <p:extLst>
              <p:ext uri="{D42A27DB-BD31-4B8C-83A1-F6EECF244321}">
                <p14:modId xmlns:p14="http://schemas.microsoft.com/office/powerpoint/2010/main" val="3997925282"/>
              </p:ext>
            </p:extLst>
          </p:nvPr>
        </p:nvGraphicFramePr>
        <p:xfrm>
          <a:off x="628650" y="1268016"/>
          <a:ext cx="7886700" cy="3335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49406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ra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aphicFrame>
        <p:nvGraphicFramePr>
          <p:cNvPr id="4" name="Diagram 3"/>
          <p:cNvGraphicFramePr/>
          <p:nvPr userDrawn="1">
            <p:extLst>
              <p:ext uri="{D42A27DB-BD31-4B8C-83A1-F6EECF244321}">
                <p14:modId xmlns:p14="http://schemas.microsoft.com/office/powerpoint/2010/main" val="2440744378"/>
              </p:ext>
            </p:extLst>
          </p:nvPr>
        </p:nvGraphicFramePr>
        <p:xfrm>
          <a:off x="1449532" y="1345948"/>
          <a:ext cx="6244937" cy="3096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88513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aphicFrame>
        <p:nvGraphicFramePr>
          <p:cNvPr id="4" name="Diagram 3"/>
          <p:cNvGraphicFramePr/>
          <p:nvPr userDrawn="1">
            <p:extLst>
              <p:ext uri="{D42A27DB-BD31-4B8C-83A1-F6EECF244321}">
                <p14:modId xmlns:p14="http://schemas.microsoft.com/office/powerpoint/2010/main" val="4061905791"/>
              </p:ext>
            </p:extLst>
          </p:nvPr>
        </p:nvGraphicFramePr>
        <p:xfrm>
          <a:off x="628650" y="1268016"/>
          <a:ext cx="7886700" cy="3335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10559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aphicFrame>
        <p:nvGraphicFramePr>
          <p:cNvPr id="6" name="Chart 5"/>
          <p:cNvGraphicFramePr/>
          <p:nvPr userDrawn="1">
            <p:extLst>
              <p:ext uri="{D42A27DB-BD31-4B8C-83A1-F6EECF244321}">
                <p14:modId xmlns:p14="http://schemas.microsoft.com/office/powerpoint/2010/main" val="2739290209"/>
              </p:ext>
            </p:extLst>
          </p:nvPr>
        </p:nvGraphicFramePr>
        <p:xfrm>
          <a:off x="1524000" y="1278408"/>
          <a:ext cx="6096000" cy="3335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535013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2600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master2BG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3" y="262233"/>
            <a:ext cx="6834266" cy="857250"/>
          </a:xfrm>
          <a:prstGeom prst="rect">
            <a:avLst/>
          </a:prstGeom>
        </p:spPr>
        <p:txBody>
          <a:bodyPr/>
          <a:lstStyle>
            <a:lvl1pPr algn="l">
              <a:defRPr sz="3000" b="0" i="0" cap="all"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32A94-79C8-404C-B673-0B5167C01108}" type="datetimeFigureOut"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F92D-7D80-0A4A-9837-F7EAA0F96635}" type="slidenum"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611563" y="1174750"/>
            <a:ext cx="8229600" cy="3592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  <a:lvl2pPr marL="0" indent="0">
              <a:buNone/>
              <a:defRPr sz="1800" b="0" i="0" baseline="0">
                <a:latin typeface="Proxima Nova Cond Semibold"/>
                <a:cs typeface="Proxima Nova Cond Semibold"/>
              </a:defRPr>
            </a:lvl2pPr>
            <a:lvl3pPr marL="914400" indent="0">
              <a:buNone/>
              <a:defRPr b="0" i="0">
                <a:latin typeface="Proxima Nova Cond Semibold"/>
                <a:cs typeface="Proxima Nova Cond Semibold"/>
              </a:defRPr>
            </a:lvl3pPr>
            <a:lvl4pPr marL="1371600" indent="0">
              <a:buNone/>
              <a:defRPr b="0" i="0">
                <a:latin typeface="Proxima Nova Cond Semibold"/>
                <a:cs typeface="Proxima Nova Cond Semibold"/>
              </a:defRPr>
            </a:lvl4pPr>
            <a:lvl5pPr marL="1828800" indent="0">
              <a:buNone/>
              <a:defRPr b="0" i="0">
                <a:latin typeface="Proxima Nova Cond Semibold"/>
                <a:cs typeface="Proxima Nova Cond Semi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 descr="GRDCLogoStackedSm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619" y="262233"/>
            <a:ext cx="1371795" cy="54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88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agemaster2BG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563" y="1674778"/>
            <a:ext cx="8229600" cy="3092485"/>
          </a:xfrm>
          <a:prstGeom prst="rect">
            <a:avLst/>
          </a:prstGeom>
        </p:spPr>
        <p:txBody>
          <a:bodyPr/>
          <a:lstStyle>
            <a:lvl1pPr>
              <a:defRPr sz="1800" b="0" i="0"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  <a:lvl2pPr>
              <a:defRPr sz="1600" b="0" i="0">
                <a:latin typeface="Arial Narrow" panose="020B0606020202030204" pitchFamily="34" charset="0"/>
                <a:cs typeface="Arial Narrow" panose="020B0606020202030204" pitchFamily="34" charset="0"/>
              </a:defRPr>
            </a:lvl2pPr>
            <a:lvl3pPr>
              <a:defRPr sz="1400" b="0" i="0">
                <a:latin typeface="Arial Narrow" panose="020B0606020202030204" pitchFamily="34" charset="0"/>
                <a:cs typeface="Arial Narrow" panose="020B0606020202030204" pitchFamily="34" charset="0"/>
              </a:defRPr>
            </a:lvl3pPr>
            <a:lvl4pPr>
              <a:defRPr sz="1200" b="0" i="0">
                <a:latin typeface="Arial Narrow" panose="020B0606020202030204" pitchFamily="34" charset="0"/>
                <a:cs typeface="Arial Narrow" panose="020B0606020202030204" pitchFamily="34" charset="0"/>
              </a:defRPr>
            </a:lvl4pPr>
            <a:lvl5pPr>
              <a:defRPr sz="1800" b="0" i="0">
                <a:latin typeface="Proxima Nova Cond Semibold"/>
                <a:cs typeface="Proxima Nova Cond Semibold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32A94-79C8-404C-B673-0B5167C01108}" type="datetimeFigureOut">
              <a:t>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F92D-7D80-0A4A-9837-F7EAA0F96635}" type="slidenum"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00213" y="1164538"/>
            <a:ext cx="8240950" cy="4678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08752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  <a:lvl2pPr marL="0" indent="0">
              <a:buNone/>
              <a:defRPr sz="1800" b="0" i="0" baseline="0">
                <a:latin typeface="Proxima Nova Cond Semibold"/>
                <a:cs typeface="Proxima Nova Cond Semibold"/>
              </a:defRPr>
            </a:lvl2pPr>
            <a:lvl3pPr marL="914400" indent="0">
              <a:buNone/>
              <a:defRPr b="0" i="0">
                <a:latin typeface="Proxima Nova Cond Semibold"/>
                <a:cs typeface="Proxima Nova Cond Semibold"/>
              </a:defRPr>
            </a:lvl3pPr>
            <a:lvl4pPr marL="1371600" indent="0">
              <a:buNone/>
              <a:defRPr b="0" i="0">
                <a:latin typeface="Proxima Nova Cond Semibold"/>
                <a:cs typeface="Proxima Nova Cond Semibold"/>
              </a:defRPr>
            </a:lvl4pPr>
            <a:lvl5pPr marL="1828800" indent="0">
              <a:buNone/>
              <a:defRPr b="0" i="0">
                <a:latin typeface="Proxima Nova Cond Semibold"/>
                <a:cs typeface="Proxima Nova Cond Semi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" name="Picture 16" descr="GRDCLogoStackedSm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619" y="262233"/>
            <a:ext cx="1371795" cy="542621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11563" y="262233"/>
            <a:ext cx="6848016" cy="857250"/>
          </a:xfrm>
          <a:prstGeom prst="rect">
            <a:avLst/>
          </a:prstGeom>
        </p:spPr>
        <p:txBody>
          <a:bodyPr/>
          <a:lstStyle>
            <a:lvl1pPr algn="l">
              <a:defRPr sz="3000" b="0" i="0" cap="all"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773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,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master2BG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3" y="262233"/>
            <a:ext cx="6861766" cy="857250"/>
          </a:xfrm>
          <a:prstGeom prst="rect">
            <a:avLst/>
          </a:prstGeom>
        </p:spPr>
        <p:txBody>
          <a:bodyPr/>
          <a:lstStyle>
            <a:lvl1pPr algn="l">
              <a:defRPr sz="3000" b="0" i="0" cap="all"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213" y="1164538"/>
            <a:ext cx="4103908" cy="4678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08752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  <a:lvl2pPr marL="0" indent="0">
              <a:buNone/>
              <a:defRPr sz="1800" b="0" i="0" baseline="0">
                <a:latin typeface="Proxima Nova Cond Semibold"/>
                <a:cs typeface="Proxima Nova Cond Semibold"/>
              </a:defRPr>
            </a:lvl2pPr>
            <a:lvl3pPr marL="914400" indent="0">
              <a:buNone/>
              <a:defRPr b="0" i="0">
                <a:latin typeface="Proxima Nova Cond Semibold"/>
                <a:cs typeface="Proxima Nova Cond Semibold"/>
              </a:defRPr>
            </a:lvl3pPr>
            <a:lvl4pPr marL="1371600" indent="0">
              <a:buNone/>
              <a:defRPr b="0" i="0">
                <a:latin typeface="Proxima Nova Cond Semibold"/>
                <a:cs typeface="Proxima Nova Cond Semibold"/>
              </a:defRPr>
            </a:lvl4pPr>
            <a:lvl5pPr marL="1828800" indent="0">
              <a:buNone/>
              <a:defRPr b="0" i="0">
                <a:latin typeface="Proxima Nova Cond Semibold"/>
                <a:cs typeface="Proxima Nova Cond Semi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32A94-79C8-404C-B673-0B5167C01108}" type="datetimeFigureOut"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F92D-7D80-0A4A-9837-F7EAA0F96635}" type="slidenum"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600213" y="1632413"/>
            <a:ext cx="4103908" cy="303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  <a:lvl2pPr marL="0" indent="0">
              <a:buNone/>
              <a:defRPr sz="1800" b="0" i="0" baseline="0">
                <a:latin typeface="Proxima Nova Cond Semibold"/>
                <a:cs typeface="Proxima Nova Cond Semibold"/>
              </a:defRPr>
            </a:lvl2pPr>
            <a:lvl3pPr marL="914400" indent="0">
              <a:buNone/>
              <a:defRPr b="0" i="0">
                <a:latin typeface="Proxima Nova Cond Semibold"/>
                <a:cs typeface="Proxima Nova Cond Semibold"/>
              </a:defRPr>
            </a:lvl3pPr>
            <a:lvl4pPr marL="1371600" indent="0">
              <a:buNone/>
              <a:defRPr b="0" i="0">
                <a:latin typeface="Proxima Nova Cond Semibold"/>
                <a:cs typeface="Proxima Nova Cond Semibold"/>
              </a:defRPr>
            </a:lvl4pPr>
            <a:lvl5pPr marL="1828800" indent="0">
              <a:buNone/>
              <a:defRPr b="0" i="0">
                <a:latin typeface="Proxima Nova Cond Semibold"/>
                <a:cs typeface="Proxima Nova Cond Semi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 descr="GRDCLogoStackedSm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619" y="262233"/>
            <a:ext cx="1371795" cy="542621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4770765" y="1164537"/>
            <a:ext cx="4070398" cy="33053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 Narrow" panose="020B0606020202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4770765" y="4469883"/>
            <a:ext cx="4103908" cy="3016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tx1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  <a:lvl2pPr marL="0" indent="0">
              <a:buNone/>
              <a:defRPr sz="1800" b="0" i="0" baseline="0">
                <a:latin typeface="Proxima Nova Cond Semibold"/>
                <a:cs typeface="Proxima Nova Cond Semibold"/>
              </a:defRPr>
            </a:lvl2pPr>
            <a:lvl3pPr marL="914400" indent="0">
              <a:buNone/>
              <a:defRPr b="0" i="0">
                <a:latin typeface="Proxima Nova Cond Semibold"/>
                <a:cs typeface="Proxima Nova Cond Semibold"/>
              </a:defRPr>
            </a:lvl3pPr>
            <a:lvl4pPr marL="1371600" indent="0">
              <a:buNone/>
              <a:defRPr b="0" i="0">
                <a:latin typeface="Proxima Nova Cond Semibold"/>
                <a:cs typeface="Proxima Nova Cond Semibold"/>
              </a:defRPr>
            </a:lvl4pPr>
            <a:lvl5pPr marL="1828800" indent="0">
              <a:buNone/>
              <a:defRPr b="0" i="0">
                <a:latin typeface="Proxima Nova Cond Semibold"/>
                <a:cs typeface="Proxima Nova Cond Semi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0923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, Content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master2BG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3" y="266325"/>
            <a:ext cx="6848016" cy="857250"/>
          </a:xfrm>
          <a:prstGeom prst="rect">
            <a:avLst/>
          </a:prstGeom>
        </p:spPr>
        <p:txBody>
          <a:bodyPr/>
          <a:lstStyle>
            <a:lvl1pPr algn="l">
              <a:defRPr sz="3000" b="0" i="0" cap="all"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213" y="1168630"/>
            <a:ext cx="4103908" cy="4678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08752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  <a:lvl2pPr marL="0" indent="0">
              <a:buNone/>
              <a:defRPr sz="1800" b="0" i="0" baseline="0">
                <a:latin typeface="Proxima Nova Cond Semibold"/>
                <a:cs typeface="Proxima Nova Cond Semibold"/>
              </a:defRPr>
            </a:lvl2pPr>
            <a:lvl3pPr marL="914400" indent="0">
              <a:buNone/>
              <a:defRPr b="0" i="0">
                <a:latin typeface="Proxima Nova Cond Semibold"/>
                <a:cs typeface="Proxima Nova Cond Semibold"/>
              </a:defRPr>
            </a:lvl3pPr>
            <a:lvl4pPr marL="1371600" indent="0">
              <a:buNone/>
              <a:defRPr b="0" i="0">
                <a:latin typeface="Proxima Nova Cond Semibold"/>
                <a:cs typeface="Proxima Nova Cond Semibold"/>
              </a:defRPr>
            </a:lvl4pPr>
            <a:lvl5pPr marL="1828800" indent="0">
              <a:buNone/>
              <a:defRPr b="0" i="0">
                <a:latin typeface="Proxima Nova Cond Semibold"/>
                <a:cs typeface="Proxima Nova Cond Semi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32A94-79C8-404C-B673-0B5167C01108}" type="datetimeFigureOut"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F92D-7D80-0A4A-9837-F7EAA0F96635}" type="slidenum"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600213" y="1636505"/>
            <a:ext cx="4103908" cy="31307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  <a:lvl2pPr marL="0" indent="0">
              <a:buNone/>
              <a:defRPr sz="1800" b="0" i="0" baseline="0">
                <a:latin typeface="Proxima Nova Cond Semibold"/>
                <a:cs typeface="Proxima Nova Cond Semibold"/>
              </a:defRPr>
            </a:lvl2pPr>
            <a:lvl3pPr marL="914400" indent="0">
              <a:buNone/>
              <a:defRPr b="0" i="0">
                <a:latin typeface="Proxima Nova Cond Semibold"/>
                <a:cs typeface="Proxima Nova Cond Semibold"/>
              </a:defRPr>
            </a:lvl3pPr>
            <a:lvl4pPr marL="1371600" indent="0">
              <a:buNone/>
              <a:defRPr b="0" i="0">
                <a:latin typeface="Proxima Nova Cond Semibold"/>
                <a:cs typeface="Proxima Nova Cond Semibold"/>
              </a:defRPr>
            </a:lvl4pPr>
            <a:lvl5pPr marL="1828800" indent="0">
              <a:buNone/>
              <a:defRPr b="0" i="0">
                <a:latin typeface="Proxima Nova Cond Semibold"/>
                <a:cs typeface="Proxima Nova Cond Semi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 descr="GRDCLogoStackedSm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619" y="262233"/>
            <a:ext cx="1371795" cy="542621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4770765" y="4469883"/>
            <a:ext cx="4103908" cy="3016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tx1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  <a:lvl2pPr marL="0" indent="0">
              <a:buNone/>
              <a:defRPr sz="1800" b="0" i="0" baseline="0">
                <a:latin typeface="Proxima Nova Cond Semibold"/>
                <a:cs typeface="Proxima Nova Cond Semibold"/>
              </a:defRPr>
            </a:lvl2pPr>
            <a:lvl3pPr marL="914400" indent="0">
              <a:buNone/>
              <a:defRPr b="0" i="0">
                <a:latin typeface="Proxima Nova Cond Semibold"/>
                <a:cs typeface="Proxima Nova Cond Semibold"/>
              </a:defRPr>
            </a:lvl3pPr>
            <a:lvl4pPr marL="1371600" indent="0">
              <a:buNone/>
              <a:defRPr b="0" i="0">
                <a:latin typeface="Proxima Nova Cond Semibold"/>
                <a:cs typeface="Proxima Nova Cond Semibold"/>
              </a:defRPr>
            </a:lvl4pPr>
            <a:lvl5pPr marL="1828800" indent="0">
              <a:buNone/>
              <a:defRPr b="0" i="0">
                <a:latin typeface="Proxima Nova Cond Semibold"/>
                <a:cs typeface="Proxima Nova Cond Semi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4770765" y="1198546"/>
            <a:ext cx="4070398" cy="3249995"/>
          </a:xfrm>
          <a:prstGeom prst="rect">
            <a:avLst/>
          </a:prstGeom>
          <a:solidFill>
            <a:srgbClr val="0087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752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7"/>
          </p:nvPr>
        </p:nvSpPr>
        <p:spPr>
          <a:xfrm>
            <a:off x="4866979" y="1293951"/>
            <a:ext cx="3897892" cy="26969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0" i="0" cap="all">
                <a:solidFill>
                  <a:srgbClr val="65B797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  <a:lvl2pPr marL="0" indent="0">
              <a:buNone/>
              <a:defRPr sz="1800" b="0" i="0" baseline="0">
                <a:latin typeface="Proxima Nova Cond Semibold"/>
                <a:cs typeface="Proxima Nova Cond Semibold"/>
              </a:defRPr>
            </a:lvl2pPr>
            <a:lvl3pPr marL="914400" indent="0">
              <a:buNone/>
              <a:defRPr b="0" i="0">
                <a:latin typeface="Proxima Nova Cond Semibold"/>
                <a:cs typeface="Proxima Nova Cond Semibold"/>
              </a:defRPr>
            </a:lvl3pPr>
            <a:lvl4pPr marL="1371600" indent="0">
              <a:buNone/>
              <a:defRPr b="0" i="0">
                <a:latin typeface="Proxima Nova Cond Semibold"/>
                <a:cs typeface="Proxima Nova Cond Semibold"/>
              </a:defRPr>
            </a:lvl4pPr>
            <a:lvl5pPr marL="1828800" indent="0">
              <a:buNone/>
              <a:defRPr b="0" i="0">
                <a:latin typeface="Proxima Nova Cond Semibold"/>
                <a:cs typeface="Proxima Nova Cond Semi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8"/>
          </p:nvPr>
        </p:nvSpPr>
        <p:spPr>
          <a:xfrm>
            <a:off x="4869855" y="3990865"/>
            <a:ext cx="3819821" cy="434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  <a:lvl2pPr marL="0" indent="0">
              <a:buNone/>
              <a:defRPr sz="1800" b="0" i="0" baseline="0">
                <a:latin typeface="Proxima Nova Cond Semibold"/>
                <a:cs typeface="Proxima Nova Cond Semibold"/>
              </a:defRPr>
            </a:lvl2pPr>
            <a:lvl3pPr marL="914400" indent="0">
              <a:buNone/>
              <a:defRPr b="0" i="0">
                <a:latin typeface="Proxima Nova Cond Semibold"/>
                <a:cs typeface="Proxima Nova Cond Semibold"/>
              </a:defRPr>
            </a:lvl3pPr>
            <a:lvl4pPr marL="1371600" indent="0">
              <a:buNone/>
              <a:defRPr b="0" i="0">
                <a:latin typeface="Proxima Nova Cond Semibold"/>
                <a:cs typeface="Proxima Nova Cond Semibold"/>
              </a:defRPr>
            </a:lvl4pPr>
            <a:lvl5pPr marL="1828800" indent="0">
              <a:buNone/>
              <a:defRPr b="0" i="0">
                <a:latin typeface="Proxima Nova Cond Semibold"/>
                <a:cs typeface="Proxima Nova Cond Semi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34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agemaster2BG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563" y="1674778"/>
            <a:ext cx="3960437" cy="3092485"/>
          </a:xfrm>
          <a:prstGeom prst="rect">
            <a:avLst/>
          </a:prstGeom>
        </p:spPr>
        <p:txBody>
          <a:bodyPr/>
          <a:lstStyle>
            <a:lvl1pPr>
              <a:defRPr sz="1800" b="0" i="0"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  <a:lvl2pPr>
              <a:defRPr sz="1600" b="0" i="0">
                <a:latin typeface="Arial Narrow" panose="020B0606020202030204" pitchFamily="34" charset="0"/>
                <a:cs typeface="Arial Narrow" panose="020B0606020202030204" pitchFamily="34" charset="0"/>
              </a:defRPr>
            </a:lvl2pPr>
            <a:lvl3pPr>
              <a:defRPr sz="1400" b="0" i="0">
                <a:latin typeface="Arial Narrow" panose="020B0606020202030204" pitchFamily="34" charset="0"/>
                <a:cs typeface="Arial Narrow" panose="020B0606020202030204" pitchFamily="34" charset="0"/>
              </a:defRPr>
            </a:lvl3pPr>
            <a:lvl4pPr>
              <a:defRPr sz="1200" b="0" i="0">
                <a:latin typeface="Arial Narrow" panose="020B0606020202030204" pitchFamily="34" charset="0"/>
                <a:cs typeface="Arial Narrow" panose="020B0606020202030204" pitchFamily="34" charset="0"/>
              </a:defRPr>
            </a:lvl4pPr>
            <a:lvl5pPr>
              <a:defRPr sz="1800" b="0" i="0">
                <a:latin typeface="Proxima Nova Cond Semibold"/>
                <a:cs typeface="Proxima Nova Cond Semibold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32A94-79C8-404C-B673-0B5167C01108}" type="datetimeFigureOut">
              <a:t>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F92D-7D80-0A4A-9837-F7EAA0F96635}" type="slidenum"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00213" y="1164538"/>
            <a:ext cx="3971787" cy="4678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08752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  <a:lvl2pPr marL="0" indent="0">
              <a:buNone/>
              <a:defRPr sz="1800" b="0" i="0" baseline="0">
                <a:latin typeface="Proxima Nova Cond Semibold"/>
                <a:cs typeface="Proxima Nova Cond Semibold"/>
              </a:defRPr>
            </a:lvl2pPr>
            <a:lvl3pPr marL="914400" indent="0">
              <a:buNone/>
              <a:defRPr b="0" i="0">
                <a:latin typeface="Proxima Nova Cond Semibold"/>
                <a:cs typeface="Proxima Nova Cond Semibold"/>
              </a:defRPr>
            </a:lvl3pPr>
            <a:lvl4pPr marL="1371600" indent="0">
              <a:buNone/>
              <a:defRPr b="0" i="0">
                <a:latin typeface="Proxima Nova Cond Semibold"/>
                <a:cs typeface="Proxima Nova Cond Semibold"/>
              </a:defRPr>
            </a:lvl4pPr>
            <a:lvl5pPr marL="1828800" indent="0">
              <a:buNone/>
              <a:defRPr b="0" i="0">
                <a:latin typeface="Proxima Nova Cond Semibold"/>
                <a:cs typeface="Proxima Nova Cond Semi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4622130" y="1164538"/>
            <a:ext cx="3971787" cy="4678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08752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  <a:lvl2pPr marL="0" indent="0">
              <a:buNone/>
              <a:defRPr sz="1800" b="0" i="0" baseline="0">
                <a:latin typeface="Proxima Nova Cond Semibold"/>
                <a:cs typeface="Proxima Nova Cond Semibold"/>
              </a:defRPr>
            </a:lvl2pPr>
            <a:lvl3pPr marL="914400" indent="0">
              <a:buNone/>
              <a:defRPr b="0" i="0">
                <a:latin typeface="Proxima Nova Cond Semibold"/>
                <a:cs typeface="Proxima Nova Cond Semibold"/>
              </a:defRPr>
            </a:lvl3pPr>
            <a:lvl4pPr marL="1371600" indent="0">
              <a:buNone/>
              <a:defRPr b="0" i="0">
                <a:latin typeface="Proxima Nova Cond Semibold"/>
                <a:cs typeface="Proxima Nova Cond Semibold"/>
              </a:defRPr>
            </a:lvl4pPr>
            <a:lvl5pPr marL="1828800" indent="0">
              <a:buNone/>
              <a:defRPr b="0" i="0">
                <a:latin typeface="Proxima Nova Cond Semibold"/>
                <a:cs typeface="Proxima Nova Cond Semi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14"/>
          </p:nvPr>
        </p:nvSpPr>
        <p:spPr>
          <a:xfrm>
            <a:off x="4622130" y="1674778"/>
            <a:ext cx="3971787" cy="3092485"/>
          </a:xfrm>
          <a:prstGeom prst="rect">
            <a:avLst/>
          </a:prstGeom>
        </p:spPr>
        <p:txBody>
          <a:bodyPr/>
          <a:lstStyle>
            <a:lvl1pPr>
              <a:defRPr sz="1800" b="0" i="0"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  <a:lvl2pPr>
              <a:defRPr sz="1600" b="0" i="0">
                <a:latin typeface="Arial Narrow" panose="020B0606020202030204" pitchFamily="34" charset="0"/>
                <a:cs typeface="Arial Narrow" panose="020B0606020202030204" pitchFamily="34" charset="0"/>
              </a:defRPr>
            </a:lvl2pPr>
            <a:lvl3pPr>
              <a:defRPr sz="1400" b="0" i="0">
                <a:latin typeface="Arial Narrow" panose="020B0606020202030204" pitchFamily="34" charset="0"/>
                <a:cs typeface="Arial Narrow" panose="020B0606020202030204" pitchFamily="34" charset="0"/>
              </a:defRPr>
            </a:lvl3pPr>
            <a:lvl4pPr>
              <a:defRPr sz="1200" b="0" i="0">
                <a:latin typeface="Arial Narrow" panose="020B0606020202030204" pitchFamily="34" charset="0"/>
                <a:cs typeface="Arial Narrow" panose="020B0606020202030204" pitchFamily="34" charset="0"/>
              </a:defRPr>
            </a:lvl4pPr>
            <a:lvl5pPr>
              <a:defRPr sz="1800" b="0" i="0">
                <a:latin typeface="Proxima Nova Cond Semibold"/>
                <a:cs typeface="Proxima Nova Cond Semibold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7" name="Picture 16" descr="GRDCLogoStackedSm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619" y="262233"/>
            <a:ext cx="1371795" cy="542621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11563" y="262233"/>
            <a:ext cx="6861766" cy="857250"/>
          </a:xfrm>
          <a:prstGeom prst="rect">
            <a:avLst/>
          </a:prstGeom>
        </p:spPr>
        <p:txBody>
          <a:bodyPr/>
          <a:lstStyle>
            <a:lvl1pPr algn="l">
              <a:defRPr sz="3000" b="0" i="0" cap="all"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573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agemaster2BG2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315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563" y="1907957"/>
            <a:ext cx="8229600" cy="857250"/>
          </a:xfrm>
          <a:prstGeom prst="rect">
            <a:avLst/>
          </a:prstGeom>
        </p:spPr>
        <p:txBody>
          <a:bodyPr/>
          <a:lstStyle>
            <a:lvl1pPr algn="l">
              <a:defRPr sz="3600" b="0" i="0" cap="none">
                <a:solidFill>
                  <a:schemeClr val="bg1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en-AU" dirty="0"/>
              <a:t>Thank you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32A94-79C8-404C-B673-0B5167C01108}" type="datetimeFigureOut"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F92D-7D80-0A4A-9837-F7EAA0F96635}" type="slidenum"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347" y="4527887"/>
            <a:ext cx="147105" cy="119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86530DE-7142-43D1-8E63-7C204843814D}"/>
              </a:ext>
            </a:extLst>
          </p:cNvPr>
          <p:cNvSpPr txBox="1">
            <a:spLocks/>
          </p:cNvSpPr>
          <p:nvPr userDrawn="1"/>
        </p:nvSpPr>
        <p:spPr>
          <a:xfrm>
            <a:off x="611563" y="2765207"/>
            <a:ext cx="4084202" cy="200205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 cap="none">
                <a:solidFill>
                  <a:schemeClr val="bg1"/>
                </a:solidFill>
                <a:latin typeface="Proxima Nova Cond Semibold"/>
                <a:ea typeface="+mj-ea"/>
                <a:cs typeface="Proxima Nova Cond Semibold"/>
              </a:defRPr>
            </a:lvl1pPr>
          </a:lstStyle>
          <a:p>
            <a:pPr>
              <a:lnSpc>
                <a:spcPct val="150000"/>
              </a:lnSpc>
            </a:pPr>
            <a:r>
              <a:rPr lang="en-AU" sz="1000" dirty="0">
                <a:latin typeface="Arial Narrow" panose="020B0606020202030204" pitchFamily="34" charset="0"/>
              </a:rPr>
              <a:t>Grains Research and Development Corporation (GRDC)</a:t>
            </a:r>
          </a:p>
          <a:p>
            <a:pPr>
              <a:lnSpc>
                <a:spcPct val="150000"/>
              </a:lnSpc>
            </a:pPr>
            <a:r>
              <a:rPr lang="en-AU" sz="1000" dirty="0">
                <a:latin typeface="Arial Narrow" panose="020B0606020202030204" pitchFamily="34" charset="0"/>
              </a:rPr>
              <a:t>A    Suite 5, 2A Brodie Hall Drive, Bentley, WA 6102 Australia</a:t>
            </a:r>
          </a:p>
          <a:p>
            <a:pPr>
              <a:lnSpc>
                <a:spcPct val="150000"/>
              </a:lnSpc>
            </a:pPr>
            <a:r>
              <a:rPr lang="en-AU" sz="1000" dirty="0">
                <a:latin typeface="Arial Narrow" panose="020B0606020202030204" pitchFamily="34" charset="0"/>
              </a:rPr>
              <a:t>P    PO Box 5367 Kingston, ACT 2604 Australia</a:t>
            </a:r>
          </a:p>
          <a:p>
            <a:pPr>
              <a:lnSpc>
                <a:spcPct val="150000"/>
              </a:lnSpc>
            </a:pPr>
            <a:r>
              <a:rPr lang="en-AU" sz="1000" dirty="0">
                <a:latin typeface="Arial Narrow" panose="020B0606020202030204" pitchFamily="34" charset="0"/>
              </a:rPr>
              <a:t>T    +61 8 9230 4600</a:t>
            </a:r>
          </a:p>
          <a:p>
            <a:pPr>
              <a:lnSpc>
                <a:spcPct val="150000"/>
              </a:lnSpc>
            </a:pPr>
            <a:endParaRPr lang="en-AU" sz="1000" dirty="0">
              <a:latin typeface="Arial Narrow" panose="020B0606020202030204" pitchFamily="34" charset="0"/>
            </a:endParaRPr>
          </a:p>
          <a:p>
            <a:pPr>
              <a:lnSpc>
                <a:spcPct val="150000"/>
              </a:lnSpc>
            </a:pPr>
            <a:r>
              <a:rPr lang="en-AU" sz="1000" dirty="0">
                <a:latin typeface="Arial Narrow" panose="020B0606020202030204" pitchFamily="34" charset="0"/>
              </a:rPr>
              <a:t>www.grdc.com.au</a:t>
            </a:r>
          </a:p>
          <a:p>
            <a:endParaRPr lang="en-AU" sz="100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AE8C726-4A0A-4549-9E30-42B63F957BA7}"/>
              </a:ext>
            </a:extLst>
          </p:cNvPr>
          <p:cNvSpPr txBox="1">
            <a:spLocks/>
          </p:cNvSpPr>
          <p:nvPr userDrawn="1"/>
        </p:nvSpPr>
        <p:spPr>
          <a:xfrm>
            <a:off x="843900" y="4397459"/>
            <a:ext cx="4364522" cy="2141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 cap="none">
                <a:solidFill>
                  <a:schemeClr val="bg1"/>
                </a:solidFill>
                <a:latin typeface="Proxima Nova Cond Semibold"/>
                <a:ea typeface="+mj-ea"/>
                <a:cs typeface="Proxima Nova Cond Semibold"/>
              </a:defRPr>
            </a:lvl1pPr>
          </a:lstStyle>
          <a:p>
            <a:pPr>
              <a:lnSpc>
                <a:spcPct val="150000"/>
              </a:lnSpc>
            </a:pPr>
            <a:r>
              <a:rPr lang="en-AU" sz="1000" dirty="0">
                <a:latin typeface="Arial Narrow" panose="020B0606020202030204" pitchFamily="34" charset="0"/>
              </a:rPr>
              <a:t>@</a:t>
            </a:r>
            <a:r>
              <a:rPr lang="en-AU" sz="1000" dirty="0" err="1">
                <a:latin typeface="Arial Narrow" panose="020B0606020202030204" pitchFamily="34" charset="0"/>
              </a:rPr>
              <a:t>thegrdc</a:t>
            </a:r>
            <a:r>
              <a:rPr lang="en-AU" sz="1000" dirty="0">
                <a:latin typeface="Arial Narrow" panose="020B0606020202030204" pitchFamily="34" charset="0"/>
              </a:rPr>
              <a:t>	     @</a:t>
            </a:r>
            <a:r>
              <a:rPr lang="en-AU" sz="1000" dirty="0" err="1">
                <a:latin typeface="Arial Narrow" panose="020B0606020202030204" pitchFamily="34" charset="0"/>
              </a:rPr>
              <a:t>GRDCWest</a:t>
            </a:r>
            <a:r>
              <a:rPr lang="en-AU" sz="1000" dirty="0">
                <a:latin typeface="Arial Narrow" panose="020B0606020202030204" pitchFamily="34" charset="0"/>
              </a:rPr>
              <a:t>		#</a:t>
            </a:r>
            <a:r>
              <a:rPr lang="en-AU" sz="1000" dirty="0" err="1">
                <a:latin typeface="Arial Narrow" panose="020B0606020202030204" pitchFamily="34" charset="0"/>
              </a:rPr>
              <a:t>GRDCUpdates</a:t>
            </a:r>
            <a:r>
              <a:rPr lang="en-AU" sz="1000" dirty="0">
                <a:latin typeface="Arial Narrow" panose="020B0606020202030204" pitchFamily="34" charset="0"/>
              </a:rPr>
              <a:t>		@</a:t>
            </a:r>
            <a:r>
              <a:rPr lang="en-AU" sz="1000" dirty="0" err="1">
                <a:latin typeface="Arial Narrow" panose="020B0606020202030204" pitchFamily="34" charset="0"/>
              </a:rPr>
              <a:t>theGRDC</a:t>
            </a:r>
            <a:endParaRPr lang="en-AU" sz="1000" dirty="0">
              <a:latin typeface="Arial Narrow" panose="020B0606020202030204" pitchFamily="34" charset="0"/>
            </a:endParaRP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ECC6F740-B8B4-4CCA-9F64-D8762EBDAC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21942" y="4491825"/>
            <a:ext cx="155682" cy="15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84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C32A94-79C8-404C-B673-0B5167C01108}" type="datetimeFigureOut">
              <a:rPr lang="en-US" smtClean="0"/>
              <a:pPr/>
              <a:t>2/9/2021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1EF92D-7D80-0A4A-9837-F7EAA0F966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215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94C32A94-79C8-404C-B673-0B5167C01108}" type="datetimeFigureOut">
              <a:rPr lang="en-US" smtClean="0"/>
              <a:pPr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B31EF92D-7D80-0A4A-9837-F7EAA0F966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95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7" r:id="rId2"/>
    <p:sldLayoutId id="2147483679" r:id="rId3"/>
    <p:sldLayoutId id="2147483700" r:id="rId4"/>
    <p:sldLayoutId id="2147483696" r:id="rId5"/>
    <p:sldLayoutId id="2147483698" r:id="rId6"/>
    <p:sldLayoutId id="2147483682" r:id="rId7"/>
    <p:sldLayoutId id="2147483699" r:id="rId8"/>
    <p:sldLayoutId id="2147483684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1089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75" b="1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150000"/>
        </a:lnSpc>
        <a:spcBef>
          <a:spcPts val="750"/>
        </a:spcBef>
        <a:buFont typeface="Arial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150000"/>
        </a:lnSpc>
        <a:spcBef>
          <a:spcPts val="375"/>
        </a:spcBef>
        <a:buFont typeface="Arial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150000"/>
        </a:lnSpc>
        <a:spcBef>
          <a:spcPts val="375"/>
        </a:spcBef>
        <a:buFont typeface="Arial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150000"/>
        </a:lnSpc>
        <a:spcBef>
          <a:spcPts val="375"/>
        </a:spcBef>
        <a:buFont typeface="Arial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150000"/>
        </a:lnSpc>
        <a:spcBef>
          <a:spcPts val="375"/>
        </a:spcBef>
        <a:buFont typeface="Arial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A96CA-930B-4FE5-A9B6-7FB3F4BB96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600" y="2033964"/>
            <a:ext cx="6358835" cy="766912"/>
          </a:xfrm>
        </p:spPr>
        <p:txBody>
          <a:bodyPr/>
          <a:lstStyle/>
          <a:p>
            <a:pPr marL="63500">
              <a:spcBef>
                <a:spcPts val="745"/>
              </a:spcBef>
              <a:spcAft>
                <a:spcPts val="0"/>
              </a:spcAft>
            </a:pPr>
            <a:r>
              <a:rPr lang="en-US" sz="1350" b="1" dirty="0">
                <a:latin typeface="Arial" panose="020B0604020202020204" pitchFamily="34" charset="0"/>
                <a:ea typeface="Arial" panose="020B0604020202020204" pitchFamily="34" charset="0"/>
              </a:rPr>
              <a:t>Optimising the Gross Return value proposition when comparing Farmer Retained OP TT vs Hybrid CT and TT canola with varying seed sizes and plant population targets</a:t>
            </a:r>
            <a:br>
              <a:rPr lang="en-AU" sz="1600" dirty="0"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AF52DD-4AC6-4FA6-BE03-DE2653237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772" y="2756163"/>
            <a:ext cx="3270928" cy="343427"/>
          </a:xfrm>
        </p:spPr>
        <p:txBody>
          <a:bodyPr/>
          <a:lstStyle/>
          <a:p>
            <a:r>
              <a:rPr lang="en-US" sz="1400" dirty="0"/>
              <a:t>Justin Kudnig &amp; Dr David Tabah, Pacific Seeds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AA7A63-880C-4F02-B87B-B0E0EDDFC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4927" y="4260844"/>
            <a:ext cx="1656876" cy="41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199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8815"/>
            <a:ext cx="9144000" cy="5524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21271-9A8D-5C43-AE01-E3808AA54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482600"/>
            <a:ext cx="8408194" cy="558627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1650" dirty="0">
                <a:solidFill>
                  <a:srgbClr val="FFFFFF"/>
                </a:solidFill>
                <a:latin typeface="Arial" panose="020B0604020202020204"/>
              </a:rPr>
              <a:t>2020 </a:t>
            </a:r>
            <a:r>
              <a:rPr lang="en-US" sz="1650" dirty="0">
                <a:solidFill>
                  <a:srgbClr val="FFFFFF"/>
                </a:solidFill>
                <a:latin typeface="Arial" panose="020B0604020202020204"/>
                <a:ea typeface="+mj-ea"/>
              </a:rPr>
              <a:t>Mean Plant Population Established p/m</a:t>
            </a:r>
            <a:r>
              <a:rPr lang="en-US" sz="1650" baseline="30000" dirty="0">
                <a:solidFill>
                  <a:srgbClr val="FFFFFF"/>
                </a:solidFill>
                <a:latin typeface="Arial" panose="020B0604020202020204"/>
                <a:ea typeface="+mj-ea"/>
              </a:rPr>
              <a:t>2</a:t>
            </a:r>
            <a:r>
              <a:rPr lang="en-US" sz="1650" dirty="0">
                <a:solidFill>
                  <a:srgbClr val="FFFFFF"/>
                </a:solidFill>
                <a:latin typeface="Arial" panose="020B0604020202020204"/>
                <a:ea typeface="+mj-ea"/>
              </a:rPr>
              <a:t> - Heatmap with Spatial Correlation </a:t>
            </a:r>
            <a:endParaRPr lang="en-US" sz="165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GRDCLogoStackedSml.png">
            <a:extLst>
              <a:ext uri="{FF2B5EF4-FFF2-40B4-BE49-F238E27FC236}">
                <a16:creationId xmlns:a16="http://schemas.microsoft.com/office/drawing/2014/main" id="{CCF3B0B8-4E35-4042-AA9D-70ACCB011B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100" y="100946"/>
            <a:ext cx="869314" cy="343862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E76E244-D904-41D0-A447-830BA80B52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448641"/>
              </p:ext>
            </p:extLst>
          </p:nvPr>
        </p:nvGraphicFramePr>
        <p:xfrm>
          <a:off x="1384299" y="1317193"/>
          <a:ext cx="6711951" cy="2852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8" name="Acrobat Document" r:id="rId4" imgW="13716000" imgH="5829300" progId="Acrobat.Document.DC">
                  <p:embed/>
                </p:oleObj>
              </mc:Choice>
              <mc:Fallback>
                <p:oleObj name="Acrobat Document" r:id="rId4" imgW="13716000" imgH="58293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84299" y="1317193"/>
                        <a:ext cx="6711951" cy="28525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BB9DF55-B66F-45DE-AC55-8739B4FF8DDF}"/>
              </a:ext>
            </a:extLst>
          </p:cNvPr>
          <p:cNvSpPr txBox="1"/>
          <p:nvPr/>
        </p:nvSpPr>
        <p:spPr>
          <a:xfrm>
            <a:off x="1419677" y="4346908"/>
            <a:ext cx="71147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This is the same dataset shown as a heatmap. The green colours represent higher establishment and red lower.</a:t>
            </a:r>
          </a:p>
          <a:p>
            <a:r>
              <a:rPr lang="en-US" sz="1100" dirty="0"/>
              <a:t> </a:t>
            </a:r>
            <a:endParaRPr lang="en-AU" sz="1100" dirty="0"/>
          </a:p>
        </p:txBody>
      </p:sp>
    </p:spTree>
    <p:extLst>
      <p:ext uri="{BB962C8B-B14F-4D97-AF65-F5344CB8AC3E}">
        <p14:creationId xmlns:p14="http://schemas.microsoft.com/office/powerpoint/2010/main" val="75056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8815"/>
            <a:ext cx="9144000" cy="5524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21271-9A8D-5C43-AE01-E3808AA54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482600"/>
            <a:ext cx="8408194" cy="558627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1650" dirty="0">
                <a:solidFill>
                  <a:srgbClr val="FFFFFF"/>
                </a:solidFill>
                <a:latin typeface="Arial" panose="020B0604020202020204"/>
              </a:rPr>
              <a:t>2020 </a:t>
            </a:r>
            <a:r>
              <a:rPr lang="en-US" sz="1650" dirty="0">
                <a:solidFill>
                  <a:srgbClr val="FFFFFF"/>
                </a:solidFill>
                <a:latin typeface="Arial" panose="020B0604020202020204"/>
                <a:ea typeface="+mj-ea"/>
              </a:rPr>
              <a:t>Mean Plant Population Established per m</a:t>
            </a:r>
            <a:r>
              <a:rPr lang="en-US" sz="1650" baseline="30000" dirty="0">
                <a:solidFill>
                  <a:srgbClr val="FFFFFF"/>
                </a:solidFill>
                <a:latin typeface="Arial" panose="020B0604020202020204"/>
                <a:ea typeface="+mj-ea"/>
              </a:rPr>
              <a:t>2</a:t>
            </a:r>
            <a:r>
              <a:rPr lang="en-US" sz="1650" dirty="0">
                <a:solidFill>
                  <a:srgbClr val="FFFFFF"/>
                </a:solidFill>
                <a:latin typeface="Arial" panose="020B0604020202020204"/>
                <a:ea typeface="+mj-ea"/>
              </a:rPr>
              <a:t> </a:t>
            </a:r>
            <a:br>
              <a:rPr lang="en-US" sz="1650" dirty="0">
                <a:solidFill>
                  <a:srgbClr val="FFFFFF"/>
                </a:solidFill>
                <a:latin typeface="Arial" panose="020B0604020202020204"/>
                <a:ea typeface="+mj-ea"/>
              </a:rPr>
            </a:br>
            <a:r>
              <a:rPr lang="en-US" sz="1650" dirty="0">
                <a:solidFill>
                  <a:srgbClr val="FFFFFF"/>
                </a:solidFill>
                <a:latin typeface="Arial" panose="020B0604020202020204"/>
                <a:ea typeface="+mj-ea"/>
              </a:rPr>
              <a:t>comparing </a:t>
            </a:r>
            <a:r>
              <a:rPr lang="en-US" sz="1650" dirty="0">
                <a:solidFill>
                  <a:srgbClr val="FFFFFF"/>
                </a:solidFill>
                <a:latin typeface="Arial" panose="020B0604020202020204"/>
              </a:rPr>
              <a:t>OP TT vs Hybrid CT &amp; TT</a:t>
            </a:r>
            <a:r>
              <a:rPr lang="en-US" sz="1650" dirty="0">
                <a:solidFill>
                  <a:srgbClr val="FFFFFF"/>
                </a:solidFill>
                <a:latin typeface="Arial" panose="020B0604020202020204"/>
                <a:ea typeface="+mj-ea"/>
              </a:rPr>
              <a:t> - Population Targets 15, 25 &amp; 40p/m</a:t>
            </a:r>
            <a:r>
              <a:rPr lang="en-US" sz="1650" baseline="30000" dirty="0">
                <a:solidFill>
                  <a:srgbClr val="FFFFFF"/>
                </a:solidFill>
                <a:latin typeface="Arial" panose="020B0604020202020204"/>
                <a:ea typeface="+mj-ea"/>
              </a:rPr>
              <a:t>2</a:t>
            </a:r>
            <a:r>
              <a:rPr lang="en-US" sz="1650" dirty="0">
                <a:solidFill>
                  <a:srgbClr val="FFFFFF"/>
                </a:solidFill>
                <a:latin typeface="Arial" panose="020B0604020202020204"/>
                <a:ea typeface="+mj-ea"/>
              </a:rPr>
              <a:t> </a:t>
            </a:r>
            <a:endParaRPr lang="en-US" sz="165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GRDCLogoStackedSml.png">
            <a:extLst>
              <a:ext uri="{FF2B5EF4-FFF2-40B4-BE49-F238E27FC236}">
                <a16:creationId xmlns:a16="http://schemas.microsoft.com/office/drawing/2014/main" id="{CCF3B0B8-4E35-4042-AA9D-70ACCB011B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100" y="100946"/>
            <a:ext cx="869314" cy="343862"/>
          </a:xfrm>
          <a:prstGeom prst="rect">
            <a:avLst/>
          </a:prstGeom>
        </p:spPr>
      </p:pic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3FF3BD7D-0365-4967-B25F-FDCE88D100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8291374"/>
              </p:ext>
            </p:extLst>
          </p:nvPr>
        </p:nvGraphicFramePr>
        <p:xfrm>
          <a:off x="939800" y="1135626"/>
          <a:ext cx="7378700" cy="3694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08714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8815"/>
            <a:ext cx="9144000" cy="5524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21271-9A8D-5C43-AE01-E3808AA54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482600"/>
            <a:ext cx="8408194" cy="558627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1650" dirty="0">
                <a:solidFill>
                  <a:srgbClr val="FFFFFF"/>
                </a:solidFill>
                <a:latin typeface="Arial" panose="020B0604020202020204"/>
              </a:rPr>
              <a:t>2020 </a:t>
            </a:r>
            <a:r>
              <a:rPr lang="en-US" sz="1650" dirty="0">
                <a:solidFill>
                  <a:srgbClr val="FFFFFF"/>
                </a:solidFill>
                <a:latin typeface="Arial" panose="020B0604020202020204"/>
                <a:ea typeface="+mj-ea"/>
              </a:rPr>
              <a:t>Mean Plant Population Established per m</a:t>
            </a:r>
            <a:r>
              <a:rPr lang="en-US" sz="1650" baseline="30000" dirty="0">
                <a:solidFill>
                  <a:srgbClr val="FFFFFF"/>
                </a:solidFill>
                <a:latin typeface="Arial" panose="020B0604020202020204"/>
                <a:ea typeface="+mj-ea"/>
              </a:rPr>
              <a:t>2</a:t>
            </a:r>
            <a:r>
              <a:rPr lang="en-US" sz="1650" dirty="0">
                <a:solidFill>
                  <a:srgbClr val="FFFFFF"/>
                </a:solidFill>
                <a:latin typeface="Arial" panose="020B0604020202020204"/>
                <a:ea typeface="+mj-ea"/>
              </a:rPr>
              <a:t> </a:t>
            </a:r>
            <a:br>
              <a:rPr lang="en-US" sz="1650" dirty="0">
                <a:solidFill>
                  <a:srgbClr val="FFFFFF"/>
                </a:solidFill>
                <a:latin typeface="Arial" panose="020B0604020202020204"/>
                <a:ea typeface="+mj-ea"/>
              </a:rPr>
            </a:br>
            <a:r>
              <a:rPr lang="en-US" sz="1650" dirty="0">
                <a:solidFill>
                  <a:srgbClr val="FFFFFF"/>
                </a:solidFill>
                <a:latin typeface="Arial" panose="020B0604020202020204"/>
                <a:ea typeface="+mj-ea"/>
              </a:rPr>
              <a:t>comparing Higher vs Lower Rainfall Growing Environments</a:t>
            </a:r>
            <a:endParaRPr lang="en-US" sz="165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GRDCLogoStackedSml.png">
            <a:extLst>
              <a:ext uri="{FF2B5EF4-FFF2-40B4-BE49-F238E27FC236}">
                <a16:creationId xmlns:a16="http://schemas.microsoft.com/office/drawing/2014/main" id="{CCF3B0B8-4E35-4042-AA9D-70ACCB011B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100" y="100946"/>
            <a:ext cx="869314" cy="343862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2F56128-3657-4986-ADD9-0310492EEE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8405132"/>
              </p:ext>
            </p:extLst>
          </p:nvPr>
        </p:nvGraphicFramePr>
        <p:xfrm>
          <a:off x="4502150" y="1123950"/>
          <a:ext cx="4641850" cy="370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698F9BC-2DA1-49AA-B29B-6DA66A329B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5678444"/>
              </p:ext>
            </p:extLst>
          </p:nvPr>
        </p:nvGraphicFramePr>
        <p:xfrm>
          <a:off x="67148" y="1123951"/>
          <a:ext cx="4616450" cy="370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00125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D3139F-E429-46F0-A0AE-18E89B5E7E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86000" y="1"/>
            <a:ext cx="6858000" cy="514350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66B173-E0D7-EE48-A7DF-371D28281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82" y="471949"/>
            <a:ext cx="1725560" cy="12574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450"/>
              </a:spcAft>
              <a:defRPr/>
            </a:pPr>
            <a:r>
              <a:rPr lang="en-US" sz="1400" dirty="0"/>
              <a:t>2020 Analysed Grain Yield (t/ha) &amp; Gross Returns ($/ha) Results</a:t>
            </a:r>
            <a:endParaRPr lang="en-US" sz="14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F04EAB-1A15-4DE4-B344-9A2400D81976}"/>
              </a:ext>
            </a:extLst>
          </p:cNvPr>
          <p:cNvSpPr txBox="1"/>
          <p:nvPr/>
        </p:nvSpPr>
        <p:spPr>
          <a:xfrm>
            <a:off x="184150" y="1828800"/>
            <a:ext cx="1946993" cy="16446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214313" indent="-228600" defTabSz="9144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Grain Yield (t/ha) Comparisons</a:t>
            </a:r>
          </a:p>
          <a:p>
            <a:pPr marL="42863" indent="-228600" defTabSz="9144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28600" defTabSz="9144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Analysis % Variance Comparisons </a:t>
            </a:r>
          </a:p>
          <a:p>
            <a:pPr marL="214313" indent="-228600" defTabSz="9144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28600" defTabSz="9144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Gross Return ($/ha) Comparisons</a:t>
            </a:r>
          </a:p>
          <a:p>
            <a:pPr marL="42863" indent="-228600" defTabSz="9144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endParaRPr lang="en-US" sz="1400" b="1" i="1" dirty="0"/>
          </a:p>
          <a:p>
            <a:pPr marL="214313" indent="-228600" defTabSz="9144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endParaRPr lang="en-US" sz="1400" dirty="0"/>
          </a:p>
        </p:txBody>
      </p:sp>
      <p:pic>
        <p:nvPicPr>
          <p:cNvPr id="7" name="Picture 6" descr="GRDCLogoStackedSml.png">
            <a:extLst>
              <a:ext uri="{FF2B5EF4-FFF2-40B4-BE49-F238E27FC236}">
                <a16:creationId xmlns:a16="http://schemas.microsoft.com/office/drawing/2014/main" id="{95CEAE65-1607-4A37-986F-201AA57E49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100" y="100946"/>
            <a:ext cx="869314" cy="3438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C03825-5B11-471F-8D18-E49589954FA2}"/>
              </a:ext>
            </a:extLst>
          </p:cNvPr>
          <p:cNvSpPr/>
          <p:nvPr/>
        </p:nvSpPr>
        <p:spPr>
          <a:xfrm>
            <a:off x="3986603" y="4602390"/>
            <a:ext cx="35766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858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2020 Lake Bolac Vic - Trial Environment</a:t>
            </a:r>
            <a:endParaRPr kumimoji="0" lang="en-AU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44343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8815"/>
            <a:ext cx="9144000" cy="5524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21271-9A8D-5C43-AE01-E3808AA54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58" y="498678"/>
            <a:ext cx="8936484" cy="558627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1650" dirty="0">
                <a:solidFill>
                  <a:srgbClr val="FFFFFF"/>
                </a:solidFill>
                <a:latin typeface="Arial" panose="020B0604020202020204"/>
              </a:rPr>
              <a:t>2020 MET Analysis Grain Yield (t/ha) Results</a:t>
            </a:r>
            <a:endParaRPr lang="en-US" sz="165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GRDCLogoStackedSml.png">
            <a:extLst>
              <a:ext uri="{FF2B5EF4-FFF2-40B4-BE49-F238E27FC236}">
                <a16:creationId xmlns:a16="http://schemas.microsoft.com/office/drawing/2014/main" id="{60565366-FFAD-47FB-A1B3-BD2AA8A886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100" y="100946"/>
            <a:ext cx="869314" cy="343862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88B5C39-2BB5-4152-BAD6-06ED2C9906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505735"/>
              </p:ext>
            </p:extLst>
          </p:nvPr>
        </p:nvGraphicFramePr>
        <p:xfrm>
          <a:off x="654050" y="1085235"/>
          <a:ext cx="7905750" cy="3960582"/>
        </p:xfrm>
        <a:graphic>
          <a:graphicData uri="http://schemas.openxmlformats.org/drawingml/2006/table">
            <a:tbl>
              <a:tblPr/>
              <a:tblGrid>
                <a:gridCol w="1328446">
                  <a:extLst>
                    <a:ext uri="{9D8B030D-6E8A-4147-A177-3AD203B41FA5}">
                      <a16:colId xmlns:a16="http://schemas.microsoft.com/office/drawing/2014/main" val="1977349756"/>
                    </a:ext>
                  </a:extLst>
                </a:gridCol>
                <a:gridCol w="352088">
                  <a:extLst>
                    <a:ext uri="{9D8B030D-6E8A-4147-A177-3AD203B41FA5}">
                      <a16:colId xmlns:a16="http://schemas.microsoft.com/office/drawing/2014/main" val="3240757275"/>
                    </a:ext>
                  </a:extLst>
                </a:gridCol>
                <a:gridCol w="479439">
                  <a:extLst>
                    <a:ext uri="{9D8B030D-6E8A-4147-A177-3AD203B41FA5}">
                      <a16:colId xmlns:a16="http://schemas.microsoft.com/office/drawing/2014/main" val="2075411683"/>
                    </a:ext>
                  </a:extLst>
                </a:gridCol>
                <a:gridCol w="479439">
                  <a:extLst>
                    <a:ext uri="{9D8B030D-6E8A-4147-A177-3AD203B41FA5}">
                      <a16:colId xmlns:a16="http://schemas.microsoft.com/office/drawing/2014/main" val="2963899385"/>
                    </a:ext>
                  </a:extLst>
                </a:gridCol>
                <a:gridCol w="479439">
                  <a:extLst>
                    <a:ext uri="{9D8B030D-6E8A-4147-A177-3AD203B41FA5}">
                      <a16:colId xmlns:a16="http://schemas.microsoft.com/office/drawing/2014/main" val="2842944469"/>
                    </a:ext>
                  </a:extLst>
                </a:gridCol>
                <a:gridCol w="479439">
                  <a:extLst>
                    <a:ext uri="{9D8B030D-6E8A-4147-A177-3AD203B41FA5}">
                      <a16:colId xmlns:a16="http://schemas.microsoft.com/office/drawing/2014/main" val="832689296"/>
                    </a:ext>
                  </a:extLst>
                </a:gridCol>
                <a:gridCol w="479439">
                  <a:extLst>
                    <a:ext uri="{9D8B030D-6E8A-4147-A177-3AD203B41FA5}">
                      <a16:colId xmlns:a16="http://schemas.microsoft.com/office/drawing/2014/main" val="238263193"/>
                    </a:ext>
                  </a:extLst>
                </a:gridCol>
                <a:gridCol w="479439">
                  <a:extLst>
                    <a:ext uri="{9D8B030D-6E8A-4147-A177-3AD203B41FA5}">
                      <a16:colId xmlns:a16="http://schemas.microsoft.com/office/drawing/2014/main" val="1142634337"/>
                    </a:ext>
                  </a:extLst>
                </a:gridCol>
                <a:gridCol w="1430826">
                  <a:extLst>
                    <a:ext uri="{9D8B030D-6E8A-4147-A177-3AD203B41FA5}">
                      <a16:colId xmlns:a16="http://schemas.microsoft.com/office/drawing/2014/main" val="2052759149"/>
                    </a:ext>
                  </a:extLst>
                </a:gridCol>
                <a:gridCol w="479439">
                  <a:extLst>
                    <a:ext uri="{9D8B030D-6E8A-4147-A177-3AD203B41FA5}">
                      <a16:colId xmlns:a16="http://schemas.microsoft.com/office/drawing/2014/main" val="2274634714"/>
                    </a:ext>
                  </a:extLst>
                </a:gridCol>
                <a:gridCol w="479439">
                  <a:extLst>
                    <a:ext uri="{9D8B030D-6E8A-4147-A177-3AD203B41FA5}">
                      <a16:colId xmlns:a16="http://schemas.microsoft.com/office/drawing/2014/main" val="893049111"/>
                    </a:ext>
                  </a:extLst>
                </a:gridCol>
                <a:gridCol w="479439">
                  <a:extLst>
                    <a:ext uri="{9D8B030D-6E8A-4147-A177-3AD203B41FA5}">
                      <a16:colId xmlns:a16="http://schemas.microsoft.com/office/drawing/2014/main" val="3408769517"/>
                    </a:ext>
                  </a:extLst>
                </a:gridCol>
                <a:gridCol w="479439">
                  <a:extLst>
                    <a:ext uri="{9D8B030D-6E8A-4147-A177-3AD203B41FA5}">
                      <a16:colId xmlns:a16="http://schemas.microsoft.com/office/drawing/2014/main" val="685119889"/>
                    </a:ext>
                  </a:extLst>
                </a:gridCol>
              </a:tblGrid>
              <a:tr h="1114634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Entry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TGV_Yield t/ha_Cluster_1</a:t>
                      </a:r>
                    </a:p>
                  </a:txBody>
                  <a:tcPr marL="4361" marR="4361" marT="4361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Yield_t/ha_20STPVS8_KOJ</a:t>
                      </a:r>
                    </a:p>
                  </a:txBody>
                  <a:tcPr marL="4361" marR="4361" marT="4361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Yield_t/ha_20STPVS8_LKB</a:t>
                      </a:r>
                    </a:p>
                  </a:txBody>
                  <a:tcPr marL="4361" marR="4361" marT="4361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Yield_t/ha_20STPVS8_LKH</a:t>
                      </a:r>
                    </a:p>
                  </a:txBody>
                  <a:tcPr marL="4361" marR="4361" marT="4361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Yield_t/ha_20STPVS8_YAR</a:t>
                      </a:r>
                    </a:p>
                  </a:txBody>
                  <a:tcPr marL="4361" marR="4361" marT="4361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Yield_t/ha_20STPVS8_HOR</a:t>
                      </a:r>
                    </a:p>
                  </a:txBody>
                  <a:tcPr marL="4361" marR="4361" marT="4361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Yield_t/ha_20STPVS8_WAL</a:t>
                      </a:r>
                    </a:p>
                  </a:txBody>
                  <a:tcPr marL="4361" marR="4361" marT="4361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Entry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Yield_t/ha_Cluster_2</a:t>
                      </a:r>
                    </a:p>
                  </a:txBody>
                  <a:tcPr marL="4361" marR="4361" marT="4361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Yield_t/ha_20STPVS8_YUN</a:t>
                      </a:r>
                    </a:p>
                  </a:txBody>
                  <a:tcPr marL="4361" marR="4361" marT="4361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Yield_t/ha_20STPVS8_MEK</a:t>
                      </a:r>
                    </a:p>
                  </a:txBody>
                  <a:tcPr marL="4361" marR="4361" marT="4361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Yield_t/ha_20STPVS8_KAT</a:t>
                      </a:r>
                    </a:p>
                  </a:txBody>
                  <a:tcPr marL="4361" marR="4361" marT="4361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318654"/>
                  </a:ext>
                </a:extLst>
              </a:tr>
              <a:tr h="10164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CT200251-L1.8mm-40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3.327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2.188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2.771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2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3.422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3.443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4C3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4.271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3.885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HyTTec Trophy=2mm-40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2.348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1.806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1.881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3.288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7389168"/>
                  </a:ext>
                </a:extLst>
              </a:tr>
              <a:tr h="10164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Hyola Enforcer CT=2mm-40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3.325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F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2.293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3.080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3.179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D0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3.494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3.865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CD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3.812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C3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Hyola Enforcer CT=2mm-40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2.264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C5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1.699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7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1.817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C6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3.207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0961912"/>
                  </a:ext>
                </a:extLst>
              </a:tr>
              <a:tr h="10164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HyTTec Trophy=2mm-40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3.241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C5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2.277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C1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3.056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C0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3.070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D7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3.435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C4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3.653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4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3.703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CA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Hyola 350TT-G2mm-40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2.228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C8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1.694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C8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1.794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C8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3.128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C9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1834581"/>
                  </a:ext>
                </a:extLst>
              </a:tr>
              <a:tr h="10164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Hyola Enforcer CT=2mm-25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3.165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CB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2.206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C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2.869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C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3.099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3.354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CB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3.676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D3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3.642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D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Hyola 350TT-G2mm-25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2.088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4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1.546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D4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1.690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4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2.959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4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284592"/>
                  </a:ext>
                </a:extLst>
              </a:tr>
              <a:tr h="10164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Hyola 350TT-G2mm-40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3.048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4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2.186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2.846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E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2.938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1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3.273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3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3.365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3.487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D7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Hyola Enforcer CT=2mm-25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2.087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4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1.518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6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1.687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4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2.988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2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636286"/>
                  </a:ext>
                </a:extLst>
              </a:tr>
              <a:tr h="10164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Hyola Enforcer CT=2mm-15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D7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2.104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C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2.618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C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3.048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9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3.206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9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3.534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8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3.479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D8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Hyola 350TT-G2mm-15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1.987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C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1.447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B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1.617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C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2.829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C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206733"/>
                  </a:ext>
                </a:extLst>
              </a:tr>
              <a:tr h="10164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Hyola 350TT-G2mm-25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2.958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B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2.130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D8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2.707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7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2.909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3.191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A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3.285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1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3.396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D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Gem-G2mm-40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1.969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1.436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C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1.604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2.799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E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915800"/>
                  </a:ext>
                </a:extLst>
              </a:tr>
              <a:tr h="10164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Hyola 350TT-G2mm-15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2.832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5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2.068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1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2.559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2.832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3.084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4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3.112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3.259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5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Hyola 580CT=2mm-40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1.960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1.428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1.597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2.786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F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70338"/>
                  </a:ext>
                </a:extLst>
              </a:tr>
              <a:tr h="10164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Stingray-G2mm-25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2.766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2.381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2.870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3.011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3.152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3.209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Bonito-G2mm-40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1.918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2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1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1.565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2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2.741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2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224566"/>
                  </a:ext>
                </a:extLst>
              </a:tr>
              <a:tr h="10164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Gem-G2mm-40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2.759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2.038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2.493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4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2.772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4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3.025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2.986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3.174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Gem-G2mm-25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1.867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5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1.529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2.670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6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3558420"/>
                  </a:ext>
                </a:extLst>
              </a:tr>
              <a:tr h="10164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Bonito-G2mm-40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2.758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2.029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2.466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2.790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3.020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3.016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3.178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Stingray-G2mm-40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1.845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1.295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1.511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2.659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745118"/>
                  </a:ext>
                </a:extLst>
              </a:tr>
              <a:tr h="10164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Stingray-G2mm-40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2.748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2.013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2.423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2.809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3.045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9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3.175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Stingray-L2mm-40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1.839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9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1.289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2.652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8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651136"/>
                  </a:ext>
                </a:extLst>
              </a:tr>
              <a:tr h="10164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Stingray-L2mm-40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2.748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2.012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2.420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9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2.811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3.047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9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3.175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Hyola Enforcer CT=2mm-15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1.833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9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1.248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A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1.499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2.681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6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455264"/>
                  </a:ext>
                </a:extLst>
              </a:tr>
              <a:tr h="10164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Hyola 580CT=2mm-40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2.743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2.030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7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2.475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5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2.760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F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3.011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2.961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3.155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Gem-L2mm-40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1.803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1.270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1.482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A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8941530"/>
                  </a:ext>
                </a:extLst>
              </a:tr>
              <a:tr h="10164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Bonito-L2mm-40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2.669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9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1.968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B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2.315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D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2.773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5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2.937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8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2.955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5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3.092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C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Bonito-G2mm-25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1.794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8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1.249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1.474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8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2.591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612017"/>
                  </a:ext>
                </a:extLst>
              </a:tr>
              <a:tr h="10164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Stingray-G2mm-15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2.669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9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1.935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B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2.217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2.848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2.920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3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3.080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3.113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Bonito-L2mm-40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1.751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C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C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1.442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B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2.543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0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997361"/>
                  </a:ext>
                </a:extLst>
              </a:tr>
              <a:tr h="10164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Bonito-G2mm-25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2.662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1.973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E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2.331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2.749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2.934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2.913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C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3.078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9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Stingray-G2mm-25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1.729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6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1.161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1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1.424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4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2.532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D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636969"/>
                  </a:ext>
                </a:extLst>
              </a:tr>
              <a:tr h="10164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Gem-G2mm-25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2.653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5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1.982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2.360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2.713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A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2.933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2.850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0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3.059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5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Gem-L2mm-25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1.682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8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1.154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2.431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6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472078"/>
                  </a:ext>
                </a:extLst>
              </a:tr>
              <a:tr h="10164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Stingray-L2mm-25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2.646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3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1.945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0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2.253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0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2.785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2.911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0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2.969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7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3.074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8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Stingray-L2mm-25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1.660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2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1.098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F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1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2.439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8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787117"/>
                  </a:ext>
                </a:extLst>
              </a:tr>
              <a:tr h="10164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Gem-L2mm-40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2.577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3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1.944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0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2.269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4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2.668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6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2.869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5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2.749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C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2.977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2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CT200251-L1.8mm-40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1.630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A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0.975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D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6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6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587821"/>
                  </a:ext>
                </a:extLst>
              </a:tr>
              <a:tr h="10164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Bonito-L2mm-25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2.467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9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1.861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8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2.059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9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2.662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3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2.761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7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2.699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2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2.873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B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Bonito-G2mm-15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1.609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4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8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4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2.348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3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083598"/>
                  </a:ext>
                </a:extLst>
              </a:tr>
              <a:tr h="10164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Gem-G2mm-15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2.463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8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1.867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B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2.077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C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2.643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B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2.761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7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2.666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B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2.864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9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Gem-G2mm-15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1.593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F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1.046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1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1.327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F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2.339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1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3183731"/>
                  </a:ext>
                </a:extLst>
              </a:tr>
              <a:tr h="10164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Stingray-L2mm-15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2.432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0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1.845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0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2.022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1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2.638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8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2.732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F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2.647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8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2.834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2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Bonito-L2mm-25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1.551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4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0.997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3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1.295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3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2.293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7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335476"/>
                  </a:ext>
                </a:extLst>
              </a:tr>
              <a:tr h="10164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Gem-L2mm-25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2.414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C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1.864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9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2.082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D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2.564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7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2.730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F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2.517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8E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2.796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A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Stingray-G2mm-15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1.551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4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0.971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B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1.293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2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2.321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D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5240851"/>
                  </a:ext>
                </a:extLst>
              </a:tr>
              <a:tr h="10164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Bonito-G2mm-15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2.405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A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1.848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2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2.039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5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0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2.717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B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2.547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4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2.793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9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Stingray-L2mm-15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1.532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E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0.979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E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1.281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E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2.266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0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568125"/>
                  </a:ext>
                </a:extLst>
              </a:tr>
              <a:tr h="10164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Gem-L2mm-15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2.243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3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1.754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5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1.809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5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2.515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1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2.573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4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2.376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2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3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Gem-L2mm-15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9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0.852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9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9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2.091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9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2230809"/>
                  </a:ext>
                </a:extLst>
              </a:tr>
              <a:tr h="10164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Bonito-L2mm-15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2.198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1.728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1.746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2.496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2.533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2.327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2.578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Bonito-L2mm-15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0.793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1.142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2.021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15507"/>
                  </a:ext>
                </a:extLst>
              </a:tr>
              <a:tr h="1016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Mean Analysed Yield (t/ha)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2.732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2.000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2.390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2.810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2.990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3.040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3.160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Mean Analysed Yield (t/ha)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1.803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1.250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1.480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2.610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075967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165E17E-25FB-4C21-8A26-DE45EB265EAB}"/>
              </a:ext>
            </a:extLst>
          </p:cNvPr>
          <p:cNvSpPr txBox="1"/>
          <p:nvPr/>
        </p:nvSpPr>
        <p:spPr>
          <a:xfrm>
            <a:off x="654050" y="2205341"/>
            <a:ext cx="7905750" cy="80021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AU" sz="4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14B1FA-49F3-4734-B3C1-1DA76FA4E833}"/>
              </a:ext>
            </a:extLst>
          </p:cNvPr>
          <p:cNvSpPr txBox="1"/>
          <p:nvPr/>
        </p:nvSpPr>
        <p:spPr>
          <a:xfrm>
            <a:off x="654050" y="3726267"/>
            <a:ext cx="7905750" cy="121571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AU" sz="7300" dirty="0"/>
          </a:p>
        </p:txBody>
      </p:sp>
    </p:spTree>
    <p:extLst>
      <p:ext uri="{BB962C8B-B14F-4D97-AF65-F5344CB8AC3E}">
        <p14:creationId xmlns:p14="http://schemas.microsoft.com/office/powerpoint/2010/main" val="270537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9EEF9A-8F3D-4D24-BCE8-E7997F65C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6509"/>
            <a:ext cx="9144000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8815"/>
            <a:ext cx="9144000" cy="5524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21271-9A8D-5C43-AE01-E3808AA54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58" y="498678"/>
            <a:ext cx="8936484" cy="558627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1650" dirty="0">
                <a:solidFill>
                  <a:srgbClr val="FFFFFF"/>
                </a:solidFill>
                <a:latin typeface="Arial" panose="020B0604020202020204"/>
              </a:rPr>
              <a:t>2020 MET Analysis Grain Yield (t/ha) - % Variance Comparisons – Key Points</a:t>
            </a:r>
            <a:endParaRPr lang="en-US" sz="165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GRDCLogoStackedSml.png">
            <a:extLst>
              <a:ext uri="{FF2B5EF4-FFF2-40B4-BE49-F238E27FC236}">
                <a16:creationId xmlns:a16="http://schemas.microsoft.com/office/drawing/2014/main" id="{60565366-FFAD-47FB-A1B3-BD2AA8A886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100" y="100946"/>
            <a:ext cx="869314" cy="343862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AEEB0BD-404D-4A85-81BB-FF11883BD4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615926"/>
              </p:ext>
            </p:extLst>
          </p:nvPr>
        </p:nvGraphicFramePr>
        <p:xfrm>
          <a:off x="538481" y="2378769"/>
          <a:ext cx="4775198" cy="1949449"/>
        </p:xfrm>
        <a:graphic>
          <a:graphicData uri="http://schemas.openxmlformats.org/drawingml/2006/table">
            <a:tbl>
              <a:tblPr/>
              <a:tblGrid>
                <a:gridCol w="467178">
                  <a:extLst>
                    <a:ext uri="{9D8B030D-6E8A-4147-A177-3AD203B41FA5}">
                      <a16:colId xmlns:a16="http://schemas.microsoft.com/office/drawing/2014/main" val="3251105886"/>
                    </a:ext>
                  </a:extLst>
                </a:gridCol>
                <a:gridCol w="430802">
                  <a:extLst>
                    <a:ext uri="{9D8B030D-6E8A-4147-A177-3AD203B41FA5}">
                      <a16:colId xmlns:a16="http://schemas.microsoft.com/office/drawing/2014/main" val="1926553022"/>
                    </a:ext>
                  </a:extLst>
                </a:gridCol>
                <a:gridCol w="430802">
                  <a:extLst>
                    <a:ext uri="{9D8B030D-6E8A-4147-A177-3AD203B41FA5}">
                      <a16:colId xmlns:a16="http://schemas.microsoft.com/office/drawing/2014/main" val="546975566"/>
                    </a:ext>
                  </a:extLst>
                </a:gridCol>
                <a:gridCol w="430802">
                  <a:extLst>
                    <a:ext uri="{9D8B030D-6E8A-4147-A177-3AD203B41FA5}">
                      <a16:colId xmlns:a16="http://schemas.microsoft.com/office/drawing/2014/main" val="3556384068"/>
                    </a:ext>
                  </a:extLst>
                </a:gridCol>
                <a:gridCol w="430802">
                  <a:extLst>
                    <a:ext uri="{9D8B030D-6E8A-4147-A177-3AD203B41FA5}">
                      <a16:colId xmlns:a16="http://schemas.microsoft.com/office/drawing/2014/main" val="2402772263"/>
                    </a:ext>
                  </a:extLst>
                </a:gridCol>
                <a:gridCol w="430802">
                  <a:extLst>
                    <a:ext uri="{9D8B030D-6E8A-4147-A177-3AD203B41FA5}">
                      <a16:colId xmlns:a16="http://schemas.microsoft.com/office/drawing/2014/main" val="2300418372"/>
                    </a:ext>
                  </a:extLst>
                </a:gridCol>
                <a:gridCol w="430802">
                  <a:extLst>
                    <a:ext uri="{9D8B030D-6E8A-4147-A177-3AD203B41FA5}">
                      <a16:colId xmlns:a16="http://schemas.microsoft.com/office/drawing/2014/main" val="2639724774"/>
                    </a:ext>
                  </a:extLst>
                </a:gridCol>
                <a:gridCol w="430802">
                  <a:extLst>
                    <a:ext uri="{9D8B030D-6E8A-4147-A177-3AD203B41FA5}">
                      <a16:colId xmlns:a16="http://schemas.microsoft.com/office/drawing/2014/main" val="594114808"/>
                    </a:ext>
                  </a:extLst>
                </a:gridCol>
                <a:gridCol w="430802">
                  <a:extLst>
                    <a:ext uri="{9D8B030D-6E8A-4147-A177-3AD203B41FA5}">
                      <a16:colId xmlns:a16="http://schemas.microsoft.com/office/drawing/2014/main" val="75226241"/>
                    </a:ext>
                  </a:extLst>
                </a:gridCol>
                <a:gridCol w="430802">
                  <a:extLst>
                    <a:ext uri="{9D8B030D-6E8A-4147-A177-3AD203B41FA5}">
                      <a16:colId xmlns:a16="http://schemas.microsoft.com/office/drawing/2014/main" val="4076325435"/>
                    </a:ext>
                  </a:extLst>
                </a:gridCol>
                <a:gridCol w="430802">
                  <a:extLst>
                    <a:ext uri="{9D8B030D-6E8A-4147-A177-3AD203B41FA5}">
                      <a16:colId xmlns:a16="http://schemas.microsoft.com/office/drawing/2014/main" val="2369293642"/>
                    </a:ext>
                  </a:extLst>
                </a:gridCol>
              </a:tblGrid>
              <a:tr h="299208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ANALYSIS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27DC1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2020 Hyola TD - Population By Size Agronomy Trials - % Variance Accounted for by Factor on Yield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67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086337"/>
                  </a:ext>
                </a:extLst>
              </a:tr>
              <a:tr h="230159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FACTOR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7D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 ALL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LKH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LKB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YUN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527740"/>
                  </a:ext>
                </a:extLst>
              </a:tr>
              <a:tr h="230159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85.93%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A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441481"/>
                  </a:ext>
                </a:extLst>
              </a:tr>
              <a:tr h="230159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84.24%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BF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76.45%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C4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46.41%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61.72%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C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61.33%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C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64.33%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CB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65.92%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CA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60.55%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CD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79.88%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C2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4295313"/>
                  </a:ext>
                </a:extLst>
              </a:tr>
              <a:tr h="230159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Popm2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23.55%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1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53.59%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D1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38.28%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9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38.67%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9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35.67%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B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34.08%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C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39.45%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D9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20.12%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3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741167"/>
                  </a:ext>
                </a:extLst>
              </a:tr>
              <a:tr h="230159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TargetPop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C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5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0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6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6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6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5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1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A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281734"/>
                  </a:ext>
                </a:extLst>
              </a:tr>
              <a:tr h="230159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3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5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0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2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D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A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4462791"/>
                  </a:ext>
                </a:extLst>
              </a:tr>
              <a:tr h="269287">
                <a:tc gridSpan="11">
                  <a:txBody>
                    <a:bodyPr/>
                    <a:lstStyle/>
                    <a:p>
                      <a:pPr algn="l" fontAlgn="b"/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1199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8DC260A-3735-41B2-8508-9151E541259C}"/>
              </a:ext>
            </a:extLst>
          </p:cNvPr>
          <p:cNvSpPr txBox="1"/>
          <p:nvPr/>
        </p:nvSpPr>
        <p:spPr>
          <a:xfrm>
            <a:off x="5463742" y="2853706"/>
            <a:ext cx="3248457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1200" i="1" dirty="0">
                <a:solidFill>
                  <a:srgbClr val="FFFF00"/>
                </a:solidFill>
              </a:rPr>
              <a:t>Where are you</a:t>
            </a:r>
            <a:r>
              <a:rPr lang="en-US" sz="1200" dirty="0">
                <a:solidFill>
                  <a:srgbClr val="FFFF00"/>
                </a:solidFill>
              </a:rPr>
              <a:t>: </a:t>
            </a:r>
            <a:r>
              <a:rPr lang="en-US" sz="1200" dirty="0">
                <a:solidFill>
                  <a:schemeClr val="bg1"/>
                </a:solidFill>
              </a:rPr>
              <a:t>Location, Site or Environment is key factor </a:t>
            </a:r>
          </a:p>
          <a:p>
            <a:pPr marL="228600" indent="-228600">
              <a:buAutoNum type="arabicPeriod"/>
            </a:pPr>
            <a:r>
              <a:rPr lang="en-US" sz="1200" i="1" dirty="0">
                <a:solidFill>
                  <a:srgbClr val="FFFF00"/>
                </a:solidFill>
              </a:rPr>
              <a:t>What are you growing: </a:t>
            </a:r>
            <a:r>
              <a:rPr lang="en-US" sz="1200" dirty="0">
                <a:solidFill>
                  <a:schemeClr val="bg1"/>
                </a:solidFill>
              </a:rPr>
              <a:t>Genetics is the 2</a:t>
            </a:r>
            <a:r>
              <a:rPr lang="en-US" sz="1200" baseline="30000" dirty="0">
                <a:solidFill>
                  <a:schemeClr val="bg1"/>
                </a:solidFill>
              </a:rPr>
              <a:t>nd</a:t>
            </a:r>
            <a:r>
              <a:rPr lang="en-US" sz="1200" dirty="0">
                <a:solidFill>
                  <a:schemeClr val="bg1"/>
                </a:solidFill>
              </a:rPr>
              <a:t> most important factor</a:t>
            </a:r>
          </a:p>
          <a:p>
            <a:pPr marL="228600" indent="-228600">
              <a:buAutoNum type="arabicPeriod"/>
            </a:pPr>
            <a:r>
              <a:rPr lang="en-US" sz="1200" i="1" dirty="0">
                <a:solidFill>
                  <a:srgbClr val="FFFF00"/>
                </a:solidFill>
              </a:rPr>
              <a:t>What is your plant stand: </a:t>
            </a:r>
            <a:r>
              <a:rPr lang="en-US" sz="1200" dirty="0">
                <a:solidFill>
                  <a:schemeClr val="bg1"/>
                </a:solidFill>
              </a:rPr>
              <a:t>Target 40 plants  per m</a:t>
            </a:r>
            <a:r>
              <a:rPr lang="en-US" sz="1200" baseline="30000" dirty="0">
                <a:solidFill>
                  <a:schemeClr val="bg1"/>
                </a:solidFill>
              </a:rPr>
              <a:t>2</a:t>
            </a:r>
            <a:r>
              <a:rPr lang="en-US" sz="1200" dirty="0">
                <a:solidFill>
                  <a:schemeClr val="bg1"/>
                </a:solidFill>
              </a:rPr>
              <a:t> to achieve the highest yields</a:t>
            </a:r>
          </a:p>
          <a:p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63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8815"/>
            <a:ext cx="9144000" cy="5524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21271-9A8D-5C43-AE01-E3808AA54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482600"/>
            <a:ext cx="8408194" cy="558627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1650" dirty="0">
                <a:solidFill>
                  <a:srgbClr val="FFFFFF"/>
                </a:solidFill>
                <a:latin typeface="Arial" panose="020B0604020202020204"/>
              </a:rPr>
              <a:t>2020 </a:t>
            </a:r>
            <a:r>
              <a:rPr lang="en-US" sz="1650" dirty="0">
                <a:solidFill>
                  <a:srgbClr val="FFFFFF"/>
                </a:solidFill>
                <a:latin typeface="Arial" panose="020B0604020202020204"/>
                <a:ea typeface="+mj-ea"/>
              </a:rPr>
              <a:t>Analysed Grain Yield (t/ha)  </a:t>
            </a:r>
            <a:br>
              <a:rPr lang="en-US" sz="1650" dirty="0">
                <a:solidFill>
                  <a:srgbClr val="FFFFFF"/>
                </a:solidFill>
                <a:latin typeface="Arial" panose="020B0604020202020204"/>
                <a:ea typeface="+mj-ea"/>
              </a:rPr>
            </a:br>
            <a:r>
              <a:rPr lang="en-US" sz="1650" dirty="0">
                <a:solidFill>
                  <a:srgbClr val="FFFFFF"/>
                </a:solidFill>
                <a:latin typeface="Arial" panose="020B0604020202020204"/>
                <a:ea typeface="+mj-ea"/>
              </a:rPr>
              <a:t>comparing Higher vs Lower Rainfall Growing Environments</a:t>
            </a:r>
            <a:endParaRPr lang="en-US" sz="165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GRDCLogoStackedSml.png">
            <a:extLst>
              <a:ext uri="{FF2B5EF4-FFF2-40B4-BE49-F238E27FC236}">
                <a16:creationId xmlns:a16="http://schemas.microsoft.com/office/drawing/2014/main" id="{CCF3B0B8-4E35-4042-AA9D-70ACCB011B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100" y="100946"/>
            <a:ext cx="869314" cy="343862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021963D-5044-4222-B031-A09D0B7932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2083001"/>
              </p:ext>
            </p:extLst>
          </p:nvPr>
        </p:nvGraphicFramePr>
        <p:xfrm>
          <a:off x="23446" y="1130300"/>
          <a:ext cx="4497348" cy="3741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AACDA753-5DFD-473A-B17D-172115F174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9083208"/>
              </p:ext>
            </p:extLst>
          </p:nvPr>
        </p:nvGraphicFramePr>
        <p:xfrm>
          <a:off x="4621496" y="1041227"/>
          <a:ext cx="4251503" cy="3830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87430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8815"/>
            <a:ext cx="9144000" cy="5524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21271-9A8D-5C43-AE01-E3808AA54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58" y="498678"/>
            <a:ext cx="8936484" cy="558627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1650" dirty="0">
                <a:solidFill>
                  <a:srgbClr val="FFFFFF"/>
                </a:solidFill>
                <a:latin typeface="Arial" panose="020B0604020202020204"/>
              </a:rPr>
              <a:t>2020 MET Analysed Grain Yield Converted to Gross Returns $/ha Results </a:t>
            </a:r>
            <a:br>
              <a:rPr lang="en-US" sz="1650" dirty="0">
                <a:solidFill>
                  <a:srgbClr val="FFFFFF"/>
                </a:solidFill>
                <a:latin typeface="Arial" panose="020B0604020202020204"/>
              </a:rPr>
            </a:br>
            <a:r>
              <a:rPr lang="en-US" sz="1650" dirty="0">
                <a:solidFill>
                  <a:srgbClr val="FFFFFF"/>
                </a:solidFill>
                <a:latin typeface="Arial" panose="020B0604020202020204"/>
              </a:rPr>
              <a:t>Expressed against Baseline (Key Grower Option) ATR Bonito &gt;2mm @ 40 p/m</a:t>
            </a:r>
            <a:r>
              <a:rPr lang="en-US" sz="1650" baseline="30000" dirty="0">
                <a:solidFill>
                  <a:srgbClr val="FFFFFF"/>
                </a:solidFill>
                <a:latin typeface="Arial" panose="020B0604020202020204"/>
              </a:rPr>
              <a:t>2</a:t>
            </a:r>
            <a:r>
              <a:rPr lang="en-US" sz="1650" dirty="0">
                <a:solidFill>
                  <a:srgbClr val="FFFFFF"/>
                </a:solidFill>
                <a:latin typeface="Arial" panose="020B0604020202020204"/>
              </a:rPr>
              <a:t> target</a:t>
            </a:r>
            <a:endParaRPr lang="en-US" sz="165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GRDCLogoStackedSml.png">
            <a:extLst>
              <a:ext uri="{FF2B5EF4-FFF2-40B4-BE49-F238E27FC236}">
                <a16:creationId xmlns:a16="http://schemas.microsoft.com/office/drawing/2014/main" id="{60565366-FFAD-47FB-A1B3-BD2AA8A886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100" y="100946"/>
            <a:ext cx="869314" cy="343862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3E6A0C1-33F0-4519-A4A5-15CD2D9E35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366002"/>
              </p:ext>
            </p:extLst>
          </p:nvPr>
        </p:nvGraphicFramePr>
        <p:xfrm>
          <a:off x="743905" y="1181100"/>
          <a:ext cx="7729852" cy="3841757"/>
        </p:xfrm>
        <a:graphic>
          <a:graphicData uri="http://schemas.openxmlformats.org/drawingml/2006/table">
            <a:tbl>
              <a:tblPr/>
              <a:tblGrid>
                <a:gridCol w="1294169">
                  <a:extLst>
                    <a:ext uri="{9D8B030D-6E8A-4147-A177-3AD203B41FA5}">
                      <a16:colId xmlns:a16="http://schemas.microsoft.com/office/drawing/2014/main" val="155311332"/>
                    </a:ext>
                  </a:extLst>
                </a:gridCol>
                <a:gridCol w="478280">
                  <a:extLst>
                    <a:ext uri="{9D8B030D-6E8A-4147-A177-3AD203B41FA5}">
                      <a16:colId xmlns:a16="http://schemas.microsoft.com/office/drawing/2014/main" val="1709869137"/>
                    </a:ext>
                  </a:extLst>
                </a:gridCol>
                <a:gridCol w="478280">
                  <a:extLst>
                    <a:ext uri="{9D8B030D-6E8A-4147-A177-3AD203B41FA5}">
                      <a16:colId xmlns:a16="http://schemas.microsoft.com/office/drawing/2014/main" val="2598340902"/>
                    </a:ext>
                  </a:extLst>
                </a:gridCol>
                <a:gridCol w="478280">
                  <a:extLst>
                    <a:ext uri="{9D8B030D-6E8A-4147-A177-3AD203B41FA5}">
                      <a16:colId xmlns:a16="http://schemas.microsoft.com/office/drawing/2014/main" val="3314036700"/>
                    </a:ext>
                  </a:extLst>
                </a:gridCol>
                <a:gridCol w="478280">
                  <a:extLst>
                    <a:ext uri="{9D8B030D-6E8A-4147-A177-3AD203B41FA5}">
                      <a16:colId xmlns:a16="http://schemas.microsoft.com/office/drawing/2014/main" val="3102990203"/>
                    </a:ext>
                  </a:extLst>
                </a:gridCol>
                <a:gridCol w="478280">
                  <a:extLst>
                    <a:ext uri="{9D8B030D-6E8A-4147-A177-3AD203B41FA5}">
                      <a16:colId xmlns:a16="http://schemas.microsoft.com/office/drawing/2014/main" val="2945051256"/>
                    </a:ext>
                  </a:extLst>
                </a:gridCol>
                <a:gridCol w="478280">
                  <a:extLst>
                    <a:ext uri="{9D8B030D-6E8A-4147-A177-3AD203B41FA5}">
                      <a16:colId xmlns:a16="http://schemas.microsoft.com/office/drawing/2014/main" val="969379087"/>
                    </a:ext>
                  </a:extLst>
                </a:gridCol>
                <a:gridCol w="478280">
                  <a:extLst>
                    <a:ext uri="{9D8B030D-6E8A-4147-A177-3AD203B41FA5}">
                      <a16:colId xmlns:a16="http://schemas.microsoft.com/office/drawing/2014/main" val="643085654"/>
                    </a:ext>
                  </a:extLst>
                </a:gridCol>
                <a:gridCol w="1287135">
                  <a:extLst>
                    <a:ext uri="{9D8B030D-6E8A-4147-A177-3AD203B41FA5}">
                      <a16:colId xmlns:a16="http://schemas.microsoft.com/office/drawing/2014/main" val="297416799"/>
                    </a:ext>
                  </a:extLst>
                </a:gridCol>
                <a:gridCol w="450147">
                  <a:extLst>
                    <a:ext uri="{9D8B030D-6E8A-4147-A177-3AD203B41FA5}">
                      <a16:colId xmlns:a16="http://schemas.microsoft.com/office/drawing/2014/main" val="2985790803"/>
                    </a:ext>
                  </a:extLst>
                </a:gridCol>
                <a:gridCol w="450147">
                  <a:extLst>
                    <a:ext uri="{9D8B030D-6E8A-4147-A177-3AD203B41FA5}">
                      <a16:colId xmlns:a16="http://schemas.microsoft.com/office/drawing/2014/main" val="2241120700"/>
                    </a:ext>
                  </a:extLst>
                </a:gridCol>
                <a:gridCol w="450147">
                  <a:extLst>
                    <a:ext uri="{9D8B030D-6E8A-4147-A177-3AD203B41FA5}">
                      <a16:colId xmlns:a16="http://schemas.microsoft.com/office/drawing/2014/main" val="743540092"/>
                    </a:ext>
                  </a:extLst>
                </a:gridCol>
                <a:gridCol w="450147">
                  <a:extLst>
                    <a:ext uri="{9D8B030D-6E8A-4147-A177-3AD203B41FA5}">
                      <a16:colId xmlns:a16="http://schemas.microsoft.com/office/drawing/2014/main" val="3639403084"/>
                    </a:ext>
                  </a:extLst>
                </a:gridCol>
              </a:tblGrid>
              <a:tr h="965569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Entry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 $/ha_Cluster_1</a:t>
                      </a:r>
                    </a:p>
                  </a:txBody>
                  <a:tcPr marL="4361" marR="4361" marT="4361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 $/ha_20STPVS8_KOJ</a:t>
                      </a:r>
                    </a:p>
                  </a:txBody>
                  <a:tcPr marL="4361" marR="4361" marT="4361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 $/ha_20STPVS8_LKB</a:t>
                      </a:r>
                    </a:p>
                  </a:txBody>
                  <a:tcPr marL="4361" marR="4361" marT="4361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 $/ha_20STPVS8_LKH</a:t>
                      </a:r>
                    </a:p>
                  </a:txBody>
                  <a:tcPr marL="4361" marR="4361" marT="4361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 $/ha_20STPVS8_YAR</a:t>
                      </a:r>
                    </a:p>
                  </a:txBody>
                  <a:tcPr marL="4361" marR="4361" marT="4361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 $/ha_20STPVS8_HOR</a:t>
                      </a:r>
                    </a:p>
                  </a:txBody>
                  <a:tcPr marL="4361" marR="4361" marT="4361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 $/ha_20STPVS8_WAL</a:t>
                      </a:r>
                    </a:p>
                  </a:txBody>
                  <a:tcPr marL="4361" marR="4361" marT="4361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Entry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 $/ha_Cluster_2</a:t>
                      </a:r>
                    </a:p>
                  </a:txBody>
                  <a:tcPr marL="4361" marR="4361" marT="4361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 $/ha_20STPVS8_YUN</a:t>
                      </a:r>
                    </a:p>
                  </a:txBody>
                  <a:tcPr marL="4361" marR="4361" marT="4361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 $/ha_20STPVS8_MEK</a:t>
                      </a:r>
                    </a:p>
                  </a:txBody>
                  <a:tcPr marL="4361" marR="4361" marT="4361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 $/ha_20STPVS8_KAT</a:t>
                      </a:r>
                    </a:p>
                  </a:txBody>
                  <a:tcPr marL="4361" marR="4361" marT="4361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2194022"/>
                  </a:ext>
                </a:extLst>
              </a:tr>
              <a:tr h="10272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CT200251-L1.8mm-40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$321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D7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CB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$160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D2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$358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$234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F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$733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$405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HyTTec Trophy=2mm-40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C8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7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$131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1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$261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5008"/>
                  </a:ext>
                </a:extLst>
              </a:tr>
              <a:tr h="10272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Hyola Enforcer CT=2mm-40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$289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9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$316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$235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$460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$332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6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Hyola Enforcer CT=2mm-40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E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$135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D0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D6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$228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4C3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575470"/>
                  </a:ext>
                </a:extLst>
              </a:tr>
              <a:tr h="10272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HyTTec Trophy=2mm-40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$223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D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C4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$287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C2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F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7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$313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8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$246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C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Hyola 350TT-G2mm-40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4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C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E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572553"/>
                  </a:ext>
                </a:extLst>
              </a:tr>
              <a:tr h="10272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Hyola Enforcer CT=2mm-25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$223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D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7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CB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$165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D7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C8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$376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4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$260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E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Hyola 350TT-G2mm-25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B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B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D6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500812"/>
                  </a:ext>
                </a:extLst>
              </a:tr>
              <a:tr h="10272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Hyola 350TT-G2mm-40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5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1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$149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D3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9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$134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Hyola Enforcer CT=2mm-25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D9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B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1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06638"/>
                  </a:ext>
                </a:extLst>
              </a:tr>
              <a:tr h="10272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Hyola Enforcer CT=2mm-15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$142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2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D9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B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$149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9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4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D9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D7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Hyola 350TT-G2mm-15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1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2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E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966569"/>
                  </a:ext>
                </a:extLst>
              </a:tr>
              <a:tr h="10272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Hyola 350TT-G2mm-25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8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7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B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F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Gem-G2mm-40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D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F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C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17165"/>
                  </a:ext>
                </a:extLst>
              </a:tr>
              <a:tr h="10272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Hyola 350TT-G2mm-15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9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5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1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2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Hyola 580CT=2mm-40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-$39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-$37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9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-$47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-$33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088568"/>
                  </a:ext>
                </a:extLst>
              </a:tr>
              <a:tr h="10272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Stingray-G2mm-25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9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-$37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4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4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5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Bonito-G2mm-40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3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230660"/>
                  </a:ext>
                </a:extLst>
              </a:tr>
              <a:tr h="10272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Gem-G2mm-40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2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Gem-G2mm-25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5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5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-$25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7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002682"/>
                  </a:ext>
                </a:extLst>
              </a:tr>
              <a:tr h="10272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Bonito-G2mm-40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8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Stingray-G2mm-40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-$37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8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-$45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-$27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-$38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90819"/>
                  </a:ext>
                </a:extLst>
              </a:tr>
              <a:tr h="10272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Stingray-G2mm-40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8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9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5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8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Stingray-L2mm-40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-$34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-$42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9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-$23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7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-$36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8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125998"/>
                  </a:ext>
                </a:extLst>
              </a:tr>
              <a:tr h="10272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Stingray-L2mm-40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5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4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9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8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Hyola Enforcer CT=2mm-15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-$61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-$91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F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-$52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-$42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9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7711533"/>
                  </a:ext>
                </a:extLst>
              </a:tr>
              <a:tr h="10272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Hyola 580CT=2mm-40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-$69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9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-$63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2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-$56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7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-$78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D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-$64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-$92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E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-$72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6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Gem-L2mm-40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-$55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-$53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-$38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-$74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5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931145"/>
                  </a:ext>
                </a:extLst>
              </a:tr>
              <a:tr h="10272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Bonito-L2mm-40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-$49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F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-$32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B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-$86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D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-$46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4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-$32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-$47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F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Bonito-G2mm-25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-$69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-$72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5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-$50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-$86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453082"/>
                  </a:ext>
                </a:extLst>
              </a:tr>
              <a:tr h="10272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Stingray-G2mm-15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-$34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4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-$41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4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-$132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D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5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7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8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Bonito-L2mm-40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-$96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D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-$103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-$70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-$114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6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0429315"/>
                  </a:ext>
                </a:extLst>
              </a:tr>
              <a:tr h="10272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Bonito-G2mm-25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-$53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E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-$29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E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-$77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-$20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8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-$47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-$57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9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-$56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C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Stingray-G2mm-25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-$101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B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-$121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4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-$74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5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-$109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8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392993"/>
                  </a:ext>
                </a:extLst>
              </a:tr>
              <a:tr h="10272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Gem-G2mm-25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-$45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-$48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-$28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3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-$33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-$80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1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-$51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D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Gem-L2mm-25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-$125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3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-$121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4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-$89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0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-$166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4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768129"/>
                  </a:ext>
                </a:extLst>
              </a:tr>
              <a:tr h="10272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Stingray-L2mm-25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-$47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0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-$34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-$109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5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-$44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5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Stingray-L2mm-25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-$139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E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-$154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8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-$100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B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-$161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6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295648"/>
                  </a:ext>
                </a:extLst>
              </a:tr>
              <a:tr h="10272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Gem-L2mm-40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-$90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2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-$37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8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-$102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8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-$55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-$71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6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-$141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-$101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A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CT200251-L1.8mm-40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-$198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8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-$269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F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-$160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6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-$165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4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4964877"/>
                  </a:ext>
                </a:extLst>
              </a:tr>
              <a:tr h="10272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Bonito-L2mm-25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-$167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A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-$93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9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-$236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9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-$70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3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-$148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F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-$182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0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-$175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D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Bonito-G2mm-15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-$177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0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-$176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0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-$129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1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-$228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376651"/>
                  </a:ext>
                </a:extLst>
              </a:tr>
              <a:tr h="10272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Gem-G2mm-15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-$157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D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-$81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3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-$215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0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-$68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4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-$134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6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-$189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-$166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0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Gem-G2mm-15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-$179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F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-$186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D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-$129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1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-$222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0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873865"/>
                  </a:ext>
                </a:extLst>
              </a:tr>
              <a:tr h="10272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Stingray-L2mm-15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-$174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7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-$92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A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-$247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5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-$70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3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-$150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D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-$199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B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-$183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A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Bonito-L2mm-25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-$212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4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-$220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1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-$154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8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-$261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2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17125"/>
                  </a:ext>
                </a:extLst>
              </a:tr>
              <a:tr h="10272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Gem-L2mm-25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-$186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4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-$82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2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-$212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1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-$115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1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-$152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C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-$277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1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-$206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1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Stingray-G2mm-15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-$205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6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-$232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C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-$151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-$233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C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944247"/>
                  </a:ext>
                </a:extLst>
              </a:tr>
              <a:tr h="10272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Bonito-G2mm-15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-$204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-$101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2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-$248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5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-$117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8F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-$174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1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-$273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3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-$223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A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Stingray-L2mm-15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-$214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2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-$224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F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-$155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8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-$264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1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052549"/>
                  </a:ext>
                </a:extLst>
              </a:tr>
              <a:tr h="10272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Gem-L2mm-15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-$287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3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-$147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D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-$374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9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-$143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B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-$245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C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-$361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6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-$308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9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Gem-L2mm-15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-$294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6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-$301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4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-$213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3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-$369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B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002861"/>
                  </a:ext>
                </a:extLst>
              </a:tr>
              <a:tr h="10272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Bonito-L2mm-15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-$325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7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-$171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-$421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-$168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-$282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-$402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-$349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 Bonito-L2mm-15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-$335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7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-$340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5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-$245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8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-$421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821476"/>
                  </a:ext>
                </a:extLst>
              </a:tr>
              <a:tr h="1027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Mean Analysed Yield (t/ha)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2.732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2.000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2.390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2.810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2.990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3.040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3.160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Mean Analysed Yield (t/ha)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1.803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1.250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1.480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2.610</a:t>
                      </a:r>
                    </a:p>
                  </a:txBody>
                  <a:tcPr marL="4361" marR="4361" marT="43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075392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40DE449-239A-41D9-91A4-CBEB3A0C9A4E}"/>
              </a:ext>
            </a:extLst>
          </p:cNvPr>
          <p:cNvSpPr txBox="1"/>
          <p:nvPr/>
        </p:nvSpPr>
        <p:spPr>
          <a:xfrm>
            <a:off x="743905" y="2148730"/>
            <a:ext cx="7729852" cy="70788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AU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8AD0F5-1C6D-4B6C-8BD4-42A6CEF555C2}"/>
              </a:ext>
            </a:extLst>
          </p:cNvPr>
          <p:cNvSpPr txBox="1"/>
          <p:nvPr/>
        </p:nvSpPr>
        <p:spPr>
          <a:xfrm>
            <a:off x="743905" y="3164791"/>
            <a:ext cx="7729852" cy="11233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AU" sz="13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71A77A-C279-4D32-9529-C17C304BE293}"/>
              </a:ext>
            </a:extLst>
          </p:cNvPr>
          <p:cNvSpPr txBox="1"/>
          <p:nvPr/>
        </p:nvSpPr>
        <p:spPr>
          <a:xfrm>
            <a:off x="743905" y="3691987"/>
            <a:ext cx="7729852" cy="123110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AU" sz="7400" dirty="0"/>
          </a:p>
        </p:txBody>
      </p:sp>
    </p:spTree>
    <p:extLst>
      <p:ext uri="{BB962C8B-B14F-4D97-AF65-F5344CB8AC3E}">
        <p14:creationId xmlns:p14="http://schemas.microsoft.com/office/powerpoint/2010/main" val="360130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8815"/>
            <a:ext cx="9144000" cy="5524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21271-9A8D-5C43-AE01-E3808AA54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" y="498678"/>
            <a:ext cx="8935436" cy="558627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1650" dirty="0">
                <a:solidFill>
                  <a:srgbClr val="FFFFFF"/>
                </a:solidFill>
                <a:latin typeface="Arial" panose="020B0604020202020204"/>
              </a:rPr>
              <a:t>2020 Analysed Grain Yield (t/ha) &amp; Gross Return ($/ha)</a:t>
            </a:r>
            <a:br>
              <a:rPr lang="en-US" sz="1650" dirty="0">
                <a:solidFill>
                  <a:srgbClr val="FFFFFF"/>
                </a:solidFill>
                <a:latin typeface="Arial" panose="020B0604020202020204"/>
              </a:rPr>
            </a:br>
            <a:r>
              <a:rPr lang="en-US" sz="1650" dirty="0">
                <a:solidFill>
                  <a:srgbClr val="FFFFFF"/>
                </a:solidFill>
                <a:latin typeface="Arial" panose="020B0604020202020204"/>
              </a:rPr>
              <a:t>ATR Bonito - OP TT &gt;2mm vs &lt;2mm Seed Size Responses</a:t>
            </a:r>
            <a:endParaRPr lang="en-US" sz="165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GRDCLogoStackedSml.png">
            <a:extLst>
              <a:ext uri="{FF2B5EF4-FFF2-40B4-BE49-F238E27FC236}">
                <a16:creationId xmlns:a16="http://schemas.microsoft.com/office/drawing/2014/main" id="{EF35D6D4-BED1-4B0E-AAAA-04333359CD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100" y="100946"/>
            <a:ext cx="869314" cy="343862"/>
          </a:xfrm>
          <a:prstGeom prst="rect">
            <a:avLst/>
          </a:prstGeom>
        </p:spPr>
      </p:pic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E8E7D5CD-8A64-474F-B9DB-932917EB7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93" y="2972994"/>
            <a:ext cx="5315161" cy="1876943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7A4C1F13-BDD9-46D2-A2C0-647C3512D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93" y="1085235"/>
            <a:ext cx="5331542" cy="18769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683273-8788-43C9-9F82-9A6984488832}"/>
              </a:ext>
            </a:extLst>
          </p:cNvPr>
          <p:cNvSpPr txBox="1"/>
          <p:nvPr/>
        </p:nvSpPr>
        <p:spPr>
          <a:xfrm>
            <a:off x="5738557" y="1366827"/>
            <a:ext cx="3041650" cy="2971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marR="0" lvl="0" indent="-1714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G2mm vs L2mm – G2mm at 25 &amp; 40p/m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 with higher yield performance</a:t>
            </a:r>
          </a:p>
          <a:p>
            <a:pPr marL="361950" marR="0" lvl="0" indent="-1714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100" dirty="0">
                <a:solidFill>
                  <a:srgbClr val="00835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L2mm at 40p/m</a:t>
            </a:r>
            <a:r>
              <a:rPr lang="en-US" sz="1100" baseline="30000" dirty="0">
                <a:solidFill>
                  <a:srgbClr val="00835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2</a:t>
            </a:r>
            <a:r>
              <a:rPr lang="en-US" sz="1100" dirty="0">
                <a:solidFill>
                  <a:srgbClr val="00835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shows yield equivalence with G2mm at 25p/m</a:t>
            </a:r>
            <a:r>
              <a:rPr lang="en-US" sz="1100" baseline="30000" dirty="0">
                <a:solidFill>
                  <a:srgbClr val="00835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2</a:t>
            </a:r>
          </a:p>
          <a:p>
            <a:pPr marL="190500" marR="0" lvl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endParaRPr lang="en-US" sz="1100" dirty="0">
              <a:solidFill>
                <a:srgbClr val="008352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61950" marR="0" lvl="0" indent="-1714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1100" dirty="0">
              <a:solidFill>
                <a:srgbClr val="008352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61950" marR="0" lvl="0" indent="-1714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1100" dirty="0">
              <a:solidFill>
                <a:srgbClr val="008352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61950" marR="0" lvl="0" indent="-1714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8352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L="361950" marR="0" lvl="0" indent="-1714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Gross Return baseline is G2mm at 40p/m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 – Highest returns across sites</a:t>
            </a:r>
          </a:p>
          <a:p>
            <a:pPr marL="361950" marR="0" lvl="0" indent="-1714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100" dirty="0">
                <a:solidFill>
                  <a:srgbClr val="00835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G2mm at 25p/m</a:t>
            </a:r>
            <a:r>
              <a:rPr lang="en-US" sz="1100" baseline="30000" dirty="0">
                <a:solidFill>
                  <a:srgbClr val="00835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2</a:t>
            </a:r>
            <a:r>
              <a:rPr lang="en-US" sz="1100" dirty="0">
                <a:solidFill>
                  <a:srgbClr val="00835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similar returns to L2mm at 40p/m</a:t>
            </a:r>
            <a:r>
              <a:rPr lang="en-US" sz="1100" baseline="30000" dirty="0">
                <a:solidFill>
                  <a:srgbClr val="00835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2</a:t>
            </a:r>
            <a:endParaRPr kumimoji="0" lang="en-AU" sz="1100" b="0" i="0" u="none" strike="noStrike" kern="1200" cap="none" spc="0" normalizeH="0" baseline="30000" noProof="0" dirty="0">
              <a:ln>
                <a:noFill/>
              </a:ln>
              <a:solidFill>
                <a:srgbClr val="008352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420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8815"/>
            <a:ext cx="9144000" cy="5524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21271-9A8D-5C43-AE01-E3808AA54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" y="498678"/>
            <a:ext cx="8935436" cy="558627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1650" dirty="0">
                <a:solidFill>
                  <a:srgbClr val="FFFFFF"/>
                </a:solidFill>
                <a:latin typeface="Arial" panose="020B0604020202020204"/>
              </a:rPr>
              <a:t>2020 Analysed Grain Yield (t/ha) &amp; Gross Return ($/ha) Comparisons</a:t>
            </a:r>
            <a:br>
              <a:rPr lang="en-US" sz="1650" dirty="0">
                <a:solidFill>
                  <a:srgbClr val="FFFFFF"/>
                </a:solidFill>
                <a:latin typeface="Arial" panose="020B0604020202020204"/>
              </a:rPr>
            </a:br>
            <a:r>
              <a:rPr lang="en-US" sz="1650" dirty="0">
                <a:solidFill>
                  <a:srgbClr val="FFFFFF"/>
                </a:solidFill>
                <a:latin typeface="Arial" panose="020B0604020202020204"/>
              </a:rPr>
              <a:t>Population Targets 15, 25 &amp; 40p/m</a:t>
            </a:r>
            <a:r>
              <a:rPr lang="en-US" sz="1650" baseline="30000" dirty="0">
                <a:solidFill>
                  <a:srgbClr val="FFFFFF"/>
                </a:solidFill>
                <a:latin typeface="Arial" panose="020B0604020202020204"/>
              </a:rPr>
              <a:t>2</a:t>
            </a:r>
            <a:r>
              <a:rPr lang="en-US" sz="1650" dirty="0">
                <a:solidFill>
                  <a:srgbClr val="FFFFFF"/>
                </a:solidFill>
                <a:latin typeface="Arial" panose="020B0604020202020204"/>
              </a:rPr>
              <a:t> – OP TT &gt;2mm vs Hyola Enforcer CT = 2mm </a:t>
            </a:r>
            <a:endParaRPr lang="en-US" sz="165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GRDCLogoStackedSml.png">
            <a:extLst>
              <a:ext uri="{FF2B5EF4-FFF2-40B4-BE49-F238E27FC236}">
                <a16:creationId xmlns:a16="http://schemas.microsoft.com/office/drawing/2014/main" id="{EF35D6D4-BED1-4B0E-AAAA-04333359CD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100" y="100946"/>
            <a:ext cx="869314" cy="343862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FCDD522B-D923-475B-A5AC-97F8D1CC7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80" y="1130552"/>
            <a:ext cx="5452281" cy="1929740"/>
          </a:xfrm>
          <a:prstGeom prst="rect">
            <a:avLst/>
          </a:prstGeom>
        </p:spPr>
      </p:pic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152BE4A7-61F6-4C8B-BCF9-1ED70EF17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980" y="3101237"/>
            <a:ext cx="5450971" cy="19297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CE7B48-8B27-429B-BA1D-EEEA9ABB414D}"/>
              </a:ext>
            </a:extLst>
          </p:cNvPr>
          <p:cNvSpPr txBox="1"/>
          <p:nvPr/>
        </p:nvSpPr>
        <p:spPr>
          <a:xfrm>
            <a:off x="5676900" y="1329327"/>
            <a:ext cx="3162299" cy="3230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marR="0" lvl="0" indent="-1714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Hyola Enforcer CT at 25 &amp; 40p/m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 provide higher yields even over ATR Bonito G2mm at 40p/m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 over all sites</a:t>
            </a:r>
          </a:p>
          <a:p>
            <a:pPr marL="361950" lvl="0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defRPr/>
            </a:pPr>
            <a:r>
              <a:rPr lang="en-US" sz="1100" dirty="0">
                <a:solidFill>
                  <a:srgbClr val="00835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Hyola Enforcer CT at 15p/m</a:t>
            </a:r>
            <a:r>
              <a:rPr lang="en-US" sz="1100" baseline="30000" dirty="0">
                <a:solidFill>
                  <a:srgbClr val="00835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2</a:t>
            </a:r>
            <a:r>
              <a:rPr lang="en-US" sz="1100" dirty="0">
                <a:solidFill>
                  <a:srgbClr val="00835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provides yields equal, just below or higher than ATR Bonito G2mm at 40p/m</a:t>
            </a:r>
            <a:r>
              <a:rPr lang="en-US" sz="1100" baseline="30000" dirty="0">
                <a:solidFill>
                  <a:srgbClr val="00835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2</a:t>
            </a:r>
            <a:r>
              <a:rPr lang="en-US" sz="1100" dirty="0">
                <a:solidFill>
                  <a:srgbClr val="00835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across sites</a:t>
            </a:r>
          </a:p>
          <a:p>
            <a:pPr marL="190500" marR="0" lvl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endParaRPr lang="en-US" sz="1100" dirty="0">
              <a:solidFill>
                <a:srgbClr val="008352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61950" marR="0" lvl="0" indent="-1714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1100" dirty="0">
              <a:solidFill>
                <a:srgbClr val="008352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61950" marR="0" lvl="0" indent="-1714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8352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L="361950" marR="0" lvl="0" indent="-1714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Gross Return $/ha baseline is ATR Bonito G2mm at 40pm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2</a:t>
            </a:r>
          </a:p>
          <a:p>
            <a:pPr marL="361950" lvl="0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defRPr/>
            </a:pPr>
            <a:r>
              <a:rPr lang="en-US" sz="1100" dirty="0">
                <a:solidFill>
                  <a:srgbClr val="00835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Hyola Enforcer CT at 25 &amp; 40pm</a:t>
            </a:r>
            <a:r>
              <a:rPr lang="en-US" sz="1100" baseline="30000" dirty="0">
                <a:solidFill>
                  <a:srgbClr val="00835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2</a:t>
            </a:r>
            <a:r>
              <a:rPr lang="en-US" sz="1100" dirty="0">
                <a:solidFill>
                  <a:srgbClr val="00835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provide higher $/ha returns at all sites and 15pm</a:t>
            </a:r>
            <a:r>
              <a:rPr lang="en-US" sz="1100" baseline="30000" dirty="0">
                <a:solidFill>
                  <a:srgbClr val="00835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2</a:t>
            </a:r>
            <a:r>
              <a:rPr lang="en-US" sz="1100" dirty="0">
                <a:solidFill>
                  <a:srgbClr val="00835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at some higher rainfall sites</a:t>
            </a:r>
            <a:endParaRPr kumimoji="0" lang="en-AU" sz="1100" b="0" i="0" u="none" strike="noStrike" kern="1200" cap="none" spc="0" normalizeH="0" baseline="0" noProof="0" dirty="0">
              <a:ln>
                <a:noFill/>
              </a:ln>
              <a:solidFill>
                <a:srgbClr val="008352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250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8815"/>
            <a:ext cx="9144000" cy="5524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21271-9A8D-5C43-AE01-E3808AA54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50" y="482600"/>
            <a:ext cx="8476343" cy="558627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1650" dirty="0">
                <a:solidFill>
                  <a:srgbClr val="FFFFFF"/>
                </a:solidFill>
                <a:latin typeface="Arial" panose="020B0604020202020204"/>
              </a:rPr>
              <a:t>Background: Industry Hybrids vs OP Cropping Area – Breeding Advances</a:t>
            </a:r>
            <a:endParaRPr lang="en-US" sz="165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F505AF-81E6-4E63-8FB3-D42232D35A92}"/>
              </a:ext>
            </a:extLst>
          </p:cNvPr>
          <p:cNvSpPr/>
          <p:nvPr/>
        </p:nvSpPr>
        <p:spPr>
          <a:xfrm>
            <a:off x="4856072" y="4151723"/>
            <a:ext cx="37353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2014-2019 GRDC NVT Long Term MET – WA Early TT Trials</a:t>
            </a:r>
            <a:endParaRPr kumimoji="0" lang="en-AU" sz="1000" b="1" i="0" u="none" strike="noStrike" kern="1200" cap="none" spc="0" normalizeH="0" baseline="0" noProof="0" dirty="0">
              <a:ln>
                <a:noFill/>
              </a:ln>
              <a:solidFill>
                <a:srgbClr val="00835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 descr="GRDCLogoStackedSml.png">
            <a:extLst>
              <a:ext uri="{FF2B5EF4-FFF2-40B4-BE49-F238E27FC236}">
                <a16:creationId xmlns:a16="http://schemas.microsoft.com/office/drawing/2014/main" id="{2A74C455-79DA-4EA3-83F4-EB413FB5D9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100" y="100946"/>
            <a:ext cx="869314" cy="3438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B3C445-38F7-414C-91E0-A9B85A6539A3}"/>
              </a:ext>
            </a:extLst>
          </p:cNvPr>
          <p:cNvSpPr txBox="1"/>
          <p:nvPr/>
        </p:nvSpPr>
        <p:spPr>
          <a:xfrm>
            <a:off x="114300" y="1348158"/>
            <a:ext cx="4292600" cy="3273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marR="0" lvl="0" indent="-1714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National % of sown area to hybrids estimated to be at 40-50% of crop (WA approx 35-45% Hybrids) </a:t>
            </a:r>
          </a:p>
          <a:p>
            <a:pPr marL="361950" marR="0" lvl="0" indent="-1714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300" dirty="0">
                <a:solidFill>
                  <a:srgbClr val="00835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Growers/Advisors seeking more evidence of improved performance and $/ha Gross Return value proposition of &gt;2mm graded OP TT seed vs new Hybrids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8352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L="361950" marR="0" lvl="0" indent="-1714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Yield gap between new elite Hybrids (any herbicide technology) and OP TT varieties is growing substantially over time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srgbClr val="008352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L="361950" marR="0" lvl="0" indent="-1714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Long Term GRDC NVT MET yield results demonstrate the best Hybrids are showing good consistency, stability and adaptability across Low to High rainfall growing zones </a:t>
            </a: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9A219D4B-5331-4303-AF53-642CF4CA2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731" y="1427990"/>
            <a:ext cx="4215862" cy="254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04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8815"/>
            <a:ext cx="9144000" cy="5524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21271-9A8D-5C43-AE01-E3808AA54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" y="498678"/>
            <a:ext cx="8935436" cy="558627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1650" dirty="0">
                <a:solidFill>
                  <a:srgbClr val="FFFFFF"/>
                </a:solidFill>
                <a:latin typeface="Arial" panose="020B0604020202020204"/>
              </a:rPr>
              <a:t>2020 Analysed Grain Yield (t/ha) &amp; Gross Return ($/ha) Comparisons</a:t>
            </a:r>
            <a:br>
              <a:rPr lang="en-US" sz="1650" dirty="0">
                <a:solidFill>
                  <a:srgbClr val="FFFFFF"/>
                </a:solidFill>
                <a:latin typeface="Arial" panose="020B0604020202020204"/>
              </a:rPr>
            </a:br>
            <a:r>
              <a:rPr lang="en-US" sz="1650" dirty="0">
                <a:solidFill>
                  <a:srgbClr val="FFFFFF"/>
                </a:solidFill>
                <a:latin typeface="Arial" panose="020B0604020202020204"/>
              </a:rPr>
              <a:t>Population Targets 15, 25 &amp; 40p/m</a:t>
            </a:r>
            <a:r>
              <a:rPr lang="en-US" sz="1650" baseline="30000" dirty="0">
                <a:solidFill>
                  <a:srgbClr val="FFFFFF"/>
                </a:solidFill>
                <a:latin typeface="Arial" panose="020B0604020202020204"/>
              </a:rPr>
              <a:t>2</a:t>
            </a:r>
            <a:r>
              <a:rPr lang="en-US" sz="1650" dirty="0">
                <a:solidFill>
                  <a:srgbClr val="FFFFFF"/>
                </a:solidFill>
                <a:latin typeface="Arial" panose="020B0604020202020204"/>
              </a:rPr>
              <a:t> – OP TT &gt;2mm vs Hyola 350TT &gt; 2mm </a:t>
            </a:r>
            <a:endParaRPr lang="en-US" sz="165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GRDCLogoStackedSml.png">
            <a:extLst>
              <a:ext uri="{FF2B5EF4-FFF2-40B4-BE49-F238E27FC236}">
                <a16:creationId xmlns:a16="http://schemas.microsoft.com/office/drawing/2014/main" id="{EF35D6D4-BED1-4B0E-AAAA-04333359CD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100" y="100946"/>
            <a:ext cx="869314" cy="343862"/>
          </a:xfrm>
          <a:prstGeom prst="rect">
            <a:avLst/>
          </a:prstGeom>
        </p:spPr>
      </p:pic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B52EE910-DF82-45C1-8410-7E19E6060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" y="3062509"/>
            <a:ext cx="5545394" cy="1998662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6C066A47-E13F-470D-A0DA-12636A31F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0" y="1085235"/>
            <a:ext cx="5545394" cy="1949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A826E5-BD6B-450D-B661-AD0CF25C2025}"/>
              </a:ext>
            </a:extLst>
          </p:cNvPr>
          <p:cNvSpPr txBox="1"/>
          <p:nvPr/>
        </p:nvSpPr>
        <p:spPr>
          <a:xfrm>
            <a:off x="5676900" y="1329327"/>
            <a:ext cx="3162299" cy="3230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marR="0" lvl="0" indent="-1714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Hyola 350TT at 15, 25 &amp; 40p/m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 provide higher yields even over ATR Bonito G2mm at 40p/m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 over all sites</a:t>
            </a:r>
          </a:p>
          <a:p>
            <a:pPr marL="361950" lvl="0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defRPr/>
            </a:pPr>
            <a:r>
              <a:rPr lang="en-US" sz="1100" dirty="0">
                <a:solidFill>
                  <a:srgbClr val="00835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ATR Bonito G2mm highest yields at 40p/m</a:t>
            </a:r>
            <a:r>
              <a:rPr lang="en-US" sz="1100" baseline="30000" dirty="0">
                <a:solidFill>
                  <a:srgbClr val="00835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2</a:t>
            </a:r>
            <a:r>
              <a:rPr lang="en-US" sz="1100" dirty="0">
                <a:solidFill>
                  <a:srgbClr val="00835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over 25 &amp; 15 p/m</a:t>
            </a:r>
            <a:r>
              <a:rPr lang="en-US" sz="1100" baseline="30000" dirty="0">
                <a:solidFill>
                  <a:srgbClr val="00835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2</a:t>
            </a:r>
            <a:r>
              <a:rPr lang="en-US" sz="1100" dirty="0">
                <a:solidFill>
                  <a:srgbClr val="00835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across sites</a:t>
            </a:r>
          </a:p>
          <a:p>
            <a:pPr marL="190500" marR="0" lvl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endParaRPr lang="en-US" sz="1100" dirty="0">
              <a:solidFill>
                <a:srgbClr val="008352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61950" marR="0" lvl="0" indent="-1714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1100" dirty="0">
              <a:solidFill>
                <a:srgbClr val="008352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61950" marR="0" lvl="0" indent="-1714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8352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L="361950" marR="0" lvl="0" indent="-1714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Gross Return $/ha baseline is ATR Bonito G2mm at 40p/m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2</a:t>
            </a:r>
          </a:p>
          <a:p>
            <a:pPr marL="361950" lvl="0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defRPr/>
            </a:pPr>
            <a:r>
              <a:rPr lang="en-US" sz="1100" dirty="0">
                <a:solidFill>
                  <a:srgbClr val="00835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Hyola 350TT at 25 &amp; 40p/m</a:t>
            </a:r>
            <a:r>
              <a:rPr lang="en-US" sz="1100" baseline="30000" dirty="0">
                <a:solidFill>
                  <a:srgbClr val="00835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2</a:t>
            </a:r>
            <a:r>
              <a:rPr lang="en-US" sz="1100" dirty="0">
                <a:solidFill>
                  <a:srgbClr val="00835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targets provide higher $/ha returns at nearly all sites and at 15p/m</a:t>
            </a:r>
            <a:r>
              <a:rPr lang="en-US" sz="1100" baseline="30000" dirty="0">
                <a:solidFill>
                  <a:srgbClr val="00835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2</a:t>
            </a:r>
            <a:r>
              <a:rPr lang="en-US" sz="1100" dirty="0">
                <a:solidFill>
                  <a:srgbClr val="00835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provided similar returns to baseline</a:t>
            </a:r>
            <a:endParaRPr kumimoji="0" lang="en-AU" sz="1100" b="0" i="0" u="none" strike="noStrike" kern="1200" cap="none" spc="0" normalizeH="0" baseline="0" noProof="0" dirty="0">
              <a:ln>
                <a:noFill/>
              </a:ln>
              <a:solidFill>
                <a:srgbClr val="008352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48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8815"/>
            <a:ext cx="9144000" cy="5524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21271-9A8D-5C43-AE01-E3808AA54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" y="498678"/>
            <a:ext cx="8935436" cy="558627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1650" dirty="0">
                <a:solidFill>
                  <a:srgbClr val="FFFFFF"/>
                </a:solidFill>
                <a:latin typeface="Arial" panose="020B0604020202020204"/>
              </a:rPr>
              <a:t>2020 Analysed Grain Yield (t/ha) &amp; Gross Return ($/ha) Comparisons</a:t>
            </a:r>
            <a:br>
              <a:rPr lang="en-US" sz="1650" dirty="0">
                <a:solidFill>
                  <a:srgbClr val="FFFFFF"/>
                </a:solidFill>
                <a:latin typeface="Arial" panose="020B0604020202020204"/>
              </a:rPr>
            </a:br>
            <a:r>
              <a:rPr lang="en-US" sz="1650" dirty="0">
                <a:solidFill>
                  <a:srgbClr val="FFFFFF"/>
                </a:solidFill>
                <a:latin typeface="Arial" panose="020B0604020202020204"/>
              </a:rPr>
              <a:t>OP TT &gt;2mm 40p/m</a:t>
            </a:r>
            <a:r>
              <a:rPr lang="en-US" sz="1650" baseline="30000" dirty="0">
                <a:solidFill>
                  <a:srgbClr val="FFFFFF"/>
                </a:solidFill>
                <a:latin typeface="Arial" panose="020B0604020202020204"/>
              </a:rPr>
              <a:t>2</a:t>
            </a:r>
            <a:r>
              <a:rPr lang="en-US" sz="1650" dirty="0">
                <a:solidFill>
                  <a:srgbClr val="FFFFFF"/>
                </a:solidFill>
                <a:latin typeface="Arial" panose="020B0604020202020204"/>
              </a:rPr>
              <a:t> Target vs Hyola 350TT &gt; 2mm &amp; Hyola Enforcer CT =2mm 25p/m</a:t>
            </a:r>
            <a:r>
              <a:rPr lang="en-US" sz="1650" baseline="30000" dirty="0">
                <a:solidFill>
                  <a:srgbClr val="FFFFFF"/>
                </a:solidFill>
                <a:latin typeface="Arial" panose="020B0604020202020204"/>
              </a:rPr>
              <a:t>2</a:t>
            </a:r>
            <a:endParaRPr lang="en-US" sz="1650" baseline="300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GRDCLogoStackedSml.png">
            <a:extLst>
              <a:ext uri="{FF2B5EF4-FFF2-40B4-BE49-F238E27FC236}">
                <a16:creationId xmlns:a16="http://schemas.microsoft.com/office/drawing/2014/main" id="{EF35D6D4-BED1-4B0E-AAAA-04333359CD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100" y="100946"/>
            <a:ext cx="869314" cy="3438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2EE910-DF82-45C1-8410-7E19E60602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4503" y="3072228"/>
            <a:ext cx="5516088" cy="1979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066A47-E13F-470D-A0DA-12636A31F9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301" y="1085508"/>
            <a:ext cx="5530491" cy="19487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A826E5-BD6B-450D-B661-AD0CF25C2025}"/>
              </a:ext>
            </a:extLst>
          </p:cNvPr>
          <p:cNvSpPr txBox="1"/>
          <p:nvPr/>
        </p:nvSpPr>
        <p:spPr>
          <a:xfrm>
            <a:off x="5676900" y="1329327"/>
            <a:ext cx="3162299" cy="3411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marR="0" lvl="0" indent="-1714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Hyola Enforcer CT and Hyola 350TT at 25 p/m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 provided higher yields over all 3 OP TT varieties G2mm at 40p/m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 over all yield environments</a:t>
            </a:r>
          </a:p>
          <a:p>
            <a:pPr marL="19050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8352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L="361950" marR="0" lvl="0" indent="-1714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8352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L="361950" marR="0" lvl="0" indent="-1714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8352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L="361950" marR="0" lvl="0" indent="-1714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Gross Return $/ha baseline is ATR Bonito G2mm at 40pm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2</a:t>
            </a:r>
          </a:p>
          <a:p>
            <a:pPr marL="361950" marR="0" lvl="0" indent="-1714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Hyola Enforcer CT at 25pm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 target provided higher $/ha returns at all sites.</a:t>
            </a:r>
          </a:p>
          <a:p>
            <a:pPr marL="361950" marR="0" lvl="0" indent="-1714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100" dirty="0">
                <a:solidFill>
                  <a:srgbClr val="00835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Hyola 350TT at 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5pm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 provided comparable to higher returns to all 3 OP TT varieties (due to higher seed cost associated with larger seed size)</a:t>
            </a:r>
            <a:endParaRPr kumimoji="0" lang="en-AU" sz="1100" b="0" i="0" u="none" strike="noStrike" kern="1200" cap="none" spc="0" normalizeH="0" baseline="0" noProof="0" dirty="0">
              <a:ln>
                <a:noFill/>
              </a:ln>
              <a:solidFill>
                <a:srgbClr val="008352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7359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8815"/>
            <a:ext cx="9144000" cy="5524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21271-9A8D-5C43-AE01-E3808AA54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" y="498678"/>
            <a:ext cx="8935436" cy="558627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1650" dirty="0">
                <a:solidFill>
                  <a:srgbClr val="FFFFFF"/>
                </a:solidFill>
                <a:latin typeface="Arial" panose="020B0604020202020204"/>
              </a:rPr>
              <a:t>2020 Analysed Grain Yield (t/ha) &amp; Gross Return ($/ha) Comparisons</a:t>
            </a:r>
            <a:br>
              <a:rPr lang="en-US" sz="1650" dirty="0">
                <a:solidFill>
                  <a:srgbClr val="FFFFFF"/>
                </a:solidFill>
                <a:latin typeface="Arial" panose="020B0604020202020204"/>
              </a:rPr>
            </a:br>
            <a:r>
              <a:rPr lang="en-US" sz="1650" dirty="0">
                <a:solidFill>
                  <a:srgbClr val="FFFFFF"/>
                </a:solidFill>
                <a:latin typeface="Arial" panose="020B0604020202020204"/>
              </a:rPr>
              <a:t>Targets 40p/m</a:t>
            </a:r>
            <a:r>
              <a:rPr lang="en-US" sz="1650" baseline="30000" dirty="0">
                <a:solidFill>
                  <a:srgbClr val="FFFFFF"/>
                </a:solidFill>
                <a:latin typeface="Arial" panose="020B0604020202020204"/>
              </a:rPr>
              <a:t>2</a:t>
            </a:r>
            <a:r>
              <a:rPr lang="en-US" sz="1650" dirty="0">
                <a:solidFill>
                  <a:srgbClr val="FFFFFF"/>
                </a:solidFill>
                <a:latin typeface="Arial" panose="020B0604020202020204"/>
              </a:rPr>
              <a:t> – 3 OP TT &gt;2mm vs 4 Hybrids (&lt;1.8mm to &gt; 2mm) </a:t>
            </a:r>
            <a:endParaRPr lang="en-US" sz="165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GRDCLogoStackedSml.png">
            <a:extLst>
              <a:ext uri="{FF2B5EF4-FFF2-40B4-BE49-F238E27FC236}">
                <a16:creationId xmlns:a16="http://schemas.microsoft.com/office/drawing/2014/main" id="{EF35D6D4-BED1-4B0E-AAAA-04333359CD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100" y="100946"/>
            <a:ext cx="869314" cy="3438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2EE910-DF82-45C1-8410-7E19E60602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850" y="3072228"/>
            <a:ext cx="5545394" cy="1979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066A47-E13F-470D-A0DA-12636A31F9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301" y="1085235"/>
            <a:ext cx="5530491" cy="1949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A826E5-BD6B-450D-B661-AD0CF25C2025}"/>
              </a:ext>
            </a:extLst>
          </p:cNvPr>
          <p:cNvSpPr txBox="1"/>
          <p:nvPr/>
        </p:nvSpPr>
        <p:spPr>
          <a:xfrm>
            <a:off x="5676900" y="1329327"/>
            <a:ext cx="3162299" cy="3490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marR="0" lvl="0" indent="-1714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3 of the 4 hybrids showed higher yields than all 3 OP TT varieties across all locations (many significantly higher)</a:t>
            </a:r>
          </a:p>
          <a:p>
            <a:pPr marL="361950" marR="0" lvl="0" indent="-1714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CT200251 – longer season exp hybrid with &lt;1.8mm seed showed very high yields in HRZ and was not as competitive at lower yielding sites.</a:t>
            </a:r>
          </a:p>
          <a:p>
            <a:pPr marL="361950" marR="0" lvl="0" indent="-1714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8352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L="361950" marR="0" lvl="0" indent="-1714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8352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L="361950" marR="0" lvl="0" indent="-1714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Gross Return $/ha baseline is ATR Bonito G2mm at 40p/m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2</a:t>
            </a:r>
          </a:p>
          <a:p>
            <a:pPr marL="361950" marR="0" lvl="0" indent="-1714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2 Hybrids showed much higher returns than all 3 OP TT varieties across all sites, whereas 2 others showed </a:t>
            </a:r>
            <a:r>
              <a:rPr lang="en-US" sz="1100" dirty="0">
                <a:solidFill>
                  <a:srgbClr val="00835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varied responses due to genetics, maturity, site rainfall and seed size influences.</a:t>
            </a:r>
            <a:endParaRPr kumimoji="0" lang="en-AU" sz="1100" b="0" i="0" u="none" strike="noStrike" kern="1200" cap="none" spc="0" normalizeH="0" baseline="0" noProof="0" dirty="0">
              <a:ln>
                <a:noFill/>
              </a:ln>
              <a:solidFill>
                <a:srgbClr val="008352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73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8815"/>
            <a:ext cx="9144000" cy="5524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21271-9A8D-5C43-AE01-E3808AA54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714" y="498678"/>
            <a:ext cx="8866572" cy="558627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1650" dirty="0">
                <a:solidFill>
                  <a:srgbClr val="FFFFFF"/>
                </a:solidFill>
                <a:latin typeface="Arial" panose="020B0604020202020204"/>
              </a:rPr>
              <a:t>Overall Conclusions – Key Outcomes – “Growers - </a:t>
            </a:r>
            <a:r>
              <a:rPr lang="en-US" sz="1650" i="1" dirty="0">
                <a:solidFill>
                  <a:srgbClr val="FFFFFF"/>
                </a:solidFill>
                <a:latin typeface="Arial" panose="020B0604020202020204"/>
              </a:rPr>
              <a:t>Grade Your OP Seed to &gt;2mm</a:t>
            </a:r>
            <a:r>
              <a:rPr lang="en-US" sz="1650" dirty="0">
                <a:solidFill>
                  <a:srgbClr val="FFFFFF"/>
                </a:solidFill>
                <a:latin typeface="Arial" panose="020B0604020202020204"/>
              </a:rPr>
              <a:t>”</a:t>
            </a:r>
            <a:endParaRPr lang="en-US" sz="165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GRDCLogoStackedSml.png">
            <a:extLst>
              <a:ext uri="{FF2B5EF4-FFF2-40B4-BE49-F238E27FC236}">
                <a16:creationId xmlns:a16="http://schemas.microsoft.com/office/drawing/2014/main" id="{EF35D6D4-BED1-4B0E-AAAA-04333359CD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100" y="100946"/>
            <a:ext cx="869314" cy="3438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C62B42-375A-442B-A224-6F139E67C0C1}"/>
              </a:ext>
            </a:extLst>
          </p:cNvPr>
          <p:cNvSpPr txBox="1"/>
          <p:nvPr/>
        </p:nvSpPr>
        <p:spPr>
          <a:xfrm>
            <a:off x="323850" y="1448722"/>
            <a:ext cx="4171949" cy="3037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300" dirty="0">
                <a:latin typeface="Arial" panose="020B0604020202020204" pitchFamily="34" charset="0"/>
                <a:ea typeface="Arial" panose="020B0604020202020204" pitchFamily="34" charset="0"/>
              </a:rPr>
              <a:t>Grading OP TT seed to &gt;2mm compared to &lt;2mm are showing 9 Trial average increases of: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lphaLcParenBoth"/>
            </a:pPr>
            <a:r>
              <a:rPr lang="en-US" sz="1300" dirty="0">
                <a:latin typeface="Arial" panose="020B0604020202020204" pitchFamily="34" charset="0"/>
                <a:ea typeface="Arial" panose="020B0604020202020204" pitchFamily="34" charset="0"/>
              </a:rPr>
              <a:t>Plants establishment (10-15%)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lphaLcParenBoth"/>
            </a:pPr>
            <a:r>
              <a:rPr lang="en-US" sz="1300" dirty="0">
                <a:latin typeface="Arial" panose="020B0604020202020204" pitchFamily="34" charset="0"/>
                <a:ea typeface="Arial" panose="020B0604020202020204" pitchFamily="34" charset="0"/>
              </a:rPr>
              <a:t>Grain yield (25kg/ha to 213kg/ha)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lphaLcParenBoth"/>
            </a:pPr>
            <a:r>
              <a:rPr lang="en-US" sz="1300" dirty="0">
                <a:latin typeface="Arial" panose="020B0604020202020204" pitchFamily="34" charset="0"/>
                <a:ea typeface="Arial" panose="020B0604020202020204" pitchFamily="34" charset="0"/>
              </a:rPr>
              <a:t>Gross returns ($10/ha to $128/ha)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3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300" dirty="0">
                <a:latin typeface="Arial" panose="020B0604020202020204" pitchFamily="34" charset="0"/>
                <a:ea typeface="Arial" panose="020B0604020202020204" pitchFamily="34" charset="0"/>
              </a:rPr>
              <a:t>Individual Environments are showing increases of: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300" dirty="0">
                <a:latin typeface="Arial" panose="020B0604020202020204" pitchFamily="34" charset="0"/>
                <a:ea typeface="Arial" panose="020B0604020202020204" pitchFamily="34" charset="0"/>
              </a:rPr>
              <a:t>(a) Plants establishment (up to 35.5%)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300" dirty="0">
                <a:latin typeface="Arial" panose="020B0604020202020204" pitchFamily="34" charset="0"/>
                <a:ea typeface="Arial" panose="020B0604020202020204" pitchFamily="34" charset="0"/>
              </a:rPr>
              <a:t>(b) Grain yield (up to 433kg/ha)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300" dirty="0">
                <a:latin typeface="Arial" panose="020B0604020202020204" pitchFamily="34" charset="0"/>
                <a:ea typeface="Arial" panose="020B0604020202020204" pitchFamily="34" charset="0"/>
              </a:rPr>
              <a:t>(c) Gross returns (up to $255/ha)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D91FED-DDCB-4309-8444-872BBB38FF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69796" y="1448722"/>
            <a:ext cx="3991163" cy="2660775"/>
          </a:xfrm>
          <a:prstGeom prst="rect">
            <a:avLst/>
          </a:prstGeom>
          <a:ln w="3175">
            <a:solidFill>
              <a:srgbClr val="008352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D2C9198-BA17-4A54-AEA7-BAB36FD782A0}"/>
              </a:ext>
            </a:extLst>
          </p:cNvPr>
          <p:cNvSpPr/>
          <p:nvPr/>
        </p:nvSpPr>
        <p:spPr>
          <a:xfrm>
            <a:off x="4891502" y="4261664"/>
            <a:ext cx="38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2020 Wallendbeen NSW - Trial Environment</a:t>
            </a:r>
            <a:endParaRPr kumimoji="0" lang="en-AU" sz="1400" b="1" i="0" u="none" strike="noStrike" kern="1200" cap="none" spc="0" normalizeH="0" baseline="0" noProof="0" dirty="0">
              <a:ln>
                <a:noFill/>
              </a:ln>
              <a:solidFill>
                <a:srgbClr val="00835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640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8815"/>
            <a:ext cx="9144000" cy="5524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21271-9A8D-5C43-AE01-E3808AA54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482600"/>
            <a:ext cx="8408194" cy="558627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1650" dirty="0">
                <a:solidFill>
                  <a:srgbClr val="FFFFFF"/>
                </a:solidFill>
                <a:latin typeface="Arial" panose="020B0604020202020204"/>
              </a:rPr>
              <a:t>Overall Conclusions – Key Outcomes – “Best hybrids are worth the investment”</a:t>
            </a:r>
            <a:endParaRPr lang="en-US" sz="165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F505AF-81E6-4E63-8FB3-D42232D35A92}"/>
              </a:ext>
            </a:extLst>
          </p:cNvPr>
          <p:cNvSpPr/>
          <p:nvPr/>
        </p:nvSpPr>
        <p:spPr>
          <a:xfrm>
            <a:off x="5251978" y="3801586"/>
            <a:ext cx="35101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2020 Katanning WA - Trial Environment</a:t>
            </a:r>
            <a:endParaRPr kumimoji="0" lang="en-AU" sz="1400" b="1" i="0" u="none" strike="noStrike" kern="1200" cap="none" spc="0" normalizeH="0" baseline="0" noProof="0" dirty="0">
              <a:ln>
                <a:noFill/>
              </a:ln>
              <a:solidFill>
                <a:srgbClr val="00835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 descr="GRDCLogoStackedSml.png">
            <a:extLst>
              <a:ext uri="{FF2B5EF4-FFF2-40B4-BE49-F238E27FC236}">
                <a16:creationId xmlns:a16="http://schemas.microsoft.com/office/drawing/2014/main" id="{2A74C455-79DA-4EA3-83F4-EB413FB5D9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100" y="100946"/>
            <a:ext cx="869314" cy="3438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820B68-A552-4D71-89BB-3717BC02A3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50121" y="1507277"/>
            <a:ext cx="3802743" cy="2138483"/>
          </a:xfrm>
          <a:prstGeom prst="rect">
            <a:avLst/>
          </a:prstGeom>
          <a:ln w="3175">
            <a:solidFill>
              <a:srgbClr val="008352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B3C445-38F7-414C-91E0-A9B85A6539A3}"/>
              </a:ext>
            </a:extLst>
          </p:cNvPr>
          <p:cNvSpPr txBox="1"/>
          <p:nvPr/>
        </p:nvSpPr>
        <p:spPr>
          <a:xfrm>
            <a:off x="235586" y="1373933"/>
            <a:ext cx="4799964" cy="3023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0" lvl="0">
              <a:defRPr/>
            </a:pPr>
            <a:r>
              <a:rPr lang="en-US" sz="1100" dirty="0">
                <a:solidFill>
                  <a:srgbClr val="00835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CT or TT Hybrids with =2mm or &gt;2mm provided higher % establishment than OP TT &lt;2mm or &gt;2mm in nearly all environments</a:t>
            </a:r>
          </a:p>
          <a:p>
            <a:pPr marL="63500" lvl="0">
              <a:defRPr/>
            </a:pPr>
            <a:endParaRPr lang="en-US" sz="1100" dirty="0">
              <a:solidFill>
                <a:srgbClr val="008352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63500" lvl="0">
              <a:defRPr/>
            </a:pPr>
            <a:endParaRPr lang="en-US" sz="1100" dirty="0">
              <a:solidFill>
                <a:srgbClr val="008352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63500" lvl="0">
              <a:defRPr/>
            </a:pPr>
            <a:r>
              <a:rPr lang="en-US" sz="1100" dirty="0">
                <a:solidFill>
                  <a:srgbClr val="00835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CT or TT Hybrids with higher genetic yield potential can provide significantly higher yields and gross returns than OP TT varieties across many growing environments </a:t>
            </a:r>
          </a:p>
          <a:p>
            <a:pPr marL="63500" lvl="0">
              <a:defRPr/>
            </a:pPr>
            <a:endParaRPr lang="en-US" sz="1100" dirty="0">
              <a:solidFill>
                <a:srgbClr val="008352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63500" lvl="0">
              <a:defRPr/>
            </a:pPr>
            <a:endParaRPr lang="en-US" sz="1100" dirty="0">
              <a:solidFill>
                <a:srgbClr val="008352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63500" lvl="0">
              <a:defRPr/>
            </a:pPr>
            <a:r>
              <a:rPr lang="en-US" sz="1100" dirty="0">
                <a:solidFill>
                  <a:srgbClr val="00835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Growing these CT or TT Hybrids between (=2mm to &gt;2mm) compared to OP TT varieties with &gt;2mm are showing 9 Trial average increases of:</a:t>
            </a:r>
          </a:p>
          <a:p>
            <a:pPr marL="63500" lvl="0">
              <a:defRPr/>
            </a:pPr>
            <a:endParaRPr lang="en-US" sz="1100" dirty="0">
              <a:solidFill>
                <a:srgbClr val="008352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63500" lvl="0">
              <a:defRPr/>
            </a:pPr>
            <a:r>
              <a:rPr lang="en-US" sz="1100" dirty="0">
                <a:solidFill>
                  <a:srgbClr val="00835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(a) Plants establishment across Environments - (10-35%)</a:t>
            </a:r>
          </a:p>
          <a:p>
            <a:pPr marL="63500" lvl="0">
              <a:lnSpc>
                <a:spcPct val="150000"/>
              </a:lnSpc>
              <a:defRPr/>
            </a:pPr>
            <a:r>
              <a:rPr lang="en-US" sz="1100" dirty="0">
                <a:solidFill>
                  <a:srgbClr val="00835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(b) Grain yield - HYS (190kg/ha to 560kg/ha), MYS </a:t>
            </a:r>
            <a:r>
              <a:rPr lang="en-US" sz="1100">
                <a:solidFill>
                  <a:srgbClr val="00835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(50kg/ha to 350kg/ha)  </a:t>
            </a:r>
            <a:endParaRPr lang="en-US" sz="1100" dirty="0">
              <a:solidFill>
                <a:srgbClr val="008352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63500" lvl="0">
              <a:lnSpc>
                <a:spcPct val="150000"/>
              </a:lnSpc>
              <a:defRPr/>
            </a:pPr>
            <a:r>
              <a:rPr lang="en-US" sz="1100" dirty="0">
                <a:solidFill>
                  <a:srgbClr val="00835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(c) Gross returns - HYS ($84/ha to $321/ha), MYS ($36/ha to $196/ha)</a:t>
            </a:r>
          </a:p>
          <a:p>
            <a:pPr marL="63500" lvl="0">
              <a:lnSpc>
                <a:spcPct val="150000"/>
              </a:lnSpc>
              <a:defRPr/>
            </a:pPr>
            <a:r>
              <a:rPr lang="en-US" sz="1100" dirty="0">
                <a:solidFill>
                  <a:srgbClr val="00835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HYS = Higher Yielding Site, MYS = Medium Yielding Site</a:t>
            </a:r>
            <a:endParaRPr lang="en-AU" sz="11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585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8815"/>
            <a:ext cx="9144000" cy="5524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21271-9A8D-5C43-AE01-E3808AA54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2600"/>
            <a:ext cx="9144000" cy="558627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 panose="020B0604020202020204"/>
              </a:rPr>
              <a:t>Overall Conclusions – Key Outcomes – “NVT Long Term Results highlight genetic potential”</a:t>
            </a:r>
            <a:endParaRPr lang="en-US" sz="16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F505AF-81E6-4E63-8FB3-D42232D35A92}"/>
              </a:ext>
            </a:extLst>
          </p:cNvPr>
          <p:cNvSpPr/>
          <p:nvPr/>
        </p:nvSpPr>
        <p:spPr>
          <a:xfrm>
            <a:off x="5117087" y="4280910"/>
            <a:ext cx="36095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2020 Morbinning WA - Trial Environment</a:t>
            </a:r>
            <a:endParaRPr kumimoji="0" lang="en-AU" sz="1400" b="1" i="0" u="none" strike="noStrike" kern="1200" cap="none" spc="0" normalizeH="0" baseline="0" noProof="0" dirty="0">
              <a:ln>
                <a:noFill/>
              </a:ln>
              <a:solidFill>
                <a:srgbClr val="00835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 descr="GRDCLogoStackedSml.png">
            <a:extLst>
              <a:ext uri="{FF2B5EF4-FFF2-40B4-BE49-F238E27FC236}">
                <a16:creationId xmlns:a16="http://schemas.microsoft.com/office/drawing/2014/main" id="{2A74C455-79DA-4EA3-83F4-EB413FB5D9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100" y="100946"/>
            <a:ext cx="869314" cy="3438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820B68-A552-4D71-89BB-3717BC02A3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76904" y="1434626"/>
            <a:ext cx="3609513" cy="2707134"/>
          </a:xfrm>
          <a:prstGeom prst="rect">
            <a:avLst/>
          </a:prstGeom>
          <a:ln w="3175">
            <a:solidFill>
              <a:srgbClr val="008352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B3C445-38F7-414C-91E0-A9B85A6539A3}"/>
              </a:ext>
            </a:extLst>
          </p:cNvPr>
          <p:cNvSpPr txBox="1"/>
          <p:nvPr/>
        </p:nvSpPr>
        <p:spPr>
          <a:xfrm>
            <a:off x="457583" y="1571826"/>
            <a:ext cx="4257014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 </a:t>
            </a:r>
            <a:endParaRPr lang="en-US" sz="13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63500" lvl="0"/>
            <a:r>
              <a:rPr lang="en-US" sz="1300" dirty="0">
                <a:solidFill>
                  <a:srgbClr val="00835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Validates our previous related research, that (G) X (E) interactions can override (M) management decisions based around seed size and population targets.</a:t>
            </a:r>
          </a:p>
          <a:p>
            <a:pPr marL="63500" lvl="0"/>
            <a:endParaRPr lang="en-US" sz="1300" dirty="0">
              <a:solidFill>
                <a:srgbClr val="008352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63500" lvl="0"/>
            <a:endParaRPr lang="en-US" sz="1300" dirty="0">
              <a:solidFill>
                <a:srgbClr val="008352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63500" lvl="0"/>
            <a:r>
              <a:rPr lang="en-US" sz="1300" dirty="0">
                <a:solidFill>
                  <a:srgbClr val="00835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Latest genetics in CT &amp; TT hybrids shown in this research and Long Term GRDC NVT trial yield results validate their “increased adoption” by growers in future winter cropping programs over OP TT varieties.</a:t>
            </a:r>
            <a:endParaRPr lang="en-AU" sz="1300" dirty="0">
              <a:solidFill>
                <a:srgbClr val="008352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6350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8352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L="6350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 </a:t>
            </a: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srgbClr val="008352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1515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8815"/>
            <a:ext cx="9144000" cy="5524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21271-9A8D-5C43-AE01-E3808AA54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482600"/>
            <a:ext cx="8408194" cy="558627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1650" dirty="0">
                <a:solidFill>
                  <a:srgbClr val="FFFFFF"/>
                </a:solidFill>
                <a:latin typeface="Arial" panose="020B0604020202020204"/>
              </a:rPr>
              <a:t>Acknowledgements</a:t>
            </a:r>
            <a:endParaRPr lang="en-US" sz="165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F505AF-81E6-4E63-8FB3-D42232D35A92}"/>
              </a:ext>
            </a:extLst>
          </p:cNvPr>
          <p:cNvSpPr/>
          <p:nvPr/>
        </p:nvSpPr>
        <p:spPr>
          <a:xfrm>
            <a:off x="5247478" y="4137139"/>
            <a:ext cx="29354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2020 Horsham Vic - Trial Environment</a:t>
            </a:r>
            <a:endParaRPr kumimoji="0" lang="en-AU" sz="1200" b="1" i="0" u="none" strike="noStrike" kern="1200" cap="none" spc="0" normalizeH="0" baseline="0" noProof="0" dirty="0">
              <a:ln>
                <a:noFill/>
              </a:ln>
              <a:solidFill>
                <a:srgbClr val="00835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 descr="GRDCLogoStackedSml.png">
            <a:extLst>
              <a:ext uri="{FF2B5EF4-FFF2-40B4-BE49-F238E27FC236}">
                <a16:creationId xmlns:a16="http://schemas.microsoft.com/office/drawing/2014/main" id="{2A74C455-79DA-4EA3-83F4-EB413FB5D9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100" y="100946"/>
            <a:ext cx="869314" cy="3438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820B68-A552-4D71-89BB-3717BC02A3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21080" y="1528833"/>
            <a:ext cx="3788217" cy="2437005"/>
          </a:xfrm>
          <a:prstGeom prst="rect">
            <a:avLst/>
          </a:prstGeom>
          <a:ln w="3175">
            <a:solidFill>
              <a:srgbClr val="008352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B3C445-38F7-414C-91E0-A9B85A6539A3}"/>
              </a:ext>
            </a:extLst>
          </p:cNvPr>
          <p:cNvSpPr txBox="1"/>
          <p:nvPr/>
        </p:nvSpPr>
        <p:spPr>
          <a:xfrm>
            <a:off x="417399" y="1367150"/>
            <a:ext cx="415460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770">
              <a:spcBef>
                <a:spcPts val="600"/>
              </a:spcBef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  <a:ea typeface="Arial" panose="020B0604020202020204" pitchFamily="34" charset="0"/>
              </a:rPr>
              <a:t>Trial development, design and analysis by          Dr David Tabah, Crop Research Lead (Canola), Pacific Seeds</a:t>
            </a:r>
            <a:endParaRPr lang="en-AU" sz="1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64770">
              <a:spcBef>
                <a:spcPts val="600"/>
              </a:spcBef>
              <a:spcAft>
                <a:spcPts val="0"/>
              </a:spcAft>
            </a:pPr>
            <a:endParaRPr lang="en-US" sz="1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64770">
              <a:spcBef>
                <a:spcPts val="600"/>
              </a:spcBef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  <a:ea typeface="Arial" panose="020B0604020202020204" pitchFamily="34" charset="0"/>
              </a:rPr>
              <a:t>Trial planting, maintenance, spraying and harvest across Australia by Kalyx Australia, Crop Circle Consulting, Synergy (SLR Research &amp; Extension) and TrialCo  </a:t>
            </a:r>
          </a:p>
          <a:p>
            <a:pPr marL="64770">
              <a:spcBef>
                <a:spcPts val="600"/>
              </a:spcBef>
              <a:spcAft>
                <a:spcPts val="0"/>
              </a:spcAft>
            </a:pPr>
            <a:endParaRPr lang="en-US" sz="1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64770">
              <a:spcBef>
                <a:spcPts val="600"/>
              </a:spcBef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  <a:ea typeface="Arial" panose="020B0604020202020204" pitchFamily="34" charset="0"/>
              </a:rPr>
              <a:t>GRDC for the opportunity to present at 2021 Crop Updates to the WA Industry</a:t>
            </a:r>
            <a:endParaRPr lang="en-AU" sz="14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571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11563" y="1907957"/>
            <a:ext cx="2004637" cy="857250"/>
          </a:xfrm>
        </p:spPr>
        <p:txBody>
          <a:bodyPr/>
          <a:lstStyle/>
          <a:p>
            <a:r>
              <a:rPr lang="en-US" dirty="0"/>
              <a:t>Thank You</a:t>
            </a:r>
            <a:endParaRPr lang="en-AU" dirty="0"/>
          </a:p>
        </p:txBody>
      </p:sp>
      <p:pic>
        <p:nvPicPr>
          <p:cNvPr id="3" name="Picture 2" descr="GRDCLogoStackedSml.png">
            <a:extLst>
              <a:ext uri="{FF2B5EF4-FFF2-40B4-BE49-F238E27FC236}">
                <a16:creationId xmlns:a16="http://schemas.microsoft.com/office/drawing/2014/main" id="{4BDC12B6-167E-4649-B94B-70DEEDB817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135" y="100946"/>
            <a:ext cx="1441279" cy="5701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2F30A8-6703-414B-B321-CFAE0A140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538" y="4383001"/>
            <a:ext cx="1656876" cy="41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36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8815"/>
            <a:ext cx="9144000" cy="5524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21271-9A8D-5C43-AE01-E3808AA54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" y="482600"/>
            <a:ext cx="9093199" cy="558627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1650" dirty="0">
                <a:solidFill>
                  <a:srgbClr val="FFFFFF"/>
                </a:solidFill>
                <a:latin typeface="Arial" panose="020B0604020202020204"/>
              </a:rPr>
              <a:t>Background: Mid Season TT Hybrids vs OP TT Yield Gap Increasing (5-10% up to 15-25%) </a:t>
            </a:r>
            <a:endParaRPr lang="en-US" sz="165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F505AF-81E6-4E63-8FB3-D42232D35A92}"/>
              </a:ext>
            </a:extLst>
          </p:cNvPr>
          <p:cNvSpPr/>
          <p:nvPr/>
        </p:nvSpPr>
        <p:spPr>
          <a:xfrm>
            <a:off x="341571" y="4162920"/>
            <a:ext cx="36808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2014-2019 GRDC NVT Long Term MET – WA Mid TT Trials</a:t>
            </a:r>
            <a:endParaRPr kumimoji="0" lang="en-AU" sz="1000" b="1" i="0" u="none" strike="noStrike" kern="1200" cap="none" spc="0" normalizeH="0" baseline="0" noProof="0" dirty="0">
              <a:ln>
                <a:noFill/>
              </a:ln>
              <a:solidFill>
                <a:srgbClr val="00835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 descr="GRDCLogoStackedSml.png">
            <a:extLst>
              <a:ext uri="{FF2B5EF4-FFF2-40B4-BE49-F238E27FC236}">
                <a16:creationId xmlns:a16="http://schemas.microsoft.com/office/drawing/2014/main" id="{2A74C455-79DA-4EA3-83F4-EB413FB5D9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100" y="100946"/>
            <a:ext cx="869314" cy="3438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62CE1C3-7D44-4EF7-BE15-A7A1E7952F82}"/>
              </a:ext>
            </a:extLst>
          </p:cNvPr>
          <p:cNvSpPr/>
          <p:nvPr/>
        </p:nvSpPr>
        <p:spPr>
          <a:xfrm>
            <a:off x="4459298" y="4162921"/>
            <a:ext cx="45143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2020 GRDC NVT National Mid TT Results – All 3 varieties were common </a:t>
            </a:r>
            <a:endParaRPr kumimoji="0" lang="en-AU" sz="1000" b="1" i="0" u="none" strike="noStrike" kern="1200" cap="none" spc="0" normalizeH="0" baseline="0" noProof="0" dirty="0">
              <a:ln>
                <a:noFill/>
              </a:ln>
              <a:solidFill>
                <a:srgbClr val="00835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5" name="Picture 14" descr="Chart, scatter chart&#10;&#10;Description automatically generated">
            <a:extLst>
              <a:ext uri="{FF2B5EF4-FFF2-40B4-BE49-F238E27FC236}">
                <a16:creationId xmlns:a16="http://schemas.microsoft.com/office/drawing/2014/main" id="{E45D6987-90FB-438C-B639-8F33465E5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71" y="1250812"/>
            <a:ext cx="4047377" cy="2825636"/>
          </a:xfrm>
          <a:prstGeom prst="rect">
            <a:avLst/>
          </a:prstGeom>
        </p:spPr>
      </p:pic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0C19FE2-C485-49EC-9A3E-0651BB84C9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3016196"/>
              </p:ext>
            </p:extLst>
          </p:nvPr>
        </p:nvGraphicFramePr>
        <p:xfrm>
          <a:off x="4459298" y="1250812"/>
          <a:ext cx="4284652" cy="2825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89857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8815"/>
            <a:ext cx="9144000" cy="5524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21271-9A8D-5C43-AE01-E3808AA54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482600"/>
            <a:ext cx="8408194" cy="558627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1650" dirty="0">
                <a:solidFill>
                  <a:srgbClr val="FFFFFF"/>
                </a:solidFill>
                <a:latin typeface="Arial" panose="020B0604020202020204"/>
                <a:ea typeface="+mj-ea"/>
              </a:rPr>
              <a:t>2020 Trial Methodology: Seed Quality, Sowing Rate and Seed Costs $/ha Details</a:t>
            </a:r>
            <a:endParaRPr lang="en-US" sz="165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GRDCLogoStackedSml.png">
            <a:extLst>
              <a:ext uri="{FF2B5EF4-FFF2-40B4-BE49-F238E27FC236}">
                <a16:creationId xmlns:a16="http://schemas.microsoft.com/office/drawing/2014/main" id="{13DF73A4-D9D0-4D25-94B8-FFAF949A3F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100" y="100946"/>
            <a:ext cx="869314" cy="34386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D306AF7-F66C-40B2-B889-1191CC488C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896898"/>
              </p:ext>
            </p:extLst>
          </p:nvPr>
        </p:nvGraphicFramePr>
        <p:xfrm>
          <a:off x="203200" y="1219200"/>
          <a:ext cx="8705211" cy="3682997"/>
        </p:xfrm>
        <a:graphic>
          <a:graphicData uri="http://schemas.openxmlformats.org/drawingml/2006/table">
            <a:tbl>
              <a:tblPr/>
              <a:tblGrid>
                <a:gridCol w="1194003">
                  <a:extLst>
                    <a:ext uri="{9D8B030D-6E8A-4147-A177-3AD203B41FA5}">
                      <a16:colId xmlns:a16="http://schemas.microsoft.com/office/drawing/2014/main" val="2797782869"/>
                    </a:ext>
                  </a:extLst>
                </a:gridCol>
                <a:gridCol w="613118">
                  <a:extLst>
                    <a:ext uri="{9D8B030D-6E8A-4147-A177-3AD203B41FA5}">
                      <a16:colId xmlns:a16="http://schemas.microsoft.com/office/drawing/2014/main" val="3209399041"/>
                    </a:ext>
                  </a:extLst>
                </a:gridCol>
                <a:gridCol w="627099">
                  <a:extLst>
                    <a:ext uri="{9D8B030D-6E8A-4147-A177-3AD203B41FA5}">
                      <a16:colId xmlns:a16="http://schemas.microsoft.com/office/drawing/2014/main" val="1222829119"/>
                    </a:ext>
                  </a:extLst>
                </a:gridCol>
                <a:gridCol w="627099">
                  <a:extLst>
                    <a:ext uri="{9D8B030D-6E8A-4147-A177-3AD203B41FA5}">
                      <a16:colId xmlns:a16="http://schemas.microsoft.com/office/drawing/2014/main" val="3417841881"/>
                    </a:ext>
                  </a:extLst>
                </a:gridCol>
                <a:gridCol w="627099">
                  <a:extLst>
                    <a:ext uri="{9D8B030D-6E8A-4147-A177-3AD203B41FA5}">
                      <a16:colId xmlns:a16="http://schemas.microsoft.com/office/drawing/2014/main" val="2857824904"/>
                    </a:ext>
                  </a:extLst>
                </a:gridCol>
                <a:gridCol w="627099">
                  <a:extLst>
                    <a:ext uri="{9D8B030D-6E8A-4147-A177-3AD203B41FA5}">
                      <a16:colId xmlns:a16="http://schemas.microsoft.com/office/drawing/2014/main" val="3740110445"/>
                    </a:ext>
                  </a:extLst>
                </a:gridCol>
                <a:gridCol w="627099">
                  <a:extLst>
                    <a:ext uri="{9D8B030D-6E8A-4147-A177-3AD203B41FA5}">
                      <a16:colId xmlns:a16="http://schemas.microsoft.com/office/drawing/2014/main" val="2519820495"/>
                    </a:ext>
                  </a:extLst>
                </a:gridCol>
                <a:gridCol w="627099">
                  <a:extLst>
                    <a:ext uri="{9D8B030D-6E8A-4147-A177-3AD203B41FA5}">
                      <a16:colId xmlns:a16="http://schemas.microsoft.com/office/drawing/2014/main" val="3638423199"/>
                    </a:ext>
                  </a:extLst>
                </a:gridCol>
                <a:gridCol w="627099">
                  <a:extLst>
                    <a:ext uri="{9D8B030D-6E8A-4147-A177-3AD203B41FA5}">
                      <a16:colId xmlns:a16="http://schemas.microsoft.com/office/drawing/2014/main" val="2505776955"/>
                    </a:ext>
                  </a:extLst>
                </a:gridCol>
                <a:gridCol w="627099">
                  <a:extLst>
                    <a:ext uri="{9D8B030D-6E8A-4147-A177-3AD203B41FA5}">
                      <a16:colId xmlns:a16="http://schemas.microsoft.com/office/drawing/2014/main" val="3647426325"/>
                    </a:ext>
                  </a:extLst>
                </a:gridCol>
                <a:gridCol w="673628">
                  <a:extLst>
                    <a:ext uri="{9D8B030D-6E8A-4147-A177-3AD203B41FA5}">
                      <a16:colId xmlns:a16="http://schemas.microsoft.com/office/drawing/2014/main" val="791595278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3662242367"/>
                    </a:ext>
                  </a:extLst>
                </a:gridCol>
                <a:gridCol w="627099">
                  <a:extLst>
                    <a:ext uri="{9D8B030D-6E8A-4147-A177-3AD203B41FA5}">
                      <a16:colId xmlns:a16="http://schemas.microsoft.com/office/drawing/2014/main" val="1752695460"/>
                    </a:ext>
                  </a:extLst>
                </a:gridCol>
              </a:tblGrid>
              <a:tr h="162485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SEED SOURCE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835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Farmer Retained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Farmer Retained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Farmer Retained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Farmer Retained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Farmer Retained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Farmer Retained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Purchased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Experimental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Purchased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Purchased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Experimental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Purchased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556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5473535"/>
                  </a:ext>
                </a:extLst>
              </a:tr>
              <a:tr h="162485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CANOLA VARIETY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35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Bonito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Bonito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Stingray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Stingray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Gem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Gem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Hyola 350TT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CT200251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HyTTec Trophy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Hyola Enforcer CT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CT90001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Hyola 580CT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556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040761"/>
                  </a:ext>
                </a:extLst>
              </a:tr>
              <a:tr h="162485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SEED SIZE (mm)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35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&gt;2mm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&lt;2mm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&gt;2mm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&lt;2mm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&gt;2mm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&lt;2mm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&gt;2mm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&lt;1.8mm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=2mm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=2mm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&gt;2mm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=2mm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556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532454"/>
                  </a:ext>
                </a:extLst>
              </a:tr>
              <a:tr h="162485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SEED TREATMENT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35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BARE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BARE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6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32852"/>
                  </a:ext>
                </a:extLst>
              </a:tr>
              <a:tr h="162485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TSW Value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27D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5.41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3.33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6.75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3.27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5.26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3.12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6.45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2.47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4.65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4.17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6.06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4.65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606001"/>
                  </a:ext>
                </a:extLst>
              </a:tr>
              <a:tr h="162485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Seed Count per Kg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27D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185,000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300,000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148,000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305,000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190,000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320,000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155,000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405,000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215,000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240,000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165,000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215,000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4296298"/>
                  </a:ext>
                </a:extLst>
              </a:tr>
              <a:tr h="162485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Germination %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27D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5116110"/>
                  </a:ext>
                </a:extLst>
              </a:tr>
              <a:tr h="162485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Vigour %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27D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7960321"/>
                  </a:ext>
                </a:extLst>
              </a:tr>
              <a:tr h="162485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Germination % Factorial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27D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5515955"/>
                  </a:ext>
                </a:extLst>
              </a:tr>
              <a:tr h="162485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Establishment % Factorial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7D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75%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75%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75%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75%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75%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75%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75%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75%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75%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75%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75%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75%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4291980"/>
                  </a:ext>
                </a:extLst>
              </a:tr>
              <a:tr h="1624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15p/m</a:t>
                      </a:r>
                      <a:r>
                        <a:rPr lang="en-US" sz="650" b="1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6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seeds per packet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27D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 SEEDS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 SEEDS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 SEEDS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 SEEDS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 SEEDS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 SEEDS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 SEEDS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 SEEDS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5374251"/>
                  </a:ext>
                </a:extLst>
              </a:tr>
              <a:tr h="1624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25p/m</a:t>
                      </a:r>
                      <a:r>
                        <a:rPr lang="en-US" sz="650" b="1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6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seeds per packet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27D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 SEEDS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 SEEDS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 SEEDS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 SEEDS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 SEEDS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 SEEDS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 SEEDS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 SEEDS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2142612"/>
                  </a:ext>
                </a:extLst>
              </a:tr>
              <a:tr h="1624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40p/m</a:t>
                      </a:r>
                      <a:r>
                        <a:rPr lang="en-US" sz="650" b="1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6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seeds per packet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7D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 SEEDS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 SEEDS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 SEEDS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 SEEDS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 SEEDS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 SEEDS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 SEEDS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 SEEDS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 SEEDS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 SEEDS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 SEEDS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 SEEDS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54791"/>
                  </a:ext>
                </a:extLst>
              </a:tr>
              <a:tr h="162485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Estimated Plants/m</a:t>
                      </a:r>
                      <a:r>
                        <a:rPr lang="en-AU" sz="650" b="1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AU" sz="6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@ 15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27D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6536506"/>
                  </a:ext>
                </a:extLst>
              </a:tr>
              <a:tr h="162485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Estimated Plants/m</a:t>
                      </a:r>
                      <a:r>
                        <a:rPr lang="en-AU" sz="650" b="1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AU" sz="6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@ 25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27D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2993846"/>
                  </a:ext>
                </a:extLst>
              </a:tr>
              <a:tr h="162485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Estimated Plants/m</a:t>
                      </a:r>
                      <a:r>
                        <a:rPr lang="en-AU" sz="650" b="1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AU" sz="6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@ 40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27D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4212414"/>
                  </a:ext>
                </a:extLst>
              </a:tr>
              <a:tr h="162485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6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Plot size in m</a:t>
                      </a:r>
                      <a:r>
                        <a:rPr lang="en-AU" sz="650" b="1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7D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9999475"/>
                  </a:ext>
                </a:extLst>
              </a:tr>
              <a:tr h="1624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Effective seed rate kg/ha 15p/m</a:t>
                      </a:r>
                      <a:r>
                        <a:rPr lang="en-US" sz="650" b="1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27D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1.35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0.83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1.69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0.82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1.32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0.78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1.61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0.62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1.16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1.04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1.52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1.16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3084736"/>
                  </a:ext>
                </a:extLst>
              </a:tr>
              <a:tr h="1624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Effective seed rate kg/ha 25p/m</a:t>
                      </a:r>
                      <a:r>
                        <a:rPr lang="en-US" sz="650" b="1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27D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2.03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2.53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1.23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1.97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1.17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2.42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0.93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1.74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1.56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2.27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1.74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6400398"/>
                  </a:ext>
                </a:extLst>
              </a:tr>
              <a:tr h="1624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Effective seed rate kg/ha 40p/m</a:t>
                      </a:r>
                      <a:r>
                        <a:rPr lang="en-US" sz="650" b="1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7D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3.38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2.08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4.22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2.05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3.29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1.95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4.03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1.54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2.91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2.60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3.79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2.91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7334271"/>
                  </a:ext>
                </a:extLst>
              </a:tr>
              <a:tr h="1624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Seed Cost $/ha 15p/m</a:t>
                      </a:r>
                      <a:r>
                        <a:rPr lang="en-US" sz="650" b="1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6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Target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27D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$4.05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$2.50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$5.10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$2.50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$3.95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$2.35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$40.00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$30.00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7840783"/>
                  </a:ext>
                </a:extLst>
              </a:tr>
              <a:tr h="1354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Seed Cost $/ha 25p/m</a:t>
                      </a:r>
                      <a:r>
                        <a:rPr lang="en-US" sz="650" b="1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6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Target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7D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$6.10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$3.75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$7.60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$3.70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$5.90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$3.50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$60.00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$45.00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3174976"/>
                  </a:ext>
                </a:extLst>
              </a:tr>
              <a:tr h="1354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Seed Cost $/ha 40p/m</a:t>
                      </a:r>
                      <a:r>
                        <a:rPr lang="en-US" sz="650" b="1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6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Target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7D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$10.15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$6.25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$12.65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$6.15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$9.90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$5.85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$101.00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$45.00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$58.00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$75.00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$110.00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$84.00</a:t>
                      </a:r>
                    </a:p>
                  </a:txBody>
                  <a:tcPr marL="4582" marR="4582" marT="45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254645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08A71C0-0D39-4773-B308-70A26254D86A}"/>
              </a:ext>
            </a:extLst>
          </p:cNvPr>
          <p:cNvSpPr txBox="1"/>
          <p:nvPr/>
        </p:nvSpPr>
        <p:spPr>
          <a:xfrm>
            <a:off x="203199" y="1866900"/>
            <a:ext cx="8705215" cy="3231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AU" sz="15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09642B-CAAD-4396-8976-A7CBAA89BBA9}"/>
              </a:ext>
            </a:extLst>
          </p:cNvPr>
          <p:cNvSpPr txBox="1"/>
          <p:nvPr/>
        </p:nvSpPr>
        <p:spPr>
          <a:xfrm>
            <a:off x="203195" y="4466375"/>
            <a:ext cx="8705216" cy="43088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AU" sz="2200" dirty="0"/>
          </a:p>
        </p:txBody>
      </p:sp>
    </p:spTree>
    <p:extLst>
      <p:ext uri="{BB962C8B-B14F-4D97-AF65-F5344CB8AC3E}">
        <p14:creationId xmlns:p14="http://schemas.microsoft.com/office/powerpoint/2010/main" val="130492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8815"/>
            <a:ext cx="9144000" cy="5524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21271-9A8D-5C43-AE01-E3808AA54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482600"/>
            <a:ext cx="8408194" cy="558627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1650" dirty="0">
                <a:solidFill>
                  <a:srgbClr val="FFFFFF"/>
                </a:solidFill>
                <a:latin typeface="Arial" panose="020B0604020202020204"/>
                <a:ea typeface="+mj-ea"/>
              </a:rPr>
              <a:t>2020 Trial Methodology: Agronomic Details &amp; Costing Assumptions </a:t>
            </a:r>
            <a:endParaRPr lang="en-US" sz="165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GRDCLogoStackedSml.png">
            <a:extLst>
              <a:ext uri="{FF2B5EF4-FFF2-40B4-BE49-F238E27FC236}">
                <a16:creationId xmlns:a16="http://schemas.microsoft.com/office/drawing/2014/main" id="{13DF73A4-D9D0-4D25-94B8-FFAF949A3F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100" y="100946"/>
            <a:ext cx="869314" cy="343862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A18E93E-8F80-4E83-9870-833762FCC1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015863"/>
              </p:ext>
            </p:extLst>
          </p:nvPr>
        </p:nvGraphicFramePr>
        <p:xfrm>
          <a:off x="417399" y="1275972"/>
          <a:ext cx="4133988" cy="3245231"/>
        </p:xfrm>
        <a:graphic>
          <a:graphicData uri="http://schemas.openxmlformats.org/drawingml/2006/table">
            <a:tbl>
              <a:tblPr/>
              <a:tblGrid>
                <a:gridCol w="885262">
                  <a:extLst>
                    <a:ext uri="{9D8B030D-6E8A-4147-A177-3AD203B41FA5}">
                      <a16:colId xmlns:a16="http://schemas.microsoft.com/office/drawing/2014/main" val="904594018"/>
                    </a:ext>
                  </a:extLst>
                </a:gridCol>
                <a:gridCol w="450924">
                  <a:extLst>
                    <a:ext uri="{9D8B030D-6E8A-4147-A177-3AD203B41FA5}">
                      <a16:colId xmlns:a16="http://schemas.microsoft.com/office/drawing/2014/main" val="2395050902"/>
                    </a:ext>
                  </a:extLst>
                </a:gridCol>
                <a:gridCol w="559768">
                  <a:extLst>
                    <a:ext uri="{9D8B030D-6E8A-4147-A177-3AD203B41FA5}">
                      <a16:colId xmlns:a16="http://schemas.microsoft.com/office/drawing/2014/main" val="2338515900"/>
                    </a:ext>
                  </a:extLst>
                </a:gridCol>
                <a:gridCol w="839651">
                  <a:extLst>
                    <a:ext uri="{9D8B030D-6E8A-4147-A177-3AD203B41FA5}">
                      <a16:colId xmlns:a16="http://schemas.microsoft.com/office/drawing/2014/main" val="1648180051"/>
                    </a:ext>
                  </a:extLst>
                </a:gridCol>
                <a:gridCol w="699710">
                  <a:extLst>
                    <a:ext uri="{9D8B030D-6E8A-4147-A177-3AD203B41FA5}">
                      <a16:colId xmlns:a16="http://schemas.microsoft.com/office/drawing/2014/main" val="1903794134"/>
                    </a:ext>
                  </a:extLst>
                </a:gridCol>
                <a:gridCol w="698673">
                  <a:extLst>
                    <a:ext uri="{9D8B030D-6E8A-4147-A177-3AD203B41FA5}">
                      <a16:colId xmlns:a16="http://schemas.microsoft.com/office/drawing/2014/main" val="1649115432"/>
                    </a:ext>
                  </a:extLst>
                </a:gridCol>
              </a:tblGrid>
              <a:tr h="295021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Trial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Trial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Design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Sowing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GSR (mm)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Trial Mean 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6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018266"/>
                  </a:ext>
                </a:extLst>
              </a:tr>
              <a:tr h="295021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Location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State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# Reps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Date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Rainfall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6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Yield (t/ha)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6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811153"/>
                  </a:ext>
                </a:extLst>
              </a:tr>
              <a:tr h="295021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Geraldton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RCB 3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10203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25.05.20</a:t>
                      </a:r>
                      <a:endParaRPr lang="en-AU" sz="1000" dirty="0">
                        <a:solidFill>
                          <a:srgbClr val="010203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389 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1.25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7753610"/>
                  </a:ext>
                </a:extLst>
              </a:tr>
              <a:tr h="295021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Morbinning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RCB 3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10203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28.04.20</a:t>
                      </a:r>
                      <a:endParaRPr lang="en-AU" sz="1000" dirty="0">
                        <a:solidFill>
                          <a:srgbClr val="010203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10203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250</a:t>
                      </a:r>
                      <a:endParaRPr lang="en-AU" sz="1000" dirty="0">
                        <a:solidFill>
                          <a:srgbClr val="010203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1.48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7902359"/>
                  </a:ext>
                </a:extLst>
              </a:tr>
              <a:tr h="295021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Katanning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RCB 3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10203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09.05.20</a:t>
                      </a:r>
                      <a:endParaRPr lang="en-AU" sz="1000" dirty="0">
                        <a:solidFill>
                          <a:srgbClr val="010203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10203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320</a:t>
                      </a:r>
                      <a:endParaRPr lang="en-AU" sz="1000" dirty="0">
                        <a:solidFill>
                          <a:srgbClr val="010203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2.68 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0026487"/>
                  </a:ext>
                </a:extLst>
              </a:tr>
              <a:tr h="295021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Kojonup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RCB 3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10203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08.05.20</a:t>
                      </a:r>
                      <a:endParaRPr lang="en-AU" sz="1000" dirty="0">
                        <a:solidFill>
                          <a:srgbClr val="010203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268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2.00 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2818665"/>
                  </a:ext>
                </a:extLst>
              </a:tr>
              <a:tr h="295021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ake Bolac 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Vic</a:t>
                      </a: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RCB 3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10203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06.05.20</a:t>
                      </a:r>
                      <a:endParaRPr lang="en-AU" sz="1000" dirty="0">
                        <a:solidFill>
                          <a:srgbClr val="010203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10203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372</a:t>
                      </a:r>
                      <a:endParaRPr lang="en-AU" sz="1000" dirty="0">
                        <a:solidFill>
                          <a:srgbClr val="010203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2.39 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6266504"/>
                  </a:ext>
                </a:extLst>
              </a:tr>
              <a:tr h="295021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Yarrawonga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ic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RCB 3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10203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24.04.20</a:t>
                      </a:r>
                      <a:endParaRPr lang="en-AU" sz="1000" dirty="0">
                        <a:solidFill>
                          <a:srgbClr val="010203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334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2.99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907653"/>
                  </a:ext>
                </a:extLst>
              </a:tr>
              <a:tr h="295021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Horsham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ic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RCB 3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10203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05.05.20</a:t>
                      </a:r>
                      <a:endParaRPr lang="en-AU" sz="1000" dirty="0">
                        <a:solidFill>
                          <a:srgbClr val="010203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322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3.04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27808"/>
                  </a:ext>
                </a:extLst>
              </a:tr>
              <a:tr h="295021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Lockhart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SW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RCB 3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10203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21.04.20</a:t>
                      </a:r>
                      <a:endParaRPr lang="en-AU" sz="1000" dirty="0">
                        <a:solidFill>
                          <a:srgbClr val="010203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361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2.81 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297090"/>
                  </a:ext>
                </a:extLst>
              </a:tr>
              <a:tr h="295021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Wallendbeen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NSW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RCB 3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10203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15.04.20</a:t>
                      </a:r>
                      <a:endParaRPr lang="en-AU" sz="1000" dirty="0">
                        <a:solidFill>
                          <a:srgbClr val="010203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537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3.16 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354094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340E7E9-02D4-4DEE-A9AE-B0959B69D2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637847"/>
              </p:ext>
            </p:extLst>
          </p:nvPr>
        </p:nvGraphicFramePr>
        <p:xfrm>
          <a:off x="4774425" y="1275973"/>
          <a:ext cx="4051167" cy="3245231"/>
        </p:xfrm>
        <a:graphic>
          <a:graphicData uri="http://schemas.openxmlformats.org/drawingml/2006/table">
            <a:tbl>
              <a:tblPr/>
              <a:tblGrid>
                <a:gridCol w="997725">
                  <a:extLst>
                    <a:ext uri="{9D8B030D-6E8A-4147-A177-3AD203B41FA5}">
                      <a16:colId xmlns:a16="http://schemas.microsoft.com/office/drawing/2014/main" val="904594018"/>
                    </a:ext>
                  </a:extLst>
                </a:gridCol>
                <a:gridCol w="463550">
                  <a:extLst>
                    <a:ext uri="{9D8B030D-6E8A-4147-A177-3AD203B41FA5}">
                      <a16:colId xmlns:a16="http://schemas.microsoft.com/office/drawing/2014/main" val="2395050902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1291868386"/>
                    </a:ext>
                  </a:extLst>
                </a:gridCol>
                <a:gridCol w="577850">
                  <a:extLst>
                    <a:ext uri="{9D8B030D-6E8A-4147-A177-3AD203B41FA5}">
                      <a16:colId xmlns:a16="http://schemas.microsoft.com/office/drawing/2014/main" val="2338515900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1648180051"/>
                    </a:ext>
                  </a:extLst>
                </a:gridCol>
                <a:gridCol w="646792">
                  <a:extLst>
                    <a:ext uri="{9D8B030D-6E8A-4147-A177-3AD203B41FA5}">
                      <a16:colId xmlns:a16="http://schemas.microsoft.com/office/drawing/2014/main" val="1903794134"/>
                    </a:ext>
                  </a:extLst>
                </a:gridCol>
              </a:tblGrid>
              <a:tr h="295021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Variety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7D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Hybrid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7D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Seed</a:t>
                      </a: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7D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Seed 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7D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End Point 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7D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Base Price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7D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018266"/>
                  </a:ext>
                </a:extLst>
              </a:tr>
              <a:tr h="295021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Details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7D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AU" sz="10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 OP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7D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Source</a:t>
                      </a:r>
                      <a:endParaRPr lang="en-AU" sz="1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7D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Cost $/kg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7D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AU" sz="10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oyalty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7D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$/MT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7D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811153"/>
                  </a:ext>
                </a:extLst>
              </a:tr>
              <a:tr h="295021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ATR Bonito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10203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Retained</a:t>
                      </a:r>
                      <a:endParaRPr lang="en-AU" sz="1000" dirty="0">
                        <a:solidFill>
                          <a:srgbClr val="010203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10203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$3/kg</a:t>
                      </a:r>
                      <a:endParaRPr lang="en-AU" sz="1000" dirty="0">
                        <a:solidFill>
                          <a:srgbClr val="010203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10203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$5/MT</a:t>
                      </a:r>
                      <a:endParaRPr lang="en-AU" sz="1000" dirty="0">
                        <a:solidFill>
                          <a:srgbClr val="010203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10203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$600/MT</a:t>
                      </a:r>
                      <a:endParaRPr lang="en-AU" sz="1000" dirty="0">
                        <a:solidFill>
                          <a:srgbClr val="010203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7753610"/>
                  </a:ext>
                </a:extLst>
              </a:tr>
              <a:tr h="295021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ATR Stingray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10203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Retained</a:t>
                      </a:r>
                      <a:endParaRPr lang="en-AU" sz="1000" dirty="0">
                        <a:solidFill>
                          <a:srgbClr val="010203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0203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$3/kg</a:t>
                      </a:r>
                      <a:endParaRPr kumimoji="0" lang="en-A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020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10203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NA</a:t>
                      </a:r>
                      <a:endParaRPr lang="en-AU" sz="1000" dirty="0">
                        <a:solidFill>
                          <a:srgbClr val="010203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0203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$600/MT</a:t>
                      </a:r>
                      <a:endParaRPr kumimoji="0" lang="en-A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020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7902359"/>
                  </a:ext>
                </a:extLst>
              </a:tr>
              <a:tr h="295021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 Gem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10203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Retained</a:t>
                      </a:r>
                      <a:endParaRPr lang="en-AU" sz="1000" dirty="0">
                        <a:solidFill>
                          <a:srgbClr val="010203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0203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$3/kg</a:t>
                      </a:r>
                      <a:endParaRPr kumimoji="0" lang="en-A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020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10203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NA</a:t>
                      </a:r>
                      <a:endParaRPr lang="en-AU" sz="1000" dirty="0">
                        <a:solidFill>
                          <a:srgbClr val="010203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0203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$600/MT</a:t>
                      </a:r>
                      <a:endParaRPr kumimoji="0" lang="en-A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020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0026487"/>
                  </a:ext>
                </a:extLst>
              </a:tr>
              <a:tr h="295021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Hyola 350TT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Hybrid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10203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Purchased</a:t>
                      </a:r>
                      <a:endParaRPr lang="en-AU" sz="1000" dirty="0">
                        <a:solidFill>
                          <a:srgbClr val="010203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0203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$25/kg</a:t>
                      </a:r>
                      <a:endParaRPr kumimoji="0" lang="en-A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020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10203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NA</a:t>
                      </a:r>
                      <a:endParaRPr lang="en-AU" sz="1000" dirty="0">
                        <a:solidFill>
                          <a:srgbClr val="010203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0203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$600/MT</a:t>
                      </a:r>
                      <a:endParaRPr kumimoji="0" lang="en-A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020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2818665"/>
                  </a:ext>
                </a:extLst>
              </a:tr>
              <a:tr h="295021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HyTTec Trophy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Hybrid</a:t>
                      </a:r>
                      <a:endParaRPr kumimoji="0" lang="en-A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835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0203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Purchased</a:t>
                      </a:r>
                      <a:endParaRPr kumimoji="0" lang="en-A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020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0203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$20/kg</a:t>
                      </a:r>
                      <a:endParaRPr kumimoji="0" lang="en-A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020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10203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$10/MT</a:t>
                      </a:r>
                      <a:endParaRPr lang="en-AU" sz="1000" dirty="0">
                        <a:solidFill>
                          <a:srgbClr val="010203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0203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$600/MT</a:t>
                      </a:r>
                      <a:endParaRPr kumimoji="0" lang="en-A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020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6266504"/>
                  </a:ext>
                </a:extLst>
              </a:tr>
              <a:tr h="295021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yola 580CT</a:t>
                      </a: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Hybrid</a:t>
                      </a:r>
                      <a:endParaRPr kumimoji="0" lang="en-A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835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0203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Purchased</a:t>
                      </a:r>
                      <a:endParaRPr kumimoji="0" lang="en-A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020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0203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$29/kg</a:t>
                      </a:r>
                      <a:endParaRPr kumimoji="0" lang="en-A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020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10203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NA</a:t>
                      </a:r>
                      <a:endParaRPr lang="en-AU" sz="1000" dirty="0">
                        <a:solidFill>
                          <a:srgbClr val="010203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0203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$600/MT</a:t>
                      </a:r>
                      <a:endParaRPr kumimoji="0" lang="en-A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020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907653"/>
                  </a:ext>
                </a:extLst>
              </a:tr>
              <a:tr h="295021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Hyola Enforcer CT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Hybrid</a:t>
                      </a:r>
                      <a:endParaRPr kumimoji="0" lang="en-A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835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0203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Purchased</a:t>
                      </a:r>
                      <a:endParaRPr kumimoji="0" lang="en-A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020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0203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$29/kg</a:t>
                      </a:r>
                      <a:endParaRPr kumimoji="0" lang="en-A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020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10203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NA</a:t>
                      </a:r>
                      <a:endParaRPr lang="en-AU" sz="1000" dirty="0">
                        <a:solidFill>
                          <a:srgbClr val="010203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0203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$600/MT</a:t>
                      </a:r>
                      <a:endParaRPr kumimoji="0" lang="en-A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020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27808"/>
                  </a:ext>
                </a:extLst>
              </a:tr>
              <a:tr h="295021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CT90001</a:t>
                      </a: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Hybrid</a:t>
                      </a:r>
                      <a:endParaRPr kumimoji="0" lang="en-A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835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0203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Experimental</a:t>
                      </a:r>
                      <a:endParaRPr kumimoji="0" lang="en-A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020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0203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$29/kg</a:t>
                      </a:r>
                      <a:endParaRPr kumimoji="0" lang="en-A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020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10203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NA</a:t>
                      </a:r>
                      <a:endParaRPr lang="en-AU" sz="1000" dirty="0">
                        <a:solidFill>
                          <a:srgbClr val="010203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0203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$600/MT</a:t>
                      </a:r>
                      <a:endParaRPr kumimoji="0" lang="en-A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020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297090"/>
                  </a:ext>
                </a:extLst>
              </a:tr>
              <a:tr h="295021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A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T200251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Hybrid</a:t>
                      </a:r>
                      <a:endParaRPr kumimoji="0" lang="en-A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835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0203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Experimental</a:t>
                      </a:r>
                      <a:endParaRPr kumimoji="0" lang="en-A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020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0203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$29/kg</a:t>
                      </a:r>
                      <a:endParaRPr kumimoji="0" lang="en-A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020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10203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NA</a:t>
                      </a:r>
                      <a:endParaRPr lang="en-AU" sz="1000" dirty="0">
                        <a:solidFill>
                          <a:srgbClr val="010203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0203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$600/MT</a:t>
                      </a:r>
                      <a:endParaRPr kumimoji="0" lang="en-A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020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842" marR="7842" marT="7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354094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E37E60F-886B-4617-AC0C-B66A73D1553A}"/>
              </a:ext>
            </a:extLst>
          </p:cNvPr>
          <p:cNvSpPr txBox="1"/>
          <p:nvPr/>
        </p:nvSpPr>
        <p:spPr>
          <a:xfrm>
            <a:off x="2298700" y="1275972"/>
            <a:ext cx="2252687" cy="32452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endParaRPr lang="en-AU" sz="2400" dirty="0"/>
          </a:p>
          <a:p>
            <a:endParaRPr lang="en-AU" sz="2400" dirty="0"/>
          </a:p>
          <a:p>
            <a:endParaRPr lang="en-AU" sz="2400" dirty="0"/>
          </a:p>
          <a:p>
            <a:endParaRPr lang="en-AU" sz="2400" dirty="0"/>
          </a:p>
          <a:p>
            <a:endParaRPr lang="en-AU" sz="2400" dirty="0"/>
          </a:p>
          <a:p>
            <a:endParaRPr lang="en-AU" sz="2400" dirty="0"/>
          </a:p>
          <a:p>
            <a:endParaRPr lang="en-AU" sz="1400" dirty="0"/>
          </a:p>
          <a:p>
            <a:endParaRPr lang="en-AU" sz="1200" dirty="0"/>
          </a:p>
          <a:p>
            <a:endParaRPr lang="en-AU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61AC9C-0A69-4752-A5B2-30F8FACC2267}"/>
              </a:ext>
            </a:extLst>
          </p:cNvPr>
          <p:cNvSpPr txBox="1"/>
          <p:nvPr/>
        </p:nvSpPr>
        <p:spPr>
          <a:xfrm>
            <a:off x="5771784" y="1275973"/>
            <a:ext cx="1777504" cy="32452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endParaRPr lang="en-AU" sz="2400" dirty="0"/>
          </a:p>
          <a:p>
            <a:endParaRPr lang="en-AU" sz="2400" dirty="0"/>
          </a:p>
          <a:p>
            <a:endParaRPr lang="en-AU" sz="2400" dirty="0"/>
          </a:p>
          <a:p>
            <a:endParaRPr lang="en-AU" sz="2400" dirty="0"/>
          </a:p>
          <a:p>
            <a:endParaRPr lang="en-AU" sz="2400" dirty="0"/>
          </a:p>
          <a:p>
            <a:endParaRPr lang="en-AU" sz="2400" dirty="0"/>
          </a:p>
          <a:p>
            <a:endParaRPr lang="en-AU" sz="1400" dirty="0"/>
          </a:p>
          <a:p>
            <a:endParaRPr lang="en-AU" sz="1200" dirty="0"/>
          </a:p>
          <a:p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66671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8815"/>
            <a:ext cx="9144000" cy="5524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21271-9A8D-5C43-AE01-E3808AA54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482600"/>
            <a:ext cx="8408194" cy="558627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1650" dirty="0">
                <a:solidFill>
                  <a:srgbClr val="FFFFFF"/>
                </a:solidFill>
                <a:latin typeface="Arial" panose="020B0604020202020204"/>
                <a:ea typeface="+mj-ea"/>
              </a:rPr>
              <a:t>2020 Trial Methodology: Statistical Analysis</a:t>
            </a:r>
            <a:endParaRPr lang="en-US" sz="165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GRDCLogoStackedSml.png">
            <a:extLst>
              <a:ext uri="{FF2B5EF4-FFF2-40B4-BE49-F238E27FC236}">
                <a16:creationId xmlns:a16="http://schemas.microsoft.com/office/drawing/2014/main" id="{13DF73A4-D9D0-4D25-94B8-FFAF949A3F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100" y="100946"/>
            <a:ext cx="869314" cy="3438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44A80A-D149-47CA-A7B1-DC45FDDFF580}"/>
              </a:ext>
            </a:extLst>
          </p:cNvPr>
          <p:cNvSpPr/>
          <p:nvPr/>
        </p:nvSpPr>
        <p:spPr>
          <a:xfrm>
            <a:off x="1307249" y="2695620"/>
            <a:ext cx="65295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Yield: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Single Step Factor Analytic MET (Multiple Environment Trial), analysed with ASReml in a model with Popm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as a linear fixed factor with Composite Entry as a random factor hence giving a BLUP for each site.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8352"/>
              </a:solidFill>
              <a:latin typeface="Arial" panose="020B0604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Spatial adjustments were determined using the auto-regressive model.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8352"/>
              </a:solidFill>
              <a:latin typeface="Arial" panose="020B0604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Significant G*E*M effects identified by the MET analysis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8352"/>
              </a:solidFill>
              <a:latin typeface="Arial" panose="020B0604020202020204"/>
            </a:endParaRPr>
          </a:p>
          <a:p>
            <a:r>
              <a:rPr lang="en-US" sz="1200" dirty="0">
                <a:solidFill>
                  <a:srgbClr val="008352"/>
                </a:solidFill>
              </a:rPr>
              <a:t>Reference: Using ASReml Gilmour </a:t>
            </a:r>
            <a:r>
              <a:rPr lang="en-US" sz="1200" i="1" dirty="0">
                <a:solidFill>
                  <a:srgbClr val="008352"/>
                </a:solidFill>
              </a:rPr>
              <a:t>et al </a:t>
            </a:r>
            <a:r>
              <a:rPr lang="en-US" sz="1200" dirty="0">
                <a:solidFill>
                  <a:srgbClr val="008352"/>
                </a:solidFill>
              </a:rPr>
              <a:t>(2010)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835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2EDB01-21B0-4767-A496-02D750EC987F}"/>
              </a:ext>
            </a:extLst>
          </p:cNvPr>
          <p:cNvSpPr/>
          <p:nvPr/>
        </p:nvSpPr>
        <p:spPr>
          <a:xfrm>
            <a:off x="1286895" y="1390581"/>
            <a:ext cx="66692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Population &amp; Yield: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Single Site analyses were performed fitting Entry, Popm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35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TargetPop, TSW as fixed linear factors and spatial adjustments performed using the auto-regressive model hence giving a BLUE output for each site.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835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r>
              <a:rPr lang="en-US" sz="1200" dirty="0">
                <a:solidFill>
                  <a:srgbClr val="008352"/>
                </a:solidFill>
              </a:rPr>
              <a:t>Reference: Using ASReml Gilmour </a:t>
            </a:r>
            <a:r>
              <a:rPr lang="en-US" sz="1200" i="1" dirty="0">
                <a:solidFill>
                  <a:srgbClr val="008352"/>
                </a:solidFill>
              </a:rPr>
              <a:t>et al </a:t>
            </a:r>
            <a:r>
              <a:rPr lang="en-US" sz="1200" dirty="0">
                <a:solidFill>
                  <a:srgbClr val="008352"/>
                </a:solidFill>
              </a:rPr>
              <a:t>(2010)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8352"/>
              </a:solidFill>
              <a:latin typeface="Arial" panose="020B0604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8352"/>
              </a:solidFill>
              <a:latin typeface="Arial" panose="020B0604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00835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542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D3139F-E429-46F0-A0AE-18E89B5E7E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70983" y="0"/>
            <a:ext cx="7273017" cy="514350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66B173-E0D7-EE48-A7DF-371D28281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71949"/>
            <a:ext cx="1371601" cy="12574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1600" dirty="0">
                <a:latin typeface="+mj-lt"/>
                <a:ea typeface="+mj-ea"/>
                <a:cs typeface="+mj-cs"/>
              </a:rPr>
              <a:t>2020 Plant Population  by Seed Size/Count 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F04EAB-1A15-4DE4-B344-9A2400D81976}"/>
              </a:ext>
            </a:extLst>
          </p:cNvPr>
          <p:cNvSpPr txBox="1"/>
          <p:nvPr/>
        </p:nvSpPr>
        <p:spPr>
          <a:xfrm>
            <a:off x="203200" y="1828800"/>
            <a:ext cx="1587501" cy="2839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14313" lvl="0" indent="-228600" defTabSz="9144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Visual Establishment Comparisons</a:t>
            </a:r>
          </a:p>
          <a:p>
            <a:pPr marL="42863" lvl="0" indent="-228600" defTabSz="9144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endParaRPr lang="en-US" sz="1400" dirty="0"/>
          </a:p>
          <a:p>
            <a:pPr marL="214313" lvl="0" indent="-228600" defTabSz="9144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Trial Location Correlations</a:t>
            </a:r>
          </a:p>
          <a:p>
            <a:pPr marL="214313" lvl="0" indent="-228600" defTabSz="9144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endParaRPr lang="en-US" sz="1400" dirty="0"/>
          </a:p>
          <a:p>
            <a:pPr marL="214313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Variety Treatment      % Plants Established Comparisons</a:t>
            </a:r>
          </a:p>
        </p:txBody>
      </p:sp>
      <p:pic>
        <p:nvPicPr>
          <p:cNvPr id="5" name="Picture 4" descr="GRDCLogoStackedSml.png">
            <a:extLst>
              <a:ext uri="{FF2B5EF4-FFF2-40B4-BE49-F238E27FC236}">
                <a16:creationId xmlns:a16="http://schemas.microsoft.com/office/drawing/2014/main" id="{ADC7E97E-F395-460B-84B9-083E42BE0E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050" y="250797"/>
            <a:ext cx="869314" cy="34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06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266ADEC-C39F-43B0-A62D-9605E9769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4643439" y="642939"/>
            <a:ext cx="5143498" cy="385762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8815"/>
            <a:ext cx="9144000" cy="5524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21271-9A8D-5C43-AE01-E3808AA54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482600"/>
            <a:ext cx="8408194" cy="558627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2020 Plant Population by Seed Size/Count Results – Visual Comparisons</a:t>
            </a:r>
            <a:endParaRPr lang="en-US" sz="165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GRDCLogoStackedSml.png">
            <a:extLst>
              <a:ext uri="{FF2B5EF4-FFF2-40B4-BE49-F238E27FC236}">
                <a16:creationId xmlns:a16="http://schemas.microsoft.com/office/drawing/2014/main" id="{13DF73A4-D9D0-4D25-94B8-FFAF949A3F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100" y="100946"/>
            <a:ext cx="869314" cy="343862"/>
          </a:xfrm>
          <a:prstGeom prst="rect">
            <a:avLst/>
          </a:prstGeom>
        </p:spPr>
      </p:pic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2D9B5B7D-0340-4A5C-A558-06541822D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189632"/>
            <a:ext cx="5055335" cy="357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0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8815"/>
            <a:ext cx="9144000" cy="5524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21271-9A8D-5C43-AE01-E3808AA54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482600"/>
            <a:ext cx="8408194" cy="558627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1650" dirty="0">
                <a:solidFill>
                  <a:srgbClr val="FFFFFF"/>
                </a:solidFill>
                <a:latin typeface="Arial" panose="020B0604020202020204"/>
              </a:rPr>
              <a:t>2020 </a:t>
            </a:r>
            <a:r>
              <a:rPr lang="en-US" sz="1650" dirty="0">
                <a:solidFill>
                  <a:srgbClr val="FFFFFF"/>
                </a:solidFill>
                <a:latin typeface="Arial" panose="020B0604020202020204"/>
                <a:ea typeface="+mj-ea"/>
              </a:rPr>
              <a:t>Plant Population Established p/m</a:t>
            </a:r>
            <a:r>
              <a:rPr lang="en-US" sz="1650" baseline="30000" dirty="0">
                <a:solidFill>
                  <a:srgbClr val="FFFFFF"/>
                </a:solidFill>
                <a:latin typeface="Arial" panose="020B0604020202020204"/>
                <a:ea typeface="+mj-ea"/>
              </a:rPr>
              <a:t>2</a:t>
            </a:r>
            <a:r>
              <a:rPr lang="en-US" sz="1650" dirty="0">
                <a:solidFill>
                  <a:srgbClr val="FFFFFF"/>
                </a:solidFill>
                <a:latin typeface="Arial" panose="020B0604020202020204"/>
                <a:ea typeface="+mj-ea"/>
              </a:rPr>
              <a:t> Analysis Output </a:t>
            </a:r>
            <a:br>
              <a:rPr lang="en-US" sz="1650" dirty="0">
                <a:solidFill>
                  <a:srgbClr val="FFFFFF"/>
                </a:solidFill>
                <a:latin typeface="Arial" panose="020B0604020202020204"/>
                <a:ea typeface="+mj-ea"/>
              </a:rPr>
            </a:br>
            <a:r>
              <a:rPr lang="en-US" sz="1650" dirty="0">
                <a:solidFill>
                  <a:srgbClr val="FFFFFF"/>
                </a:solidFill>
                <a:latin typeface="Arial" panose="020B0604020202020204"/>
                <a:ea typeface="+mj-ea"/>
              </a:rPr>
              <a:t>Trial Location Heatmap Correlation and Boxplot Populations across all Treatments</a:t>
            </a:r>
            <a:endParaRPr lang="en-US" sz="165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GRDCLogoStackedSml.png">
            <a:extLst>
              <a:ext uri="{FF2B5EF4-FFF2-40B4-BE49-F238E27FC236}">
                <a16:creationId xmlns:a16="http://schemas.microsoft.com/office/drawing/2014/main" id="{CCF3B0B8-4E35-4042-AA9D-70ACCB011B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100" y="100946"/>
            <a:ext cx="869314" cy="343862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9250FE5-3893-4AB4-AF73-E8E6DE772F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577633"/>
              </p:ext>
            </p:extLst>
          </p:nvPr>
        </p:nvGraphicFramePr>
        <p:xfrm>
          <a:off x="3640016" y="1589826"/>
          <a:ext cx="5082535" cy="2160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0" name="Acrobat Document" r:id="rId4" imgW="13716000" imgH="5829300" progId="Acrobat.Document.DC">
                  <p:embed/>
                </p:oleObj>
              </mc:Choice>
              <mc:Fallback>
                <p:oleObj name="Acrobat Document" r:id="rId4" imgW="13716000" imgH="58293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40016" y="1589826"/>
                        <a:ext cx="5082535" cy="21600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C37F62F-90E6-4F91-824B-49BA990409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3053515"/>
              </p:ext>
            </p:extLst>
          </p:nvPr>
        </p:nvGraphicFramePr>
        <p:xfrm>
          <a:off x="314326" y="1137928"/>
          <a:ext cx="3063874" cy="3063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1" name="Acrobat Document" r:id="rId6" imgW="10286869" imgH="10287000" progId="Acrobat.Document.DC">
                  <p:embed/>
                </p:oleObj>
              </mc:Choice>
              <mc:Fallback>
                <p:oleObj name="Acrobat Document" r:id="rId6" imgW="10286869" imgH="102870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4326" y="1137928"/>
                        <a:ext cx="3063874" cy="30638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BC65FA6-4833-4E46-8EDB-AD8B37F68FB4}"/>
              </a:ext>
            </a:extLst>
          </p:cNvPr>
          <p:cNvSpPr txBox="1"/>
          <p:nvPr/>
        </p:nvSpPr>
        <p:spPr>
          <a:xfrm>
            <a:off x="260350" y="4139250"/>
            <a:ext cx="32950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Heatmap reflects G*E*M. Most Trials show high levels of genetic correlation. Morbinning is the most different environment but we believe it represents a potential farmer seasonal situation.  </a:t>
            </a:r>
            <a:endParaRPr lang="en-AU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ADC540-9A44-4567-B94A-2309553B1E2E}"/>
              </a:ext>
            </a:extLst>
          </p:cNvPr>
          <p:cNvSpPr txBox="1"/>
          <p:nvPr/>
        </p:nvSpPr>
        <p:spPr>
          <a:xfrm>
            <a:off x="3640016" y="4138703"/>
            <a:ext cx="532709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This reflects the effect of G*E*M on establishment. Individual Trial Median of the</a:t>
            </a:r>
          </a:p>
          <a:p>
            <a:r>
              <a:rPr lang="en-US" sz="1100" dirty="0"/>
              <a:t>data shown by the dark line. The boxed areas represent the 25</a:t>
            </a:r>
            <a:r>
              <a:rPr lang="en-US" sz="1100" baseline="30000" dirty="0"/>
              <a:t>th</a:t>
            </a:r>
            <a:r>
              <a:rPr lang="en-US" sz="1100" dirty="0"/>
              <a:t> to 75</a:t>
            </a:r>
            <a:r>
              <a:rPr lang="en-US" sz="1100" baseline="30000" dirty="0"/>
              <a:t>th</a:t>
            </a:r>
            <a:r>
              <a:rPr lang="en-US" sz="1100" dirty="0"/>
              <a:t> percentiles</a:t>
            </a:r>
          </a:p>
          <a:p>
            <a:r>
              <a:rPr lang="en-US" sz="1100" dirty="0"/>
              <a:t>with the lines represent 1</a:t>
            </a:r>
            <a:r>
              <a:rPr lang="en-US" sz="1100" baseline="30000" dirty="0"/>
              <a:t>st</a:t>
            </a:r>
            <a:r>
              <a:rPr lang="en-US" sz="1100" dirty="0"/>
              <a:t> to the 99</a:t>
            </a:r>
            <a:r>
              <a:rPr lang="en-US" sz="1100" baseline="30000" dirty="0"/>
              <a:t>th</a:t>
            </a:r>
            <a:r>
              <a:rPr lang="en-US" sz="1100" dirty="0"/>
              <a:t> Percentile.  </a:t>
            </a:r>
            <a:endParaRPr lang="en-AU" sz="1100" dirty="0"/>
          </a:p>
        </p:txBody>
      </p:sp>
    </p:spTree>
    <p:extLst>
      <p:ext uri="{BB962C8B-B14F-4D97-AF65-F5344CB8AC3E}">
        <p14:creationId xmlns:p14="http://schemas.microsoft.com/office/powerpoint/2010/main" val="61818611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20 GRDC Grains Research Updates PPT WR" id="{D53A7339-BC44-4850-8772-66F714C6AC92}" vid="{4F1BE5CB-BFDF-4232-86C2-EB1F8887747F}"/>
    </a:ext>
  </a:extLst>
</a:theme>
</file>

<file path=ppt/theme/theme2.xml><?xml version="1.0" encoding="utf-8"?>
<a:theme xmlns:a="http://schemas.openxmlformats.org/drawingml/2006/main" name="One column text">
  <a:themeElements>
    <a:clrScheme name="Custom 1">
      <a:dk1>
        <a:srgbClr val="008352"/>
      </a:dk1>
      <a:lt1>
        <a:srgbClr val="FFFFFF"/>
      </a:lt1>
      <a:dk2>
        <a:srgbClr val="192C3F"/>
      </a:dk2>
      <a:lt2>
        <a:srgbClr val="E7E6E6"/>
      </a:lt2>
      <a:accent1>
        <a:srgbClr val="20ADE3"/>
      </a:accent1>
      <a:accent2>
        <a:srgbClr val="939598"/>
      </a:accent2>
      <a:accent3>
        <a:srgbClr val="A5A5A5"/>
      </a:accent3>
      <a:accent4>
        <a:srgbClr val="1A5E64"/>
      </a:accent4>
      <a:accent5>
        <a:srgbClr val="00BFB2"/>
      </a:accent5>
      <a:accent6>
        <a:srgbClr val="009B71"/>
      </a:accent6>
      <a:hlink>
        <a:srgbClr val="D5D5D5"/>
      </a:hlink>
      <a:folHlink>
        <a:srgbClr val="48BC9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D4AEFCA04DAD4590191BB3BA5DDDB3" ma:contentTypeVersion="1" ma:contentTypeDescription="Create a new document." ma:contentTypeScope="" ma:versionID="bf649ceb859afe3c3d40c258584cd3de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8c5b5cd9b8d25ff6dd15848836f427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D5D33C-792E-464B-909B-132BF03055E5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sharepoint/v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863B73A-CB4C-4E03-934C-3C29713C2A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55152A9-7EEE-43DC-9515-63491E10A20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10997</TotalTime>
  <Words>4088</Words>
  <Application>Microsoft Office PowerPoint</Application>
  <PresentationFormat>On-screen Show (16:9)</PresentationFormat>
  <Paragraphs>1407</Paragraphs>
  <Slides>27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Arial Narrow</vt:lpstr>
      <vt:lpstr>Calibri</vt:lpstr>
      <vt:lpstr>Proxima Nova Cond Semibold</vt:lpstr>
      <vt:lpstr>Sinkin Sans 400</vt:lpstr>
      <vt:lpstr>Wingdings</vt:lpstr>
      <vt:lpstr>Custom Design</vt:lpstr>
      <vt:lpstr>One column text</vt:lpstr>
      <vt:lpstr>Acrobat Document</vt:lpstr>
      <vt:lpstr>Optimising the Gross Return value proposition when comparing Farmer Retained OP TT vs Hybrid CT and TT canola with varying seed sizes and plant population targets </vt:lpstr>
      <vt:lpstr>Background: Industry Hybrids vs OP Cropping Area – Breeding Advances</vt:lpstr>
      <vt:lpstr>Background: Mid Season TT Hybrids vs OP TT Yield Gap Increasing (5-10% up to 15-25%) </vt:lpstr>
      <vt:lpstr>2020 Trial Methodology: Seed Quality, Sowing Rate and Seed Costs $/ha Details</vt:lpstr>
      <vt:lpstr>2020 Trial Methodology: Agronomic Details &amp; Costing Assumptions </vt:lpstr>
      <vt:lpstr>2020 Trial Methodology: Statistical Analysis</vt:lpstr>
      <vt:lpstr>2020 Plant Population  by Seed Size/Count Results</vt:lpstr>
      <vt:lpstr>2020 Plant Population by Seed Size/Count Results – Visual Comparisons</vt:lpstr>
      <vt:lpstr>2020 Plant Population Established p/m2 Analysis Output  Trial Location Heatmap Correlation and Boxplot Populations across all Treatments</vt:lpstr>
      <vt:lpstr>2020 Mean Plant Population Established p/m2 - Heatmap with Spatial Correlation </vt:lpstr>
      <vt:lpstr>2020 Mean Plant Population Established per m2  comparing OP TT vs Hybrid CT &amp; TT - Population Targets 15, 25 &amp; 40p/m2 </vt:lpstr>
      <vt:lpstr>2020 Mean Plant Population Established per m2  comparing Higher vs Lower Rainfall Growing Environments</vt:lpstr>
      <vt:lpstr>2020 Analysed Grain Yield (t/ha) &amp; Gross Returns ($/ha) Results</vt:lpstr>
      <vt:lpstr>2020 MET Analysis Grain Yield (t/ha) Results</vt:lpstr>
      <vt:lpstr>2020 MET Analysis Grain Yield (t/ha) - % Variance Comparisons – Key Points</vt:lpstr>
      <vt:lpstr>2020 Analysed Grain Yield (t/ha)   comparing Higher vs Lower Rainfall Growing Environments</vt:lpstr>
      <vt:lpstr>2020 MET Analysed Grain Yield Converted to Gross Returns $/ha Results  Expressed against Baseline (Key Grower Option) ATR Bonito &gt;2mm @ 40 p/m2 target</vt:lpstr>
      <vt:lpstr>2020 Analysed Grain Yield (t/ha) &amp; Gross Return ($/ha) ATR Bonito - OP TT &gt;2mm vs &lt;2mm Seed Size Responses</vt:lpstr>
      <vt:lpstr>2020 Analysed Grain Yield (t/ha) &amp; Gross Return ($/ha) Comparisons Population Targets 15, 25 &amp; 40p/m2 – OP TT &gt;2mm vs Hyola Enforcer CT = 2mm </vt:lpstr>
      <vt:lpstr>2020 Analysed Grain Yield (t/ha) &amp; Gross Return ($/ha) Comparisons Population Targets 15, 25 &amp; 40p/m2 – OP TT &gt;2mm vs Hyola 350TT &gt; 2mm </vt:lpstr>
      <vt:lpstr>2020 Analysed Grain Yield (t/ha) &amp; Gross Return ($/ha) Comparisons OP TT &gt;2mm 40p/m2 Target vs Hyola 350TT &gt; 2mm &amp; Hyola Enforcer CT =2mm 25p/m2</vt:lpstr>
      <vt:lpstr>2020 Analysed Grain Yield (t/ha) &amp; Gross Return ($/ha) Comparisons Targets 40p/m2 – 3 OP TT &gt;2mm vs 4 Hybrids (&lt;1.8mm to &gt; 2mm) </vt:lpstr>
      <vt:lpstr>Overall Conclusions – Key Outcomes – “Growers - Grade Your OP Seed to &gt;2mm”</vt:lpstr>
      <vt:lpstr>Overall Conclusions – Key Outcomes – “Best hybrids are worth the investment”</vt:lpstr>
      <vt:lpstr>Overall Conclusions – Key Outcomes – “NVT Long Term Results highlight genetic potential”</vt:lpstr>
      <vt:lpstr>Acknowledgements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the effects of seed size and target plant densities on the yield of hybrid canola across Australia</dc:title>
  <dc:creator>Justin Kudnig/Trialing/Melbourne</dc:creator>
  <cp:lastModifiedBy>Justin Kudnig/COMMERCIAL/MELBOURNE</cp:lastModifiedBy>
  <cp:revision>250</cp:revision>
  <cp:lastPrinted>2021-01-06T02:25:39Z</cp:lastPrinted>
  <dcterms:created xsi:type="dcterms:W3CDTF">2020-02-06T07:00:42Z</dcterms:created>
  <dcterms:modified xsi:type="dcterms:W3CDTF">2021-02-08T23:03:50Z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f4837095-4100-4ae8-a13d-ddb5fee35412</vt:lpwstr>
  </property>
</Properties>
</file>