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6"/>
  </p:notesMasterIdLst>
  <p:sldIdLst>
    <p:sldId id="307" r:id="rId2"/>
    <p:sldId id="278" r:id="rId3"/>
    <p:sldId id="312" r:id="rId4"/>
    <p:sldId id="313" r:id="rId5"/>
    <p:sldId id="264" r:id="rId6"/>
    <p:sldId id="270" r:id="rId7"/>
    <p:sldId id="287" r:id="rId8"/>
    <p:sldId id="292" r:id="rId9"/>
    <p:sldId id="290" r:id="rId10"/>
    <p:sldId id="288" r:id="rId11"/>
    <p:sldId id="309" r:id="rId12"/>
    <p:sldId id="310" r:id="rId13"/>
    <p:sldId id="311" r:id="rId14"/>
    <p:sldId id="289" r:id="rId15"/>
    <p:sldId id="279" r:id="rId16"/>
    <p:sldId id="283" r:id="rId17"/>
    <p:sldId id="274" r:id="rId18"/>
    <p:sldId id="284" r:id="rId19"/>
    <p:sldId id="285" r:id="rId20"/>
    <p:sldId id="265" r:id="rId21"/>
    <p:sldId id="261" r:id="rId22"/>
    <p:sldId id="305" r:id="rId23"/>
    <p:sldId id="266" r:id="rId24"/>
    <p:sldId id="304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000"/>
    <a:srgbClr val="E92B42"/>
    <a:srgbClr val="3B4C76"/>
    <a:srgbClr val="FFD5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53F9D0E-78B0-4050-9DE5-A5EC4E56E89F}" v="21" dt="2025-08-01T09:32:18.31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33" autoAdjust="0"/>
    <p:restoredTop sz="88789" autoAdjust="0"/>
  </p:normalViewPr>
  <p:slideViewPr>
    <p:cSldViewPr snapToGrid="0">
      <p:cViewPr varScale="1">
        <p:scale>
          <a:sx n="77" d="100"/>
          <a:sy n="77" d="100"/>
        </p:scale>
        <p:origin x="778" y="28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smita B" userId="7073e195dfe3689a" providerId="LiveId" clId="{B53F9D0E-78B0-4050-9DE5-A5EC4E56E89F}"/>
    <pc:docChg chg="undo custSel addSld delSld modSld">
      <pc:chgData name="Asmita B" userId="7073e195dfe3689a" providerId="LiveId" clId="{B53F9D0E-78B0-4050-9DE5-A5EC4E56E89F}" dt="2025-08-01T09:32:52.753" v="2749" actId="20577"/>
      <pc:docMkLst>
        <pc:docMk/>
      </pc:docMkLst>
      <pc:sldChg chg="modSp mod">
        <pc:chgData name="Asmita B" userId="7073e195dfe3689a" providerId="LiveId" clId="{B53F9D0E-78B0-4050-9DE5-A5EC4E56E89F}" dt="2025-07-31T14:55:49.648" v="2644" actId="1076"/>
        <pc:sldMkLst>
          <pc:docMk/>
          <pc:sldMk cId="211214040" sldId="261"/>
        </pc:sldMkLst>
        <pc:spChg chg="mod">
          <ac:chgData name="Asmita B" userId="7073e195dfe3689a" providerId="LiveId" clId="{B53F9D0E-78B0-4050-9DE5-A5EC4E56E89F}" dt="2025-07-31T14:55:42.486" v="2641" actId="20577"/>
          <ac:spMkLst>
            <pc:docMk/>
            <pc:sldMk cId="211214040" sldId="261"/>
            <ac:spMk id="7" creationId="{25BEB56D-DF14-14E9-C804-48F0F86C1E60}"/>
          </ac:spMkLst>
        </pc:spChg>
        <pc:picChg chg="mod">
          <ac:chgData name="Asmita B" userId="7073e195dfe3689a" providerId="LiveId" clId="{B53F9D0E-78B0-4050-9DE5-A5EC4E56E89F}" dt="2025-07-31T14:55:49.648" v="2644" actId="1076"/>
          <ac:picMkLst>
            <pc:docMk/>
            <pc:sldMk cId="211214040" sldId="261"/>
            <ac:picMk id="2" creationId="{A06088F2-40CF-BCF4-F7CB-5ACCBDF13657}"/>
          </ac:picMkLst>
        </pc:picChg>
      </pc:sldChg>
      <pc:sldChg chg="modSp mod">
        <pc:chgData name="Asmita B" userId="7073e195dfe3689a" providerId="LiveId" clId="{B53F9D0E-78B0-4050-9DE5-A5EC4E56E89F}" dt="2025-07-31T14:48:28.205" v="2433" actId="20577"/>
        <pc:sldMkLst>
          <pc:docMk/>
          <pc:sldMk cId="2853036282" sldId="264"/>
        </pc:sldMkLst>
        <pc:spChg chg="mod">
          <ac:chgData name="Asmita B" userId="7073e195dfe3689a" providerId="LiveId" clId="{B53F9D0E-78B0-4050-9DE5-A5EC4E56E89F}" dt="2025-07-31T14:48:28.205" v="2433" actId="20577"/>
          <ac:spMkLst>
            <pc:docMk/>
            <pc:sldMk cId="2853036282" sldId="264"/>
            <ac:spMk id="3" creationId="{2AF298AE-8AE5-692C-F1B4-2AC82161B477}"/>
          </ac:spMkLst>
        </pc:spChg>
      </pc:sldChg>
      <pc:sldChg chg="add">
        <pc:chgData name="Asmita B" userId="7073e195dfe3689a" providerId="LiveId" clId="{B53F9D0E-78B0-4050-9DE5-A5EC4E56E89F}" dt="2025-07-31T14:59:02.640" v="2659"/>
        <pc:sldMkLst>
          <pc:docMk/>
          <pc:sldMk cId="2818508014" sldId="265"/>
        </pc:sldMkLst>
      </pc:sldChg>
      <pc:sldChg chg="modSp del mod">
        <pc:chgData name="Asmita B" userId="7073e195dfe3689a" providerId="LiveId" clId="{B53F9D0E-78B0-4050-9DE5-A5EC4E56E89F}" dt="2025-07-31T14:58:57.572" v="2658" actId="2696"/>
        <pc:sldMkLst>
          <pc:docMk/>
          <pc:sldMk cId="3672230440" sldId="265"/>
        </pc:sldMkLst>
        <pc:spChg chg="mod">
          <ac:chgData name="Asmita B" userId="7073e195dfe3689a" providerId="LiveId" clId="{B53F9D0E-78B0-4050-9DE5-A5EC4E56E89F}" dt="2025-07-31T14:58:53.379" v="2657" actId="20577"/>
          <ac:spMkLst>
            <pc:docMk/>
            <pc:sldMk cId="3672230440" sldId="265"/>
            <ac:spMk id="3" creationId="{E4AAE94C-DB75-78FF-C3DE-2F673C1359CC}"/>
          </ac:spMkLst>
        </pc:spChg>
        <pc:spChg chg="mod">
          <ac:chgData name="Asmita B" userId="7073e195dfe3689a" providerId="LiveId" clId="{B53F9D0E-78B0-4050-9DE5-A5EC4E56E89F}" dt="2025-07-31T14:53:13.884" v="2465" actId="14100"/>
          <ac:spMkLst>
            <pc:docMk/>
            <pc:sldMk cId="3672230440" sldId="265"/>
            <ac:spMk id="22" creationId="{176A858C-D328-648B-5E9E-EEAC42A27333}"/>
          </ac:spMkLst>
        </pc:spChg>
      </pc:sldChg>
      <pc:sldChg chg="modSp mod">
        <pc:chgData name="Asmita B" userId="7073e195dfe3689a" providerId="LiveId" clId="{B53F9D0E-78B0-4050-9DE5-A5EC4E56E89F}" dt="2025-07-31T14:48:56.404" v="2434" actId="20577"/>
        <pc:sldMkLst>
          <pc:docMk/>
          <pc:sldMk cId="2885186397" sldId="270"/>
        </pc:sldMkLst>
        <pc:spChg chg="mod">
          <ac:chgData name="Asmita B" userId="7073e195dfe3689a" providerId="LiveId" clId="{B53F9D0E-78B0-4050-9DE5-A5EC4E56E89F}" dt="2025-07-31T14:48:56.404" v="2434" actId="20577"/>
          <ac:spMkLst>
            <pc:docMk/>
            <pc:sldMk cId="2885186397" sldId="270"/>
            <ac:spMk id="10" creationId="{C160D16E-6BA8-7C6B-BB4F-DBDB7B34EF1E}"/>
          </ac:spMkLst>
        </pc:spChg>
      </pc:sldChg>
      <pc:sldChg chg="modSp mod">
        <pc:chgData name="Asmita B" userId="7073e195dfe3689a" providerId="LiveId" clId="{B53F9D0E-78B0-4050-9DE5-A5EC4E56E89F}" dt="2025-07-31T13:32:40.680" v="1924" actId="20577"/>
        <pc:sldMkLst>
          <pc:docMk/>
          <pc:sldMk cId="220399089" sldId="274"/>
        </pc:sldMkLst>
        <pc:spChg chg="mod">
          <ac:chgData name="Asmita B" userId="7073e195dfe3689a" providerId="LiveId" clId="{B53F9D0E-78B0-4050-9DE5-A5EC4E56E89F}" dt="2025-07-31T13:32:40.680" v="1924" actId="20577"/>
          <ac:spMkLst>
            <pc:docMk/>
            <pc:sldMk cId="220399089" sldId="274"/>
            <ac:spMk id="4" creationId="{B79EFAB6-3FCE-A320-8736-B161F025B3C3}"/>
          </ac:spMkLst>
        </pc:spChg>
      </pc:sldChg>
      <pc:sldChg chg="modSp mod">
        <pc:chgData name="Asmita B" userId="7073e195dfe3689a" providerId="LiveId" clId="{B53F9D0E-78B0-4050-9DE5-A5EC4E56E89F}" dt="2025-07-31T15:05:43.094" v="2698" actId="14100"/>
        <pc:sldMkLst>
          <pc:docMk/>
          <pc:sldMk cId="4258299381" sldId="278"/>
        </pc:sldMkLst>
        <pc:spChg chg="mod">
          <ac:chgData name="Asmita B" userId="7073e195dfe3689a" providerId="LiveId" clId="{B53F9D0E-78B0-4050-9DE5-A5EC4E56E89F}" dt="2025-07-31T15:05:43.094" v="2698" actId="14100"/>
          <ac:spMkLst>
            <pc:docMk/>
            <pc:sldMk cId="4258299381" sldId="278"/>
            <ac:spMk id="5" creationId="{045F137A-6A80-AB4E-EFC3-579A5FC0467B}"/>
          </ac:spMkLst>
        </pc:spChg>
      </pc:sldChg>
      <pc:sldChg chg="modSp mod">
        <pc:chgData name="Asmita B" userId="7073e195dfe3689a" providerId="LiveId" clId="{B53F9D0E-78B0-4050-9DE5-A5EC4E56E89F}" dt="2025-07-31T13:32:55.942" v="1930" actId="20577"/>
        <pc:sldMkLst>
          <pc:docMk/>
          <pc:sldMk cId="2685425033" sldId="283"/>
        </pc:sldMkLst>
        <pc:spChg chg="mod">
          <ac:chgData name="Asmita B" userId="7073e195dfe3689a" providerId="LiveId" clId="{B53F9D0E-78B0-4050-9DE5-A5EC4E56E89F}" dt="2025-07-31T13:32:55.942" v="1930" actId="20577"/>
          <ac:spMkLst>
            <pc:docMk/>
            <pc:sldMk cId="2685425033" sldId="283"/>
            <ac:spMk id="6" creationId="{E77E9AA4-2B2B-8894-396C-B9170D510D01}"/>
          </ac:spMkLst>
        </pc:spChg>
      </pc:sldChg>
      <pc:sldChg chg="modSp mod">
        <pc:chgData name="Asmita B" userId="7073e195dfe3689a" providerId="LiveId" clId="{B53F9D0E-78B0-4050-9DE5-A5EC4E56E89F}" dt="2025-07-31T14:54:14.358" v="2466" actId="313"/>
        <pc:sldMkLst>
          <pc:docMk/>
          <pc:sldMk cId="1863195332" sldId="284"/>
        </pc:sldMkLst>
        <pc:spChg chg="mod">
          <ac:chgData name="Asmita B" userId="7073e195dfe3689a" providerId="LiveId" clId="{B53F9D0E-78B0-4050-9DE5-A5EC4E56E89F}" dt="2025-07-31T14:54:14.358" v="2466" actId="313"/>
          <ac:spMkLst>
            <pc:docMk/>
            <pc:sldMk cId="1863195332" sldId="284"/>
            <ac:spMk id="3" creationId="{18E0AB45-8DB0-DB17-CEF3-307EABFFAA94}"/>
          </ac:spMkLst>
        </pc:spChg>
        <pc:spChg chg="mod">
          <ac:chgData name="Asmita B" userId="7073e195dfe3689a" providerId="LiveId" clId="{B53F9D0E-78B0-4050-9DE5-A5EC4E56E89F}" dt="2025-07-31T13:32:44.324" v="1926" actId="20577"/>
          <ac:spMkLst>
            <pc:docMk/>
            <pc:sldMk cId="1863195332" sldId="284"/>
            <ac:spMk id="5" creationId="{24C0DFE2-F7DD-3175-8451-53155198A47B}"/>
          </ac:spMkLst>
        </pc:spChg>
      </pc:sldChg>
      <pc:sldChg chg="modSp mod">
        <pc:chgData name="Asmita B" userId="7073e195dfe3689a" providerId="LiveId" clId="{B53F9D0E-78B0-4050-9DE5-A5EC4E56E89F}" dt="2025-07-31T13:32:35.022" v="1922" actId="20577"/>
        <pc:sldMkLst>
          <pc:docMk/>
          <pc:sldMk cId="2572774623" sldId="285"/>
        </pc:sldMkLst>
        <pc:spChg chg="mod">
          <ac:chgData name="Asmita B" userId="7073e195dfe3689a" providerId="LiveId" clId="{B53F9D0E-78B0-4050-9DE5-A5EC4E56E89F}" dt="2025-07-31T13:32:35.022" v="1922" actId="20577"/>
          <ac:spMkLst>
            <pc:docMk/>
            <pc:sldMk cId="2572774623" sldId="285"/>
            <ac:spMk id="6" creationId="{C0F4FE87-F938-3631-C4BB-10D6FA56D80D}"/>
          </ac:spMkLst>
        </pc:spChg>
      </pc:sldChg>
      <pc:sldChg chg="modSp mod">
        <pc:chgData name="Asmita B" userId="7073e195dfe3689a" providerId="LiveId" clId="{B53F9D0E-78B0-4050-9DE5-A5EC4E56E89F}" dt="2025-07-31T14:49:38.983" v="2435" actId="20577"/>
        <pc:sldMkLst>
          <pc:docMk/>
          <pc:sldMk cId="4149210029" sldId="288"/>
        </pc:sldMkLst>
        <pc:spChg chg="mod">
          <ac:chgData name="Asmita B" userId="7073e195dfe3689a" providerId="LiveId" clId="{B53F9D0E-78B0-4050-9DE5-A5EC4E56E89F}" dt="2025-07-31T14:49:38.983" v="2435" actId="20577"/>
          <ac:spMkLst>
            <pc:docMk/>
            <pc:sldMk cId="4149210029" sldId="288"/>
            <ac:spMk id="3" creationId="{95579880-7D55-8E44-E398-BFA784BAB53B}"/>
          </ac:spMkLst>
        </pc:spChg>
        <pc:spChg chg="mod">
          <ac:chgData name="Asmita B" userId="7073e195dfe3689a" providerId="LiveId" clId="{B53F9D0E-78B0-4050-9DE5-A5EC4E56E89F}" dt="2025-07-31T13:35:42.173" v="2161" actId="404"/>
          <ac:spMkLst>
            <pc:docMk/>
            <pc:sldMk cId="4149210029" sldId="288"/>
            <ac:spMk id="11" creationId="{3B559B5B-D0EE-C48F-C5AA-2FAA46F2607B}"/>
          </ac:spMkLst>
        </pc:spChg>
      </pc:sldChg>
      <pc:sldChg chg="modSp mod">
        <pc:chgData name="Asmita B" userId="7073e195dfe3689a" providerId="LiveId" clId="{B53F9D0E-78B0-4050-9DE5-A5EC4E56E89F}" dt="2025-07-31T13:34:49.544" v="2125" actId="27636"/>
        <pc:sldMkLst>
          <pc:docMk/>
          <pc:sldMk cId="3461443504" sldId="289"/>
        </pc:sldMkLst>
        <pc:spChg chg="mod">
          <ac:chgData name="Asmita B" userId="7073e195dfe3689a" providerId="LiveId" clId="{B53F9D0E-78B0-4050-9DE5-A5EC4E56E89F}" dt="2025-07-31T13:34:49.544" v="2125" actId="27636"/>
          <ac:spMkLst>
            <pc:docMk/>
            <pc:sldMk cId="3461443504" sldId="289"/>
            <ac:spMk id="3" creationId="{B5CC5658-D050-0CF5-857B-418C349D81BF}"/>
          </ac:spMkLst>
        </pc:spChg>
      </pc:sldChg>
      <pc:sldChg chg="addSp delSp modSp mod setBg">
        <pc:chgData name="Asmita B" userId="7073e195dfe3689a" providerId="LiveId" clId="{B53F9D0E-78B0-4050-9DE5-A5EC4E56E89F}" dt="2025-07-31T15:15:41.248" v="2740" actId="1076"/>
        <pc:sldMkLst>
          <pc:docMk/>
          <pc:sldMk cId="232465674" sldId="307"/>
        </pc:sldMkLst>
        <pc:spChg chg="mod">
          <ac:chgData name="Asmita B" userId="7073e195dfe3689a" providerId="LiveId" clId="{B53F9D0E-78B0-4050-9DE5-A5EC4E56E89F}" dt="2025-07-31T15:15:01.505" v="2731" actId="26606"/>
          <ac:spMkLst>
            <pc:docMk/>
            <pc:sldMk cId="232465674" sldId="307"/>
            <ac:spMk id="2" creationId="{DEB79FC6-32CE-70B8-A0F4-E3588BE73F9A}"/>
          </ac:spMkLst>
        </pc:spChg>
        <pc:spChg chg="mod">
          <ac:chgData name="Asmita B" userId="7073e195dfe3689a" providerId="LiveId" clId="{B53F9D0E-78B0-4050-9DE5-A5EC4E56E89F}" dt="2025-07-31T15:15:01.505" v="2731" actId="26606"/>
          <ac:spMkLst>
            <pc:docMk/>
            <pc:sldMk cId="232465674" sldId="307"/>
            <ac:spMk id="6" creationId="{0A5DA13F-9997-F4CF-BB2D-52F4EB017E00}"/>
          </ac:spMkLst>
        </pc:spChg>
        <pc:spChg chg="add del">
          <ac:chgData name="Asmita B" userId="7073e195dfe3689a" providerId="LiveId" clId="{B53F9D0E-78B0-4050-9DE5-A5EC4E56E89F}" dt="2025-07-31T15:15:01.505" v="2731" actId="26606"/>
          <ac:spMkLst>
            <pc:docMk/>
            <pc:sldMk cId="232465674" sldId="307"/>
            <ac:spMk id="37" creationId="{70155189-D96C-4527-B0EC-654B946BE615}"/>
          </ac:spMkLst>
        </pc:spChg>
        <pc:picChg chg="add mod">
          <ac:chgData name="Asmita B" userId="7073e195dfe3689a" providerId="LiveId" clId="{B53F9D0E-78B0-4050-9DE5-A5EC4E56E89F}" dt="2025-07-31T15:15:36.542" v="2738" actId="688"/>
          <ac:picMkLst>
            <pc:docMk/>
            <pc:sldMk cId="232465674" sldId="307"/>
            <ac:picMk id="3" creationId="{CAA457FE-8F7D-D092-4EB1-34EBA39637B9}"/>
          </ac:picMkLst>
        </pc:picChg>
        <pc:picChg chg="mod ord">
          <ac:chgData name="Asmita B" userId="7073e195dfe3689a" providerId="LiveId" clId="{B53F9D0E-78B0-4050-9DE5-A5EC4E56E89F}" dt="2025-07-31T15:15:01.505" v="2731" actId="26606"/>
          <ac:picMkLst>
            <pc:docMk/>
            <pc:sldMk cId="232465674" sldId="307"/>
            <ac:picMk id="5" creationId="{8E55DBEE-309B-3697-9D80-A99F2646CF36}"/>
          </ac:picMkLst>
        </pc:picChg>
        <pc:picChg chg="mod ord">
          <ac:chgData name="Asmita B" userId="7073e195dfe3689a" providerId="LiveId" clId="{B53F9D0E-78B0-4050-9DE5-A5EC4E56E89F}" dt="2025-07-31T15:15:41.248" v="2740" actId="1076"/>
          <ac:picMkLst>
            <pc:docMk/>
            <pc:sldMk cId="232465674" sldId="307"/>
            <ac:picMk id="32" creationId="{CF0C4CDF-5B96-F7ED-BE67-99C508C9D4E3}"/>
          </ac:picMkLst>
        </pc:picChg>
      </pc:sldChg>
      <pc:sldChg chg="modSp mod">
        <pc:chgData name="Asmita B" userId="7073e195dfe3689a" providerId="LiveId" clId="{B53F9D0E-78B0-4050-9DE5-A5EC4E56E89F}" dt="2025-07-31T13:37:27.325" v="2197" actId="20577"/>
        <pc:sldMkLst>
          <pc:docMk/>
          <pc:sldMk cId="3934109232" sldId="310"/>
        </pc:sldMkLst>
        <pc:spChg chg="mod">
          <ac:chgData name="Asmita B" userId="7073e195dfe3689a" providerId="LiveId" clId="{B53F9D0E-78B0-4050-9DE5-A5EC4E56E89F}" dt="2025-07-31T13:37:27.325" v="2197" actId="20577"/>
          <ac:spMkLst>
            <pc:docMk/>
            <pc:sldMk cId="3934109232" sldId="310"/>
            <ac:spMk id="14" creationId="{60064FC8-A7F4-26BD-6392-C600B485001C}"/>
          </ac:spMkLst>
        </pc:spChg>
      </pc:sldChg>
      <pc:sldChg chg="modSp mod">
        <pc:chgData name="Asmita B" userId="7073e195dfe3689a" providerId="LiveId" clId="{B53F9D0E-78B0-4050-9DE5-A5EC4E56E89F}" dt="2025-07-31T13:37:19.861" v="2195" actId="20577"/>
        <pc:sldMkLst>
          <pc:docMk/>
          <pc:sldMk cId="2668214400" sldId="311"/>
        </pc:sldMkLst>
        <pc:spChg chg="mod">
          <ac:chgData name="Asmita B" userId="7073e195dfe3689a" providerId="LiveId" clId="{B53F9D0E-78B0-4050-9DE5-A5EC4E56E89F}" dt="2025-07-31T13:37:19.861" v="2195" actId="20577"/>
          <ac:spMkLst>
            <pc:docMk/>
            <pc:sldMk cId="2668214400" sldId="311"/>
            <ac:spMk id="6" creationId="{7BB6F576-F985-4FA6-F9D9-1656111506AC}"/>
          </ac:spMkLst>
        </pc:spChg>
      </pc:sldChg>
      <pc:sldChg chg="addSp delSp modSp add mod">
        <pc:chgData name="Asmita B" userId="7073e195dfe3689a" providerId="LiveId" clId="{B53F9D0E-78B0-4050-9DE5-A5EC4E56E89F}" dt="2025-08-01T09:32:52.753" v="2749" actId="20577"/>
        <pc:sldMkLst>
          <pc:docMk/>
          <pc:sldMk cId="1854991538" sldId="312"/>
        </pc:sldMkLst>
        <pc:spChg chg="mod">
          <ac:chgData name="Asmita B" userId="7073e195dfe3689a" providerId="LiveId" clId="{B53F9D0E-78B0-4050-9DE5-A5EC4E56E89F}" dt="2025-07-31T10:50:29.093" v="510" actId="20577"/>
          <ac:spMkLst>
            <pc:docMk/>
            <pc:sldMk cId="1854991538" sldId="312"/>
            <ac:spMk id="2" creationId="{AD297F98-A708-4DCF-7E93-00CA9181E2F1}"/>
          </ac:spMkLst>
        </pc:spChg>
        <pc:spChg chg="mod">
          <ac:chgData name="Asmita B" userId="7073e195dfe3689a" providerId="LiveId" clId="{B53F9D0E-78B0-4050-9DE5-A5EC4E56E89F}" dt="2025-08-01T09:32:52.753" v="2749" actId="20577"/>
          <ac:spMkLst>
            <pc:docMk/>
            <pc:sldMk cId="1854991538" sldId="312"/>
            <ac:spMk id="5" creationId="{96526EB4-DAEA-7BE2-86B1-D3BEE9442032}"/>
          </ac:spMkLst>
        </pc:spChg>
        <pc:picChg chg="add del mod">
          <ac:chgData name="Asmita B" userId="7073e195dfe3689a" providerId="LiveId" clId="{B53F9D0E-78B0-4050-9DE5-A5EC4E56E89F}" dt="2025-07-31T15:13:16.126" v="2714" actId="478"/>
          <ac:picMkLst>
            <pc:docMk/>
            <pc:sldMk cId="1854991538" sldId="312"/>
            <ac:picMk id="7" creationId="{3F7AAEB7-383B-97B0-73DD-FCE7825F3269}"/>
          </ac:picMkLst>
        </pc:picChg>
        <pc:picChg chg="add mod">
          <ac:chgData name="Asmita B" userId="7073e195dfe3689a" providerId="LiveId" clId="{B53F9D0E-78B0-4050-9DE5-A5EC4E56E89F}" dt="2025-07-31T15:13:35.378" v="2720" actId="1076"/>
          <ac:picMkLst>
            <pc:docMk/>
            <pc:sldMk cId="1854991538" sldId="312"/>
            <ac:picMk id="9" creationId="{81834B3C-3073-C46F-2326-AB9CD9A5DEC8}"/>
          </ac:picMkLst>
        </pc:picChg>
        <pc:picChg chg="del mod">
          <ac:chgData name="Asmita B" userId="7073e195dfe3689a" providerId="LiveId" clId="{B53F9D0E-78B0-4050-9DE5-A5EC4E56E89F}" dt="2025-07-31T15:09:51.730" v="2701" actId="478"/>
          <ac:picMkLst>
            <pc:docMk/>
            <pc:sldMk cId="1854991538" sldId="312"/>
            <ac:picMk id="13" creationId="{98CAE063-03EB-BD5E-5D1D-E3EFCA192EB7}"/>
          </ac:picMkLst>
        </pc:picChg>
      </pc:sldChg>
      <pc:sldChg chg="addSp modSp add mod">
        <pc:chgData name="Asmita B" userId="7073e195dfe3689a" providerId="LiveId" clId="{B53F9D0E-78B0-4050-9DE5-A5EC4E56E89F}" dt="2025-07-31T13:30:38.951" v="1887" actId="14100"/>
        <pc:sldMkLst>
          <pc:docMk/>
          <pc:sldMk cId="1976885653" sldId="313"/>
        </pc:sldMkLst>
        <pc:spChg chg="add mod">
          <ac:chgData name="Asmita B" userId="7073e195dfe3689a" providerId="LiveId" clId="{B53F9D0E-78B0-4050-9DE5-A5EC4E56E89F}" dt="2025-07-31T13:30:38.951" v="1887" actId="14100"/>
          <ac:spMkLst>
            <pc:docMk/>
            <pc:sldMk cId="1976885653" sldId="313"/>
            <ac:spMk id="4" creationId="{583DF128-FD96-FECD-0F7B-75D8CC9D6815}"/>
          </ac:spMkLst>
        </pc:spChg>
        <pc:spChg chg="mod">
          <ac:chgData name="Asmita B" userId="7073e195dfe3689a" providerId="LiveId" clId="{B53F9D0E-78B0-4050-9DE5-A5EC4E56E89F}" dt="2025-07-31T11:07:15.195" v="1860" actId="1076"/>
          <ac:spMkLst>
            <pc:docMk/>
            <pc:sldMk cId="1976885653" sldId="313"/>
            <ac:spMk id="5" creationId="{BA53A321-357F-6C54-EC20-CB5F92A58A1C}"/>
          </ac:spMkLst>
        </pc:spChg>
        <pc:picChg chg="add mod">
          <ac:chgData name="Asmita B" userId="7073e195dfe3689a" providerId="LiveId" clId="{B53F9D0E-78B0-4050-9DE5-A5EC4E56E89F}" dt="2025-07-31T11:08:00.576" v="1864" actId="14100"/>
          <ac:picMkLst>
            <pc:docMk/>
            <pc:sldMk cId="1976885653" sldId="313"/>
            <ac:picMk id="1026" creationId="{CA8F9476-B663-E0B4-C0B4-77E0F521A319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CA751E-1DE2-4FC2-A9C6-868E1BE56AAC}" type="datetimeFigureOut">
              <a:rPr lang="en-GB" smtClean="0"/>
              <a:t>01/08/2025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AD109F-4745-4996-AB5E-8CEF44F4C0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43881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AD109F-4745-4996-AB5E-8CEF44F4C0F6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35112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AD109F-4745-4996-AB5E-8CEF44F4C0F6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78357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AD109F-4745-4996-AB5E-8CEF44F4C0F6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46004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AD109F-4745-4996-AB5E-8CEF44F4C0F6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1999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AD109F-4745-4996-AB5E-8CEF44F4C0F6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6705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AD109F-4745-4996-AB5E-8CEF44F4C0F6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45995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4209A5-1224-0E02-976A-B2894AD016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0A94172-7FD5-6C23-040D-C6176E39F31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A8E409B-749D-36FA-5A2F-B008AC9256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EEE5E7-51CE-495B-BD1F-541419CB9F1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AD109F-4745-4996-AB5E-8CEF44F4C0F6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46840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AD109F-4745-4996-AB5E-8CEF44F4C0F6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32665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ED09CA-9406-C463-B96D-1B1A4A950B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3BEBB3C-4B54-43BC-9ABE-CCBDCA5FDA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C79176-01BB-882E-A539-D334A1FB29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366F2-5155-40A4-B963-6B4767258083}" type="datetimeFigureOut">
              <a:rPr lang="en-GB" smtClean="0"/>
              <a:t>01/08/2025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B49903-DBCB-E803-C2C3-A8A781BE1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9ED95A-0D06-3141-79F2-BE182A56BF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9590C-AD28-419D-9F4B-CDD70451BD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27761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D89E44-61ED-4614-C58E-CAB9DDA158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C94BD5-7D3F-188C-80BC-33AAB54F7E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0916BB-CE6C-5A17-5EF4-E8E430D9EA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366F2-5155-40A4-B963-6B4767258083}" type="datetimeFigureOut">
              <a:rPr lang="en-GB" smtClean="0"/>
              <a:t>01/08/2025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068F40-42BB-F3FE-1EA6-C40A20ECC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4EF6C1-7106-BD99-89C7-F90AFDC5A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9590C-AD28-419D-9F4B-CDD70451BD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12972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C838812-120D-821F-38D9-D537124134F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B2A416-4B44-F809-5BC6-1E0B96C8F5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67F1E1-B949-19B5-E3AD-FB73DE351A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366F2-5155-40A4-B963-6B4767258083}" type="datetimeFigureOut">
              <a:rPr lang="en-GB" smtClean="0"/>
              <a:t>01/08/2025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A4186B-7C30-304F-EFF2-9993A61519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2D22FF-5CEC-D6E2-9CDB-0BE521785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9590C-AD28-419D-9F4B-CDD70451BD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43467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152596-AEFC-3BBB-D1EB-B2FF4EBAC0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4A4A0E-EDD6-F9DB-F78A-4A45181D40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83E917-CD33-ED4A-9A05-7E55861E3F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366F2-5155-40A4-B963-6B4767258083}" type="datetimeFigureOut">
              <a:rPr lang="en-GB" smtClean="0"/>
              <a:t>01/08/2025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D9EEB3-1705-4ECA-69D7-35A2545C83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8A9099-B3A8-F305-C3A0-E80C8A40F6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9590C-AD28-419D-9F4B-CDD70451BD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57983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AEFCB9-F204-490A-301C-171A1225B3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07AF4D-7F00-E6D2-4BB6-A1529AD352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46E00-E53F-AF4E-8253-CFA5C6CD04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366F2-5155-40A4-B963-6B4767258083}" type="datetimeFigureOut">
              <a:rPr lang="en-GB" smtClean="0"/>
              <a:t>01/08/2025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9D581C-8C1C-B775-831D-9AA5CA8B6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435C5E-6023-800C-755F-8FD5066FBF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9590C-AD28-419D-9F4B-CDD70451BD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59626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B6AB1-437D-D80E-78E0-B08E524E5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2A0825-E100-9CC9-9282-C220101AFA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32F5C9-4C7F-F2D3-1765-DAA3DF4807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56E35B-19F4-1430-6048-23150B9545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366F2-5155-40A4-B963-6B4767258083}" type="datetimeFigureOut">
              <a:rPr lang="en-GB" smtClean="0"/>
              <a:t>01/08/2025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5F23DD-0056-F35D-9B80-94F3E8B31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7D6E26-1D6C-7DDB-7B94-DA3BE775D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9590C-AD28-419D-9F4B-CDD70451BD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79951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A3A0A7-78A6-EC14-4DBE-7938B0BBB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114958-54E6-D69F-83B7-87BACBA14D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A90201-F105-96AA-EAD5-A9BCC10385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D8C88A7-8482-B804-AB8A-E325A8A22B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94CF266-E4BF-FFCB-149A-CA893A2067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670B3D9-D5E4-47F8-6E7A-CECA24379D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366F2-5155-40A4-B963-6B4767258083}" type="datetimeFigureOut">
              <a:rPr lang="en-GB" smtClean="0"/>
              <a:t>01/08/2025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42C070D-3266-DAC6-22F1-E01969F514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4F1F4A4-F8B1-881F-DE33-D2CC475C1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9590C-AD28-419D-9F4B-CDD70451BD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62212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2B1DCD-C1F8-56E7-6D47-473611B3EA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4F22906-CAC2-C16F-27DB-9B827283CE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366F2-5155-40A4-B963-6B4767258083}" type="datetimeFigureOut">
              <a:rPr lang="en-GB" smtClean="0"/>
              <a:t>01/08/2025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8B6228-4684-DBA4-2955-D32797243D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F7FDB-29BA-94A0-324F-F4F117204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9590C-AD28-419D-9F4B-CDD70451BD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54525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4D5EE6D-8310-E2D8-996F-F5EF0B6620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366F2-5155-40A4-B963-6B4767258083}" type="datetimeFigureOut">
              <a:rPr lang="en-GB" smtClean="0"/>
              <a:t>01/08/2025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CEF7C3C-CEE8-2789-72BE-C3CCCF928B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AA9356-7D6F-D491-0C44-E5F424E098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9590C-AD28-419D-9F4B-CDD70451BD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54406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A81D9D-4180-EDF3-183D-611FFE2FF3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8D0D9C-BC65-E48E-80E2-99ACA7F223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6EDFA8-F0B6-2566-9483-C73B66EAA1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AC1554-8166-D4E9-1F48-B71AF0EED5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366F2-5155-40A4-B963-6B4767258083}" type="datetimeFigureOut">
              <a:rPr lang="en-GB" smtClean="0"/>
              <a:t>01/08/2025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D89CCB-95DF-1A8C-4F45-0AE6AF8418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03AEE5-DA08-45C2-575E-82AA6702A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9590C-AD28-419D-9F4B-CDD70451BD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78246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3065C2-3257-D0C3-CDE0-E602C56922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1D611FB-DCCB-636C-BE18-14680167452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11BB11-7020-3D73-E339-ECDCC7BC82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288639-E6CF-CB8D-5D20-5A6196F321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366F2-5155-40A4-B963-6B4767258083}" type="datetimeFigureOut">
              <a:rPr lang="en-GB" smtClean="0"/>
              <a:t>01/08/2025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2535D2-72AD-63CB-1A56-6FDCA43BA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FF91E9-8E89-8917-0CF2-0FF8B1A9B8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9590C-AD28-419D-9F4B-CDD70451BD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70835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63E96C5-E46C-ED54-716F-8D1924434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9C6CDF-247C-1635-5CD4-8C657E9D13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422DD1-4750-D345-2676-296DC5F1F9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0366F2-5155-40A4-B963-6B4767258083}" type="datetimeFigureOut">
              <a:rPr lang="en-GB" smtClean="0"/>
              <a:t>01/08/2025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07F947-9578-BFF1-477B-CE39F1871D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F1DC98-00A8-0122-41A3-D2567D69BE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49590C-AD28-419D-9F4B-CDD70451BD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5116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g"/><Relationship Id="rId5" Type="http://schemas.openxmlformats.org/officeDocument/2006/relationships/image" Target="../media/image2.png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B4C7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70333DB-CFFC-2968-7E5E-5FEDB4F1C7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CF0C4CDF-5B96-F7ED-BE67-99C508C9D4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14" t="31349" r="34840" b="35063"/>
          <a:stretch/>
        </p:blipFill>
        <p:spPr>
          <a:xfrm>
            <a:off x="9310155" y="207186"/>
            <a:ext cx="2841733" cy="22760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EB79FC6-32CE-70B8-A0F4-E3588BE73F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727" y="2549571"/>
            <a:ext cx="10515600" cy="1325563"/>
          </a:xfrm>
        </p:spPr>
        <p:txBody>
          <a:bodyPr>
            <a:noAutofit/>
          </a:bodyPr>
          <a:lstStyle/>
          <a:p>
            <a:r>
              <a:rPr lang="en-GB" sz="8800" b="1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El Messiri" pitchFamily="2" charset="-78"/>
                <a:cs typeface="El Messiri" pitchFamily="2" charset="-78"/>
              </a:rPr>
              <a:t>Raksha Bandhan</a:t>
            </a:r>
            <a:endParaRPr lang="en-GB" sz="8800" b="1" dirty="0">
              <a:solidFill>
                <a:srgbClr val="FFC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El Messiri" pitchFamily="2" charset="-78"/>
              <a:cs typeface="El Messiri" pitchFamily="2" charset="-78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A5DA13F-9997-F4CF-BB2D-52F4EB017E00}"/>
              </a:ext>
            </a:extLst>
          </p:cNvPr>
          <p:cNvSpPr txBox="1"/>
          <p:nvPr/>
        </p:nvSpPr>
        <p:spPr>
          <a:xfrm>
            <a:off x="472068" y="3582150"/>
            <a:ext cx="989229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i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ReithSans"/>
              </a:rPr>
              <a:t>A Traditional Hindu Festival</a:t>
            </a:r>
            <a:endParaRPr lang="en-GB" sz="4400" b="1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pic>
        <p:nvPicPr>
          <p:cNvPr id="5" name="Picture 4" descr="A close-up of an orange logo&#10;&#10;Description automatically generated">
            <a:extLst>
              <a:ext uri="{FF2B5EF4-FFF2-40B4-BE49-F238E27FC236}">
                <a16:creationId xmlns:a16="http://schemas.microsoft.com/office/drawing/2014/main" id="{8E55DBEE-309B-3697-9D80-A99F2646CF3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95380" cy="2276061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3" name="Picture 2" descr="A gold and red bracelet with a flower design&#10;&#10;AI-generated content may be incorrect.">
            <a:extLst>
              <a:ext uri="{FF2B5EF4-FFF2-40B4-BE49-F238E27FC236}">
                <a16:creationId xmlns:a16="http://schemas.microsoft.com/office/drawing/2014/main" id="{CAA457FE-8F7D-D092-4EB1-34EBA39637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541577">
            <a:off x="2159029" y="3547327"/>
            <a:ext cx="7341628" cy="4894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656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282455-CD54-8E89-F22D-A3D96C90A8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7C0B6BD-8956-CA12-BC17-482840BCE7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4287" y="1033186"/>
            <a:ext cx="4727713" cy="585128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579880-7D55-8E44-E398-BFA784BAB5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4781" y="1240588"/>
            <a:ext cx="6361515" cy="5416087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endParaRPr lang="en-US" sz="2400" dirty="0">
              <a:solidFill>
                <a:srgbClr val="3B4C76"/>
              </a:solidFill>
            </a:endParaRPr>
          </a:p>
          <a:p>
            <a:pPr marL="0" indent="0" algn="just">
              <a:buNone/>
            </a:pPr>
            <a:r>
              <a:rPr lang="en-US" sz="2400" dirty="0">
                <a:solidFill>
                  <a:srgbClr val="3B4C76"/>
                </a:solidFill>
                <a:highlight>
                  <a:srgbClr val="FFC000"/>
                </a:highlight>
              </a:rPr>
              <a:t>Person one, who ties a Rakhi </a:t>
            </a:r>
            <a:r>
              <a:rPr lang="en-US" sz="2400" b="0" i="0" dirty="0">
                <a:solidFill>
                  <a:srgbClr val="3B4C76"/>
                </a:solidFill>
                <a:effectLst/>
                <a:highlight>
                  <a:srgbClr val="FFC000"/>
                </a:highlight>
              </a:rPr>
              <a:t>: </a:t>
            </a:r>
          </a:p>
          <a:p>
            <a:pPr algn="just"/>
            <a:r>
              <a:rPr lang="en-US" sz="2400" b="0" i="0" dirty="0">
                <a:solidFill>
                  <a:srgbClr val="3B4C76"/>
                </a:solidFill>
                <a:effectLst/>
              </a:rPr>
              <a:t>Applies a </a:t>
            </a:r>
            <a:r>
              <a:rPr lang="en-US" sz="2400" i="0" dirty="0">
                <a:solidFill>
                  <a:srgbClr val="3B4C76"/>
                </a:solidFill>
                <a:effectLst/>
              </a:rPr>
              <a:t>dot of </a:t>
            </a:r>
            <a:r>
              <a:rPr lang="en-US" sz="2400" b="1" i="0" dirty="0" err="1">
                <a:solidFill>
                  <a:srgbClr val="3B4C76"/>
                </a:solidFill>
                <a:effectLst/>
              </a:rPr>
              <a:t>kum</a:t>
            </a:r>
            <a:r>
              <a:rPr lang="en-US" sz="2400" b="1" i="0" dirty="0">
                <a:solidFill>
                  <a:srgbClr val="3B4C76"/>
                </a:solidFill>
                <a:effectLst/>
              </a:rPr>
              <a:t> </a:t>
            </a:r>
            <a:r>
              <a:rPr lang="en-US" sz="2400" b="1" i="0" dirty="0" err="1">
                <a:solidFill>
                  <a:srgbClr val="3B4C76"/>
                </a:solidFill>
                <a:effectLst/>
              </a:rPr>
              <a:t>kum</a:t>
            </a:r>
            <a:r>
              <a:rPr lang="en-US" sz="2400" b="1" i="0" dirty="0">
                <a:solidFill>
                  <a:srgbClr val="3B4C76"/>
                </a:solidFill>
                <a:effectLst/>
              </a:rPr>
              <a:t> </a:t>
            </a:r>
            <a:r>
              <a:rPr lang="en-US" sz="2400" dirty="0">
                <a:solidFill>
                  <a:srgbClr val="3B4C76"/>
                </a:solidFill>
              </a:rPr>
              <a:t>(</a:t>
            </a:r>
            <a:r>
              <a:rPr lang="en-US" sz="2400" b="0" i="0" dirty="0">
                <a:solidFill>
                  <a:srgbClr val="3B4C76"/>
                </a:solidFill>
                <a:effectLst/>
              </a:rPr>
              <a:t>red powder) and a few grains of </a:t>
            </a:r>
            <a:r>
              <a:rPr lang="en-US" sz="2400" b="1" i="0" dirty="0">
                <a:solidFill>
                  <a:srgbClr val="3B4C76"/>
                </a:solidFill>
                <a:effectLst/>
              </a:rPr>
              <a:t>rice</a:t>
            </a:r>
            <a:r>
              <a:rPr lang="en-US" sz="2400" b="0" i="0" dirty="0">
                <a:solidFill>
                  <a:srgbClr val="3B4C76"/>
                </a:solidFill>
                <a:effectLst/>
              </a:rPr>
              <a:t> to the person’s forehead to form a </a:t>
            </a:r>
            <a:r>
              <a:rPr lang="en-US" sz="2400" b="1" i="0" dirty="0">
                <a:solidFill>
                  <a:srgbClr val="3B4C76"/>
                </a:solidFill>
                <a:effectLst/>
              </a:rPr>
              <a:t>Tikka</a:t>
            </a:r>
            <a:r>
              <a:rPr lang="en-US" sz="2400" b="0" i="0" dirty="0">
                <a:solidFill>
                  <a:srgbClr val="3B4C76"/>
                </a:solidFill>
                <a:effectLst/>
              </a:rPr>
              <a:t>.</a:t>
            </a:r>
          </a:p>
          <a:p>
            <a:pPr algn="just"/>
            <a:r>
              <a:rPr lang="en-US" sz="2400" dirty="0">
                <a:solidFill>
                  <a:srgbClr val="3B4C76"/>
                </a:solidFill>
              </a:rPr>
              <a:t>Performs</a:t>
            </a:r>
            <a:r>
              <a:rPr lang="en-US" sz="2400" b="0" i="0" dirty="0">
                <a:solidFill>
                  <a:srgbClr val="3B4C76"/>
                </a:solidFill>
                <a:effectLst/>
              </a:rPr>
              <a:t> an </a:t>
            </a:r>
            <a:r>
              <a:rPr lang="en-US" sz="2400" b="1" i="0" dirty="0">
                <a:solidFill>
                  <a:srgbClr val="3B4C76"/>
                </a:solidFill>
                <a:effectLst/>
              </a:rPr>
              <a:t>aarti</a:t>
            </a:r>
            <a:r>
              <a:rPr lang="en-US" sz="2400" b="0" i="0" dirty="0">
                <a:solidFill>
                  <a:srgbClr val="3B4C76"/>
                </a:solidFill>
                <a:effectLst/>
              </a:rPr>
              <a:t> (prayer ritual) </a:t>
            </a:r>
            <a:r>
              <a:rPr lang="en-US" sz="2400" dirty="0">
                <a:solidFill>
                  <a:srgbClr val="3B4C76"/>
                </a:solidFill>
              </a:rPr>
              <a:t>to the recipient</a:t>
            </a:r>
            <a:r>
              <a:rPr lang="en-US" sz="2400" b="0" i="0" dirty="0">
                <a:solidFill>
                  <a:srgbClr val="3B4C76"/>
                </a:solidFill>
                <a:effectLst/>
              </a:rPr>
              <a:t>.</a:t>
            </a:r>
          </a:p>
          <a:p>
            <a:pPr algn="just"/>
            <a:r>
              <a:rPr lang="en-US" sz="2400" b="0" i="0" dirty="0">
                <a:solidFill>
                  <a:srgbClr val="3B4C76"/>
                </a:solidFill>
                <a:effectLst/>
              </a:rPr>
              <a:t>Ties a </a:t>
            </a:r>
            <a:r>
              <a:rPr lang="en-US" sz="2400" b="1" dirty="0">
                <a:solidFill>
                  <a:srgbClr val="3B4C76"/>
                </a:solidFill>
              </a:rPr>
              <a:t>R</a:t>
            </a:r>
            <a:r>
              <a:rPr lang="en-US" sz="2400" b="1" i="0" dirty="0">
                <a:solidFill>
                  <a:srgbClr val="3B4C76"/>
                </a:solidFill>
                <a:effectLst/>
              </a:rPr>
              <a:t>akhi</a:t>
            </a:r>
            <a:r>
              <a:rPr lang="en-US" sz="2400" b="0" i="0" dirty="0">
                <a:solidFill>
                  <a:srgbClr val="3B4C76"/>
                </a:solidFill>
                <a:effectLst/>
              </a:rPr>
              <a:t> (a sacred thread of love) around </a:t>
            </a:r>
            <a:r>
              <a:rPr lang="en-US" sz="2400" dirty="0">
                <a:solidFill>
                  <a:srgbClr val="3B4C76"/>
                </a:solidFill>
              </a:rPr>
              <a:t>the person’s</a:t>
            </a:r>
            <a:r>
              <a:rPr lang="en-US" sz="2400" b="0" i="0" dirty="0">
                <a:solidFill>
                  <a:srgbClr val="3B4C76"/>
                </a:solidFill>
                <a:effectLst/>
              </a:rPr>
              <a:t> wrist whilst chanting a special </a:t>
            </a:r>
            <a:r>
              <a:rPr lang="en-US" sz="2400" b="1" i="0" dirty="0">
                <a:solidFill>
                  <a:srgbClr val="3B4C76"/>
                </a:solidFill>
                <a:effectLst/>
              </a:rPr>
              <a:t>Raksha Bandhan Mantra</a:t>
            </a:r>
            <a:r>
              <a:rPr lang="en-US" sz="2400" b="0" i="0" dirty="0">
                <a:solidFill>
                  <a:srgbClr val="3B4C76"/>
                </a:solidFill>
                <a:effectLst/>
              </a:rPr>
              <a:t>.</a:t>
            </a:r>
          </a:p>
          <a:p>
            <a:pPr algn="just"/>
            <a:r>
              <a:rPr lang="en-US" sz="2400" dirty="0">
                <a:solidFill>
                  <a:srgbClr val="3B4C76"/>
                </a:solidFill>
              </a:rPr>
              <a:t>Offers the person a </a:t>
            </a:r>
            <a:r>
              <a:rPr lang="en-US" sz="2400" b="1" dirty="0">
                <a:solidFill>
                  <a:srgbClr val="3B4C76"/>
                </a:solidFill>
              </a:rPr>
              <a:t>sweet treat</a:t>
            </a:r>
            <a:r>
              <a:rPr lang="en-US" sz="2400" dirty="0">
                <a:solidFill>
                  <a:srgbClr val="3B4C76"/>
                </a:solidFill>
              </a:rPr>
              <a:t>.</a:t>
            </a:r>
            <a:endParaRPr lang="en-US" sz="2400" b="0" i="0" dirty="0">
              <a:solidFill>
                <a:srgbClr val="3B4C76"/>
              </a:solidFill>
              <a:effectLst/>
            </a:endParaRPr>
          </a:p>
          <a:p>
            <a:pPr marL="0" indent="0" algn="just">
              <a:buNone/>
            </a:pPr>
            <a:endParaRPr lang="en-US" sz="2400" b="0" i="0" dirty="0">
              <a:solidFill>
                <a:srgbClr val="3B4C76"/>
              </a:solidFill>
              <a:effectLst/>
              <a:highlight>
                <a:srgbClr val="FFC000"/>
              </a:highlight>
            </a:endParaRPr>
          </a:p>
          <a:p>
            <a:pPr marL="0" indent="0" algn="just">
              <a:buNone/>
            </a:pPr>
            <a:r>
              <a:rPr lang="en-US" sz="2400" b="0" i="0" dirty="0">
                <a:solidFill>
                  <a:srgbClr val="3B4C76"/>
                </a:solidFill>
                <a:effectLst/>
                <a:highlight>
                  <a:srgbClr val="FFC000"/>
                </a:highlight>
              </a:rPr>
              <a:t>Person two, the recipient of the Rakhi: </a:t>
            </a:r>
            <a:endParaRPr lang="en-US" sz="2400" dirty="0">
              <a:solidFill>
                <a:srgbClr val="3B4C76"/>
              </a:solidFill>
              <a:highlight>
                <a:srgbClr val="FFC000"/>
              </a:highlight>
            </a:endParaRPr>
          </a:p>
          <a:p>
            <a:pPr marL="0" indent="0" algn="just">
              <a:buNone/>
            </a:pPr>
            <a:r>
              <a:rPr lang="en-US" sz="2400" b="0" i="0" dirty="0">
                <a:solidFill>
                  <a:srgbClr val="3B4C76"/>
                </a:solidFill>
                <a:effectLst/>
              </a:rPr>
              <a:t>Offers </a:t>
            </a:r>
            <a:r>
              <a:rPr lang="en-US" sz="2400" b="1" i="0" dirty="0">
                <a:solidFill>
                  <a:srgbClr val="3B4C76"/>
                </a:solidFill>
                <a:effectLst/>
              </a:rPr>
              <a:t>gifts</a:t>
            </a:r>
            <a:r>
              <a:rPr lang="en-US" sz="2400" b="0" i="0" dirty="0">
                <a:solidFill>
                  <a:srgbClr val="3B4C76"/>
                </a:solidFill>
                <a:effectLst/>
              </a:rPr>
              <a:t> and provides </a:t>
            </a:r>
            <a:r>
              <a:rPr lang="en-US" sz="2400" b="1" i="0" dirty="0">
                <a:solidFill>
                  <a:srgbClr val="3B4C76"/>
                </a:solidFill>
                <a:effectLst/>
              </a:rPr>
              <a:t>promises of protection</a:t>
            </a:r>
            <a:r>
              <a:rPr lang="en-US" sz="2400" b="0" i="0" dirty="0">
                <a:solidFill>
                  <a:srgbClr val="3B4C76"/>
                </a:solidFill>
                <a:effectLst/>
              </a:rPr>
              <a:t>.</a:t>
            </a:r>
          </a:p>
          <a:p>
            <a:pPr algn="just"/>
            <a:endParaRPr lang="en-GB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D5F26C6-7EFD-1A91-D814-F57A13F4E666}"/>
              </a:ext>
            </a:extLst>
          </p:cNvPr>
          <p:cNvSpPr/>
          <p:nvPr/>
        </p:nvSpPr>
        <p:spPr>
          <a:xfrm>
            <a:off x="0" y="-48491"/>
            <a:ext cx="12192000" cy="1141311"/>
          </a:xfrm>
          <a:prstGeom prst="rect">
            <a:avLst/>
          </a:prstGeom>
          <a:solidFill>
            <a:srgbClr val="3B4C76"/>
          </a:solidFill>
          <a:ln>
            <a:solidFill>
              <a:srgbClr val="3B4C7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B559B5B-D0EE-C48F-C5AA-2FAA46F260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3791" y="1"/>
            <a:ext cx="11012557" cy="1325563"/>
          </a:xfrm>
          <a:effectLst/>
        </p:spPr>
        <p:txBody>
          <a:bodyPr>
            <a:noAutofit/>
          </a:bodyPr>
          <a:lstStyle/>
          <a:p>
            <a:r>
              <a:rPr lang="en-GB" b="1" dirty="0">
                <a:solidFill>
                  <a:srgbClr val="FFC000"/>
                </a:solidFill>
                <a:latin typeface="El Messiri" pitchFamily="2" charset="-78"/>
                <a:cs typeface="El Messiri" pitchFamily="2" charset="-78"/>
              </a:rPr>
              <a:t>An example of a Rakhi Ceremony</a:t>
            </a:r>
          </a:p>
        </p:txBody>
      </p:sp>
      <p:pic>
        <p:nvPicPr>
          <p:cNvPr id="5" name="Picture 4" descr="A close-up of an orange logo&#10;&#10;Description automatically generated">
            <a:extLst>
              <a:ext uri="{FF2B5EF4-FFF2-40B4-BE49-F238E27FC236}">
                <a16:creationId xmlns:a16="http://schemas.microsoft.com/office/drawing/2014/main" id="{50FF5456-6873-B339-B0EC-22CFB50F127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1620" y="6090138"/>
            <a:ext cx="1550319" cy="767862"/>
          </a:xfrm>
          <a:prstGeom prst="rect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41492100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F854BF-1603-2D6A-6468-A2556A95E8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072A84-3097-5273-5D32-3B3EB44BB2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00135" y="4812879"/>
            <a:ext cx="4707974" cy="154629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400" dirty="0">
              <a:solidFill>
                <a:srgbClr val="3B4C76"/>
              </a:solidFill>
            </a:endParaRPr>
          </a:p>
          <a:p>
            <a:pPr marL="0" indent="0">
              <a:buNone/>
            </a:pPr>
            <a:r>
              <a:rPr lang="en-US" sz="2400" b="1" i="0" dirty="0">
                <a:solidFill>
                  <a:srgbClr val="3B4C76"/>
                </a:solidFill>
                <a:effectLst/>
              </a:rPr>
              <a:t>Applying a Tikka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77DD17A-3943-E9BB-42DA-B0611FF4925F}"/>
              </a:ext>
            </a:extLst>
          </p:cNvPr>
          <p:cNvSpPr txBox="1">
            <a:spLocks/>
          </p:cNvSpPr>
          <p:nvPr/>
        </p:nvSpPr>
        <p:spPr>
          <a:xfrm>
            <a:off x="8362415" y="4752249"/>
            <a:ext cx="4136625" cy="10837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sz="2400" dirty="0">
              <a:solidFill>
                <a:srgbClr val="3B4C76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400" b="1" dirty="0">
                <a:solidFill>
                  <a:srgbClr val="3B4C76"/>
                </a:solidFill>
              </a:rPr>
              <a:t>Performing Aarti</a:t>
            </a:r>
          </a:p>
        </p:txBody>
      </p:sp>
      <p:pic>
        <p:nvPicPr>
          <p:cNvPr id="7" name="Picture 6" descr="A person and person holding a plate of food&#10;&#10;AI-generated content may be incorrect.">
            <a:extLst>
              <a:ext uri="{FF2B5EF4-FFF2-40B4-BE49-F238E27FC236}">
                <a16:creationId xmlns:a16="http://schemas.microsoft.com/office/drawing/2014/main" id="{1E1E6846-4C35-A065-F197-151ACE39B5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829" y="972"/>
            <a:ext cx="4908331" cy="4908331"/>
          </a:xfrm>
          <a:prstGeom prst="rect">
            <a:avLst/>
          </a:prstGeom>
        </p:spPr>
      </p:pic>
      <p:pic>
        <p:nvPicPr>
          <p:cNvPr id="6" name="Picture 5" descr="A child and child holding a plate with candles&#10;&#10;AI-generated content may be incorrect.">
            <a:extLst>
              <a:ext uri="{FF2B5EF4-FFF2-40B4-BE49-F238E27FC236}">
                <a16:creationId xmlns:a16="http://schemas.microsoft.com/office/drawing/2014/main" id="{A280A5DB-229E-00A6-0598-7523CD0D35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1130" y="10911"/>
            <a:ext cx="4995041" cy="4995041"/>
          </a:xfrm>
          <a:prstGeom prst="rect">
            <a:avLst/>
          </a:prstGeom>
        </p:spPr>
      </p:pic>
      <p:pic>
        <p:nvPicPr>
          <p:cNvPr id="5" name="Picture 4" descr="A close-up of an orange logo&#10;&#10;Description automatically generated">
            <a:extLst>
              <a:ext uri="{FF2B5EF4-FFF2-40B4-BE49-F238E27FC236}">
                <a16:creationId xmlns:a16="http://schemas.microsoft.com/office/drawing/2014/main" id="{98FC4678-34F4-203F-A0B1-C10F9301E9C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5478" y="6012366"/>
            <a:ext cx="1631469" cy="808055"/>
          </a:xfrm>
          <a:prstGeom prst="rect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21017786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701378-3BF6-756E-C601-9E1C92B9E3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CB609B-A1BB-4C05-D0D2-77F39EB57B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2408" y="4831788"/>
            <a:ext cx="4296335" cy="154629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400" dirty="0">
              <a:solidFill>
                <a:srgbClr val="3B4C76"/>
              </a:solidFill>
            </a:endParaRPr>
          </a:p>
          <a:p>
            <a:pPr marL="0" indent="0" algn="ctr">
              <a:buNone/>
            </a:pPr>
            <a:r>
              <a:rPr lang="en-US" sz="2400" b="1" i="0" dirty="0">
                <a:solidFill>
                  <a:srgbClr val="3B4C76"/>
                </a:solidFill>
                <a:effectLst/>
              </a:rPr>
              <a:t>Tying the Rakhi 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60064FC8-A7F4-26BD-6392-C600B485001C}"/>
              </a:ext>
            </a:extLst>
          </p:cNvPr>
          <p:cNvSpPr txBox="1">
            <a:spLocks/>
          </p:cNvSpPr>
          <p:nvPr/>
        </p:nvSpPr>
        <p:spPr>
          <a:xfrm>
            <a:off x="7272618" y="5250231"/>
            <a:ext cx="4296335" cy="15462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400" b="1" dirty="0">
                <a:solidFill>
                  <a:srgbClr val="3B4C76"/>
                </a:solidFill>
              </a:rPr>
              <a:t>Reciting a prayer</a:t>
            </a:r>
          </a:p>
        </p:txBody>
      </p:sp>
      <p:pic>
        <p:nvPicPr>
          <p:cNvPr id="4" name="Picture 3" descr="A child and child smiling and touching their wrist&#10;&#10;AI-generated content may be incorrect.">
            <a:extLst>
              <a:ext uri="{FF2B5EF4-FFF2-40B4-BE49-F238E27FC236}">
                <a16:creationId xmlns:a16="http://schemas.microsoft.com/office/drawing/2014/main" id="{415D4B3B-D115-45C7-CE0A-F54B4A8964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175" y="0"/>
            <a:ext cx="4876800" cy="4876800"/>
          </a:xfrm>
          <a:prstGeom prst="rect">
            <a:avLst/>
          </a:prstGeom>
        </p:spPr>
      </p:pic>
      <p:pic>
        <p:nvPicPr>
          <p:cNvPr id="8" name="Picture 7" descr="A person and person sitting on a bed&#10;&#10;AI-generated content may be incorrect.">
            <a:extLst>
              <a:ext uri="{FF2B5EF4-FFF2-40B4-BE49-F238E27FC236}">
                <a16:creationId xmlns:a16="http://schemas.microsoft.com/office/drawing/2014/main" id="{6C7B75D2-7918-7082-A424-32BF10860F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4250" y="0"/>
            <a:ext cx="4831788" cy="4831788"/>
          </a:xfrm>
          <a:prstGeom prst="rect">
            <a:avLst/>
          </a:prstGeom>
        </p:spPr>
      </p:pic>
      <p:pic>
        <p:nvPicPr>
          <p:cNvPr id="5" name="Picture 4" descr="A close-up of an orange logo&#10;&#10;Description automatically generated">
            <a:extLst>
              <a:ext uri="{FF2B5EF4-FFF2-40B4-BE49-F238E27FC236}">
                <a16:creationId xmlns:a16="http://schemas.microsoft.com/office/drawing/2014/main" id="{001E128B-213D-9A37-CD1B-DF1A913752F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5478" y="6012366"/>
            <a:ext cx="1631469" cy="808055"/>
          </a:xfrm>
          <a:prstGeom prst="rect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39341092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2DAB1D-46DB-2186-3DBD-93029E69AF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A105E47-2354-E31C-C060-8953AC0EAE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5390" y="4648767"/>
            <a:ext cx="4296335" cy="154629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2400" dirty="0">
              <a:solidFill>
                <a:srgbClr val="3B4C76"/>
              </a:solidFill>
            </a:endParaRPr>
          </a:p>
          <a:p>
            <a:pPr marL="0" indent="0" algn="ctr">
              <a:buNone/>
            </a:pPr>
            <a:r>
              <a:rPr lang="en-US" sz="2400" b="1" i="0" dirty="0">
                <a:solidFill>
                  <a:srgbClr val="3B4C76"/>
                </a:solidFill>
                <a:effectLst/>
              </a:rPr>
              <a:t>Feeding a sweet treat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BB6F576-F985-4FA6-F9D9-1656111506AC}"/>
              </a:ext>
            </a:extLst>
          </p:cNvPr>
          <p:cNvSpPr txBox="1">
            <a:spLocks/>
          </p:cNvSpPr>
          <p:nvPr/>
        </p:nvSpPr>
        <p:spPr>
          <a:xfrm>
            <a:off x="6937429" y="4596418"/>
            <a:ext cx="4296335" cy="15462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en-US" sz="2400" dirty="0">
              <a:solidFill>
                <a:srgbClr val="3B4C76"/>
              </a:solidFill>
              <a:highlight>
                <a:srgbClr val="FFFF00"/>
              </a:highlight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400" b="1" dirty="0">
                <a:solidFill>
                  <a:srgbClr val="3B4C76"/>
                </a:solidFill>
              </a:rPr>
              <a:t>A gift is provided from the person who the Rakhi is tied to</a:t>
            </a:r>
          </a:p>
        </p:txBody>
      </p:sp>
      <p:pic>
        <p:nvPicPr>
          <p:cNvPr id="3" name="Picture 2" descr="A child feeding a child&#10;&#10;AI-generated content may be incorrect.">
            <a:extLst>
              <a:ext uri="{FF2B5EF4-FFF2-40B4-BE49-F238E27FC236}">
                <a16:creationId xmlns:a16="http://schemas.microsoft.com/office/drawing/2014/main" id="{99E1D2DA-113B-FD24-DC1E-04C50DB9B9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628" y="1"/>
            <a:ext cx="4773497" cy="4773497"/>
          </a:xfrm>
          <a:prstGeom prst="rect">
            <a:avLst/>
          </a:prstGeom>
        </p:spPr>
      </p:pic>
      <p:pic>
        <p:nvPicPr>
          <p:cNvPr id="4" name="Picture 3" descr="A child and child holding a box with a gift&#10;&#10;AI-generated content may be incorrect.">
            <a:extLst>
              <a:ext uri="{FF2B5EF4-FFF2-40B4-BE49-F238E27FC236}">
                <a16:creationId xmlns:a16="http://schemas.microsoft.com/office/drawing/2014/main" id="{10EBD9A7-2FEB-1AB7-F574-BEEAF8B917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6259" y="0"/>
            <a:ext cx="4773497" cy="4773497"/>
          </a:xfrm>
          <a:prstGeom prst="rect">
            <a:avLst/>
          </a:prstGeom>
        </p:spPr>
      </p:pic>
      <p:pic>
        <p:nvPicPr>
          <p:cNvPr id="7" name="Picture 6" descr="A close-up of an orange logo&#10;&#10;Description automatically generated">
            <a:extLst>
              <a:ext uri="{FF2B5EF4-FFF2-40B4-BE49-F238E27FC236}">
                <a16:creationId xmlns:a16="http://schemas.microsoft.com/office/drawing/2014/main" id="{2E2C422D-3519-FB27-BC27-E140F8E485C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5478" y="6012366"/>
            <a:ext cx="1631469" cy="808055"/>
          </a:xfrm>
          <a:prstGeom prst="rect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26682144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A671B0-93E8-4882-A2A6-A704D8AE14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around a table&#10;&#10;AI-generated content may be incorrect.">
            <a:extLst>
              <a:ext uri="{FF2B5EF4-FFF2-40B4-BE49-F238E27FC236}">
                <a16:creationId xmlns:a16="http://schemas.microsoft.com/office/drawing/2014/main" id="{A538F812-291F-BE1B-0B2B-E58F58AC89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922" y="1083646"/>
            <a:ext cx="5811078" cy="581107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CC5658-D050-0CF5-857B-418C349D81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537" y="1459006"/>
            <a:ext cx="5165307" cy="492783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400" dirty="0">
              <a:solidFill>
                <a:srgbClr val="3B4C76"/>
              </a:solidFill>
            </a:endParaRPr>
          </a:p>
          <a:p>
            <a:r>
              <a:rPr lang="en-US" sz="2400" dirty="0">
                <a:solidFill>
                  <a:srgbClr val="3B4C76"/>
                </a:solidFill>
              </a:rPr>
              <a:t>The ceremony can involve a range of people, such as brothers and sisters, parents, friends, family, community, teachers and wider society.  </a:t>
            </a:r>
          </a:p>
          <a:p>
            <a:pPr marL="0" indent="0">
              <a:buNone/>
            </a:pPr>
            <a:endParaRPr lang="en-US" sz="800" b="0" i="0" dirty="0">
              <a:solidFill>
                <a:srgbClr val="3B4C76"/>
              </a:solidFill>
              <a:effectLst/>
            </a:endParaRPr>
          </a:p>
          <a:p>
            <a:pPr algn="l"/>
            <a:r>
              <a:rPr lang="en-US" sz="2400" b="0" i="0" dirty="0">
                <a:solidFill>
                  <a:srgbClr val="3B4C76"/>
                </a:solidFill>
                <a:effectLst/>
              </a:rPr>
              <a:t>Family and friends often join in the celebrations, making it a festive gathering. </a:t>
            </a:r>
          </a:p>
          <a:p>
            <a:pPr algn="l"/>
            <a:endParaRPr lang="en-US" sz="800" dirty="0">
              <a:solidFill>
                <a:srgbClr val="3B4C76"/>
              </a:solidFill>
            </a:endParaRPr>
          </a:p>
          <a:p>
            <a:pPr algn="l"/>
            <a:r>
              <a:rPr lang="en-US" sz="2400" b="0" i="0" dirty="0">
                <a:solidFill>
                  <a:srgbClr val="3B4C76"/>
                </a:solidFill>
                <a:effectLst/>
              </a:rPr>
              <a:t>It’s about honoring and celebrating those special, protective relationships in our lives.</a:t>
            </a:r>
          </a:p>
          <a:p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396B53D-6730-BBE7-AA1E-4EE173CA82E6}"/>
              </a:ext>
            </a:extLst>
          </p:cNvPr>
          <p:cNvSpPr/>
          <p:nvPr/>
        </p:nvSpPr>
        <p:spPr>
          <a:xfrm>
            <a:off x="0" y="-48491"/>
            <a:ext cx="12192000" cy="1141311"/>
          </a:xfrm>
          <a:prstGeom prst="rect">
            <a:avLst/>
          </a:prstGeom>
          <a:solidFill>
            <a:srgbClr val="3B4C76"/>
          </a:solidFill>
          <a:ln>
            <a:solidFill>
              <a:srgbClr val="3B4C7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60D261A-3609-5756-4CE1-A8041D1ECA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0057" y="-3363"/>
            <a:ext cx="9370738" cy="1325563"/>
          </a:xfrm>
          <a:effectLst/>
        </p:spPr>
        <p:txBody>
          <a:bodyPr>
            <a:noAutofit/>
          </a:bodyPr>
          <a:lstStyle/>
          <a:p>
            <a:r>
              <a:rPr lang="en-GB" sz="5400" b="1" dirty="0">
                <a:solidFill>
                  <a:srgbClr val="FFC000"/>
                </a:solidFill>
                <a:latin typeface="El Messiri" pitchFamily="2" charset="-78"/>
                <a:cs typeface="El Messiri" pitchFamily="2" charset="-78"/>
              </a:rPr>
              <a:t>A Celebration for Everyone</a:t>
            </a:r>
          </a:p>
        </p:txBody>
      </p:sp>
      <p:pic>
        <p:nvPicPr>
          <p:cNvPr id="2" name="Picture 1" descr="A close-up of an orange logo&#10;&#10;Description automatically generated">
            <a:extLst>
              <a:ext uri="{FF2B5EF4-FFF2-40B4-BE49-F238E27FC236}">
                <a16:creationId xmlns:a16="http://schemas.microsoft.com/office/drawing/2014/main" id="{28F89A4B-7BFC-45A0-BD82-B3D20770D33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5478" y="6012366"/>
            <a:ext cx="1631469" cy="808055"/>
          </a:xfrm>
          <a:prstGeom prst="rect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34614435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300AAEF-5A20-E712-8A08-E358FE6C4D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45B64D7-0D64-5932-6942-21E2C36C5873}"/>
              </a:ext>
            </a:extLst>
          </p:cNvPr>
          <p:cNvSpPr/>
          <p:nvPr/>
        </p:nvSpPr>
        <p:spPr>
          <a:xfrm>
            <a:off x="0" y="-68580"/>
            <a:ext cx="12192000" cy="1141311"/>
          </a:xfrm>
          <a:prstGeom prst="rect">
            <a:avLst/>
          </a:prstGeom>
          <a:solidFill>
            <a:srgbClr val="3B4C76"/>
          </a:solidFill>
          <a:ln>
            <a:solidFill>
              <a:srgbClr val="3B4C7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7BA7E14-9BA9-75A4-9DF4-A0B94D01CE7A}"/>
              </a:ext>
            </a:extLst>
          </p:cNvPr>
          <p:cNvSpPr txBox="1"/>
          <p:nvPr/>
        </p:nvSpPr>
        <p:spPr>
          <a:xfrm>
            <a:off x="608723" y="4064550"/>
            <a:ext cx="7048448" cy="20005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en-US" sz="2800" i="0" dirty="0">
              <a:solidFill>
                <a:srgbClr val="3B4C76"/>
              </a:solidFill>
              <a:effectLst/>
            </a:endParaRPr>
          </a:p>
          <a:p>
            <a:pPr algn="l"/>
            <a:br>
              <a:rPr lang="en-US" sz="3200" dirty="0">
                <a:solidFill>
                  <a:schemeClr val="bg1"/>
                </a:solidFill>
              </a:rPr>
            </a:br>
            <a:br>
              <a:rPr lang="en-US" sz="3200" dirty="0">
                <a:solidFill>
                  <a:schemeClr val="bg1"/>
                </a:solidFill>
              </a:rPr>
            </a:br>
            <a:endParaRPr lang="en-US" sz="3200" b="0" i="0" dirty="0">
              <a:solidFill>
                <a:schemeClr val="bg1"/>
              </a:solidFill>
              <a:effectLst/>
              <a:latin typeface="Segoe UI" panose="020B0502040204020203" pitchFamily="34" charset="0"/>
            </a:endParaRPr>
          </a:p>
        </p:txBody>
      </p:sp>
      <p:pic>
        <p:nvPicPr>
          <p:cNvPr id="5122" name="Picture 2" descr="The Bhagavata Purana - Book - Read Online">
            <a:extLst>
              <a:ext uri="{FF2B5EF4-FFF2-40B4-BE49-F238E27FC236}">
                <a16:creationId xmlns:a16="http://schemas.microsoft.com/office/drawing/2014/main" id="{45082CEA-2B02-A752-C8FB-265F1585EC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7" b="10035"/>
          <a:stretch/>
        </p:blipFill>
        <p:spPr bwMode="auto">
          <a:xfrm>
            <a:off x="6909416" y="2125194"/>
            <a:ext cx="2480425" cy="329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The Vishnu Purana: A System of Hindu Mythology and Tradition – Motilal ...">
            <a:extLst>
              <a:ext uri="{FF2B5EF4-FFF2-40B4-BE49-F238E27FC236}">
                <a16:creationId xmlns:a16="http://schemas.microsoft.com/office/drawing/2014/main" id="{62C6A5C4-435E-F605-61BB-BDB57A2A4E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75"/>
          <a:stretch/>
        </p:blipFill>
        <p:spPr bwMode="auto">
          <a:xfrm>
            <a:off x="9576985" y="2125194"/>
            <a:ext cx="2269065" cy="329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DE0DD40-0C09-D4B0-6710-37A316232B89}"/>
              </a:ext>
            </a:extLst>
          </p:cNvPr>
          <p:cNvSpPr txBox="1"/>
          <p:nvPr/>
        </p:nvSpPr>
        <p:spPr>
          <a:xfrm>
            <a:off x="345950" y="2014486"/>
            <a:ext cx="6017681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3B4C76"/>
                </a:solidFill>
                <a:latin typeface="+mn-lt"/>
              </a:rPr>
              <a:t>There are a few legends associated with the festival of Raksha Bandhan.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3B4C76"/>
              </a:solidFill>
              <a:latin typeface="+mn-lt"/>
            </a:endParaRPr>
          </a:p>
          <a:p>
            <a:pPr lvl="1"/>
            <a:r>
              <a:rPr lang="en-US" sz="2400" b="1" dirty="0">
                <a:solidFill>
                  <a:srgbClr val="3B4C76"/>
                </a:solidFill>
              </a:rPr>
              <a:t>One </a:t>
            </a:r>
            <a:r>
              <a:rPr lang="en-US" sz="2400" b="1" dirty="0">
                <a:solidFill>
                  <a:srgbClr val="3B4C76"/>
                </a:solidFill>
                <a:latin typeface="+mn-lt"/>
              </a:rPr>
              <a:t>of the earliest and most well known  story is associated with Goddess Lakshmi and King Bali.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3B4C76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i="0" dirty="0">
                <a:solidFill>
                  <a:srgbClr val="3B4C76"/>
                </a:solidFill>
                <a:effectLst/>
                <a:latin typeface="+mn-lt"/>
              </a:rPr>
              <a:t>This story can be found in the Hindu holy Scriptures called the </a:t>
            </a:r>
            <a:r>
              <a:rPr lang="en-US" sz="2400" dirty="0">
                <a:solidFill>
                  <a:srgbClr val="3B4C76"/>
                </a:solidFill>
              </a:rPr>
              <a:t>Bhagavata Purana and Vishnu Purana.</a:t>
            </a:r>
            <a:endParaRPr lang="en-US" sz="2400" dirty="0">
              <a:solidFill>
                <a:srgbClr val="3B4C76"/>
              </a:solidFill>
              <a:latin typeface="+mn-lt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276E1A3-3937-E03E-779E-CC3CD9FB0F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1663" y="-33497"/>
            <a:ext cx="10515600" cy="1325563"/>
          </a:xfrm>
          <a:effectLst/>
        </p:spPr>
        <p:txBody>
          <a:bodyPr>
            <a:noAutofit/>
          </a:bodyPr>
          <a:lstStyle/>
          <a:p>
            <a:r>
              <a:rPr lang="en-GB" sz="5400" b="1" dirty="0">
                <a:solidFill>
                  <a:srgbClr val="FFC000"/>
                </a:solidFill>
                <a:latin typeface="El Messiri" pitchFamily="2" charset="-78"/>
                <a:cs typeface="El Messiri" pitchFamily="2" charset="-78"/>
              </a:rPr>
              <a:t>Origins of Raksha Bandhan</a:t>
            </a:r>
          </a:p>
        </p:txBody>
      </p:sp>
      <p:pic>
        <p:nvPicPr>
          <p:cNvPr id="3" name="Picture 2" descr="A close-up of an orange logo&#10;&#10;Description automatically generated">
            <a:extLst>
              <a:ext uri="{FF2B5EF4-FFF2-40B4-BE49-F238E27FC236}">
                <a16:creationId xmlns:a16="http://schemas.microsoft.com/office/drawing/2014/main" id="{C881775D-FECC-F7A6-1EA2-527FF03FB14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5478" y="6012366"/>
            <a:ext cx="1631469" cy="808055"/>
          </a:xfrm>
          <a:prstGeom prst="rect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36044600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65E3CD9-EAAE-E381-99CF-1DEF25BAA6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052EF7B5-3C1E-03F5-E883-A3E30553D7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49" t="28424" r="44544" b="30852"/>
          <a:stretch/>
        </p:blipFill>
        <p:spPr>
          <a:xfrm>
            <a:off x="7712766" y="14529"/>
            <a:ext cx="4485364" cy="358343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B6DC7E8-EB58-5646-B874-AE1527F6C2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727" y="2616811"/>
            <a:ext cx="10515600" cy="1325563"/>
          </a:xfrm>
        </p:spPr>
        <p:txBody>
          <a:bodyPr>
            <a:noAutofit/>
          </a:bodyPr>
          <a:lstStyle/>
          <a:p>
            <a:r>
              <a:rPr lang="en-GB" sz="88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El Messiri" pitchFamily="2" charset="-78"/>
                <a:cs typeface="El Messiri" pitchFamily="2" charset="-78"/>
              </a:rPr>
              <a:t>King Bali &amp;</a:t>
            </a:r>
            <a:br>
              <a:rPr lang="en-GB" sz="88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El Messiri" pitchFamily="2" charset="-78"/>
                <a:cs typeface="El Messiri" pitchFamily="2" charset="-78"/>
              </a:rPr>
            </a:br>
            <a:r>
              <a:rPr lang="en-GB" sz="88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El Messiri" pitchFamily="2" charset="-78"/>
                <a:cs typeface="El Messiri" pitchFamily="2" charset="-78"/>
              </a:rPr>
              <a:t>Goddess Lakshmi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77E9AA4-2B2B-8894-396C-B9170D510D01}"/>
              </a:ext>
            </a:extLst>
          </p:cNvPr>
          <p:cNvSpPr txBox="1"/>
          <p:nvPr/>
        </p:nvSpPr>
        <p:spPr>
          <a:xfrm>
            <a:off x="447261" y="4300122"/>
            <a:ext cx="989229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i="0" dirty="0">
                <a:solidFill>
                  <a:srgbClr val="3B4C76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ReithSans"/>
              </a:rPr>
              <a:t>A story of Raksha Bandhan</a:t>
            </a:r>
            <a:endParaRPr lang="en-GB" sz="4400" b="1" dirty="0">
              <a:solidFill>
                <a:srgbClr val="3B4C76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pic>
        <p:nvPicPr>
          <p:cNvPr id="3" name="Picture 2" descr="A close-up of an orange logo&#10;&#10;Description automatically generated">
            <a:extLst>
              <a:ext uri="{FF2B5EF4-FFF2-40B4-BE49-F238E27FC236}">
                <a16:creationId xmlns:a16="http://schemas.microsoft.com/office/drawing/2014/main" id="{BAAF9089-9A30-6EA3-FD11-804C1ECEFF1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0626" y="5494858"/>
            <a:ext cx="2676322" cy="1325564"/>
          </a:xfrm>
          <a:prstGeom prst="rect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26854250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Pin by Swatilekha Maiti on A supreme power.... the power of hole ...">
            <a:extLst>
              <a:ext uri="{FF2B5EF4-FFF2-40B4-BE49-F238E27FC236}">
                <a16:creationId xmlns:a16="http://schemas.microsoft.com/office/drawing/2014/main" id="{561E3732-663F-568D-C618-BF26A81F77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5454" y="1072731"/>
            <a:ext cx="5706545" cy="489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F18EE5-E95A-F669-46B2-20549528CB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4842" y="1455161"/>
            <a:ext cx="5854549" cy="6343813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400" dirty="0">
                <a:solidFill>
                  <a:srgbClr val="3B4C76"/>
                </a:solidFill>
              </a:rPr>
              <a:t>There was once a powerful ruler called  King Bali.</a:t>
            </a:r>
            <a:endParaRPr lang="en-US" sz="800" dirty="0">
              <a:solidFill>
                <a:srgbClr val="3B4C76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2400" dirty="0">
                <a:solidFill>
                  <a:srgbClr val="3B4C76"/>
                </a:solidFill>
              </a:rPr>
              <a:t>He was a loyal devotee of Lord Vishnu.</a:t>
            </a:r>
          </a:p>
          <a:p>
            <a:pPr marL="0" indent="0">
              <a:lnSpc>
                <a:spcPct val="100000"/>
              </a:lnSpc>
              <a:buNone/>
            </a:pPr>
            <a:endParaRPr lang="en-US" sz="800" dirty="0">
              <a:solidFill>
                <a:srgbClr val="3B4C76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2400" dirty="0">
                <a:solidFill>
                  <a:srgbClr val="3B4C76"/>
                </a:solidFill>
              </a:rPr>
              <a:t>Once, King Bali put forward a request to Lord Vishnu, to leave his heavenly abode and descend on Earth to protect his Kingdom.</a:t>
            </a:r>
          </a:p>
          <a:p>
            <a:pPr>
              <a:lnSpc>
                <a:spcPct val="100000"/>
              </a:lnSpc>
            </a:pPr>
            <a:endParaRPr lang="en-US" sz="800" dirty="0">
              <a:solidFill>
                <a:srgbClr val="3B4C76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2400" dirty="0">
                <a:solidFill>
                  <a:srgbClr val="3B4C76"/>
                </a:solidFill>
              </a:rPr>
              <a:t>Lord Vishnu accepted and agreed to fulfill King Bali’s wish, however this meant  leaving his wife, Goddess Lakshmi, behind.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ABF3911-4DAB-F716-0836-FBA796531E54}"/>
              </a:ext>
            </a:extLst>
          </p:cNvPr>
          <p:cNvSpPr txBox="1"/>
          <p:nvPr/>
        </p:nvSpPr>
        <p:spPr>
          <a:xfrm>
            <a:off x="7868032" y="6063661"/>
            <a:ext cx="341599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i="1" dirty="0">
                <a:solidFill>
                  <a:srgbClr val="3B4C76"/>
                </a:solidFill>
                <a:latin typeface="+mn-lt"/>
              </a:rPr>
              <a:t>Image of Lord Vishnu</a:t>
            </a:r>
          </a:p>
          <a:p>
            <a:pPr algn="ctr"/>
            <a:br>
              <a:rPr lang="en-US" sz="3200" i="1" dirty="0">
                <a:solidFill>
                  <a:srgbClr val="3B4C76"/>
                </a:solidFill>
              </a:rPr>
            </a:br>
            <a:br>
              <a:rPr lang="en-US" sz="3200" i="1" dirty="0">
                <a:solidFill>
                  <a:srgbClr val="3B4C76"/>
                </a:solidFill>
              </a:rPr>
            </a:br>
            <a:endParaRPr lang="en-US" sz="3200" b="0" i="1" dirty="0">
              <a:solidFill>
                <a:srgbClr val="3B4C76"/>
              </a:solidFill>
              <a:effectLst/>
              <a:latin typeface="Segoe UI" panose="020B0502040204020203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6D81F47-7BA3-4089-C9DB-6DB8C797D937}"/>
              </a:ext>
            </a:extLst>
          </p:cNvPr>
          <p:cNvSpPr/>
          <p:nvPr/>
        </p:nvSpPr>
        <p:spPr>
          <a:xfrm>
            <a:off x="0" y="-68580"/>
            <a:ext cx="12192000" cy="1141311"/>
          </a:xfrm>
          <a:prstGeom prst="rect">
            <a:avLst/>
          </a:prstGeom>
          <a:solidFill>
            <a:srgbClr val="3B4C76"/>
          </a:solidFill>
          <a:ln>
            <a:solidFill>
              <a:srgbClr val="3B4C7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79EFAB6-3FCE-A320-8736-B161F025B3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1663" y="-33497"/>
            <a:ext cx="10515600" cy="1325563"/>
          </a:xfrm>
          <a:effectLst/>
        </p:spPr>
        <p:txBody>
          <a:bodyPr>
            <a:noAutofit/>
          </a:bodyPr>
          <a:lstStyle/>
          <a:p>
            <a:r>
              <a:rPr lang="en-GB" sz="5400" b="1" dirty="0">
                <a:solidFill>
                  <a:srgbClr val="FFC000"/>
                </a:solidFill>
                <a:latin typeface="El Messiri" pitchFamily="2" charset="-78"/>
                <a:cs typeface="El Messiri" pitchFamily="2" charset="-78"/>
              </a:rPr>
              <a:t>A story of Raksha Bandhan</a:t>
            </a:r>
          </a:p>
        </p:txBody>
      </p:sp>
      <p:pic>
        <p:nvPicPr>
          <p:cNvPr id="5" name="Picture 4" descr="A close-up of an orange logo&#10;&#10;Description automatically generated">
            <a:extLst>
              <a:ext uri="{FF2B5EF4-FFF2-40B4-BE49-F238E27FC236}">
                <a16:creationId xmlns:a16="http://schemas.microsoft.com/office/drawing/2014/main" id="{74EDE369-9D22-6A91-9C57-4B4930605E5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43" y="5970856"/>
            <a:ext cx="1631469" cy="808055"/>
          </a:xfrm>
          <a:prstGeom prst="rect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2203990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121DE1-E964-7E0F-E0DE-8C7F5C8CE7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E0AB45-8DB0-DB17-CEF3-307EABFFAA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513" y="1959896"/>
            <a:ext cx="5750472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3B4C76"/>
                </a:solidFill>
              </a:rPr>
              <a:t>Goddess Lakshmi was not happy about this arrangement. </a:t>
            </a:r>
          </a:p>
          <a:p>
            <a:pPr marL="0" indent="0">
              <a:buNone/>
            </a:pPr>
            <a:endParaRPr lang="en-US" sz="800" dirty="0">
              <a:solidFill>
                <a:srgbClr val="3B4C76"/>
              </a:solidFill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3B4C76"/>
                </a:solidFill>
              </a:rPr>
              <a:t>She was distressed being away from her dear husband, Lord Vishnu. </a:t>
            </a:r>
          </a:p>
          <a:p>
            <a:pPr marL="0" indent="0">
              <a:buNone/>
            </a:pPr>
            <a:endParaRPr lang="en-US" sz="800" dirty="0">
              <a:solidFill>
                <a:srgbClr val="3B4C76"/>
              </a:solidFill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3B4C76"/>
                </a:solidFill>
              </a:rPr>
              <a:t>Goddess Lakshmi disguised herself as a Hindu priest and travelled to King Bali's kingdom to request shelter until her husband’s return.</a:t>
            </a:r>
          </a:p>
          <a:p>
            <a:endParaRPr lang="en-US" dirty="0"/>
          </a:p>
          <a:p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CD186DE-A062-2B5B-2BA3-B326D00D412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820"/>
          <a:stretch/>
        </p:blipFill>
        <p:spPr>
          <a:xfrm>
            <a:off x="7004858" y="1082670"/>
            <a:ext cx="5187142" cy="528328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094734A-C7C9-2512-0F7F-AE306D222AF9}"/>
              </a:ext>
            </a:extLst>
          </p:cNvPr>
          <p:cNvSpPr txBox="1"/>
          <p:nvPr/>
        </p:nvSpPr>
        <p:spPr>
          <a:xfrm>
            <a:off x="6109252" y="6375890"/>
            <a:ext cx="671885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i="1" dirty="0">
                <a:solidFill>
                  <a:srgbClr val="3B4C76"/>
                </a:solidFill>
                <a:latin typeface="+mn-lt"/>
              </a:rPr>
              <a:t>Goddess Lakshmi </a:t>
            </a:r>
            <a:r>
              <a:rPr lang="en-US" sz="2400" i="1" dirty="0">
                <a:solidFill>
                  <a:srgbClr val="3B4C76"/>
                </a:solidFill>
              </a:rPr>
              <a:t>(The wife of Lord Vishnu)</a:t>
            </a:r>
            <a:br>
              <a:rPr lang="en-US" sz="3200" i="1" dirty="0">
                <a:solidFill>
                  <a:srgbClr val="3B4C76"/>
                </a:solidFill>
              </a:rPr>
            </a:br>
            <a:endParaRPr lang="en-US" sz="3200" b="0" i="1" dirty="0">
              <a:solidFill>
                <a:srgbClr val="3B4C76"/>
              </a:solidFill>
              <a:effectLst/>
              <a:latin typeface="Segoe UI" panose="020B0502040204020203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E730546-4A29-4D71-08E2-211CF4EFDA5F}"/>
              </a:ext>
            </a:extLst>
          </p:cNvPr>
          <p:cNvSpPr/>
          <p:nvPr/>
        </p:nvSpPr>
        <p:spPr>
          <a:xfrm>
            <a:off x="0" y="-68580"/>
            <a:ext cx="12192000" cy="1141311"/>
          </a:xfrm>
          <a:prstGeom prst="rect">
            <a:avLst/>
          </a:prstGeom>
          <a:solidFill>
            <a:srgbClr val="3B4C76"/>
          </a:solidFill>
          <a:ln>
            <a:solidFill>
              <a:srgbClr val="3B4C7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4C0DFE2-F7DD-3175-8451-53155198A4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1663" y="-33497"/>
            <a:ext cx="10515600" cy="1325563"/>
          </a:xfrm>
          <a:effectLst/>
        </p:spPr>
        <p:txBody>
          <a:bodyPr>
            <a:noAutofit/>
          </a:bodyPr>
          <a:lstStyle/>
          <a:p>
            <a:r>
              <a:rPr lang="en-GB" sz="5400" b="1" dirty="0">
                <a:solidFill>
                  <a:srgbClr val="FFC000"/>
                </a:solidFill>
                <a:latin typeface="El Messiri" pitchFamily="2" charset="-78"/>
                <a:cs typeface="El Messiri" pitchFamily="2" charset="-78"/>
              </a:rPr>
              <a:t>A story of Raksha Bandhan</a:t>
            </a:r>
          </a:p>
        </p:txBody>
      </p:sp>
      <p:pic>
        <p:nvPicPr>
          <p:cNvPr id="6" name="Picture 5" descr="A close-up of an orange logo&#10;&#10;Description automatically generated">
            <a:extLst>
              <a:ext uri="{FF2B5EF4-FFF2-40B4-BE49-F238E27FC236}">
                <a16:creationId xmlns:a16="http://schemas.microsoft.com/office/drawing/2014/main" id="{E9F3E4B6-6846-93D7-2323-E65299D453D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43" y="5970856"/>
            <a:ext cx="1631469" cy="808055"/>
          </a:xfrm>
          <a:prstGeom prst="rect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18631953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31DB39-AE9B-FE08-FAAD-AE8DC7A304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F7D1E0-032E-C83C-5316-34BE078FEF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809" y="1546382"/>
            <a:ext cx="593586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3B4C76"/>
                </a:solidFill>
              </a:rPr>
              <a:t>On the day of a full moon, Goddess Lakshmi revealed her true identity and requested that King Bali let Lord Vishnu return home. </a:t>
            </a:r>
          </a:p>
          <a:p>
            <a:pPr marL="0" indent="0">
              <a:buNone/>
            </a:pPr>
            <a:endParaRPr lang="en-US" sz="800" dirty="0">
              <a:solidFill>
                <a:srgbClr val="3B4C76"/>
              </a:solidFill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3B4C76"/>
                </a:solidFill>
              </a:rPr>
              <a:t>She tied a </a:t>
            </a:r>
            <a:r>
              <a:rPr lang="en-US" sz="2400" b="1" dirty="0" err="1">
                <a:solidFill>
                  <a:srgbClr val="3B4C76"/>
                </a:solidFill>
              </a:rPr>
              <a:t>rakhi</a:t>
            </a:r>
            <a:r>
              <a:rPr lang="en-US" sz="2400" b="1" dirty="0">
                <a:solidFill>
                  <a:srgbClr val="3B4C76"/>
                </a:solidFill>
              </a:rPr>
              <a:t> </a:t>
            </a:r>
            <a:r>
              <a:rPr lang="en-US" sz="2400" dirty="0">
                <a:solidFill>
                  <a:srgbClr val="3B4C76"/>
                </a:solidFill>
              </a:rPr>
              <a:t>(a sacred thread) on King Bali’s wrist and made him her brother. </a:t>
            </a:r>
          </a:p>
          <a:p>
            <a:pPr marL="0" indent="0">
              <a:buNone/>
            </a:pPr>
            <a:endParaRPr lang="en-US" sz="800" dirty="0">
              <a:solidFill>
                <a:srgbClr val="3B4C76"/>
              </a:solidFill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3B4C76"/>
                </a:solidFill>
              </a:rPr>
              <a:t>Honored by this gesture and touched by her concern for her husband and family, King Bali happily agreed to allow Lord Vishnu return to Goddess Lakshmi.</a:t>
            </a:r>
          </a:p>
          <a:p>
            <a:endParaRPr lang="en-US" dirty="0"/>
          </a:p>
          <a:p>
            <a:endParaRPr lang="en-GB" dirty="0"/>
          </a:p>
        </p:txBody>
      </p:sp>
      <p:pic>
        <p:nvPicPr>
          <p:cNvPr id="4" name="Picture 4" descr=" hindu king in a palace garden amongst trees">
            <a:extLst>
              <a:ext uri="{FF2B5EF4-FFF2-40B4-BE49-F238E27FC236}">
                <a16:creationId xmlns:a16="http://schemas.microsoft.com/office/drawing/2014/main" id="{1F9A898D-137A-4D62-EDEA-E9EDDAC6E7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11" r="4387"/>
          <a:stretch/>
        </p:blipFill>
        <p:spPr bwMode="auto">
          <a:xfrm>
            <a:off x="6988584" y="1072731"/>
            <a:ext cx="5203416" cy="5044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75A2803-D41E-37B1-1992-9BA433E51A0A}"/>
              </a:ext>
            </a:extLst>
          </p:cNvPr>
          <p:cNvSpPr txBox="1"/>
          <p:nvPr/>
        </p:nvSpPr>
        <p:spPr>
          <a:xfrm>
            <a:off x="5754757" y="6117055"/>
            <a:ext cx="679836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i="1" dirty="0">
                <a:solidFill>
                  <a:srgbClr val="3B4C76"/>
                </a:solidFill>
                <a:latin typeface="+mn-lt"/>
              </a:rPr>
              <a:t>King Bali </a:t>
            </a:r>
          </a:p>
          <a:p>
            <a:pPr algn="ctr"/>
            <a:r>
              <a:rPr lang="en-US" sz="2000" i="1" dirty="0">
                <a:solidFill>
                  <a:srgbClr val="3B4C76"/>
                </a:solidFill>
              </a:rPr>
              <a:t>(A devotee of Lord Vishnu and brother to Goddess Lakshmi)</a:t>
            </a:r>
            <a:br>
              <a:rPr lang="en-US" sz="3200" i="1" dirty="0">
                <a:solidFill>
                  <a:srgbClr val="3B4C76"/>
                </a:solidFill>
              </a:rPr>
            </a:br>
            <a:br>
              <a:rPr lang="en-US" sz="3200" i="1" dirty="0">
                <a:solidFill>
                  <a:srgbClr val="3B4C76"/>
                </a:solidFill>
              </a:rPr>
            </a:br>
            <a:endParaRPr lang="en-US" sz="3200" b="0" i="1" dirty="0">
              <a:solidFill>
                <a:srgbClr val="3B4C76"/>
              </a:solidFill>
              <a:effectLst/>
              <a:latin typeface="Segoe UI" panose="020B0502040204020203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4E84EF4-DF13-9B64-16C0-B7D2EB5C6740}"/>
              </a:ext>
            </a:extLst>
          </p:cNvPr>
          <p:cNvSpPr/>
          <p:nvPr/>
        </p:nvSpPr>
        <p:spPr>
          <a:xfrm>
            <a:off x="0" y="-68580"/>
            <a:ext cx="12192000" cy="1141311"/>
          </a:xfrm>
          <a:prstGeom prst="rect">
            <a:avLst/>
          </a:prstGeom>
          <a:solidFill>
            <a:srgbClr val="3B4C76"/>
          </a:solidFill>
          <a:ln>
            <a:solidFill>
              <a:srgbClr val="3B4C7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0F4FE87-F938-3631-C4BB-10D6FA56D8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1663" y="-33497"/>
            <a:ext cx="10515600" cy="1325563"/>
          </a:xfrm>
          <a:effectLst/>
        </p:spPr>
        <p:txBody>
          <a:bodyPr>
            <a:noAutofit/>
          </a:bodyPr>
          <a:lstStyle/>
          <a:p>
            <a:r>
              <a:rPr lang="en-GB" sz="5400" b="1" dirty="0">
                <a:solidFill>
                  <a:srgbClr val="FFC000"/>
                </a:solidFill>
                <a:latin typeface="El Messiri" pitchFamily="2" charset="-78"/>
                <a:cs typeface="El Messiri" pitchFamily="2" charset="-78"/>
              </a:rPr>
              <a:t>A story of Raksha Bandhan</a:t>
            </a:r>
          </a:p>
        </p:txBody>
      </p:sp>
      <p:pic>
        <p:nvPicPr>
          <p:cNvPr id="7" name="Picture 6" descr="A close-up of an orange logo&#10;&#10;Description automatically generated">
            <a:extLst>
              <a:ext uri="{FF2B5EF4-FFF2-40B4-BE49-F238E27FC236}">
                <a16:creationId xmlns:a16="http://schemas.microsoft.com/office/drawing/2014/main" id="{8635C5F1-6CD2-FC43-9828-85A30129294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43" y="5970856"/>
            <a:ext cx="1631469" cy="808055"/>
          </a:xfrm>
          <a:prstGeom prst="rect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25727746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EC5600-35BD-A08F-566F-45D118EE8C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0E9214C-E4A8-3267-65F4-5EC71217974D}"/>
              </a:ext>
            </a:extLst>
          </p:cNvPr>
          <p:cNvSpPr/>
          <p:nvPr/>
        </p:nvSpPr>
        <p:spPr>
          <a:xfrm>
            <a:off x="0" y="-48491"/>
            <a:ext cx="12192000" cy="1141311"/>
          </a:xfrm>
          <a:prstGeom prst="rect">
            <a:avLst/>
          </a:prstGeom>
          <a:solidFill>
            <a:srgbClr val="3B4C76"/>
          </a:solidFill>
          <a:ln>
            <a:solidFill>
              <a:srgbClr val="3B4C7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46B6CD-4C6F-ED46-3787-AB9F0FCD14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5503" y="1"/>
            <a:ext cx="10515600" cy="1325563"/>
          </a:xfrm>
          <a:effectLst/>
        </p:spPr>
        <p:txBody>
          <a:bodyPr>
            <a:noAutofit/>
          </a:bodyPr>
          <a:lstStyle/>
          <a:p>
            <a:r>
              <a:rPr lang="en-GB" sz="5400" b="1" dirty="0">
                <a:solidFill>
                  <a:srgbClr val="FFC000"/>
                </a:solidFill>
                <a:latin typeface="El Messiri" pitchFamily="2" charset="-78"/>
                <a:cs typeface="El Messiri" pitchFamily="2" charset="-78"/>
              </a:rPr>
              <a:t>What is Raksha Bandhan?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45F137A-6A80-AB4E-EFC3-579A5FC0467B}"/>
              </a:ext>
            </a:extLst>
          </p:cNvPr>
          <p:cNvSpPr txBox="1"/>
          <p:nvPr/>
        </p:nvSpPr>
        <p:spPr>
          <a:xfrm>
            <a:off x="622171" y="2224822"/>
            <a:ext cx="8024871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400" i="0" dirty="0">
                <a:solidFill>
                  <a:srgbClr val="3B4C76"/>
                </a:solidFill>
                <a:effectLst/>
              </a:rPr>
              <a:t>Raksha Bandhan is an annual </a:t>
            </a:r>
            <a:r>
              <a:rPr lang="en-US" sz="2400" b="1" i="0" dirty="0">
                <a:solidFill>
                  <a:srgbClr val="3B4C76"/>
                </a:solidFill>
                <a:effectLst/>
                <a:highlight>
                  <a:srgbClr val="FFC000"/>
                </a:highlight>
              </a:rPr>
              <a:t>traditional Hindu festival</a:t>
            </a:r>
            <a:r>
              <a:rPr lang="en-US" sz="2400" i="0" dirty="0">
                <a:solidFill>
                  <a:srgbClr val="3B4C76"/>
                </a:solidFill>
                <a:effectLst/>
                <a:highlight>
                  <a:srgbClr val="FFC000"/>
                </a:highlight>
              </a:rPr>
              <a:t>.</a:t>
            </a:r>
            <a:r>
              <a:rPr lang="en-US" sz="2400" i="0" dirty="0">
                <a:solidFill>
                  <a:srgbClr val="3B4C76"/>
                </a:solidFill>
                <a:effectLst/>
              </a:rPr>
              <a:t> 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2400" i="0" dirty="0">
              <a:solidFill>
                <a:srgbClr val="3B4C76"/>
              </a:solidFill>
              <a:effectLst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1" i="0" dirty="0">
                <a:solidFill>
                  <a:srgbClr val="3B4C76"/>
                </a:solidFill>
                <a:effectLst/>
              </a:rPr>
              <a:t>Raksha</a:t>
            </a:r>
            <a:r>
              <a:rPr lang="en-US" sz="2400" i="0" dirty="0">
                <a:solidFill>
                  <a:srgbClr val="3B4C76"/>
                </a:solidFill>
                <a:effectLst/>
              </a:rPr>
              <a:t> means </a:t>
            </a:r>
            <a:r>
              <a:rPr lang="en-US" sz="2400" b="1" i="0" dirty="0">
                <a:solidFill>
                  <a:srgbClr val="3B4C76"/>
                </a:solidFill>
                <a:effectLst/>
                <a:highlight>
                  <a:srgbClr val="FFC000"/>
                </a:highlight>
              </a:rPr>
              <a:t>'protection' </a:t>
            </a:r>
            <a:r>
              <a:rPr lang="en-US" sz="2400" i="0" dirty="0">
                <a:solidFill>
                  <a:srgbClr val="3B4C76"/>
                </a:solidFill>
                <a:effectLst/>
              </a:rPr>
              <a:t>and </a:t>
            </a:r>
            <a:r>
              <a:rPr lang="en-US" sz="2400" b="1" i="0" dirty="0">
                <a:solidFill>
                  <a:srgbClr val="3B4C76"/>
                </a:solidFill>
                <a:effectLst/>
              </a:rPr>
              <a:t>Bandhan</a:t>
            </a:r>
            <a:r>
              <a:rPr lang="en-US" sz="2400" i="0" dirty="0">
                <a:solidFill>
                  <a:srgbClr val="3B4C76"/>
                </a:solidFill>
                <a:effectLst/>
              </a:rPr>
              <a:t> means </a:t>
            </a:r>
            <a:r>
              <a:rPr lang="en-US" sz="2400" b="1" dirty="0">
                <a:solidFill>
                  <a:srgbClr val="3B4C76"/>
                </a:solidFill>
                <a:highlight>
                  <a:srgbClr val="FFC000"/>
                </a:highlight>
              </a:rPr>
              <a:t>‘</a:t>
            </a:r>
            <a:r>
              <a:rPr lang="en-US" sz="2400" b="1" i="0" dirty="0">
                <a:solidFill>
                  <a:srgbClr val="3B4C76"/>
                </a:solidFill>
                <a:effectLst/>
                <a:highlight>
                  <a:srgbClr val="FFC000"/>
                </a:highlight>
              </a:rPr>
              <a:t>to </a:t>
            </a:r>
            <a:r>
              <a:rPr lang="en-US" sz="2400" b="1" dirty="0">
                <a:solidFill>
                  <a:srgbClr val="3B4C76"/>
                </a:solidFill>
                <a:highlight>
                  <a:srgbClr val="FFC000"/>
                </a:highlight>
              </a:rPr>
              <a:t>b</a:t>
            </a:r>
            <a:r>
              <a:rPr lang="en-US" sz="2400" b="1" i="0" dirty="0">
                <a:solidFill>
                  <a:srgbClr val="3B4C76"/>
                </a:solidFill>
                <a:effectLst/>
                <a:highlight>
                  <a:srgbClr val="FFC000"/>
                </a:highlight>
              </a:rPr>
              <a:t>ond’.</a:t>
            </a:r>
            <a:endParaRPr lang="en-GB" sz="2400" b="1" dirty="0">
              <a:solidFill>
                <a:srgbClr val="3B4C76"/>
              </a:solidFill>
              <a:highlight>
                <a:srgbClr val="FFC000"/>
              </a:highlight>
            </a:endParaRPr>
          </a:p>
          <a:p>
            <a:pPr algn="l"/>
            <a:endParaRPr lang="en-US" sz="2400" i="0" dirty="0">
              <a:solidFill>
                <a:srgbClr val="3B4C76"/>
              </a:solidFill>
              <a:effectLst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3B4C76"/>
                </a:solidFill>
              </a:rPr>
              <a:t>It </a:t>
            </a:r>
            <a:r>
              <a:rPr lang="en-US" sz="2400" i="0" dirty="0">
                <a:solidFill>
                  <a:srgbClr val="3B4C76"/>
                </a:solidFill>
                <a:effectLst/>
              </a:rPr>
              <a:t>celebrates the </a:t>
            </a:r>
            <a:r>
              <a:rPr lang="en-US" sz="2400" b="1" i="0" dirty="0">
                <a:solidFill>
                  <a:srgbClr val="3B4C76"/>
                </a:solidFill>
                <a:effectLst/>
                <a:highlight>
                  <a:srgbClr val="FFC000"/>
                </a:highlight>
              </a:rPr>
              <a:t>bond</a:t>
            </a:r>
            <a:r>
              <a:rPr lang="en-US" sz="2400" i="0" dirty="0">
                <a:solidFill>
                  <a:srgbClr val="3B4C76"/>
                </a:solidFill>
                <a:effectLst/>
              </a:rPr>
              <a:t> between family, friends and community.  </a:t>
            </a:r>
          </a:p>
          <a:p>
            <a:pPr algn="l"/>
            <a:endParaRPr lang="en-US" sz="2400" dirty="0">
              <a:solidFill>
                <a:srgbClr val="3B4C76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3B4C76"/>
                </a:solidFill>
              </a:rPr>
              <a:t>Raksha Bandhan</a:t>
            </a:r>
            <a:r>
              <a:rPr lang="en-US" sz="2400" b="0" i="0" dirty="0">
                <a:solidFill>
                  <a:srgbClr val="3B4C76"/>
                </a:solidFill>
                <a:effectLst/>
              </a:rPr>
              <a:t> focuses on </a:t>
            </a:r>
            <a:r>
              <a:rPr lang="en-US" sz="2400" b="1" i="0" dirty="0">
                <a:solidFill>
                  <a:srgbClr val="3B4C76"/>
                </a:solidFill>
                <a:effectLst/>
                <a:highlight>
                  <a:srgbClr val="FFC000"/>
                </a:highlight>
              </a:rPr>
              <a:t>love</a:t>
            </a:r>
            <a:r>
              <a:rPr lang="en-US" sz="2400" b="0" i="0" dirty="0">
                <a:solidFill>
                  <a:srgbClr val="3B4C76"/>
                </a:solidFill>
                <a:effectLst/>
              </a:rPr>
              <a:t>, </a:t>
            </a:r>
            <a:r>
              <a:rPr lang="en-US" sz="2400" b="1" i="0" dirty="0">
                <a:solidFill>
                  <a:srgbClr val="3B4C76"/>
                </a:solidFill>
                <a:effectLst/>
                <a:highlight>
                  <a:srgbClr val="FFC000"/>
                </a:highlight>
              </a:rPr>
              <a:t>protection</a:t>
            </a:r>
            <a:r>
              <a:rPr lang="en-US" sz="2400" b="0" i="0" dirty="0">
                <a:solidFill>
                  <a:srgbClr val="3B4C76"/>
                </a:solidFill>
                <a:effectLst/>
              </a:rPr>
              <a:t> and </a:t>
            </a:r>
            <a:r>
              <a:rPr lang="en-US" sz="2400" b="1" i="0" dirty="0">
                <a:solidFill>
                  <a:srgbClr val="3B4C76"/>
                </a:solidFill>
                <a:effectLst/>
                <a:highlight>
                  <a:srgbClr val="FFC000"/>
                </a:highlight>
              </a:rPr>
              <a:t>family bonds and links with humanity and nature</a:t>
            </a:r>
            <a:r>
              <a:rPr lang="en-US" sz="2800" b="0" i="0" dirty="0">
                <a:solidFill>
                  <a:srgbClr val="3B4C76"/>
                </a:solidFill>
                <a:effectLst/>
                <a:highlight>
                  <a:srgbClr val="FFC000"/>
                </a:highlight>
              </a:rPr>
              <a:t>.</a:t>
            </a:r>
            <a:r>
              <a:rPr lang="en-US" sz="2800" b="0" i="0" dirty="0">
                <a:solidFill>
                  <a:srgbClr val="3B4C76"/>
                </a:solidFill>
                <a:effectLst/>
              </a:rPr>
              <a:t> 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3200" i="0" dirty="0">
              <a:solidFill>
                <a:srgbClr val="3B4C76"/>
              </a:solidFill>
              <a:effectLst/>
              <a:latin typeface="Segoe UI" panose="020B0502040204020203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1B36073-F376-62EF-CD6E-C7DC418699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56" t="30738" r="35849" b="33944"/>
          <a:stretch/>
        </p:blipFill>
        <p:spPr>
          <a:xfrm>
            <a:off x="8808953" y="2135263"/>
            <a:ext cx="3106167" cy="2905229"/>
          </a:xfrm>
          <a:prstGeom prst="rect">
            <a:avLst/>
          </a:prstGeom>
        </p:spPr>
      </p:pic>
      <p:pic>
        <p:nvPicPr>
          <p:cNvPr id="3" name="Picture 2" descr="A close-up of an orange logo&#10;&#10;Description automatically generated">
            <a:extLst>
              <a:ext uri="{FF2B5EF4-FFF2-40B4-BE49-F238E27FC236}">
                <a16:creationId xmlns:a16="http://schemas.microsoft.com/office/drawing/2014/main" id="{0A26189F-6208-DE32-79FF-DB5AC5E354A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0626" y="5494858"/>
            <a:ext cx="2676322" cy="1325564"/>
          </a:xfrm>
          <a:prstGeom prst="rect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42582993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176A858C-D328-648B-5E9E-EEAC42A27333}"/>
              </a:ext>
            </a:extLst>
          </p:cNvPr>
          <p:cNvSpPr/>
          <p:nvPr/>
        </p:nvSpPr>
        <p:spPr>
          <a:xfrm>
            <a:off x="1040944" y="3936806"/>
            <a:ext cx="10110112" cy="2304968"/>
          </a:xfrm>
          <a:prstGeom prst="rect">
            <a:avLst/>
          </a:prstGeom>
          <a:gradFill flip="none" rotWithShape="1">
            <a:gsLst>
              <a:gs pos="90000">
                <a:srgbClr val="FFC000"/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D2C7E91-E72E-2FCB-04EE-210FD1942E18}"/>
              </a:ext>
            </a:extLst>
          </p:cNvPr>
          <p:cNvSpPr/>
          <p:nvPr/>
        </p:nvSpPr>
        <p:spPr>
          <a:xfrm>
            <a:off x="0" y="-48491"/>
            <a:ext cx="12192000" cy="1141311"/>
          </a:xfrm>
          <a:prstGeom prst="rect">
            <a:avLst/>
          </a:prstGeom>
          <a:solidFill>
            <a:srgbClr val="3B4C76"/>
          </a:solidFill>
          <a:ln>
            <a:solidFill>
              <a:srgbClr val="3B4C7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AAE94C-DB75-78FF-C3DE-2F673C1359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0944" y="1315215"/>
            <a:ext cx="9991163" cy="5004303"/>
          </a:xfrm>
        </p:spPr>
        <p:txBody>
          <a:bodyPr>
            <a:normAutofit fontScale="850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endParaRPr lang="en-GB" sz="900" b="1" i="0" dirty="0">
              <a:effectLst/>
              <a:latin typeface="var(--td_default_google_font_2, 'Roboto', sans-serif)"/>
            </a:endParaRPr>
          </a:p>
          <a:p>
            <a:pPr marL="0" indent="0" algn="ctr">
              <a:lnSpc>
                <a:spcPct val="120000"/>
              </a:lnSpc>
              <a:buNone/>
            </a:pPr>
            <a:r>
              <a:rPr lang="en-GB" sz="3000" b="1" i="1" dirty="0">
                <a:solidFill>
                  <a:srgbClr val="3B4C76"/>
                </a:solidFill>
                <a:effectLst/>
              </a:rPr>
              <a:t>“Yena </a:t>
            </a:r>
            <a:r>
              <a:rPr lang="en-GB" sz="3000" b="1" i="1" dirty="0" err="1">
                <a:solidFill>
                  <a:srgbClr val="3B4C76"/>
                </a:solidFill>
                <a:effectLst/>
              </a:rPr>
              <a:t>baddho</a:t>
            </a:r>
            <a:r>
              <a:rPr lang="en-GB" sz="3000" b="1" i="1" dirty="0">
                <a:solidFill>
                  <a:srgbClr val="3B4C76"/>
                </a:solidFill>
                <a:effectLst/>
              </a:rPr>
              <a:t> </a:t>
            </a:r>
            <a:r>
              <a:rPr lang="en-GB" sz="3000" b="1" i="1" dirty="0" err="1">
                <a:solidFill>
                  <a:srgbClr val="3B4C76"/>
                </a:solidFill>
                <a:effectLst/>
              </a:rPr>
              <a:t>bali</a:t>
            </a:r>
            <a:r>
              <a:rPr lang="en-GB" sz="3000" b="1" i="1" dirty="0">
                <a:solidFill>
                  <a:srgbClr val="3B4C76"/>
                </a:solidFill>
                <a:effectLst/>
              </a:rPr>
              <a:t> </a:t>
            </a:r>
            <a:r>
              <a:rPr lang="en-GB" sz="3000" b="1" i="1" dirty="0" err="1">
                <a:solidFill>
                  <a:srgbClr val="3B4C76"/>
                </a:solidFill>
                <a:effectLst/>
              </a:rPr>
              <a:t>raajaa</a:t>
            </a:r>
            <a:r>
              <a:rPr lang="en-GB" sz="3000" b="1" i="1" dirty="0">
                <a:solidFill>
                  <a:srgbClr val="3B4C76"/>
                </a:solidFill>
                <a:effectLst/>
              </a:rPr>
              <a:t> </a:t>
            </a:r>
            <a:r>
              <a:rPr lang="en-GB" sz="3000" b="1" i="1" dirty="0" err="1">
                <a:solidFill>
                  <a:srgbClr val="3B4C76"/>
                </a:solidFill>
                <a:effectLst/>
              </a:rPr>
              <a:t>daanavendro</a:t>
            </a:r>
            <a:r>
              <a:rPr lang="en-GB" sz="3000" b="1" i="1" dirty="0">
                <a:solidFill>
                  <a:srgbClr val="3B4C76"/>
                </a:solidFill>
                <a:effectLst/>
              </a:rPr>
              <a:t> </a:t>
            </a:r>
            <a:r>
              <a:rPr lang="en-GB" sz="3000" b="1" i="1" dirty="0" err="1">
                <a:solidFill>
                  <a:srgbClr val="3B4C76"/>
                </a:solidFill>
                <a:effectLst/>
              </a:rPr>
              <a:t>mahaabalah</a:t>
            </a:r>
            <a:r>
              <a:rPr lang="en-GB" sz="3000" b="1" i="1" dirty="0">
                <a:solidFill>
                  <a:srgbClr val="3B4C76"/>
                </a:solidFill>
                <a:effectLst/>
              </a:rPr>
              <a:t>;</a:t>
            </a:r>
            <a:br>
              <a:rPr lang="en-GB" sz="3000" b="1" i="1" dirty="0">
                <a:solidFill>
                  <a:srgbClr val="3B4C76"/>
                </a:solidFill>
                <a:effectLst/>
              </a:rPr>
            </a:br>
            <a:r>
              <a:rPr lang="en-GB" sz="3000" b="1" i="1" dirty="0">
                <a:solidFill>
                  <a:srgbClr val="3B4C76"/>
                </a:solidFill>
                <a:effectLst/>
              </a:rPr>
              <a:t>Tena </a:t>
            </a:r>
            <a:r>
              <a:rPr lang="en-GB" sz="3000" b="1" i="1" dirty="0" err="1">
                <a:solidFill>
                  <a:srgbClr val="3B4C76"/>
                </a:solidFill>
                <a:effectLst/>
              </a:rPr>
              <a:t>twaam</a:t>
            </a:r>
            <a:r>
              <a:rPr lang="en-GB" sz="3000" b="1" i="1" dirty="0">
                <a:solidFill>
                  <a:srgbClr val="3B4C76"/>
                </a:solidFill>
                <a:effectLst/>
              </a:rPr>
              <a:t> </a:t>
            </a:r>
            <a:r>
              <a:rPr lang="en-GB" sz="3000" b="1" i="1" dirty="0" err="1">
                <a:solidFill>
                  <a:srgbClr val="3B4C76"/>
                </a:solidFill>
                <a:effectLst/>
              </a:rPr>
              <a:t>anubadhnaami</a:t>
            </a:r>
            <a:r>
              <a:rPr lang="en-GB" sz="3000" b="1" i="1" dirty="0">
                <a:solidFill>
                  <a:srgbClr val="3B4C76"/>
                </a:solidFill>
                <a:effectLst/>
              </a:rPr>
              <a:t> </a:t>
            </a:r>
            <a:r>
              <a:rPr lang="en-GB" sz="3000" b="1" i="1" dirty="0" err="1">
                <a:solidFill>
                  <a:srgbClr val="3B4C76"/>
                </a:solidFill>
                <a:effectLst/>
              </a:rPr>
              <a:t>rakshey</a:t>
            </a:r>
            <a:r>
              <a:rPr lang="en-GB" sz="3000" b="1" i="1" dirty="0">
                <a:solidFill>
                  <a:srgbClr val="3B4C76"/>
                </a:solidFill>
                <a:effectLst/>
              </a:rPr>
              <a:t> maa </a:t>
            </a:r>
            <a:r>
              <a:rPr lang="en-GB" sz="3000" b="1" i="1" dirty="0" err="1">
                <a:solidFill>
                  <a:srgbClr val="3B4C76"/>
                </a:solidFill>
                <a:effectLst/>
              </a:rPr>
              <a:t>chala</a:t>
            </a:r>
            <a:r>
              <a:rPr lang="en-GB" sz="3000" b="1" i="1" dirty="0">
                <a:solidFill>
                  <a:srgbClr val="3B4C76"/>
                </a:solidFill>
                <a:effectLst/>
              </a:rPr>
              <a:t> maa </a:t>
            </a:r>
            <a:r>
              <a:rPr lang="en-GB" sz="3000" b="1" i="1" dirty="0" err="1">
                <a:solidFill>
                  <a:srgbClr val="3B4C76"/>
                </a:solidFill>
                <a:effectLst/>
              </a:rPr>
              <a:t>chala</a:t>
            </a:r>
            <a:r>
              <a:rPr lang="en-GB" sz="3000" b="1" i="1" dirty="0">
                <a:solidFill>
                  <a:srgbClr val="3B4C76"/>
                </a:solidFill>
              </a:rPr>
              <a:t>”</a:t>
            </a:r>
            <a:endParaRPr lang="en-GB" sz="3000" b="1" i="1" dirty="0">
              <a:solidFill>
                <a:srgbClr val="3B4C76"/>
              </a:solidFill>
              <a:effectLst/>
            </a:endParaRPr>
          </a:p>
          <a:p>
            <a:pPr marL="0" indent="0" algn="ctr">
              <a:lnSpc>
                <a:spcPct val="120000"/>
              </a:lnSpc>
              <a:buNone/>
            </a:pPr>
            <a:r>
              <a:rPr lang="en-GB" sz="2400" b="1" i="1" dirty="0">
                <a:solidFill>
                  <a:srgbClr val="0070C0"/>
                </a:solidFill>
              </a:rPr>
              <a:t>Bhavishya Purana</a:t>
            </a:r>
            <a:r>
              <a:rPr lang="en-GB" sz="2400" i="1" dirty="0">
                <a:solidFill>
                  <a:srgbClr val="0070C0"/>
                </a:solidFill>
              </a:rPr>
              <a:t>, </a:t>
            </a:r>
            <a:r>
              <a:rPr lang="en-GB" sz="2400" b="1" i="1" dirty="0">
                <a:solidFill>
                  <a:srgbClr val="0070C0"/>
                </a:solidFill>
              </a:rPr>
              <a:t>Uttara Parva (Section 137)</a:t>
            </a:r>
            <a:endParaRPr lang="en-GB" sz="2600" b="0" i="1" dirty="0">
              <a:solidFill>
                <a:srgbClr val="0070C0"/>
              </a:solidFill>
              <a:effectLst/>
            </a:endParaRPr>
          </a:p>
          <a:p>
            <a:pPr marL="0" indent="0" algn="ctr">
              <a:lnSpc>
                <a:spcPct val="120000"/>
              </a:lnSpc>
              <a:buNone/>
            </a:pPr>
            <a:endParaRPr lang="en-GB" sz="2000" dirty="0">
              <a:solidFill>
                <a:srgbClr val="3B4C76"/>
              </a:solidFill>
            </a:endParaRPr>
          </a:p>
          <a:p>
            <a:pPr marL="0" indent="0" algn="ctr">
              <a:lnSpc>
                <a:spcPct val="120000"/>
              </a:lnSpc>
              <a:buNone/>
            </a:pPr>
            <a:r>
              <a:rPr lang="en-GB" sz="2000" dirty="0">
                <a:solidFill>
                  <a:srgbClr val="3B4C76"/>
                </a:solidFill>
              </a:rPr>
              <a:t>Translation of the Mantra </a:t>
            </a:r>
          </a:p>
          <a:p>
            <a:pPr marL="0" indent="0" algn="ctr">
              <a:lnSpc>
                <a:spcPct val="120000"/>
              </a:lnSpc>
              <a:buNone/>
            </a:pPr>
            <a:endParaRPr lang="en-GB" sz="900" b="1" dirty="0">
              <a:solidFill>
                <a:srgbClr val="3B4C76"/>
              </a:solidFill>
            </a:endParaRPr>
          </a:p>
          <a:p>
            <a:pPr marL="0" indent="0" algn="ctr">
              <a:lnSpc>
                <a:spcPct val="160000"/>
              </a:lnSpc>
              <a:buNone/>
            </a:pPr>
            <a:r>
              <a:rPr lang="en-GB" sz="3600" b="1" dirty="0">
                <a:solidFill>
                  <a:srgbClr val="3B4C76"/>
                </a:solidFill>
              </a:rPr>
              <a:t>‘I bind you with that [same thread] by which the mighty King Bali, the lord of the demons, was bound. </a:t>
            </a:r>
          </a:p>
          <a:p>
            <a:pPr marL="0" indent="0" algn="ctr">
              <a:lnSpc>
                <a:spcPct val="160000"/>
              </a:lnSpc>
              <a:buNone/>
            </a:pPr>
            <a:r>
              <a:rPr lang="en-GB" sz="3600" b="1" dirty="0">
                <a:solidFill>
                  <a:srgbClr val="3B4C76"/>
                </a:solidFill>
              </a:rPr>
              <a:t>[O] protection! Do not waver, do not waver.'</a:t>
            </a:r>
          </a:p>
          <a:p>
            <a:pPr algn="ctr"/>
            <a:endParaRPr lang="en-GB" b="0" i="0" dirty="0">
              <a:solidFill>
                <a:srgbClr val="222222"/>
              </a:solidFill>
              <a:effectLst/>
              <a:latin typeface="Verdana" panose="020B0604030504040204" pitchFamily="34" charset="0"/>
            </a:endParaRPr>
          </a:p>
          <a:p>
            <a:pPr algn="ctr"/>
            <a:endParaRPr lang="hi-IN" b="0" i="0" dirty="0">
              <a:solidFill>
                <a:srgbClr val="222222"/>
              </a:solidFill>
              <a:effectLst/>
              <a:latin typeface="Verdana" panose="020B0604030504040204" pitchFamily="34" charset="0"/>
            </a:endParaRPr>
          </a:p>
          <a:p>
            <a:endParaRPr lang="en-GB" dirty="0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230AAFA7-2E1A-D0F5-234F-E0F5F27A55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115" y="-3363"/>
            <a:ext cx="8615024" cy="1325563"/>
          </a:xfrm>
          <a:effectLst/>
        </p:spPr>
        <p:txBody>
          <a:bodyPr>
            <a:noAutofit/>
          </a:bodyPr>
          <a:lstStyle/>
          <a:p>
            <a:r>
              <a:rPr lang="en-GB" sz="5400" b="1" dirty="0">
                <a:solidFill>
                  <a:srgbClr val="FFC000"/>
                </a:solidFill>
                <a:latin typeface="El Messiri" pitchFamily="2" charset="-78"/>
                <a:cs typeface="El Messiri" pitchFamily="2" charset="-78"/>
              </a:rPr>
              <a:t>Raksha Bandhan Mantra</a:t>
            </a:r>
          </a:p>
        </p:txBody>
      </p:sp>
      <p:pic>
        <p:nvPicPr>
          <p:cNvPr id="2" name="Picture 1" descr="A close-up of an orange logo&#10;&#10;Description automatically generated">
            <a:extLst>
              <a:ext uri="{FF2B5EF4-FFF2-40B4-BE49-F238E27FC236}">
                <a16:creationId xmlns:a16="http://schemas.microsoft.com/office/drawing/2014/main" id="{B86906D6-FED6-B505-9A3A-CCE672BE77E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1620" y="6090138"/>
            <a:ext cx="1550319" cy="767862"/>
          </a:xfrm>
          <a:prstGeom prst="rect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28185080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8F1496-8811-1488-E868-F60FF2352E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CC8EF42B-4C02-3074-64FE-8D70D053BDE6}"/>
              </a:ext>
            </a:extLst>
          </p:cNvPr>
          <p:cNvSpPr/>
          <p:nvPr/>
        </p:nvSpPr>
        <p:spPr>
          <a:xfrm>
            <a:off x="0" y="-48491"/>
            <a:ext cx="12192000" cy="1141311"/>
          </a:xfrm>
          <a:prstGeom prst="rect">
            <a:avLst/>
          </a:prstGeom>
          <a:solidFill>
            <a:srgbClr val="3B4C76"/>
          </a:solidFill>
          <a:ln>
            <a:solidFill>
              <a:srgbClr val="3B4C7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5BEB56D-DF14-14E9-C804-48F0F86C1E60}"/>
              </a:ext>
            </a:extLst>
          </p:cNvPr>
          <p:cNvSpPr txBox="1">
            <a:spLocks/>
          </p:cNvSpPr>
          <p:nvPr/>
        </p:nvSpPr>
        <p:spPr>
          <a:xfrm>
            <a:off x="511474" y="1210513"/>
            <a:ext cx="7934512" cy="51863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sz="2400" dirty="0">
              <a:solidFill>
                <a:srgbClr val="3B4C76"/>
              </a:solidFill>
            </a:endParaRPr>
          </a:p>
          <a:p>
            <a:pPr>
              <a:lnSpc>
                <a:spcPct val="110000"/>
              </a:lnSpc>
            </a:pPr>
            <a:r>
              <a:rPr lang="en-US" sz="2400" dirty="0">
                <a:solidFill>
                  <a:srgbClr val="3B4C76"/>
                </a:solidFill>
              </a:rPr>
              <a:t>It is celebrated in </a:t>
            </a:r>
            <a:r>
              <a:rPr lang="en-US" sz="2400" dirty="0" err="1">
                <a:solidFill>
                  <a:srgbClr val="3B4C76"/>
                </a:solidFill>
              </a:rPr>
              <a:t>honour</a:t>
            </a:r>
            <a:r>
              <a:rPr lang="en-US" sz="2400" dirty="0">
                <a:solidFill>
                  <a:srgbClr val="3B4C76"/>
                </a:solidFill>
              </a:rPr>
              <a:t> relationships. </a:t>
            </a:r>
          </a:p>
          <a:p>
            <a:pPr>
              <a:lnSpc>
                <a:spcPct val="110000"/>
              </a:lnSpc>
            </a:pPr>
            <a:endParaRPr lang="en-US" sz="800" dirty="0">
              <a:solidFill>
                <a:srgbClr val="3B4C76"/>
              </a:solidFill>
            </a:endParaRPr>
          </a:p>
          <a:p>
            <a:pPr>
              <a:lnSpc>
                <a:spcPct val="110000"/>
              </a:lnSpc>
            </a:pPr>
            <a:r>
              <a:rPr lang="en-US" sz="2400" dirty="0">
                <a:solidFill>
                  <a:srgbClr val="3B4C76"/>
                </a:solidFill>
              </a:rPr>
              <a:t>It was on </a:t>
            </a:r>
            <a:r>
              <a:rPr lang="en-US" sz="2400" b="1" dirty="0">
                <a:solidFill>
                  <a:srgbClr val="3B4C76"/>
                </a:solidFill>
              </a:rPr>
              <a:t>Shravan </a:t>
            </a:r>
            <a:r>
              <a:rPr lang="en-US" sz="2400" b="1" dirty="0" err="1">
                <a:solidFill>
                  <a:srgbClr val="3B4C76"/>
                </a:solidFill>
              </a:rPr>
              <a:t>Sudh</a:t>
            </a:r>
            <a:r>
              <a:rPr lang="en-US" sz="2400" b="1" dirty="0">
                <a:solidFill>
                  <a:srgbClr val="3B4C76"/>
                </a:solidFill>
              </a:rPr>
              <a:t> Poonam (A full moon in August) </a:t>
            </a:r>
            <a:r>
              <a:rPr lang="en-US" sz="2400" dirty="0">
                <a:solidFill>
                  <a:srgbClr val="3B4C76"/>
                </a:solidFill>
              </a:rPr>
              <a:t>that Goddess Lakshmi revealed her true identity to King Bali and tied a Rakhi on him, making him her brother.</a:t>
            </a:r>
            <a:r>
              <a:rPr lang="en-US" sz="2400" b="0" i="0" dirty="0">
                <a:solidFill>
                  <a:srgbClr val="3B4C76"/>
                </a:solidFill>
                <a:effectLst/>
              </a:rPr>
              <a:t> </a:t>
            </a:r>
          </a:p>
          <a:p>
            <a:pPr>
              <a:lnSpc>
                <a:spcPct val="110000"/>
              </a:lnSpc>
            </a:pPr>
            <a:endParaRPr lang="en-US" sz="800" dirty="0">
              <a:solidFill>
                <a:srgbClr val="3B4C76"/>
              </a:solidFill>
            </a:endParaRPr>
          </a:p>
          <a:p>
            <a:pPr>
              <a:lnSpc>
                <a:spcPct val="110000"/>
              </a:lnSpc>
            </a:pPr>
            <a:r>
              <a:rPr lang="en-US" sz="2400" dirty="0">
                <a:solidFill>
                  <a:srgbClr val="3B4C76"/>
                </a:solidFill>
              </a:rPr>
              <a:t>A story which encapsulates the theme of loyalty, perseverance, protection and deep family and community bonds.</a:t>
            </a:r>
          </a:p>
          <a:p>
            <a:pPr>
              <a:lnSpc>
                <a:spcPct val="110000"/>
              </a:lnSpc>
            </a:pPr>
            <a:r>
              <a:rPr lang="en-US" sz="2400" dirty="0">
                <a:solidFill>
                  <a:srgbClr val="3B4C76"/>
                </a:solidFill>
              </a:rPr>
              <a:t>A reminder to individuals to look after each other and the environment.</a:t>
            </a:r>
          </a:p>
          <a:p>
            <a:endParaRPr lang="en-GB" dirty="0"/>
          </a:p>
        </p:txBody>
      </p:sp>
      <p:pic>
        <p:nvPicPr>
          <p:cNvPr id="10" name="Picture 4" descr=" hindu king in a palace garden amongst trees">
            <a:extLst>
              <a:ext uri="{FF2B5EF4-FFF2-40B4-BE49-F238E27FC236}">
                <a16:creationId xmlns:a16="http://schemas.microsoft.com/office/drawing/2014/main" id="{B0B3F886-5ACE-A1CB-61B2-37A5085DB3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0980" y="3816980"/>
            <a:ext cx="3041020" cy="3041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B484C01-679A-5958-D6B0-9F66EA14AAA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3036"/>
          <a:stretch/>
        </p:blipFill>
        <p:spPr>
          <a:xfrm>
            <a:off x="9150980" y="1092820"/>
            <a:ext cx="3041020" cy="2948688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40ED3DB4-E5D7-539F-E93C-C27D4641D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1219" y="1"/>
            <a:ext cx="10515600" cy="1325563"/>
          </a:xfrm>
          <a:effectLst/>
        </p:spPr>
        <p:txBody>
          <a:bodyPr>
            <a:noAutofit/>
          </a:bodyPr>
          <a:lstStyle/>
          <a:p>
            <a:r>
              <a:rPr lang="en-GB" sz="5400" b="1" dirty="0">
                <a:solidFill>
                  <a:srgbClr val="FFC000"/>
                </a:solidFill>
                <a:latin typeface="El Messiri" pitchFamily="2" charset="-78"/>
                <a:cs typeface="El Messiri" pitchFamily="2" charset="-78"/>
              </a:rPr>
              <a:t>Why is it Celebrated?</a:t>
            </a:r>
          </a:p>
        </p:txBody>
      </p:sp>
      <p:pic>
        <p:nvPicPr>
          <p:cNvPr id="2" name="Picture 1" descr="A close-up of an orange logo&#10;&#10;Description automatically generated">
            <a:extLst>
              <a:ext uri="{FF2B5EF4-FFF2-40B4-BE49-F238E27FC236}">
                <a16:creationId xmlns:a16="http://schemas.microsoft.com/office/drawing/2014/main" id="{A06088F2-40CF-BCF4-F7CB-5ACCBDF1365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74" y="6158965"/>
            <a:ext cx="1411357" cy="699035"/>
          </a:xfrm>
          <a:prstGeom prst="rect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2112140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C165EFD-FD8E-B2F2-8332-B14BC124FA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BA35720-0C6C-130C-BB5B-5D08E0D453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49" t="28424" r="44544" b="30852"/>
          <a:stretch/>
        </p:blipFill>
        <p:spPr>
          <a:xfrm>
            <a:off x="7917213" y="1291328"/>
            <a:ext cx="4274787" cy="385706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AEF8065-A546-1C1F-9C1A-851377F12B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727" y="2616811"/>
            <a:ext cx="10515600" cy="1325563"/>
          </a:xfrm>
        </p:spPr>
        <p:txBody>
          <a:bodyPr>
            <a:noAutofit/>
          </a:bodyPr>
          <a:lstStyle/>
          <a:p>
            <a:r>
              <a:rPr lang="en-GB" sz="88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El Messiri" pitchFamily="2" charset="-78"/>
                <a:cs typeface="El Messiri" pitchFamily="2" charset="-78"/>
              </a:rPr>
              <a:t>Questions &amp; </a:t>
            </a:r>
            <a:br>
              <a:rPr lang="en-GB" sz="88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El Messiri" pitchFamily="2" charset="-78"/>
                <a:cs typeface="El Messiri" pitchFamily="2" charset="-78"/>
              </a:rPr>
            </a:br>
            <a:r>
              <a:rPr lang="en-GB" sz="88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El Messiri" pitchFamily="2" charset="-78"/>
                <a:cs typeface="El Messiri" pitchFamily="2" charset="-78"/>
              </a:rPr>
              <a:t>Activity session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3D3FDAA-C377-5629-83F6-FF67D95876CB}"/>
              </a:ext>
            </a:extLst>
          </p:cNvPr>
          <p:cNvSpPr txBox="1"/>
          <p:nvPr/>
        </p:nvSpPr>
        <p:spPr>
          <a:xfrm>
            <a:off x="457200" y="4357251"/>
            <a:ext cx="989229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i="0" dirty="0">
                <a:solidFill>
                  <a:srgbClr val="3B4C76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ReithSans"/>
              </a:rPr>
              <a:t>Raksha Bandhan</a:t>
            </a:r>
            <a:endParaRPr lang="en-GB" sz="4400" b="1" dirty="0">
              <a:solidFill>
                <a:srgbClr val="3B4C76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pic>
        <p:nvPicPr>
          <p:cNvPr id="3" name="Picture 2" descr="A close-up of an orange logo&#10;&#10;Description automatically generated">
            <a:extLst>
              <a:ext uri="{FF2B5EF4-FFF2-40B4-BE49-F238E27FC236}">
                <a16:creationId xmlns:a16="http://schemas.microsoft.com/office/drawing/2014/main" id="{B0C1A5E2-C6F9-FFA9-F750-545141D1C84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0626" y="5494858"/>
            <a:ext cx="2676322" cy="1325564"/>
          </a:xfrm>
          <a:prstGeom prst="rect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2609026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015DC1-3449-E028-15FA-AFA0DBF2AE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9585" y="424018"/>
            <a:ext cx="5474441" cy="6378227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GB" sz="2200" b="1" dirty="0">
                <a:solidFill>
                  <a:srgbClr val="3B4C76"/>
                </a:solidFill>
                <a:highlight>
                  <a:srgbClr val="FFC000"/>
                </a:highlight>
              </a:rPr>
              <a:t>Questions :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GB" sz="2200" dirty="0">
                <a:solidFill>
                  <a:srgbClr val="3B4C76"/>
                </a:solidFill>
              </a:rPr>
              <a:t>1. In pairs, discuss all that you have learnt about Raksha Bandhan.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GB" sz="2200" dirty="0">
                <a:solidFill>
                  <a:srgbClr val="3B4C76"/>
                </a:solidFill>
              </a:rPr>
              <a:t>2. If you could choose anyone in the world to give a </a:t>
            </a:r>
            <a:r>
              <a:rPr lang="en-GB" sz="2200" dirty="0" err="1">
                <a:solidFill>
                  <a:srgbClr val="3B4C76"/>
                </a:solidFill>
              </a:rPr>
              <a:t>rakhi</a:t>
            </a:r>
            <a:r>
              <a:rPr lang="en-GB" sz="2200" dirty="0">
                <a:solidFill>
                  <a:srgbClr val="3B4C76"/>
                </a:solidFill>
              </a:rPr>
              <a:t> to, who would it be and why?</a:t>
            </a:r>
          </a:p>
          <a:p>
            <a:pPr marL="0" indent="0">
              <a:lnSpc>
                <a:spcPct val="150000"/>
              </a:lnSpc>
              <a:buNone/>
            </a:pPr>
            <a:endParaRPr lang="en-GB" sz="800" dirty="0">
              <a:solidFill>
                <a:srgbClr val="3B4C76"/>
              </a:solidFill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GB" sz="2200" b="1" dirty="0">
                <a:solidFill>
                  <a:srgbClr val="3B4C76"/>
                </a:solidFill>
                <a:highlight>
                  <a:srgbClr val="FFC000"/>
                </a:highlight>
              </a:rPr>
              <a:t>Activity :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GB" sz="2200" dirty="0">
                <a:solidFill>
                  <a:srgbClr val="3B4C76"/>
                </a:solidFill>
              </a:rPr>
              <a:t>Can you make a handmade Rakhi to gift your loved one/s next Raksha Bandhan?                (Be as creative as you like in your designs).</a:t>
            </a:r>
          </a:p>
          <a:p>
            <a:pPr marL="0" indent="0">
              <a:lnSpc>
                <a:spcPct val="100000"/>
              </a:lnSpc>
              <a:buNone/>
            </a:pPr>
            <a:endParaRPr lang="en-GB" sz="2200" dirty="0">
              <a:solidFill>
                <a:srgbClr val="3B4C76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GB" sz="2200" dirty="0">
                <a:solidFill>
                  <a:srgbClr val="3B4C76"/>
                </a:solidFill>
              </a:rPr>
              <a:t>The most important thing to remember is the sentiment behind </a:t>
            </a:r>
            <a:r>
              <a:rPr lang="en-GB" sz="2200" b="1" dirty="0">
                <a:solidFill>
                  <a:srgbClr val="3B4C76"/>
                </a:solidFill>
              </a:rPr>
              <a:t>gifting a Rakhi – love and protection.</a:t>
            </a:r>
          </a:p>
        </p:txBody>
      </p:sp>
      <p:pic>
        <p:nvPicPr>
          <p:cNvPr id="5" name="Picture 4" descr="A group of children making crafts&#10;&#10;AI-generated content may be incorrect.">
            <a:extLst>
              <a:ext uri="{FF2B5EF4-FFF2-40B4-BE49-F238E27FC236}">
                <a16:creationId xmlns:a16="http://schemas.microsoft.com/office/drawing/2014/main" id="{906E7D06-3CF4-EF51-883D-C2B2D13573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2617" y="0"/>
            <a:ext cx="4999383" cy="4999383"/>
          </a:xfrm>
          <a:prstGeom prst="rect">
            <a:avLst/>
          </a:prstGeom>
        </p:spPr>
      </p:pic>
      <p:pic>
        <p:nvPicPr>
          <p:cNvPr id="6" name="Picture 5" descr="A colorful flower with spirals&#10;&#10;AI-generated content may be incorrect.">
            <a:extLst>
              <a:ext uri="{FF2B5EF4-FFF2-40B4-BE49-F238E27FC236}">
                <a16:creationId xmlns:a16="http://schemas.microsoft.com/office/drawing/2014/main" id="{31B80376-07E8-DF2B-68E7-54208A72A8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1816" y="2807063"/>
            <a:ext cx="2192320" cy="2192320"/>
          </a:xfrm>
          <a:prstGeom prst="rect">
            <a:avLst/>
          </a:prstGeom>
        </p:spPr>
      </p:pic>
      <p:pic>
        <p:nvPicPr>
          <p:cNvPr id="7" name="Picture 6" descr="A close-up of an orange logo&#10;&#10;Description automatically generated">
            <a:extLst>
              <a:ext uri="{FF2B5EF4-FFF2-40B4-BE49-F238E27FC236}">
                <a16:creationId xmlns:a16="http://schemas.microsoft.com/office/drawing/2014/main" id="{A0451895-312A-039E-7090-4865BC28C8C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5678" y="5238032"/>
            <a:ext cx="2676322" cy="1325564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9" name="Picture 8" descr="A colorful flower made out of paper&#10;&#10;AI-generated content may be incorrect.">
            <a:extLst>
              <a:ext uri="{FF2B5EF4-FFF2-40B4-BE49-F238E27FC236}">
                <a16:creationId xmlns:a16="http://schemas.microsoft.com/office/drawing/2014/main" id="{5B9B0125-512C-91E0-2EFE-44BE55D120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2617" y="5100714"/>
            <a:ext cx="2262809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8352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B4C7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4F54095-D930-D910-00CF-02AF057D56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1F02B5-99A9-570F-4DD6-D70F4A11D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3529" y="1195819"/>
            <a:ext cx="10515600" cy="1325563"/>
          </a:xfrm>
        </p:spPr>
        <p:txBody>
          <a:bodyPr>
            <a:noAutofit/>
          </a:bodyPr>
          <a:lstStyle/>
          <a:p>
            <a:r>
              <a:rPr lang="en-GB" sz="8800" b="1" dirty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El Messiri" pitchFamily="2" charset="-78"/>
                <a:cs typeface="El Messiri" pitchFamily="2" charset="-78"/>
              </a:rPr>
              <a:t>Raksha Bandhan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216D71-822D-C0CD-AA58-5106ACCEBA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38" t="26970" r="31001" b="55566"/>
          <a:stretch/>
        </p:blipFill>
        <p:spPr>
          <a:xfrm rot="21422366">
            <a:off x="2718359" y="2417129"/>
            <a:ext cx="6755280" cy="174620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6307864-7CFE-017A-F93B-5DF3991E5B09}"/>
              </a:ext>
            </a:extLst>
          </p:cNvPr>
          <p:cNvSpPr txBox="1"/>
          <p:nvPr/>
        </p:nvSpPr>
        <p:spPr>
          <a:xfrm>
            <a:off x="347871" y="4091856"/>
            <a:ext cx="1184412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solidFill>
                  <a:srgbClr val="FFC000"/>
                </a:solidFill>
                <a:latin typeface="ReithSans"/>
              </a:rPr>
              <a:t>One simple thread – yet it holds the power to unite hearts, celebrate love and strengthen the ties that connects us all together.</a:t>
            </a:r>
            <a:endParaRPr lang="en-US" sz="3200" b="1" dirty="0">
              <a:solidFill>
                <a:srgbClr val="FFC000"/>
              </a:solidFill>
              <a:latin typeface="ReithSans"/>
            </a:endParaRPr>
          </a:p>
        </p:txBody>
      </p:sp>
      <p:pic>
        <p:nvPicPr>
          <p:cNvPr id="3" name="Picture 2" descr="A close-up of an orange logo&#10;&#10;Description automatically generated">
            <a:extLst>
              <a:ext uri="{FF2B5EF4-FFF2-40B4-BE49-F238E27FC236}">
                <a16:creationId xmlns:a16="http://schemas.microsoft.com/office/drawing/2014/main" id="{5B10799F-CCC2-482C-0453-F28FF1FAB72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2035" y="5494858"/>
            <a:ext cx="2676322" cy="1325564"/>
          </a:xfrm>
          <a:prstGeom prst="rect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25472963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CE6C3B-0186-A622-5360-BC30CCC483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7D2E1E9-09CE-9340-6FE2-A9A21C8BB6AE}"/>
              </a:ext>
            </a:extLst>
          </p:cNvPr>
          <p:cNvSpPr/>
          <p:nvPr/>
        </p:nvSpPr>
        <p:spPr>
          <a:xfrm>
            <a:off x="0" y="-48491"/>
            <a:ext cx="12192000" cy="1141311"/>
          </a:xfrm>
          <a:prstGeom prst="rect">
            <a:avLst/>
          </a:prstGeom>
          <a:solidFill>
            <a:srgbClr val="3B4C76"/>
          </a:solidFill>
          <a:ln>
            <a:solidFill>
              <a:srgbClr val="3B4C7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297F98-A708-4DCF-7E93-00CA9181E2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5503" y="1"/>
            <a:ext cx="10515600" cy="1325563"/>
          </a:xfrm>
          <a:effectLst/>
        </p:spPr>
        <p:txBody>
          <a:bodyPr>
            <a:noAutofit/>
          </a:bodyPr>
          <a:lstStyle/>
          <a:p>
            <a:r>
              <a:rPr lang="en-GB" sz="5400" b="1" dirty="0">
                <a:solidFill>
                  <a:srgbClr val="FFC000"/>
                </a:solidFill>
                <a:latin typeface="El Messiri" pitchFamily="2" charset="-78"/>
                <a:cs typeface="El Messiri" pitchFamily="2" charset="-78"/>
              </a:rPr>
              <a:t>Origins of Raksha Bandhan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6526EB4-DAEA-7BE2-86B1-D3BEE9442032}"/>
              </a:ext>
            </a:extLst>
          </p:cNvPr>
          <p:cNvSpPr txBox="1"/>
          <p:nvPr/>
        </p:nvSpPr>
        <p:spPr>
          <a:xfrm>
            <a:off x="572476" y="1528937"/>
            <a:ext cx="8800123" cy="49859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100" dirty="0">
                <a:solidFill>
                  <a:srgbClr val="3B4C76"/>
                </a:solidFill>
              </a:rPr>
              <a:t>The origins of Raksha Bandhan are deeply rooted in the Gurukul tradition, particularly in the sacred relationship between Guru (teacher) and Shishya (disciple).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100" dirty="0">
                <a:solidFill>
                  <a:srgbClr val="3B4C76"/>
                </a:solidFill>
              </a:rPr>
              <a:t>In ancient times, when a guru initiated their disciple, they tied a red or orange thread around the right wrist.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100" dirty="0">
                <a:solidFill>
                  <a:srgbClr val="3B4C76"/>
                </a:solidFill>
              </a:rPr>
              <a:t>This multicoloured thread tied around the wrist started the tradition of </a:t>
            </a:r>
            <a:r>
              <a:rPr lang="en-GB" sz="2100" i="1" dirty="0">
                <a:solidFill>
                  <a:srgbClr val="3B4C76"/>
                </a:solidFill>
              </a:rPr>
              <a:t>Raksha Bandhan </a:t>
            </a:r>
            <a:r>
              <a:rPr lang="en-GB" sz="2100" dirty="0">
                <a:solidFill>
                  <a:srgbClr val="3B4C76"/>
                </a:solidFill>
              </a:rPr>
              <a:t>or </a:t>
            </a:r>
            <a:r>
              <a:rPr lang="en-GB" sz="2100" i="1" dirty="0">
                <a:solidFill>
                  <a:srgbClr val="3B4C76"/>
                </a:solidFill>
              </a:rPr>
              <a:t>Rakhi, </a:t>
            </a:r>
            <a:r>
              <a:rPr lang="en-GB" sz="2100" dirty="0">
                <a:solidFill>
                  <a:srgbClr val="3B4C76"/>
                </a:solidFill>
              </a:rPr>
              <a:t>meaning </a:t>
            </a:r>
            <a:r>
              <a:rPr lang="en-GB" sz="2100" i="1" dirty="0">
                <a:solidFill>
                  <a:srgbClr val="3B4C76"/>
                </a:solidFill>
              </a:rPr>
              <a:t>‘promise to protect’. </a:t>
            </a:r>
            <a:r>
              <a:rPr lang="en-GB" sz="2100" dirty="0">
                <a:solidFill>
                  <a:srgbClr val="3B4C76"/>
                </a:solidFill>
              </a:rPr>
              <a:t>It signified the bond of mutual love and trust between the teacher and the pupil.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100" dirty="0">
                <a:solidFill>
                  <a:srgbClr val="3B4C76"/>
                </a:solidFill>
              </a:rPr>
              <a:t>In later times, women began to tie Rakhi to their brothers. The </a:t>
            </a:r>
            <a:r>
              <a:rPr lang="en-GB" sz="2100" dirty="0" err="1">
                <a:solidFill>
                  <a:srgbClr val="3B4C76"/>
                </a:solidFill>
              </a:rPr>
              <a:t>rakhi</a:t>
            </a:r>
            <a:r>
              <a:rPr lang="en-GB" sz="2100" dirty="0">
                <a:solidFill>
                  <a:srgbClr val="3B4C76"/>
                </a:solidFill>
              </a:rPr>
              <a:t> is a </a:t>
            </a:r>
            <a:r>
              <a:rPr lang="en-GB" sz="2100" i="1" dirty="0" err="1">
                <a:solidFill>
                  <a:srgbClr val="3B4C76"/>
                </a:solidFill>
              </a:rPr>
              <a:t>rakshasutra</a:t>
            </a:r>
            <a:r>
              <a:rPr lang="en-GB" sz="2100" dirty="0">
                <a:solidFill>
                  <a:srgbClr val="3B4C76"/>
                </a:solidFill>
              </a:rPr>
              <a:t>, '</a:t>
            </a:r>
            <a:r>
              <a:rPr lang="en-GB" sz="2100" i="1" dirty="0">
                <a:solidFill>
                  <a:srgbClr val="3B4C76"/>
                </a:solidFill>
              </a:rPr>
              <a:t>thread of </a:t>
            </a:r>
            <a:r>
              <a:rPr lang="en-GB" sz="2100" i="1">
                <a:solidFill>
                  <a:srgbClr val="3B4C76"/>
                </a:solidFill>
              </a:rPr>
              <a:t>protection</a:t>
            </a:r>
            <a:r>
              <a:rPr lang="en-GB" sz="2100">
                <a:solidFill>
                  <a:srgbClr val="3B4C76"/>
                </a:solidFill>
              </a:rPr>
              <a:t>’. By </a:t>
            </a:r>
            <a:r>
              <a:rPr lang="en-GB" sz="2100" dirty="0">
                <a:solidFill>
                  <a:srgbClr val="3B4C76"/>
                </a:solidFill>
              </a:rPr>
              <a:t>tying a </a:t>
            </a:r>
            <a:r>
              <a:rPr lang="en-GB" sz="2100" dirty="0" err="1">
                <a:solidFill>
                  <a:srgbClr val="3B4C76"/>
                </a:solidFill>
              </a:rPr>
              <a:t>rakhi</a:t>
            </a:r>
            <a:r>
              <a:rPr lang="en-GB" sz="2100" dirty="0">
                <a:solidFill>
                  <a:srgbClr val="3B4C76"/>
                </a:solidFill>
              </a:rPr>
              <a:t>—a sacred thread—on her brother’s wrist, a sister expresses her love and prayers for his well-being.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100" dirty="0">
                <a:solidFill>
                  <a:srgbClr val="3B4C76"/>
                </a:solidFill>
              </a:rPr>
              <a:t>In this way, Rakhi became a symbol of affection between brothers and sisters.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100" dirty="0">
                <a:solidFill>
                  <a:srgbClr val="3B4C76"/>
                </a:solidFill>
              </a:rPr>
              <a:t>Raksha Bandhan also promotes the message of universal friendship.</a:t>
            </a:r>
          </a:p>
        </p:txBody>
      </p:sp>
      <p:pic>
        <p:nvPicPr>
          <p:cNvPr id="3" name="Picture 2" descr="A close-up of an orange logo&#10;&#10;Description automatically generated">
            <a:extLst>
              <a:ext uri="{FF2B5EF4-FFF2-40B4-BE49-F238E27FC236}">
                <a16:creationId xmlns:a16="http://schemas.microsoft.com/office/drawing/2014/main" id="{2EFECE9E-4DC7-6E5E-C6EA-DEBB1569153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0626" y="5494858"/>
            <a:ext cx="2676322" cy="1325564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9" name="Picture 8" descr="A gold and red bracelet with a flower design&#10;&#10;AI-generated content may be incorrect.">
            <a:extLst>
              <a:ext uri="{FF2B5EF4-FFF2-40B4-BE49-F238E27FC236}">
                <a16:creationId xmlns:a16="http://schemas.microsoft.com/office/drawing/2014/main" id="{81834B3C-3073-C46F-2326-AB9CD9A5DE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480052">
            <a:off x="8697279" y="2225343"/>
            <a:ext cx="4040641" cy="2693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9915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75A15A-1F05-579C-DB00-7F0F779FA1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34ADE39-C0E4-84EE-3329-76B8DA5A73C6}"/>
              </a:ext>
            </a:extLst>
          </p:cNvPr>
          <p:cNvSpPr/>
          <p:nvPr/>
        </p:nvSpPr>
        <p:spPr>
          <a:xfrm>
            <a:off x="0" y="-48491"/>
            <a:ext cx="12192000" cy="1141311"/>
          </a:xfrm>
          <a:prstGeom prst="rect">
            <a:avLst/>
          </a:prstGeom>
          <a:solidFill>
            <a:srgbClr val="3B4C76"/>
          </a:solidFill>
          <a:ln>
            <a:solidFill>
              <a:srgbClr val="3B4C7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222198-9D23-AE64-FF3A-5E6E36B20A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5503" y="1"/>
            <a:ext cx="10515600" cy="1325563"/>
          </a:xfrm>
          <a:effectLst/>
        </p:spPr>
        <p:txBody>
          <a:bodyPr>
            <a:noAutofit/>
          </a:bodyPr>
          <a:lstStyle/>
          <a:p>
            <a:r>
              <a:rPr lang="en-GB" sz="5400" b="1" dirty="0">
                <a:solidFill>
                  <a:srgbClr val="FFC000"/>
                </a:solidFill>
                <a:latin typeface="El Messiri" pitchFamily="2" charset="-78"/>
                <a:cs typeface="El Messiri" pitchFamily="2" charset="-78"/>
              </a:rPr>
              <a:t>Origins of Raksha Bandhan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A53A321-357F-6C54-EC20-CB5F92A58A1C}"/>
              </a:ext>
            </a:extLst>
          </p:cNvPr>
          <p:cNvSpPr txBox="1"/>
          <p:nvPr/>
        </p:nvSpPr>
        <p:spPr>
          <a:xfrm>
            <a:off x="681807" y="1628507"/>
            <a:ext cx="7815858" cy="36009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3B4C76"/>
                </a:solidFill>
              </a:rPr>
              <a:t>There was also a tradition of members of the public tying a Rakhi to their king or queen. It symbolised their allegiance to the civic authority and the leaders’ promise to look after their subjects.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3B4C76"/>
                </a:solidFill>
              </a:rPr>
              <a:t>This tradition has been kept alive in Britain by Hindus who every year tie a Rakhi to the Mayor of their city.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3B4C76"/>
                </a:solidFill>
              </a:rPr>
              <a:t>Rakhi is also tied to members of UK armed forces, police and firefighters to show gratitude to the service they provide to protect the nation.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GB" sz="2000" dirty="0">
              <a:solidFill>
                <a:srgbClr val="3B4C76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GB" sz="2000" dirty="0">
              <a:solidFill>
                <a:srgbClr val="3B4C76"/>
              </a:solidFill>
            </a:endParaRPr>
          </a:p>
          <a:p>
            <a:pPr algn="l"/>
            <a:endParaRPr lang="en-GB" sz="2800" dirty="0">
              <a:solidFill>
                <a:srgbClr val="3B4C76"/>
              </a:solidFill>
              <a:latin typeface="Segoe UI" panose="020B0502040204020203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5723449-C309-D792-6C07-9F7792A0A1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56" t="30738" r="35849" b="33944"/>
          <a:stretch/>
        </p:blipFill>
        <p:spPr>
          <a:xfrm>
            <a:off x="8808953" y="2135263"/>
            <a:ext cx="3106167" cy="2905229"/>
          </a:xfrm>
          <a:prstGeom prst="rect">
            <a:avLst/>
          </a:prstGeom>
        </p:spPr>
      </p:pic>
      <p:pic>
        <p:nvPicPr>
          <p:cNvPr id="3" name="Picture 2" descr="A close-up of an orange logo&#10;&#10;Description automatically generated">
            <a:extLst>
              <a:ext uri="{FF2B5EF4-FFF2-40B4-BE49-F238E27FC236}">
                <a16:creationId xmlns:a16="http://schemas.microsoft.com/office/drawing/2014/main" id="{C014D5ED-826D-1814-D884-8D009D4823B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0626" y="5494858"/>
            <a:ext cx="2676322" cy="1325564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026" name="Picture 2" descr="Personnel from each service with rakhis tied around their wrists.">
            <a:extLst>
              <a:ext uri="{FF2B5EF4-FFF2-40B4-BE49-F238E27FC236}">
                <a16:creationId xmlns:a16="http://schemas.microsoft.com/office/drawing/2014/main" id="{CA8F9476-B663-E0B4-C0B4-77E0F521A3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8493" y="4187025"/>
            <a:ext cx="3244298" cy="21087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83DF128-FD96-FECD-0F7B-75D8CC9D6815}"/>
              </a:ext>
            </a:extLst>
          </p:cNvPr>
          <p:cNvSpPr txBox="1"/>
          <p:nvPr/>
        </p:nvSpPr>
        <p:spPr>
          <a:xfrm>
            <a:off x="4442791" y="5300991"/>
            <a:ext cx="45123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Image showing personnel from the three UK services with </a:t>
            </a:r>
            <a:r>
              <a:rPr lang="en-GB" dirty="0" err="1"/>
              <a:t>rakhis</a:t>
            </a:r>
            <a:r>
              <a:rPr lang="en-GB" dirty="0"/>
              <a:t> tied around their wrists.</a:t>
            </a:r>
          </a:p>
        </p:txBody>
      </p:sp>
    </p:spTree>
    <p:extLst>
      <p:ext uri="{BB962C8B-B14F-4D97-AF65-F5344CB8AC3E}">
        <p14:creationId xmlns:p14="http://schemas.microsoft.com/office/powerpoint/2010/main" val="19768856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F9CA9B-1D7D-4B7E-B53E-0DDF9B658C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F298AE-8AE5-692C-F1B4-2AC82161B4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615" y="1521248"/>
            <a:ext cx="5653940" cy="53978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3B4C76"/>
                </a:solidFill>
              </a:rPr>
              <a:t>Raksha Bandhan's significance extends well beyond Hindus, resonating with communities worldwide. </a:t>
            </a:r>
          </a:p>
          <a:p>
            <a:pPr marL="0" indent="0">
              <a:buNone/>
            </a:pPr>
            <a:endParaRPr lang="en-US" sz="800" dirty="0">
              <a:solidFill>
                <a:srgbClr val="3B4C76"/>
              </a:solidFill>
            </a:endParaRPr>
          </a:p>
          <a:p>
            <a:r>
              <a:rPr lang="en-US" sz="2400" dirty="0">
                <a:solidFill>
                  <a:srgbClr val="3B4C76"/>
                </a:solidFill>
              </a:rPr>
              <a:t>It is a way for people to connect with their cultural roots and celebrate their heritage, even while being far from home. </a:t>
            </a:r>
          </a:p>
          <a:p>
            <a:endParaRPr lang="en-US" sz="800" dirty="0">
              <a:solidFill>
                <a:srgbClr val="3B4C76"/>
              </a:solidFill>
            </a:endParaRPr>
          </a:p>
          <a:p>
            <a:r>
              <a:rPr lang="en-US" sz="2400" b="0" i="0" dirty="0">
                <a:solidFill>
                  <a:srgbClr val="3B4C76"/>
                </a:solidFill>
                <a:effectLst/>
              </a:rPr>
              <a:t>This festival isn't just confined to siblings.        Friends and wider community celebrate it too.</a:t>
            </a:r>
            <a:endParaRPr lang="en-US" sz="2400" dirty="0">
              <a:solidFill>
                <a:srgbClr val="3B4C76"/>
              </a:solidFill>
            </a:endParaRPr>
          </a:p>
          <a:p>
            <a:pPr marL="0" indent="0">
              <a:buNone/>
            </a:pPr>
            <a:endParaRPr lang="en-US" sz="800" b="0" i="0" dirty="0">
              <a:solidFill>
                <a:srgbClr val="3B4C76"/>
              </a:solidFill>
              <a:effectLst/>
            </a:endParaRPr>
          </a:p>
          <a:p>
            <a:r>
              <a:rPr lang="en-US" sz="2400" dirty="0">
                <a:solidFill>
                  <a:srgbClr val="3B4C76"/>
                </a:solidFill>
              </a:rPr>
              <a:t>It promotes values of love, protection and mutual respect globally.</a:t>
            </a:r>
          </a:p>
          <a:p>
            <a:pPr marL="0" indent="0">
              <a:buNone/>
            </a:pPr>
            <a:endParaRPr lang="en-US" sz="2200" dirty="0">
              <a:solidFill>
                <a:srgbClr val="3B4C76"/>
              </a:solidFill>
            </a:endParaRPr>
          </a:p>
          <a:p>
            <a:pPr marL="0" indent="0">
              <a:buNone/>
            </a:pPr>
            <a:endParaRPr lang="en-US" sz="2200" dirty="0">
              <a:solidFill>
                <a:srgbClr val="3B4C76"/>
              </a:solidFill>
            </a:endParaRPr>
          </a:p>
          <a:p>
            <a:pPr marL="0" indent="0">
              <a:buNone/>
            </a:pPr>
            <a:endParaRPr lang="en-US" sz="2200" dirty="0">
              <a:solidFill>
                <a:srgbClr val="3B4C76"/>
              </a:solidFill>
            </a:endParaRPr>
          </a:p>
          <a:p>
            <a:pPr marL="0" indent="0" algn="l">
              <a:buNone/>
            </a:pPr>
            <a:endParaRPr lang="en-US" b="0" i="0" dirty="0">
              <a:solidFill>
                <a:srgbClr val="3B4C76"/>
              </a:solidFill>
              <a:effectLst/>
              <a:latin typeface="Segoe UI" panose="020B0502040204020203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3C96DC9-43B9-475C-FADC-FCB8E97FC8AF}"/>
              </a:ext>
            </a:extLst>
          </p:cNvPr>
          <p:cNvSpPr/>
          <p:nvPr/>
        </p:nvSpPr>
        <p:spPr>
          <a:xfrm>
            <a:off x="0" y="-48491"/>
            <a:ext cx="12192000" cy="1141311"/>
          </a:xfrm>
          <a:prstGeom prst="rect">
            <a:avLst/>
          </a:prstGeom>
          <a:solidFill>
            <a:srgbClr val="3B4C76"/>
          </a:solidFill>
          <a:ln>
            <a:solidFill>
              <a:srgbClr val="3B4C7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B8E51DD-280D-B07A-450A-0730B08015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312" y="1"/>
            <a:ext cx="12041688" cy="1325563"/>
          </a:xfrm>
          <a:effectLst/>
        </p:spPr>
        <p:txBody>
          <a:bodyPr>
            <a:noAutofit/>
          </a:bodyPr>
          <a:lstStyle/>
          <a:p>
            <a:r>
              <a:rPr lang="en-GB" sz="5400" b="1" dirty="0">
                <a:solidFill>
                  <a:srgbClr val="FFC000"/>
                </a:solidFill>
                <a:latin typeface="El Messiri" pitchFamily="2" charset="-78"/>
                <a:cs typeface="El Messiri" pitchFamily="2" charset="-78"/>
              </a:rPr>
              <a:t>Significance of Raksha Bandhan</a:t>
            </a:r>
          </a:p>
        </p:txBody>
      </p:sp>
      <p:pic>
        <p:nvPicPr>
          <p:cNvPr id="5" name="Picture 4" descr="A colorful bracelet around the earth&#10;&#10;AI-generated content may be incorrect.">
            <a:extLst>
              <a:ext uri="{FF2B5EF4-FFF2-40B4-BE49-F238E27FC236}">
                <a16:creationId xmlns:a16="http://schemas.microsoft.com/office/drawing/2014/main" id="{3387A0DF-C30B-DF7F-DEAF-8E2DE963BE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6821" y="1092819"/>
            <a:ext cx="5765179" cy="5765179"/>
          </a:xfrm>
          <a:prstGeom prst="rect">
            <a:avLst/>
          </a:prstGeom>
        </p:spPr>
      </p:pic>
      <p:pic>
        <p:nvPicPr>
          <p:cNvPr id="4" name="Picture 3" descr="A close-up of an orange logo&#10;&#10;Description automatically generated">
            <a:extLst>
              <a:ext uri="{FF2B5EF4-FFF2-40B4-BE49-F238E27FC236}">
                <a16:creationId xmlns:a16="http://schemas.microsoft.com/office/drawing/2014/main" id="{AB8D5F71-5D2A-7C32-CA83-DF2C6384B0A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9863" y="6420678"/>
            <a:ext cx="807084" cy="399743"/>
          </a:xfrm>
          <a:prstGeom prst="rect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28530362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C160D16E-6BA8-7C6B-BB4F-DBDB7B34EF1E}"/>
              </a:ext>
            </a:extLst>
          </p:cNvPr>
          <p:cNvSpPr txBox="1"/>
          <p:nvPr/>
        </p:nvSpPr>
        <p:spPr>
          <a:xfrm>
            <a:off x="550975" y="1729227"/>
            <a:ext cx="4998246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i="0" dirty="0">
                <a:solidFill>
                  <a:srgbClr val="3B4C76"/>
                </a:solidFill>
                <a:effectLst/>
              </a:rPr>
              <a:t>In Hindu Dharma, there is an important saying:</a:t>
            </a:r>
          </a:p>
          <a:p>
            <a:endParaRPr lang="en-US" sz="2400" i="0" dirty="0">
              <a:solidFill>
                <a:srgbClr val="3B4C76"/>
              </a:solidFill>
              <a:effectLst/>
            </a:endParaRPr>
          </a:p>
          <a:p>
            <a:pPr algn="ctr"/>
            <a:r>
              <a:rPr lang="en-US" sz="3200" b="1" dirty="0">
                <a:solidFill>
                  <a:srgbClr val="3B4C76"/>
                </a:solidFill>
                <a:highlight>
                  <a:srgbClr val="FFC000"/>
                </a:highlight>
              </a:rPr>
              <a:t>Vasudhaiva Kutumbakam</a:t>
            </a:r>
          </a:p>
          <a:p>
            <a:pPr algn="ctr"/>
            <a:endParaRPr lang="en-US" sz="3200" dirty="0">
              <a:solidFill>
                <a:srgbClr val="3B4C76"/>
              </a:solidFill>
              <a:highlight>
                <a:srgbClr val="FFC000"/>
              </a:highlight>
            </a:endParaRPr>
          </a:p>
          <a:p>
            <a:pPr algn="ctr"/>
            <a:r>
              <a:rPr lang="en-US" sz="2400" dirty="0">
                <a:solidFill>
                  <a:srgbClr val="3B4C76"/>
                </a:solidFill>
              </a:rPr>
              <a:t>Translation</a:t>
            </a:r>
          </a:p>
          <a:p>
            <a:pPr algn="ctr"/>
            <a:r>
              <a:rPr lang="en-US" sz="3200" b="1" dirty="0">
                <a:solidFill>
                  <a:srgbClr val="3B4C76"/>
                </a:solidFill>
                <a:highlight>
                  <a:srgbClr val="FFC000"/>
                </a:highlight>
              </a:rPr>
              <a:t>“the world is one family”</a:t>
            </a:r>
          </a:p>
          <a:p>
            <a:pPr algn="ctr"/>
            <a:endParaRPr lang="en-US" sz="2400" i="0" dirty="0">
              <a:solidFill>
                <a:srgbClr val="3B4C76"/>
              </a:solidFill>
              <a:effectLst/>
              <a:highlight>
                <a:srgbClr val="FFC000"/>
              </a:highlight>
            </a:endParaRPr>
          </a:p>
          <a:p>
            <a:endParaRPr lang="en-US" sz="800" dirty="0">
              <a:solidFill>
                <a:srgbClr val="3B4C76"/>
              </a:solidFill>
            </a:endParaRPr>
          </a:p>
          <a:p>
            <a:endParaRPr lang="en-US" sz="800" dirty="0">
              <a:solidFill>
                <a:srgbClr val="3B4C76"/>
              </a:solidFill>
            </a:endParaRPr>
          </a:p>
          <a:p>
            <a:pPr algn="ctr"/>
            <a:r>
              <a:rPr lang="en-US" sz="2400" i="0" dirty="0">
                <a:solidFill>
                  <a:srgbClr val="3B4C76"/>
                </a:solidFill>
                <a:effectLst/>
              </a:rPr>
              <a:t>By celebrating Raksha Bandhan, people embrace unity and shared cultural values, transcending borders.</a:t>
            </a:r>
          </a:p>
          <a:p>
            <a:endParaRPr lang="en-US" sz="800" i="0" dirty="0">
              <a:solidFill>
                <a:srgbClr val="3B4C76"/>
              </a:solidFill>
              <a:effectLst/>
            </a:endParaRPr>
          </a:p>
          <a:p>
            <a:endParaRPr lang="en-US" sz="800" i="0" dirty="0">
              <a:solidFill>
                <a:srgbClr val="3B4C76"/>
              </a:solidFill>
              <a:effectLst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7B8B5CA-EFE3-5BFB-119E-CF961E8D10EB}"/>
              </a:ext>
            </a:extLst>
          </p:cNvPr>
          <p:cNvSpPr/>
          <p:nvPr/>
        </p:nvSpPr>
        <p:spPr>
          <a:xfrm>
            <a:off x="-1" y="0"/>
            <a:ext cx="12192001" cy="1092820"/>
          </a:xfrm>
          <a:prstGeom prst="rect">
            <a:avLst/>
          </a:prstGeom>
          <a:solidFill>
            <a:srgbClr val="3B4C76"/>
          </a:solidFill>
          <a:ln>
            <a:solidFill>
              <a:srgbClr val="3B4C7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F732A210-36FA-3B1A-9CFF-7196CCF308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975" y="-7434"/>
            <a:ext cx="9455390" cy="1325563"/>
          </a:xfrm>
          <a:effectLst/>
        </p:spPr>
        <p:txBody>
          <a:bodyPr>
            <a:noAutofit/>
          </a:bodyPr>
          <a:lstStyle/>
          <a:p>
            <a:r>
              <a:rPr lang="en-GB" sz="5400" b="1" dirty="0">
                <a:solidFill>
                  <a:srgbClr val="FFC000"/>
                </a:solidFill>
                <a:latin typeface="El Messiri" pitchFamily="2" charset="-78"/>
                <a:cs typeface="El Messiri" pitchFamily="2" charset="-78"/>
              </a:rPr>
              <a:t>The World as One Family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917B66-29E6-7E79-E253-F6AF92CCB2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1740" y="1092820"/>
            <a:ext cx="5770260" cy="5770260"/>
          </a:xfrm>
          <a:prstGeom prst="rect">
            <a:avLst/>
          </a:prstGeom>
        </p:spPr>
      </p:pic>
      <p:pic>
        <p:nvPicPr>
          <p:cNvPr id="3" name="Picture 2" descr="A close-up of an orange logo&#10;&#10;Description automatically generated">
            <a:extLst>
              <a:ext uri="{FF2B5EF4-FFF2-40B4-BE49-F238E27FC236}">
                <a16:creationId xmlns:a16="http://schemas.microsoft.com/office/drawing/2014/main" id="{F9B86107-E534-9D12-24A8-CD3D0A77754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5478" y="6012366"/>
            <a:ext cx="1631469" cy="808055"/>
          </a:xfrm>
          <a:prstGeom prst="rect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28851863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815632B-7D71-8460-ADFF-00788887FC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33E67E6-A426-8E29-8ACF-2E75A90F5B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49" t="28424" r="44544" b="30852"/>
          <a:stretch/>
        </p:blipFill>
        <p:spPr>
          <a:xfrm>
            <a:off x="7917213" y="1291328"/>
            <a:ext cx="4274787" cy="385706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DC239A3-F323-8311-26BD-330D4C62D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727" y="2616811"/>
            <a:ext cx="10515600" cy="1325563"/>
          </a:xfrm>
        </p:spPr>
        <p:txBody>
          <a:bodyPr>
            <a:noAutofit/>
          </a:bodyPr>
          <a:lstStyle/>
          <a:p>
            <a:r>
              <a:rPr lang="en-GB" sz="88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El Messiri" pitchFamily="2" charset="-78"/>
                <a:cs typeface="El Messiri" pitchFamily="2" charset="-78"/>
              </a:rPr>
              <a:t>The Celebrations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0D087D4-BAAB-5E0D-85F5-23B17CBE721F}"/>
              </a:ext>
            </a:extLst>
          </p:cNvPr>
          <p:cNvSpPr txBox="1"/>
          <p:nvPr/>
        </p:nvSpPr>
        <p:spPr>
          <a:xfrm>
            <a:off x="457200" y="3732703"/>
            <a:ext cx="989229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i="0" dirty="0">
                <a:solidFill>
                  <a:srgbClr val="3B4C76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ReithSans"/>
              </a:rPr>
              <a:t>Raksha Bandhan</a:t>
            </a:r>
            <a:endParaRPr lang="en-GB" sz="4400" b="1" dirty="0">
              <a:solidFill>
                <a:srgbClr val="3B4C76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pic>
        <p:nvPicPr>
          <p:cNvPr id="4" name="Picture 3" descr="A close-up of an orange logo&#10;&#10;Description automatically generated">
            <a:extLst>
              <a:ext uri="{FF2B5EF4-FFF2-40B4-BE49-F238E27FC236}">
                <a16:creationId xmlns:a16="http://schemas.microsoft.com/office/drawing/2014/main" id="{35B12F44-25ED-21D3-18A3-820E899F64D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5478" y="6012366"/>
            <a:ext cx="1631469" cy="808055"/>
          </a:xfrm>
          <a:prstGeom prst="rect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28351535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B13F29-F84C-626D-3B72-E00CDB3AB5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27DAFC0A-8DE6-3890-2424-B79F3AD830F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6760697"/>
              </p:ext>
            </p:extLst>
          </p:nvPr>
        </p:nvGraphicFramePr>
        <p:xfrm>
          <a:off x="5458285" y="1001348"/>
          <a:ext cx="6975155" cy="48553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4460949" imgH="3104707" progId="">
                  <p:embed/>
                </p:oleObj>
              </mc:Choice>
              <mc:Fallback>
                <p:oleObj r:id="rId2" imgW="4460949" imgH="3104707" progId="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27DAFC0A-8DE6-3890-2424-B79F3AD830F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458285" y="1001348"/>
                        <a:ext cx="6975155" cy="48553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EAB46F9B-FB54-57F7-B936-2194F1D55480}"/>
              </a:ext>
            </a:extLst>
          </p:cNvPr>
          <p:cNvSpPr txBox="1">
            <a:spLocks/>
          </p:cNvSpPr>
          <p:nvPr/>
        </p:nvSpPr>
        <p:spPr>
          <a:xfrm>
            <a:off x="516514" y="1880898"/>
            <a:ext cx="5102509" cy="34868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3B4C76"/>
                </a:solidFill>
              </a:rPr>
              <a:t>Hindus follow the </a:t>
            </a:r>
            <a:r>
              <a:rPr lang="en-US" b="1" dirty="0">
                <a:solidFill>
                  <a:srgbClr val="3B4C76"/>
                </a:solidFill>
              </a:rPr>
              <a:t>lunar calendar </a:t>
            </a:r>
            <a:r>
              <a:rPr lang="en-US" dirty="0">
                <a:solidFill>
                  <a:srgbClr val="3B4C76"/>
                </a:solidFill>
              </a:rPr>
              <a:t>where months are based on </a:t>
            </a:r>
            <a:r>
              <a:rPr lang="en-US" b="1" dirty="0">
                <a:solidFill>
                  <a:srgbClr val="3B4C76"/>
                </a:solidFill>
              </a:rPr>
              <a:t>Moon</a:t>
            </a:r>
            <a:r>
              <a:rPr lang="en-US" dirty="0">
                <a:solidFill>
                  <a:srgbClr val="3B4C76"/>
                </a:solidFill>
              </a:rPr>
              <a:t> cycles.</a:t>
            </a:r>
          </a:p>
          <a:p>
            <a:endParaRPr lang="en-US" sz="900" dirty="0"/>
          </a:p>
          <a:p>
            <a:r>
              <a:rPr lang="en-US" b="0" i="0" dirty="0">
                <a:solidFill>
                  <a:srgbClr val="3B4C76"/>
                </a:solidFill>
                <a:effectLst/>
              </a:rPr>
              <a:t>Raksha Bandhan is celebrated on the day of a full moon</a:t>
            </a:r>
            <a:r>
              <a:rPr lang="en-US" dirty="0">
                <a:solidFill>
                  <a:srgbClr val="3B4C76"/>
                </a:solidFill>
              </a:rPr>
              <a:t> </a:t>
            </a:r>
            <a:r>
              <a:rPr lang="en-US" b="0" i="0" dirty="0">
                <a:solidFill>
                  <a:srgbClr val="3B4C76"/>
                </a:solidFill>
                <a:effectLst/>
              </a:rPr>
              <a:t>in the Hindu month of </a:t>
            </a:r>
            <a:r>
              <a:rPr lang="en-US" b="1" i="0" dirty="0">
                <a:solidFill>
                  <a:srgbClr val="3B4C76"/>
                </a:solidFill>
                <a:effectLst/>
              </a:rPr>
              <a:t>Shravan</a:t>
            </a:r>
            <a:r>
              <a:rPr lang="en-US" b="0" i="0" dirty="0">
                <a:solidFill>
                  <a:srgbClr val="3B4C76"/>
                </a:solidFill>
                <a:effectLst/>
              </a:rPr>
              <a:t>, which usually falls in August</a:t>
            </a:r>
            <a:r>
              <a:rPr lang="en-US" sz="3200" b="0" i="0" dirty="0">
                <a:solidFill>
                  <a:srgbClr val="3B4C76"/>
                </a:solidFill>
                <a:effectLst/>
              </a:rPr>
              <a:t>.</a:t>
            </a:r>
          </a:p>
          <a:p>
            <a:endParaRPr lang="en-US" sz="900" b="0" i="0" dirty="0">
              <a:solidFill>
                <a:srgbClr val="3B4C76"/>
              </a:solidFill>
              <a:effectLst/>
            </a:endParaRPr>
          </a:p>
          <a:p>
            <a:pPr marL="0" indent="0">
              <a:buNone/>
            </a:pPr>
            <a:endParaRPr lang="en-GB" sz="32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CEE6328-6275-7DC2-D38F-771863226F19}"/>
              </a:ext>
            </a:extLst>
          </p:cNvPr>
          <p:cNvSpPr/>
          <p:nvPr/>
        </p:nvSpPr>
        <p:spPr>
          <a:xfrm>
            <a:off x="0" y="-48491"/>
            <a:ext cx="12192000" cy="1141311"/>
          </a:xfrm>
          <a:prstGeom prst="rect">
            <a:avLst/>
          </a:prstGeom>
          <a:solidFill>
            <a:srgbClr val="3B4C76"/>
          </a:solidFill>
          <a:ln>
            <a:solidFill>
              <a:srgbClr val="3B4C7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C84D14D-D639-5C9E-18AA-D4827FF26A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8792" y="1"/>
            <a:ext cx="10515600" cy="1325563"/>
          </a:xfrm>
          <a:effectLst/>
        </p:spPr>
        <p:txBody>
          <a:bodyPr>
            <a:noAutofit/>
          </a:bodyPr>
          <a:lstStyle/>
          <a:p>
            <a:r>
              <a:rPr lang="en-GB" sz="5400" b="1" dirty="0">
                <a:solidFill>
                  <a:srgbClr val="FFC000"/>
                </a:solidFill>
                <a:latin typeface="El Messiri" pitchFamily="2" charset="-78"/>
                <a:cs typeface="El Messiri" pitchFamily="2" charset="-78"/>
              </a:rPr>
              <a:t>When does it take place?</a:t>
            </a:r>
          </a:p>
        </p:txBody>
      </p:sp>
      <p:pic>
        <p:nvPicPr>
          <p:cNvPr id="5" name="Picture 4" descr="A close-up of an orange logo&#10;&#10;Description automatically generated">
            <a:extLst>
              <a:ext uri="{FF2B5EF4-FFF2-40B4-BE49-F238E27FC236}">
                <a16:creationId xmlns:a16="http://schemas.microsoft.com/office/drawing/2014/main" id="{26CD87D8-2A78-96BF-175F-DF48E2E01D9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5478" y="6012366"/>
            <a:ext cx="1631469" cy="808055"/>
          </a:xfrm>
          <a:prstGeom prst="rect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10155179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1C7A26F-6FF3-86F8-427F-5465DBBEE7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5435" y="1825625"/>
            <a:ext cx="5390069" cy="466725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200" b="1" dirty="0">
                <a:solidFill>
                  <a:srgbClr val="3B4C76"/>
                </a:solidFill>
                <a:highlight>
                  <a:srgbClr val="FFC000"/>
                </a:highlight>
                <a:latin typeface="Segoe UI" panose="020B0502040204020203" pitchFamily="34" charset="0"/>
              </a:rPr>
              <a:t>Thali</a:t>
            </a:r>
            <a:r>
              <a:rPr lang="en-US" sz="2200" dirty="0">
                <a:solidFill>
                  <a:srgbClr val="3B4C76"/>
                </a:solidFill>
                <a:highlight>
                  <a:srgbClr val="FFC000"/>
                </a:highlight>
                <a:latin typeface="Segoe UI" panose="020B0502040204020203" pitchFamily="34" charset="0"/>
              </a:rPr>
              <a:t> </a:t>
            </a:r>
            <a:r>
              <a:rPr lang="en-US" sz="2200" dirty="0">
                <a:solidFill>
                  <a:srgbClr val="3B4C76"/>
                </a:solidFill>
                <a:latin typeface="Segoe UI" panose="020B0502040204020203" pitchFamily="34" charset="0"/>
              </a:rPr>
              <a:t>: A decorated plate</a:t>
            </a:r>
          </a:p>
          <a:p>
            <a:pPr marL="0" indent="0">
              <a:buNone/>
            </a:pPr>
            <a:endParaRPr lang="en-US" sz="800" dirty="0">
              <a:solidFill>
                <a:srgbClr val="3B4C76"/>
              </a:solidFill>
              <a:latin typeface="Segoe UI" panose="020B0502040204020203" pitchFamily="34" charset="0"/>
            </a:endParaRPr>
          </a:p>
          <a:p>
            <a:pPr marL="0" indent="0">
              <a:buNone/>
            </a:pPr>
            <a:r>
              <a:rPr lang="en-US" sz="2200" b="1" dirty="0">
                <a:solidFill>
                  <a:srgbClr val="3B4C76"/>
                </a:solidFill>
                <a:highlight>
                  <a:srgbClr val="FFC000"/>
                </a:highlight>
                <a:latin typeface="Segoe UI" panose="020B0502040204020203" pitchFamily="34" charset="0"/>
              </a:rPr>
              <a:t>Diya</a:t>
            </a:r>
            <a:r>
              <a:rPr lang="en-US" sz="2200" dirty="0">
                <a:solidFill>
                  <a:srgbClr val="3B4C76"/>
                </a:solidFill>
                <a:highlight>
                  <a:srgbClr val="FFC000"/>
                </a:highlight>
                <a:latin typeface="Segoe UI" panose="020B0502040204020203" pitchFamily="34" charset="0"/>
              </a:rPr>
              <a:t> </a:t>
            </a:r>
            <a:r>
              <a:rPr lang="en-US" sz="2200" dirty="0">
                <a:solidFill>
                  <a:srgbClr val="3B4C76"/>
                </a:solidFill>
                <a:latin typeface="Segoe UI" panose="020B0502040204020203" pitchFamily="34" charset="0"/>
              </a:rPr>
              <a:t>: For the prayer rituals</a:t>
            </a:r>
          </a:p>
          <a:p>
            <a:pPr marL="0" indent="0">
              <a:buNone/>
            </a:pPr>
            <a:endParaRPr lang="en-US" sz="800" dirty="0">
              <a:solidFill>
                <a:srgbClr val="3B4C76"/>
              </a:solidFill>
              <a:latin typeface="Segoe UI" panose="020B0502040204020203" pitchFamily="34" charset="0"/>
            </a:endParaRPr>
          </a:p>
          <a:p>
            <a:pPr marL="0" indent="0">
              <a:buNone/>
            </a:pPr>
            <a:r>
              <a:rPr lang="en-US" sz="2200" b="1" dirty="0">
                <a:solidFill>
                  <a:srgbClr val="3B4C76"/>
                </a:solidFill>
                <a:highlight>
                  <a:srgbClr val="FFC000"/>
                </a:highlight>
                <a:latin typeface="Segoe UI" panose="020B0502040204020203" pitchFamily="34" charset="0"/>
              </a:rPr>
              <a:t>Rice and Kum </a:t>
            </a:r>
            <a:r>
              <a:rPr lang="en-US" sz="2200" b="1" dirty="0" err="1">
                <a:solidFill>
                  <a:srgbClr val="3B4C76"/>
                </a:solidFill>
                <a:highlight>
                  <a:srgbClr val="FFC000"/>
                </a:highlight>
                <a:latin typeface="Segoe UI" panose="020B0502040204020203" pitchFamily="34" charset="0"/>
              </a:rPr>
              <a:t>Kum</a:t>
            </a:r>
            <a:r>
              <a:rPr lang="en-US" sz="2200" b="1" dirty="0">
                <a:solidFill>
                  <a:srgbClr val="3B4C76"/>
                </a:solidFill>
                <a:highlight>
                  <a:srgbClr val="FFC000"/>
                </a:highlight>
                <a:latin typeface="Segoe UI" panose="020B0502040204020203" pitchFamily="34" charset="0"/>
              </a:rPr>
              <a:t> </a:t>
            </a:r>
            <a:r>
              <a:rPr lang="en-US" sz="2200" dirty="0">
                <a:solidFill>
                  <a:srgbClr val="3B4C76"/>
                </a:solidFill>
                <a:latin typeface="Segoe UI" panose="020B0502040204020203" pitchFamily="34" charset="0"/>
              </a:rPr>
              <a:t>: For the Tikka</a:t>
            </a:r>
          </a:p>
          <a:p>
            <a:pPr marL="0" indent="0">
              <a:buNone/>
            </a:pPr>
            <a:r>
              <a:rPr lang="en-US" sz="800" dirty="0">
                <a:solidFill>
                  <a:srgbClr val="3B4C76"/>
                </a:solidFill>
                <a:latin typeface="Segoe UI" panose="020B0502040204020203" pitchFamily="34" charset="0"/>
              </a:rPr>
              <a:t> </a:t>
            </a:r>
          </a:p>
          <a:p>
            <a:pPr marL="0" indent="0">
              <a:buNone/>
            </a:pPr>
            <a:r>
              <a:rPr lang="en-US" sz="2200" b="1" i="0" dirty="0">
                <a:solidFill>
                  <a:srgbClr val="3B4C76"/>
                </a:solidFill>
                <a:effectLst/>
                <a:highlight>
                  <a:srgbClr val="FFC000"/>
                </a:highlight>
                <a:latin typeface="Segoe UI" panose="020B0502040204020203" pitchFamily="34" charset="0"/>
              </a:rPr>
              <a:t>Rakhi </a:t>
            </a:r>
            <a:r>
              <a:rPr lang="en-US" sz="2200" b="0" i="0" dirty="0">
                <a:solidFill>
                  <a:srgbClr val="3B4C76"/>
                </a:solidFill>
                <a:effectLst/>
                <a:latin typeface="Segoe UI" panose="020B0502040204020203" pitchFamily="34" charset="0"/>
              </a:rPr>
              <a:t>: The sacred thread or bracelet.</a:t>
            </a:r>
          </a:p>
          <a:p>
            <a:pPr marL="0" indent="0">
              <a:buNone/>
            </a:pPr>
            <a:endParaRPr lang="en-US" sz="900" b="0" i="0" dirty="0">
              <a:solidFill>
                <a:srgbClr val="3B4C76"/>
              </a:solidFill>
              <a:effectLst/>
              <a:latin typeface="Segoe UI" panose="020B0502040204020203" pitchFamily="34" charset="0"/>
            </a:endParaRPr>
          </a:p>
          <a:p>
            <a:pPr marL="0" indent="0">
              <a:buNone/>
            </a:pPr>
            <a:r>
              <a:rPr lang="en-US" sz="2200" b="1" i="0" dirty="0">
                <a:solidFill>
                  <a:srgbClr val="3B4C76"/>
                </a:solidFill>
                <a:effectLst/>
                <a:highlight>
                  <a:srgbClr val="FFC000"/>
                </a:highlight>
                <a:latin typeface="Segoe UI" panose="020B0502040204020203" pitchFamily="34" charset="0"/>
              </a:rPr>
              <a:t>Sweets </a:t>
            </a:r>
            <a:r>
              <a:rPr lang="en-US" sz="2200" b="0" i="0" dirty="0">
                <a:solidFill>
                  <a:srgbClr val="3B4C76"/>
                </a:solidFill>
                <a:effectLst/>
                <a:latin typeface="Segoe UI" panose="020B0502040204020203" pitchFamily="34" charset="0"/>
              </a:rPr>
              <a:t>: To be offered to the brother</a:t>
            </a:r>
          </a:p>
          <a:p>
            <a:pPr marL="0" indent="0">
              <a:buNone/>
            </a:pPr>
            <a:endParaRPr lang="en-US" sz="900" b="0" i="0" dirty="0">
              <a:solidFill>
                <a:srgbClr val="3B4C76"/>
              </a:solidFill>
              <a:effectLst/>
              <a:latin typeface="Segoe UI" panose="020B0502040204020203" pitchFamily="34" charset="0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en-US" sz="2200" b="1" i="0" dirty="0">
                <a:solidFill>
                  <a:srgbClr val="3B4C76"/>
                </a:solidFill>
                <a:effectLst/>
                <a:highlight>
                  <a:srgbClr val="FFC000"/>
                </a:highlight>
                <a:latin typeface="Segoe UI" panose="020B0502040204020203" pitchFamily="34" charset="0"/>
              </a:rPr>
              <a:t>Gift </a:t>
            </a:r>
            <a:r>
              <a:rPr lang="en-US" sz="2200" b="0" i="0" dirty="0">
                <a:solidFill>
                  <a:srgbClr val="3B4C76"/>
                </a:solidFill>
                <a:effectLst/>
                <a:latin typeface="Segoe UI" panose="020B0502040204020203" pitchFamily="34" charset="0"/>
              </a:rPr>
              <a:t>: Is optional, but often exchanged as a token of love.</a:t>
            </a:r>
          </a:p>
          <a:p>
            <a:pPr marL="0" indent="0" algn="l">
              <a:buNone/>
            </a:pPr>
            <a:endParaRPr lang="en-US" sz="2200" b="0" i="0" dirty="0">
              <a:solidFill>
                <a:srgbClr val="3B4C76"/>
              </a:solidFill>
              <a:effectLst/>
              <a:latin typeface="Segoe UI" panose="020B0502040204020203" pitchFamily="34" charset="0"/>
            </a:endParaRPr>
          </a:p>
          <a:p>
            <a:pPr marL="0" indent="0" algn="l">
              <a:lnSpc>
                <a:spcPct val="110000"/>
              </a:lnSpc>
              <a:buNone/>
            </a:pPr>
            <a:r>
              <a:rPr lang="en-US" sz="2200" b="0" i="0" dirty="0">
                <a:solidFill>
                  <a:srgbClr val="3B4C76"/>
                </a:solidFill>
                <a:effectLst/>
                <a:latin typeface="Segoe UI" panose="020B0502040204020203" pitchFamily="34" charset="0"/>
              </a:rPr>
              <a:t>It’s less about the items and more about the sentiment behind them.</a:t>
            </a:r>
          </a:p>
          <a:p>
            <a:endParaRPr lang="en-GB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2FC1380-B253-973C-5F68-EABAF1C54FFE}"/>
              </a:ext>
            </a:extLst>
          </p:cNvPr>
          <p:cNvSpPr/>
          <p:nvPr/>
        </p:nvSpPr>
        <p:spPr>
          <a:xfrm>
            <a:off x="0" y="-48491"/>
            <a:ext cx="12192000" cy="1141311"/>
          </a:xfrm>
          <a:prstGeom prst="rect">
            <a:avLst/>
          </a:prstGeom>
          <a:solidFill>
            <a:srgbClr val="3B4C76"/>
          </a:solidFill>
          <a:ln>
            <a:solidFill>
              <a:srgbClr val="3B4C7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426278D-775D-65F8-80A8-4296C40153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9198" y="-3363"/>
            <a:ext cx="9935059" cy="1325563"/>
          </a:xfrm>
          <a:effectLst/>
        </p:spPr>
        <p:txBody>
          <a:bodyPr>
            <a:noAutofit/>
          </a:bodyPr>
          <a:lstStyle/>
          <a:p>
            <a:r>
              <a:rPr lang="en-GB" sz="5400" b="1" dirty="0">
                <a:solidFill>
                  <a:srgbClr val="FFC000"/>
                </a:solidFill>
                <a:latin typeface="El Messiri" pitchFamily="2" charset="-78"/>
                <a:cs typeface="El Messiri" pitchFamily="2" charset="-78"/>
              </a:rPr>
              <a:t>Items used in the Ceremony</a:t>
            </a:r>
          </a:p>
        </p:txBody>
      </p:sp>
      <p:pic>
        <p:nvPicPr>
          <p:cNvPr id="6" name="Picture 5" descr="A silver plate with a rakhi and incense sticks&#10;&#10;AI-generated content may be incorrect.">
            <a:extLst>
              <a:ext uri="{FF2B5EF4-FFF2-40B4-BE49-F238E27FC236}">
                <a16:creationId xmlns:a16="http://schemas.microsoft.com/office/drawing/2014/main" id="{3FA3E31E-6038-A4CE-DA6D-089D899E41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3892" y="1092820"/>
            <a:ext cx="5768108" cy="5768108"/>
          </a:xfrm>
          <a:prstGeom prst="rect">
            <a:avLst/>
          </a:prstGeom>
        </p:spPr>
      </p:pic>
      <p:pic>
        <p:nvPicPr>
          <p:cNvPr id="2" name="Picture 1" descr="A close-up of an orange logo&#10;&#10;Description automatically generated">
            <a:extLst>
              <a:ext uri="{FF2B5EF4-FFF2-40B4-BE49-F238E27FC236}">
                <a16:creationId xmlns:a16="http://schemas.microsoft.com/office/drawing/2014/main" id="{1450E8A8-BFFA-13A5-0811-98E92774EB6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1620" y="6090138"/>
            <a:ext cx="1550319" cy="767862"/>
          </a:xfrm>
          <a:prstGeom prst="rect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6714589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9018</TotalTime>
  <Words>1321</Words>
  <Application>Microsoft Office PowerPoint</Application>
  <PresentationFormat>Widescreen</PresentationFormat>
  <Paragraphs>164</Paragraphs>
  <Slides>24</Slides>
  <Notes>8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Arial</vt:lpstr>
      <vt:lpstr>Calibri</vt:lpstr>
      <vt:lpstr>Calibri Light</vt:lpstr>
      <vt:lpstr>El Messiri</vt:lpstr>
      <vt:lpstr>ReithSans</vt:lpstr>
      <vt:lpstr>Segoe UI</vt:lpstr>
      <vt:lpstr>var(--td_default_google_font_2, 'Roboto', sans-serif)</vt:lpstr>
      <vt:lpstr>Verdana</vt:lpstr>
      <vt:lpstr>Office Theme</vt:lpstr>
      <vt:lpstr>Raksha Bandhan</vt:lpstr>
      <vt:lpstr>What is Raksha Bandhan?</vt:lpstr>
      <vt:lpstr>Origins of Raksha Bandhan</vt:lpstr>
      <vt:lpstr>Origins of Raksha Bandhan</vt:lpstr>
      <vt:lpstr>Significance of Raksha Bandhan</vt:lpstr>
      <vt:lpstr>The World as One Family</vt:lpstr>
      <vt:lpstr>The Celebrations</vt:lpstr>
      <vt:lpstr>When does it take place?</vt:lpstr>
      <vt:lpstr>Items used in the Ceremony</vt:lpstr>
      <vt:lpstr>An example of a Rakhi Ceremony</vt:lpstr>
      <vt:lpstr>PowerPoint Presentation</vt:lpstr>
      <vt:lpstr>PowerPoint Presentation</vt:lpstr>
      <vt:lpstr>PowerPoint Presentation</vt:lpstr>
      <vt:lpstr>A Celebration for Everyone</vt:lpstr>
      <vt:lpstr>Origins of Raksha Bandhan</vt:lpstr>
      <vt:lpstr>King Bali &amp; Goddess Lakshmi</vt:lpstr>
      <vt:lpstr>A story of Raksha Bandhan</vt:lpstr>
      <vt:lpstr>A story of Raksha Bandhan</vt:lpstr>
      <vt:lpstr>A story of Raksha Bandhan</vt:lpstr>
      <vt:lpstr>Raksha Bandhan Mantra</vt:lpstr>
      <vt:lpstr>Why is it Celebrated?</vt:lpstr>
      <vt:lpstr>Questions &amp;  Activity session</vt:lpstr>
      <vt:lpstr>PowerPoint Presentation</vt:lpstr>
      <vt:lpstr>Raksha Bandhan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Asmita Bhudia</dc:creator>
  <cp:lastModifiedBy>Asmita B</cp:lastModifiedBy>
  <cp:revision>105</cp:revision>
  <dcterms:created xsi:type="dcterms:W3CDTF">2024-11-07T19:24:53Z</dcterms:created>
  <dcterms:modified xsi:type="dcterms:W3CDTF">2025-08-01T09:32:57Z</dcterms:modified>
</cp:coreProperties>
</file>