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772400" cy="10058400"/>
  <p:notesSz cx="7772400" cy="10058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003E6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003E6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003E6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500" b="0" i="0">
                <a:solidFill>
                  <a:srgbClr val="003E6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Relationship Id="rId12" Type="http://schemas.openxmlformats.org/officeDocument/2006/relationships/image" Target="../media/image6.png"/><Relationship Id="rId13" Type="http://schemas.openxmlformats.org/officeDocument/2006/relationships/image" Target="../media/image7.png"/><Relationship Id="rId14" Type="http://schemas.openxmlformats.org/officeDocument/2006/relationships/image" Target="../media/image8.png"/><Relationship Id="rId15" Type="http://schemas.openxmlformats.org/officeDocument/2006/relationships/image" Target="../media/image9.png"/><Relationship Id="rId16" Type="http://schemas.openxmlformats.org/officeDocument/2006/relationships/image" Target="../media/image10.png"/><Relationship Id="rId17" Type="http://schemas.openxmlformats.org/officeDocument/2006/relationships/image" Target="../media/image11.png"/><Relationship Id="rId18" Type="http://schemas.openxmlformats.org/officeDocument/2006/relationships/image" Target="../media/image12.png"/><Relationship Id="rId19" Type="http://schemas.openxmlformats.org/officeDocument/2006/relationships/image" Target="../media/image13.png"/><Relationship Id="rId20" Type="http://schemas.openxmlformats.org/officeDocument/2006/relationships/image" Target="../media/image14.png"/><Relationship Id="rId21" Type="http://schemas.openxmlformats.org/officeDocument/2006/relationships/image" Target="../media/image15.png"/><Relationship Id="rId22" Type="http://schemas.openxmlformats.org/officeDocument/2006/relationships/image" Target="../media/image16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337820" y="6583679"/>
            <a:ext cx="7096125" cy="3108960"/>
          </a:xfrm>
          <a:custGeom>
            <a:avLst/>
            <a:gdLst/>
            <a:ahLst/>
            <a:cxnLst/>
            <a:rect l="l" t="t" r="r" b="b"/>
            <a:pathLst>
              <a:path w="7096125" h="3108959">
                <a:moveTo>
                  <a:pt x="7095744" y="0"/>
                </a:moveTo>
                <a:lnTo>
                  <a:pt x="0" y="0"/>
                </a:lnTo>
                <a:lnTo>
                  <a:pt x="0" y="3108960"/>
                </a:lnTo>
                <a:lnTo>
                  <a:pt x="7095744" y="3108960"/>
                </a:lnTo>
                <a:lnTo>
                  <a:pt x="7095744" y="0"/>
                </a:lnTo>
                <a:close/>
              </a:path>
            </a:pathLst>
          </a:custGeom>
          <a:solidFill>
            <a:srgbClr val="DDE2E2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37820" y="2565400"/>
            <a:ext cx="7095743" cy="402336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37820" y="2565400"/>
            <a:ext cx="2377440" cy="4023360"/>
          </a:xfrm>
          <a:custGeom>
            <a:avLst/>
            <a:gdLst/>
            <a:ahLst/>
            <a:cxnLst/>
            <a:rect l="l" t="t" r="r" b="b"/>
            <a:pathLst>
              <a:path w="2377440" h="4023359">
                <a:moveTo>
                  <a:pt x="2377440" y="0"/>
                </a:moveTo>
                <a:lnTo>
                  <a:pt x="0" y="0"/>
                </a:lnTo>
                <a:lnTo>
                  <a:pt x="0" y="4023360"/>
                </a:lnTo>
                <a:lnTo>
                  <a:pt x="2377440" y="4023360"/>
                </a:lnTo>
                <a:lnTo>
                  <a:pt x="2377440" y="0"/>
                </a:lnTo>
                <a:close/>
              </a:path>
            </a:pathLst>
          </a:custGeom>
          <a:solidFill>
            <a:srgbClr val="003E61">
              <a:alpha val="799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527050" y="7507973"/>
            <a:ext cx="6717665" cy="2014220"/>
          </a:xfrm>
          <a:custGeom>
            <a:avLst/>
            <a:gdLst/>
            <a:ahLst/>
            <a:cxnLst/>
            <a:rect l="l" t="t" r="r" b="b"/>
            <a:pathLst>
              <a:path w="6717665" h="2014220">
                <a:moveTo>
                  <a:pt x="6717283" y="0"/>
                </a:moveTo>
                <a:lnTo>
                  <a:pt x="0" y="0"/>
                </a:lnTo>
                <a:lnTo>
                  <a:pt x="0" y="2013724"/>
                </a:lnTo>
                <a:lnTo>
                  <a:pt x="6717283" y="2013724"/>
                </a:lnTo>
                <a:lnTo>
                  <a:pt x="67172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bg object 20"/>
          <p:cNvSpPr/>
          <p:nvPr/>
        </p:nvSpPr>
        <p:spPr>
          <a:xfrm>
            <a:off x="527050" y="7507973"/>
            <a:ext cx="6717665" cy="2014220"/>
          </a:xfrm>
          <a:custGeom>
            <a:avLst/>
            <a:gdLst/>
            <a:ahLst/>
            <a:cxnLst/>
            <a:rect l="l" t="t" r="r" b="b"/>
            <a:pathLst>
              <a:path w="6717665" h="2014220">
                <a:moveTo>
                  <a:pt x="0" y="2013724"/>
                </a:moveTo>
                <a:lnTo>
                  <a:pt x="6717283" y="2013724"/>
                </a:lnTo>
                <a:lnTo>
                  <a:pt x="6717283" y="0"/>
                </a:lnTo>
                <a:lnTo>
                  <a:pt x="0" y="0"/>
                </a:lnTo>
                <a:lnTo>
                  <a:pt x="0" y="2013724"/>
                </a:lnTo>
                <a:close/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g object 21"/>
          <p:cNvSpPr/>
          <p:nvPr/>
        </p:nvSpPr>
        <p:spPr>
          <a:xfrm>
            <a:off x="420376" y="795784"/>
            <a:ext cx="6931025" cy="4535170"/>
          </a:xfrm>
          <a:custGeom>
            <a:avLst/>
            <a:gdLst/>
            <a:ahLst/>
            <a:cxnLst/>
            <a:rect l="l" t="t" r="r" b="b"/>
            <a:pathLst>
              <a:path w="6931025" h="4535170">
                <a:moveTo>
                  <a:pt x="6930644" y="4534916"/>
                </a:moveTo>
                <a:lnTo>
                  <a:pt x="6930644" y="0"/>
                </a:lnTo>
                <a:lnTo>
                  <a:pt x="0" y="0"/>
                </a:lnTo>
                <a:lnTo>
                  <a:pt x="0" y="4534916"/>
                </a:lnTo>
              </a:path>
            </a:pathLst>
          </a:custGeom>
          <a:ln w="165100">
            <a:solidFill>
              <a:srgbClr val="003E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g object 22"/>
          <p:cNvSpPr/>
          <p:nvPr/>
        </p:nvSpPr>
        <p:spPr>
          <a:xfrm>
            <a:off x="2514092" y="457200"/>
            <a:ext cx="2743200" cy="695325"/>
          </a:xfrm>
          <a:custGeom>
            <a:avLst/>
            <a:gdLst/>
            <a:ahLst/>
            <a:cxnLst/>
            <a:rect l="l" t="t" r="r" b="b"/>
            <a:pathLst>
              <a:path w="2743200" h="695325">
                <a:moveTo>
                  <a:pt x="2743200" y="0"/>
                </a:moveTo>
                <a:lnTo>
                  <a:pt x="0" y="0"/>
                </a:lnTo>
                <a:lnTo>
                  <a:pt x="0" y="694944"/>
                </a:lnTo>
                <a:lnTo>
                  <a:pt x="2743200" y="694944"/>
                </a:lnTo>
                <a:lnTo>
                  <a:pt x="2743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bg object 23"/>
          <p:cNvSpPr/>
          <p:nvPr/>
        </p:nvSpPr>
        <p:spPr>
          <a:xfrm>
            <a:off x="2760967" y="626414"/>
            <a:ext cx="151765" cy="182880"/>
          </a:xfrm>
          <a:custGeom>
            <a:avLst/>
            <a:gdLst/>
            <a:ahLst/>
            <a:cxnLst/>
            <a:rect l="l" t="t" r="r" b="b"/>
            <a:pathLst>
              <a:path w="151764" h="182879">
                <a:moveTo>
                  <a:pt x="151180" y="0"/>
                </a:moveTo>
                <a:lnTo>
                  <a:pt x="0" y="0"/>
                </a:lnTo>
                <a:lnTo>
                  <a:pt x="0" y="36830"/>
                </a:lnTo>
                <a:lnTo>
                  <a:pt x="55524" y="36830"/>
                </a:lnTo>
                <a:lnTo>
                  <a:pt x="55524" y="182880"/>
                </a:lnTo>
                <a:lnTo>
                  <a:pt x="95681" y="182880"/>
                </a:lnTo>
                <a:lnTo>
                  <a:pt x="95681" y="36830"/>
                </a:lnTo>
                <a:lnTo>
                  <a:pt x="151180" y="36830"/>
                </a:lnTo>
                <a:lnTo>
                  <a:pt x="151180" y="0"/>
                </a:lnTo>
                <a:close/>
              </a:path>
            </a:pathLst>
          </a:custGeom>
          <a:solidFill>
            <a:srgbClr val="003E6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33725" y="623282"/>
            <a:ext cx="402450" cy="188717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55936" y="623811"/>
            <a:ext cx="144405" cy="187687"/>
          </a:xfrm>
          <a:prstGeom prst="rect">
            <a:avLst/>
          </a:prstGeom>
        </p:spPr>
      </p:pic>
      <p:sp>
        <p:nvSpPr>
          <p:cNvPr id="26" name="bg object 26"/>
          <p:cNvSpPr/>
          <p:nvPr/>
        </p:nvSpPr>
        <p:spPr>
          <a:xfrm>
            <a:off x="3524974" y="626592"/>
            <a:ext cx="151765" cy="182880"/>
          </a:xfrm>
          <a:custGeom>
            <a:avLst/>
            <a:gdLst/>
            <a:ahLst/>
            <a:cxnLst/>
            <a:rect l="l" t="t" r="r" b="b"/>
            <a:pathLst>
              <a:path w="151764" h="182879">
                <a:moveTo>
                  <a:pt x="151231" y="0"/>
                </a:moveTo>
                <a:lnTo>
                  <a:pt x="0" y="0"/>
                </a:lnTo>
                <a:lnTo>
                  <a:pt x="0" y="36830"/>
                </a:lnTo>
                <a:lnTo>
                  <a:pt x="55549" y="36830"/>
                </a:lnTo>
                <a:lnTo>
                  <a:pt x="55549" y="182880"/>
                </a:lnTo>
                <a:lnTo>
                  <a:pt x="95681" y="182880"/>
                </a:lnTo>
                <a:lnTo>
                  <a:pt x="95681" y="36830"/>
                </a:lnTo>
                <a:lnTo>
                  <a:pt x="151231" y="36830"/>
                </a:lnTo>
                <a:lnTo>
                  <a:pt x="151231" y="0"/>
                </a:lnTo>
                <a:close/>
              </a:path>
            </a:pathLst>
          </a:custGeom>
          <a:solidFill>
            <a:srgbClr val="003E6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7" name="bg object 2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13671" y="626409"/>
            <a:ext cx="182485" cy="182465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931056" y="625094"/>
            <a:ext cx="193395" cy="183781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144238" y="623811"/>
            <a:ext cx="144411" cy="187687"/>
          </a:xfrm>
          <a:prstGeom prst="rect">
            <a:avLst/>
          </a:prstGeom>
        </p:spPr>
      </p:pic>
      <p:sp>
        <p:nvSpPr>
          <p:cNvPr id="30" name="bg object 30"/>
          <p:cNvSpPr/>
          <p:nvPr/>
        </p:nvSpPr>
        <p:spPr>
          <a:xfrm>
            <a:off x="4313275" y="626414"/>
            <a:ext cx="327660" cy="183515"/>
          </a:xfrm>
          <a:custGeom>
            <a:avLst/>
            <a:gdLst/>
            <a:ahLst/>
            <a:cxnLst/>
            <a:rect l="l" t="t" r="r" b="b"/>
            <a:pathLst>
              <a:path w="327660" h="183515">
                <a:moveTo>
                  <a:pt x="151206" y="177"/>
                </a:moveTo>
                <a:lnTo>
                  <a:pt x="0" y="177"/>
                </a:lnTo>
                <a:lnTo>
                  <a:pt x="0" y="37007"/>
                </a:lnTo>
                <a:lnTo>
                  <a:pt x="55537" y="37007"/>
                </a:lnTo>
                <a:lnTo>
                  <a:pt x="55537" y="183057"/>
                </a:lnTo>
                <a:lnTo>
                  <a:pt x="95707" y="183057"/>
                </a:lnTo>
                <a:lnTo>
                  <a:pt x="95707" y="37007"/>
                </a:lnTo>
                <a:lnTo>
                  <a:pt x="151206" y="37007"/>
                </a:lnTo>
                <a:lnTo>
                  <a:pt x="151206" y="177"/>
                </a:lnTo>
                <a:close/>
              </a:path>
              <a:path w="327660" h="183515">
                <a:moveTo>
                  <a:pt x="327621" y="147320"/>
                </a:moveTo>
                <a:lnTo>
                  <a:pt x="228536" y="147320"/>
                </a:lnTo>
                <a:lnTo>
                  <a:pt x="228536" y="107950"/>
                </a:lnTo>
                <a:lnTo>
                  <a:pt x="314579" y="107950"/>
                </a:lnTo>
                <a:lnTo>
                  <a:pt x="314579" y="72390"/>
                </a:lnTo>
                <a:lnTo>
                  <a:pt x="228536" y="72390"/>
                </a:lnTo>
                <a:lnTo>
                  <a:pt x="228536" y="35560"/>
                </a:lnTo>
                <a:lnTo>
                  <a:pt x="326313" y="35560"/>
                </a:lnTo>
                <a:lnTo>
                  <a:pt x="326313" y="0"/>
                </a:lnTo>
                <a:lnTo>
                  <a:pt x="188671" y="0"/>
                </a:lnTo>
                <a:lnTo>
                  <a:pt x="188671" y="35560"/>
                </a:lnTo>
                <a:lnTo>
                  <a:pt x="188671" y="72390"/>
                </a:lnTo>
                <a:lnTo>
                  <a:pt x="188671" y="107950"/>
                </a:lnTo>
                <a:lnTo>
                  <a:pt x="188671" y="147320"/>
                </a:lnTo>
                <a:lnTo>
                  <a:pt x="188671" y="182880"/>
                </a:lnTo>
                <a:lnTo>
                  <a:pt x="327621" y="182880"/>
                </a:lnTo>
                <a:lnTo>
                  <a:pt x="327621" y="147320"/>
                </a:lnTo>
                <a:close/>
              </a:path>
            </a:pathLst>
          </a:custGeom>
          <a:solidFill>
            <a:srgbClr val="003E61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1" name="bg object 31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683302" y="626409"/>
            <a:ext cx="157695" cy="182466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866004" y="623811"/>
            <a:ext cx="144399" cy="187687"/>
          </a:xfrm>
          <a:prstGeom prst="rect">
            <a:avLst/>
          </a:prstGeom>
        </p:spPr>
      </p:pic>
      <p:sp>
        <p:nvSpPr>
          <p:cNvPr id="33" name="bg object 33"/>
          <p:cNvSpPr/>
          <p:nvPr/>
        </p:nvSpPr>
        <p:spPr>
          <a:xfrm>
            <a:off x="3018739" y="852982"/>
            <a:ext cx="1734185" cy="118110"/>
          </a:xfrm>
          <a:custGeom>
            <a:avLst/>
            <a:gdLst/>
            <a:ahLst/>
            <a:cxnLst/>
            <a:rect l="l" t="t" r="r" b="b"/>
            <a:pathLst>
              <a:path w="1734185" h="118109">
                <a:moveTo>
                  <a:pt x="13500" y="0"/>
                </a:moveTo>
                <a:lnTo>
                  <a:pt x="76" y="0"/>
                </a:lnTo>
                <a:lnTo>
                  <a:pt x="0" y="117805"/>
                </a:lnTo>
                <a:lnTo>
                  <a:pt x="13093" y="117805"/>
                </a:lnTo>
                <a:lnTo>
                  <a:pt x="13500" y="0"/>
                </a:lnTo>
                <a:close/>
              </a:path>
              <a:path w="1734185" h="118109">
                <a:moveTo>
                  <a:pt x="1727695" y="19342"/>
                </a:moveTo>
                <a:lnTo>
                  <a:pt x="1724698" y="15100"/>
                </a:lnTo>
                <a:lnTo>
                  <a:pt x="1724418" y="14693"/>
                </a:lnTo>
                <a:lnTo>
                  <a:pt x="1726057" y="14211"/>
                </a:lnTo>
                <a:lnTo>
                  <a:pt x="1727022" y="13182"/>
                </a:lnTo>
                <a:lnTo>
                  <a:pt x="1727225" y="12979"/>
                </a:lnTo>
                <a:lnTo>
                  <a:pt x="1727225" y="8470"/>
                </a:lnTo>
                <a:lnTo>
                  <a:pt x="1725256" y="7150"/>
                </a:lnTo>
                <a:lnTo>
                  <a:pt x="1724825" y="7150"/>
                </a:lnTo>
                <a:lnTo>
                  <a:pt x="1724825" y="9893"/>
                </a:lnTo>
                <a:lnTo>
                  <a:pt x="1724825" y="12357"/>
                </a:lnTo>
                <a:lnTo>
                  <a:pt x="1723936" y="13182"/>
                </a:lnTo>
                <a:lnTo>
                  <a:pt x="1719427" y="13182"/>
                </a:lnTo>
                <a:lnTo>
                  <a:pt x="1719427" y="9207"/>
                </a:lnTo>
                <a:lnTo>
                  <a:pt x="1723936" y="9207"/>
                </a:lnTo>
                <a:lnTo>
                  <a:pt x="1724825" y="9893"/>
                </a:lnTo>
                <a:lnTo>
                  <a:pt x="1724825" y="7150"/>
                </a:lnTo>
                <a:lnTo>
                  <a:pt x="1717090" y="7150"/>
                </a:lnTo>
                <a:lnTo>
                  <a:pt x="1717090" y="19342"/>
                </a:lnTo>
                <a:lnTo>
                  <a:pt x="1719427" y="19342"/>
                </a:lnTo>
                <a:lnTo>
                  <a:pt x="1719427" y="15100"/>
                </a:lnTo>
                <a:lnTo>
                  <a:pt x="1721954" y="15100"/>
                </a:lnTo>
                <a:lnTo>
                  <a:pt x="1724863" y="19342"/>
                </a:lnTo>
                <a:lnTo>
                  <a:pt x="1727695" y="19342"/>
                </a:lnTo>
                <a:close/>
              </a:path>
              <a:path w="1734185" h="118109">
                <a:moveTo>
                  <a:pt x="1733677" y="6946"/>
                </a:moveTo>
                <a:lnTo>
                  <a:pt x="1732292" y="5499"/>
                </a:lnTo>
                <a:lnTo>
                  <a:pt x="1732280" y="7632"/>
                </a:lnTo>
                <a:lnTo>
                  <a:pt x="1732229" y="19342"/>
                </a:lnTo>
                <a:lnTo>
                  <a:pt x="1727708" y="24142"/>
                </a:lnTo>
                <a:lnTo>
                  <a:pt x="1715731" y="24142"/>
                </a:lnTo>
                <a:lnTo>
                  <a:pt x="1711198" y="19342"/>
                </a:lnTo>
                <a:lnTo>
                  <a:pt x="1711198" y="7632"/>
                </a:lnTo>
                <a:lnTo>
                  <a:pt x="1715782" y="2768"/>
                </a:lnTo>
                <a:lnTo>
                  <a:pt x="1727771" y="2768"/>
                </a:lnTo>
                <a:lnTo>
                  <a:pt x="1731899" y="7150"/>
                </a:lnTo>
                <a:lnTo>
                  <a:pt x="1732280" y="7632"/>
                </a:lnTo>
                <a:lnTo>
                  <a:pt x="1732280" y="5486"/>
                </a:lnTo>
                <a:lnTo>
                  <a:pt x="1729714" y="2768"/>
                </a:lnTo>
                <a:lnTo>
                  <a:pt x="1728457" y="1473"/>
                </a:lnTo>
                <a:lnTo>
                  <a:pt x="1715096" y="1473"/>
                </a:lnTo>
                <a:lnTo>
                  <a:pt x="1709839" y="6946"/>
                </a:lnTo>
                <a:lnTo>
                  <a:pt x="1709839" y="20027"/>
                </a:lnTo>
                <a:lnTo>
                  <a:pt x="1715033" y="25438"/>
                </a:lnTo>
                <a:lnTo>
                  <a:pt x="1728406" y="25438"/>
                </a:lnTo>
                <a:lnTo>
                  <a:pt x="1729651" y="24142"/>
                </a:lnTo>
                <a:lnTo>
                  <a:pt x="1733613" y="20027"/>
                </a:lnTo>
                <a:lnTo>
                  <a:pt x="1733677" y="6946"/>
                </a:lnTo>
                <a:close/>
              </a:path>
            </a:pathLst>
          </a:custGeom>
          <a:solidFill>
            <a:srgbClr val="770B2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4" name="bg object 34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092665" y="852975"/>
            <a:ext cx="99822" cy="117799"/>
          </a:xfrm>
          <a:prstGeom prst="rect">
            <a:avLst/>
          </a:prstGeom>
        </p:spPr>
      </p:pic>
      <p:sp>
        <p:nvSpPr>
          <p:cNvPr id="35" name="bg object 35"/>
          <p:cNvSpPr/>
          <p:nvPr/>
        </p:nvSpPr>
        <p:spPr>
          <a:xfrm>
            <a:off x="3243542" y="852690"/>
            <a:ext cx="92710" cy="118110"/>
          </a:xfrm>
          <a:custGeom>
            <a:avLst/>
            <a:gdLst/>
            <a:ahLst/>
            <a:cxnLst/>
            <a:rect l="l" t="t" r="r" b="b"/>
            <a:pathLst>
              <a:path w="92710" h="118109">
                <a:moveTo>
                  <a:pt x="92608" y="0"/>
                </a:moveTo>
                <a:lnTo>
                  <a:pt x="0" y="0"/>
                </a:lnTo>
                <a:lnTo>
                  <a:pt x="0" y="12700"/>
                </a:lnTo>
                <a:lnTo>
                  <a:pt x="39535" y="12700"/>
                </a:lnTo>
                <a:lnTo>
                  <a:pt x="39535" y="118110"/>
                </a:lnTo>
                <a:lnTo>
                  <a:pt x="53047" y="118110"/>
                </a:lnTo>
                <a:lnTo>
                  <a:pt x="53047" y="12700"/>
                </a:lnTo>
                <a:lnTo>
                  <a:pt x="92608" y="12700"/>
                </a:lnTo>
                <a:lnTo>
                  <a:pt x="92608" y="0"/>
                </a:lnTo>
                <a:close/>
              </a:path>
            </a:pathLst>
          </a:custGeom>
          <a:solidFill>
            <a:srgbClr val="770B2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6" name="bg 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387305" y="852579"/>
            <a:ext cx="86064" cy="117801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526256" y="852971"/>
            <a:ext cx="97675" cy="117790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674211" y="852976"/>
            <a:ext cx="99880" cy="11779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823463" y="852134"/>
            <a:ext cx="119861" cy="118641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3969220" y="852525"/>
            <a:ext cx="158750" cy="118745"/>
          </a:xfrm>
          <a:custGeom>
            <a:avLst/>
            <a:gdLst/>
            <a:ahLst/>
            <a:cxnLst/>
            <a:rect l="l" t="t" r="r" b="b"/>
            <a:pathLst>
              <a:path w="158750" h="118744">
                <a:moveTo>
                  <a:pt x="92621" y="0"/>
                </a:moveTo>
                <a:lnTo>
                  <a:pt x="0" y="0"/>
                </a:lnTo>
                <a:lnTo>
                  <a:pt x="0" y="12700"/>
                </a:lnTo>
                <a:lnTo>
                  <a:pt x="39497" y="12700"/>
                </a:lnTo>
                <a:lnTo>
                  <a:pt x="39497" y="118110"/>
                </a:lnTo>
                <a:lnTo>
                  <a:pt x="52971" y="118110"/>
                </a:lnTo>
                <a:lnTo>
                  <a:pt x="52971" y="12700"/>
                </a:lnTo>
                <a:lnTo>
                  <a:pt x="92621" y="12700"/>
                </a:lnTo>
                <a:lnTo>
                  <a:pt x="92621" y="0"/>
                </a:lnTo>
                <a:close/>
              </a:path>
              <a:path w="158750" h="118744">
                <a:moveTo>
                  <a:pt x="158203" y="444"/>
                </a:moveTo>
                <a:lnTo>
                  <a:pt x="144932" y="444"/>
                </a:lnTo>
                <a:lnTo>
                  <a:pt x="144932" y="118249"/>
                </a:lnTo>
                <a:lnTo>
                  <a:pt x="158203" y="118249"/>
                </a:lnTo>
                <a:lnTo>
                  <a:pt x="158203" y="444"/>
                </a:lnTo>
                <a:close/>
              </a:path>
            </a:pathLst>
          </a:custGeom>
          <a:solidFill>
            <a:srgbClr val="770B29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41" name="bg object 4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182962" y="850951"/>
            <a:ext cx="120063" cy="120242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357426" y="852976"/>
            <a:ext cx="99816" cy="117798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4506683" y="852119"/>
            <a:ext cx="119889" cy="118653"/>
          </a:xfrm>
          <a:prstGeom prst="rect">
            <a:avLst/>
          </a:prstGeom>
        </p:spPr>
      </p:pic>
      <p:sp>
        <p:nvSpPr>
          <p:cNvPr id="44" name="bg object 44"/>
          <p:cNvSpPr/>
          <p:nvPr/>
        </p:nvSpPr>
        <p:spPr>
          <a:xfrm>
            <a:off x="4675949" y="852982"/>
            <a:ext cx="80010" cy="118110"/>
          </a:xfrm>
          <a:custGeom>
            <a:avLst/>
            <a:gdLst/>
            <a:ahLst/>
            <a:cxnLst/>
            <a:rect l="l" t="t" r="r" b="b"/>
            <a:pathLst>
              <a:path w="80010" h="118109">
                <a:moveTo>
                  <a:pt x="79705" y="105410"/>
                </a:moveTo>
                <a:lnTo>
                  <a:pt x="13284" y="105410"/>
                </a:lnTo>
                <a:lnTo>
                  <a:pt x="13284" y="0"/>
                </a:lnTo>
                <a:lnTo>
                  <a:pt x="0" y="0"/>
                </a:lnTo>
                <a:lnTo>
                  <a:pt x="0" y="105410"/>
                </a:lnTo>
                <a:lnTo>
                  <a:pt x="0" y="118110"/>
                </a:lnTo>
                <a:lnTo>
                  <a:pt x="79705" y="118110"/>
                </a:lnTo>
                <a:lnTo>
                  <a:pt x="79705" y="105410"/>
                </a:lnTo>
                <a:close/>
              </a:path>
            </a:pathLst>
          </a:custGeom>
          <a:solidFill>
            <a:srgbClr val="770B2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69242" y="1523516"/>
            <a:ext cx="5633915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003E61"/>
                </a:solidFill>
                <a:latin typeface="Century Gothic"/>
                <a:cs typeface="Century Gothic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08303" y="7646923"/>
            <a:ext cx="971550" cy="986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003E61"/>
                </a:solidFill>
                <a:latin typeface="Gill Sans MT"/>
                <a:cs typeface="Gill Sans MT"/>
              </a:rPr>
              <a:t>Club</a:t>
            </a:r>
            <a:r>
              <a:rPr dirty="0" sz="1100" spc="-60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100" spc="-10">
                <a:solidFill>
                  <a:srgbClr val="003E61"/>
                </a:solidFill>
                <a:latin typeface="Gill Sans MT"/>
                <a:cs typeface="Gill Sans MT"/>
              </a:rPr>
              <a:t>Name:</a:t>
            </a:r>
            <a:endParaRPr sz="1100">
              <a:latin typeface="Gill Sans MT"/>
              <a:cs typeface="Gill Sans MT"/>
            </a:endParaRPr>
          </a:p>
          <a:p>
            <a:pPr marR="5080">
              <a:lnSpc>
                <a:spcPct val="236400"/>
              </a:lnSpc>
            </a:pPr>
            <a:r>
              <a:rPr dirty="0" sz="1100" spc="-30">
                <a:solidFill>
                  <a:srgbClr val="003E61"/>
                </a:solidFill>
                <a:latin typeface="Gill Sans MT"/>
                <a:cs typeface="Gill Sans MT"/>
              </a:rPr>
              <a:t>Meeting</a:t>
            </a:r>
            <a:r>
              <a:rPr dirty="0" sz="1100" spc="-60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100" spc="-25">
                <a:solidFill>
                  <a:srgbClr val="003E61"/>
                </a:solidFill>
                <a:latin typeface="Gill Sans MT"/>
                <a:cs typeface="Gill Sans MT"/>
              </a:rPr>
              <a:t>Location: </a:t>
            </a:r>
            <a:r>
              <a:rPr dirty="0" sz="1100" spc="-10">
                <a:solidFill>
                  <a:srgbClr val="003E61"/>
                </a:solidFill>
                <a:latin typeface="Gill Sans MT"/>
                <a:cs typeface="Gill Sans MT"/>
              </a:rPr>
              <a:t>Date:</a:t>
            </a:r>
            <a:endParaRPr sz="1100">
              <a:latin typeface="Gill Sans MT"/>
              <a:cs typeface="Gill Sans MT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108703" y="8433307"/>
            <a:ext cx="31369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25">
                <a:solidFill>
                  <a:srgbClr val="003E61"/>
                </a:solidFill>
                <a:latin typeface="Gill Sans MT"/>
                <a:cs typeface="Gill Sans MT"/>
              </a:rPr>
              <a:t>Time:</a:t>
            </a:r>
            <a:endParaRPr sz="1100">
              <a:latin typeface="Gill Sans MT"/>
              <a:cs typeface="Gill Sans MT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908291" y="8885593"/>
            <a:ext cx="444500" cy="494665"/>
          </a:xfrm>
          <a:custGeom>
            <a:avLst/>
            <a:gdLst/>
            <a:ahLst/>
            <a:cxnLst/>
            <a:rect l="l" t="t" r="r" b="b"/>
            <a:pathLst>
              <a:path w="444500" h="494665">
                <a:moveTo>
                  <a:pt x="83680" y="74688"/>
                </a:moveTo>
                <a:lnTo>
                  <a:pt x="76174" y="79362"/>
                </a:lnTo>
                <a:lnTo>
                  <a:pt x="68580" y="82702"/>
                </a:lnTo>
                <a:lnTo>
                  <a:pt x="60769" y="84734"/>
                </a:lnTo>
                <a:lnTo>
                  <a:pt x="60502" y="84734"/>
                </a:lnTo>
                <a:lnTo>
                  <a:pt x="53124" y="85369"/>
                </a:lnTo>
                <a:lnTo>
                  <a:pt x="21323" y="63703"/>
                </a:lnTo>
                <a:lnTo>
                  <a:pt x="18923" y="49352"/>
                </a:lnTo>
                <a:lnTo>
                  <a:pt x="19532" y="41871"/>
                </a:lnTo>
                <a:lnTo>
                  <a:pt x="46164" y="13652"/>
                </a:lnTo>
                <a:lnTo>
                  <a:pt x="53238" y="13004"/>
                </a:lnTo>
                <a:lnTo>
                  <a:pt x="61074" y="13652"/>
                </a:lnTo>
                <a:lnTo>
                  <a:pt x="60680" y="13652"/>
                </a:lnTo>
                <a:lnTo>
                  <a:pt x="67830" y="15405"/>
                </a:lnTo>
                <a:lnTo>
                  <a:pt x="75247" y="18402"/>
                </a:lnTo>
                <a:lnTo>
                  <a:pt x="82753" y="22593"/>
                </a:lnTo>
                <a:lnTo>
                  <a:pt x="82753" y="13004"/>
                </a:lnTo>
                <a:lnTo>
                  <a:pt x="82753" y="7874"/>
                </a:lnTo>
                <a:lnTo>
                  <a:pt x="74650" y="4419"/>
                </a:lnTo>
                <a:lnTo>
                  <a:pt x="66929" y="1968"/>
                </a:lnTo>
                <a:lnTo>
                  <a:pt x="59588" y="495"/>
                </a:lnTo>
                <a:lnTo>
                  <a:pt x="52628" y="0"/>
                </a:lnTo>
                <a:lnTo>
                  <a:pt x="43192" y="889"/>
                </a:lnTo>
                <a:lnTo>
                  <a:pt x="9512" y="30137"/>
                </a:lnTo>
                <a:lnTo>
                  <a:pt x="6172" y="49352"/>
                </a:lnTo>
                <a:lnTo>
                  <a:pt x="6172" y="58115"/>
                </a:lnTo>
                <a:lnTo>
                  <a:pt x="8115" y="66268"/>
                </a:lnTo>
                <a:lnTo>
                  <a:pt x="15925" y="81330"/>
                </a:lnTo>
                <a:lnTo>
                  <a:pt x="21221" y="87236"/>
                </a:lnTo>
                <a:lnTo>
                  <a:pt x="34759" y="95910"/>
                </a:lnTo>
                <a:lnTo>
                  <a:pt x="34963" y="95910"/>
                </a:lnTo>
                <a:lnTo>
                  <a:pt x="42773" y="97967"/>
                </a:lnTo>
                <a:lnTo>
                  <a:pt x="52374" y="97967"/>
                </a:lnTo>
                <a:lnTo>
                  <a:pt x="60985" y="97447"/>
                </a:lnTo>
                <a:lnTo>
                  <a:pt x="69075" y="95910"/>
                </a:lnTo>
                <a:lnTo>
                  <a:pt x="76631" y="93345"/>
                </a:lnTo>
                <a:lnTo>
                  <a:pt x="83680" y="89750"/>
                </a:lnTo>
                <a:lnTo>
                  <a:pt x="83680" y="85369"/>
                </a:lnTo>
                <a:lnTo>
                  <a:pt x="83680" y="74688"/>
                </a:lnTo>
                <a:close/>
              </a:path>
              <a:path w="444500" h="494665">
                <a:moveTo>
                  <a:pt x="131432" y="397471"/>
                </a:moveTo>
                <a:lnTo>
                  <a:pt x="119138" y="397471"/>
                </a:lnTo>
                <a:lnTo>
                  <a:pt x="95656" y="463397"/>
                </a:lnTo>
                <a:lnTo>
                  <a:pt x="78320" y="415747"/>
                </a:lnTo>
                <a:lnTo>
                  <a:pt x="71666" y="397471"/>
                </a:lnTo>
                <a:lnTo>
                  <a:pt x="60020" y="397471"/>
                </a:lnTo>
                <a:lnTo>
                  <a:pt x="36144" y="463397"/>
                </a:lnTo>
                <a:lnTo>
                  <a:pt x="12420" y="397471"/>
                </a:lnTo>
                <a:lnTo>
                  <a:pt x="0" y="397471"/>
                </a:lnTo>
                <a:lnTo>
                  <a:pt x="34696" y="493522"/>
                </a:lnTo>
                <a:lnTo>
                  <a:pt x="37338" y="493522"/>
                </a:lnTo>
                <a:lnTo>
                  <a:pt x="48348" y="463397"/>
                </a:lnTo>
                <a:lnTo>
                  <a:pt x="65773" y="415747"/>
                </a:lnTo>
                <a:lnTo>
                  <a:pt x="93916" y="493522"/>
                </a:lnTo>
                <a:lnTo>
                  <a:pt x="96621" y="493522"/>
                </a:lnTo>
                <a:lnTo>
                  <a:pt x="107543" y="463397"/>
                </a:lnTo>
                <a:lnTo>
                  <a:pt x="131432" y="397471"/>
                </a:lnTo>
                <a:close/>
              </a:path>
              <a:path w="444500" h="494665">
                <a:moveTo>
                  <a:pt x="152006" y="75412"/>
                </a:moveTo>
                <a:lnTo>
                  <a:pt x="151930" y="56769"/>
                </a:lnTo>
                <a:lnTo>
                  <a:pt x="149148" y="49212"/>
                </a:lnTo>
                <a:lnTo>
                  <a:pt x="145237" y="44970"/>
                </a:lnTo>
                <a:lnTo>
                  <a:pt x="140601" y="39954"/>
                </a:lnTo>
                <a:lnTo>
                  <a:pt x="140601" y="59791"/>
                </a:lnTo>
                <a:lnTo>
                  <a:pt x="140550" y="71882"/>
                </a:lnTo>
                <a:lnTo>
                  <a:pt x="139407" y="75120"/>
                </a:lnTo>
                <a:lnTo>
                  <a:pt x="138747" y="76796"/>
                </a:lnTo>
                <a:lnTo>
                  <a:pt x="131800" y="84416"/>
                </a:lnTo>
                <a:lnTo>
                  <a:pt x="127317" y="86321"/>
                </a:lnTo>
                <a:lnTo>
                  <a:pt x="116268" y="86321"/>
                </a:lnTo>
                <a:lnTo>
                  <a:pt x="111721" y="84416"/>
                </a:lnTo>
                <a:lnTo>
                  <a:pt x="104660" y="76796"/>
                </a:lnTo>
                <a:lnTo>
                  <a:pt x="102895" y="71882"/>
                </a:lnTo>
                <a:lnTo>
                  <a:pt x="102895" y="59791"/>
                </a:lnTo>
                <a:lnTo>
                  <a:pt x="104622" y="54787"/>
                </a:lnTo>
                <a:lnTo>
                  <a:pt x="111518" y="46939"/>
                </a:lnTo>
                <a:lnTo>
                  <a:pt x="115938" y="44970"/>
                </a:lnTo>
                <a:lnTo>
                  <a:pt x="126860" y="44970"/>
                </a:lnTo>
                <a:lnTo>
                  <a:pt x="131457" y="46939"/>
                </a:lnTo>
                <a:lnTo>
                  <a:pt x="138772" y="54787"/>
                </a:lnTo>
                <a:lnTo>
                  <a:pt x="140601" y="59791"/>
                </a:lnTo>
                <a:lnTo>
                  <a:pt x="140601" y="39954"/>
                </a:lnTo>
                <a:lnTo>
                  <a:pt x="137731" y="36842"/>
                </a:lnTo>
                <a:lnTo>
                  <a:pt x="130556" y="33743"/>
                </a:lnTo>
                <a:lnTo>
                  <a:pt x="113220" y="33743"/>
                </a:lnTo>
                <a:lnTo>
                  <a:pt x="105956" y="36842"/>
                </a:lnTo>
                <a:lnTo>
                  <a:pt x="96481" y="46939"/>
                </a:lnTo>
                <a:lnTo>
                  <a:pt x="94411" y="49212"/>
                </a:lnTo>
                <a:lnTo>
                  <a:pt x="91554" y="56769"/>
                </a:lnTo>
                <a:lnTo>
                  <a:pt x="91668" y="75412"/>
                </a:lnTo>
                <a:lnTo>
                  <a:pt x="94411" y="82727"/>
                </a:lnTo>
                <a:lnTo>
                  <a:pt x="105943" y="94970"/>
                </a:lnTo>
                <a:lnTo>
                  <a:pt x="112941" y="97967"/>
                </a:lnTo>
                <a:lnTo>
                  <a:pt x="130225" y="97967"/>
                </a:lnTo>
                <a:lnTo>
                  <a:pt x="137528" y="94970"/>
                </a:lnTo>
                <a:lnTo>
                  <a:pt x="145859" y="86321"/>
                </a:lnTo>
                <a:lnTo>
                  <a:pt x="149110" y="82956"/>
                </a:lnTo>
                <a:lnTo>
                  <a:pt x="152006" y="75412"/>
                </a:lnTo>
                <a:close/>
              </a:path>
              <a:path w="444500" h="494665">
                <a:moveTo>
                  <a:pt x="185801" y="451332"/>
                </a:moveTo>
                <a:lnTo>
                  <a:pt x="183667" y="443903"/>
                </a:lnTo>
                <a:lnTo>
                  <a:pt x="183553" y="443496"/>
                </a:lnTo>
                <a:lnTo>
                  <a:pt x="180657" y="439712"/>
                </a:lnTo>
                <a:lnTo>
                  <a:pt x="174701" y="431939"/>
                </a:lnTo>
                <a:lnTo>
                  <a:pt x="174701" y="455256"/>
                </a:lnTo>
                <a:lnTo>
                  <a:pt x="146177" y="455256"/>
                </a:lnTo>
                <a:lnTo>
                  <a:pt x="146964" y="450278"/>
                </a:lnTo>
                <a:lnTo>
                  <a:pt x="148628" y="446443"/>
                </a:lnTo>
                <a:lnTo>
                  <a:pt x="153771" y="441058"/>
                </a:lnTo>
                <a:lnTo>
                  <a:pt x="157060" y="439712"/>
                </a:lnTo>
                <a:lnTo>
                  <a:pt x="165112" y="439712"/>
                </a:lnTo>
                <a:lnTo>
                  <a:pt x="168325" y="441058"/>
                </a:lnTo>
                <a:lnTo>
                  <a:pt x="173088" y="446443"/>
                </a:lnTo>
                <a:lnTo>
                  <a:pt x="174421" y="450278"/>
                </a:lnTo>
                <a:lnTo>
                  <a:pt x="174701" y="455256"/>
                </a:lnTo>
                <a:lnTo>
                  <a:pt x="174701" y="431939"/>
                </a:lnTo>
                <a:lnTo>
                  <a:pt x="168605" y="428891"/>
                </a:lnTo>
                <a:lnTo>
                  <a:pt x="153289" y="428891"/>
                </a:lnTo>
                <a:lnTo>
                  <a:pt x="146939" y="431901"/>
                </a:lnTo>
                <a:lnTo>
                  <a:pt x="137160" y="443903"/>
                </a:lnTo>
                <a:lnTo>
                  <a:pt x="134835" y="451332"/>
                </a:lnTo>
                <a:lnTo>
                  <a:pt x="134721" y="467664"/>
                </a:lnTo>
                <a:lnTo>
                  <a:pt x="135877" y="473290"/>
                </a:lnTo>
                <a:lnTo>
                  <a:pt x="140525" y="483019"/>
                </a:lnTo>
                <a:lnTo>
                  <a:pt x="143713" y="486956"/>
                </a:lnTo>
                <a:lnTo>
                  <a:pt x="151333" y="492633"/>
                </a:lnTo>
                <a:lnTo>
                  <a:pt x="156387" y="494068"/>
                </a:lnTo>
                <a:lnTo>
                  <a:pt x="167195" y="494068"/>
                </a:lnTo>
                <a:lnTo>
                  <a:pt x="171157" y="493522"/>
                </a:lnTo>
                <a:lnTo>
                  <a:pt x="177939" y="491337"/>
                </a:lnTo>
                <a:lnTo>
                  <a:pt x="181356" y="489508"/>
                </a:lnTo>
                <a:lnTo>
                  <a:pt x="184810" y="486956"/>
                </a:lnTo>
                <a:lnTo>
                  <a:pt x="184810" y="482434"/>
                </a:lnTo>
                <a:lnTo>
                  <a:pt x="184810" y="474764"/>
                </a:lnTo>
                <a:lnTo>
                  <a:pt x="178574" y="479882"/>
                </a:lnTo>
                <a:lnTo>
                  <a:pt x="171754" y="482434"/>
                </a:lnTo>
                <a:lnTo>
                  <a:pt x="159054" y="482434"/>
                </a:lnTo>
                <a:lnTo>
                  <a:pt x="154736" y="480656"/>
                </a:lnTo>
                <a:lnTo>
                  <a:pt x="148043" y="473532"/>
                </a:lnTo>
                <a:lnTo>
                  <a:pt x="146215" y="468744"/>
                </a:lnTo>
                <a:lnTo>
                  <a:pt x="145935" y="462711"/>
                </a:lnTo>
                <a:lnTo>
                  <a:pt x="185801" y="462711"/>
                </a:lnTo>
                <a:lnTo>
                  <a:pt x="185801" y="455256"/>
                </a:lnTo>
                <a:lnTo>
                  <a:pt x="185801" y="451332"/>
                </a:lnTo>
                <a:close/>
              </a:path>
              <a:path w="444500" h="494665">
                <a:moveTo>
                  <a:pt x="210845" y="53187"/>
                </a:moveTo>
                <a:lnTo>
                  <a:pt x="210058" y="47586"/>
                </a:lnTo>
                <a:lnTo>
                  <a:pt x="208038" y="43065"/>
                </a:lnTo>
                <a:lnTo>
                  <a:pt x="207518" y="41897"/>
                </a:lnTo>
                <a:lnTo>
                  <a:pt x="206895" y="40513"/>
                </a:lnTo>
                <a:lnTo>
                  <a:pt x="204584" y="37731"/>
                </a:lnTo>
                <a:lnTo>
                  <a:pt x="198501" y="33667"/>
                </a:lnTo>
                <a:lnTo>
                  <a:pt x="195211" y="32651"/>
                </a:lnTo>
                <a:lnTo>
                  <a:pt x="185318" y="32651"/>
                </a:lnTo>
                <a:lnTo>
                  <a:pt x="179628" y="35737"/>
                </a:lnTo>
                <a:lnTo>
                  <a:pt x="174612" y="41897"/>
                </a:lnTo>
                <a:lnTo>
                  <a:pt x="174612" y="33883"/>
                </a:lnTo>
                <a:lnTo>
                  <a:pt x="163156" y="33883"/>
                </a:lnTo>
                <a:lnTo>
                  <a:pt x="163156" y="96875"/>
                </a:lnTo>
                <a:lnTo>
                  <a:pt x="174612" y="96875"/>
                </a:lnTo>
                <a:lnTo>
                  <a:pt x="174612" y="51892"/>
                </a:lnTo>
                <a:lnTo>
                  <a:pt x="178320" y="45999"/>
                </a:lnTo>
                <a:lnTo>
                  <a:pt x="182816" y="43065"/>
                </a:lnTo>
                <a:lnTo>
                  <a:pt x="192265" y="43065"/>
                </a:lnTo>
                <a:lnTo>
                  <a:pt x="195211" y="44437"/>
                </a:lnTo>
                <a:lnTo>
                  <a:pt x="198755" y="49961"/>
                </a:lnTo>
                <a:lnTo>
                  <a:pt x="199631" y="54559"/>
                </a:lnTo>
                <a:lnTo>
                  <a:pt x="199631" y="96875"/>
                </a:lnTo>
                <a:lnTo>
                  <a:pt x="210845" y="96875"/>
                </a:lnTo>
                <a:lnTo>
                  <a:pt x="210845" y="53187"/>
                </a:lnTo>
                <a:close/>
              </a:path>
              <a:path w="444500" h="494665">
                <a:moveTo>
                  <a:pt x="246113" y="451561"/>
                </a:moveTo>
                <a:lnTo>
                  <a:pt x="243827" y="443814"/>
                </a:lnTo>
                <a:lnTo>
                  <a:pt x="241236" y="440397"/>
                </a:lnTo>
                <a:lnTo>
                  <a:pt x="236880" y="434644"/>
                </a:lnTo>
                <a:lnTo>
                  <a:pt x="234772" y="431863"/>
                </a:lnTo>
                <a:lnTo>
                  <a:pt x="234772" y="455295"/>
                </a:lnTo>
                <a:lnTo>
                  <a:pt x="234772" y="467715"/>
                </a:lnTo>
                <a:lnTo>
                  <a:pt x="233210" y="472757"/>
                </a:lnTo>
                <a:lnTo>
                  <a:pt x="227152" y="480314"/>
                </a:lnTo>
                <a:lnTo>
                  <a:pt x="226822" y="480656"/>
                </a:lnTo>
                <a:lnTo>
                  <a:pt x="222859" y="482574"/>
                </a:lnTo>
                <a:lnTo>
                  <a:pt x="213868" y="482574"/>
                </a:lnTo>
                <a:lnTo>
                  <a:pt x="209943" y="481926"/>
                </a:lnTo>
                <a:lnTo>
                  <a:pt x="206121" y="480656"/>
                </a:lnTo>
                <a:lnTo>
                  <a:pt x="206121" y="446557"/>
                </a:lnTo>
                <a:lnTo>
                  <a:pt x="210439" y="442455"/>
                </a:lnTo>
                <a:lnTo>
                  <a:pt x="214693" y="440397"/>
                </a:lnTo>
                <a:lnTo>
                  <a:pt x="223608" y="440397"/>
                </a:lnTo>
                <a:lnTo>
                  <a:pt x="227507" y="442455"/>
                </a:lnTo>
                <a:lnTo>
                  <a:pt x="233311" y="450215"/>
                </a:lnTo>
                <a:lnTo>
                  <a:pt x="234772" y="455295"/>
                </a:lnTo>
                <a:lnTo>
                  <a:pt x="234772" y="431863"/>
                </a:lnTo>
                <a:lnTo>
                  <a:pt x="228841" y="428764"/>
                </a:lnTo>
                <a:lnTo>
                  <a:pt x="216141" y="428764"/>
                </a:lnTo>
                <a:lnTo>
                  <a:pt x="210972" y="430720"/>
                </a:lnTo>
                <a:lnTo>
                  <a:pt x="206121" y="434644"/>
                </a:lnTo>
                <a:lnTo>
                  <a:pt x="206121" y="397471"/>
                </a:lnTo>
                <a:lnTo>
                  <a:pt x="194906" y="397471"/>
                </a:lnTo>
                <a:lnTo>
                  <a:pt x="194906" y="489623"/>
                </a:lnTo>
                <a:lnTo>
                  <a:pt x="197294" y="490943"/>
                </a:lnTo>
                <a:lnTo>
                  <a:pt x="200507" y="492036"/>
                </a:lnTo>
                <a:lnTo>
                  <a:pt x="208597" y="493776"/>
                </a:lnTo>
                <a:lnTo>
                  <a:pt x="212445" y="494207"/>
                </a:lnTo>
                <a:lnTo>
                  <a:pt x="225221" y="494207"/>
                </a:lnTo>
                <a:lnTo>
                  <a:pt x="246113" y="461010"/>
                </a:lnTo>
                <a:lnTo>
                  <a:pt x="246113" y="451561"/>
                </a:lnTo>
                <a:close/>
              </a:path>
              <a:path w="444500" h="494665">
                <a:moveTo>
                  <a:pt x="258318" y="82283"/>
                </a:moveTo>
                <a:lnTo>
                  <a:pt x="253834" y="85255"/>
                </a:lnTo>
                <a:lnTo>
                  <a:pt x="249580" y="86741"/>
                </a:lnTo>
                <a:lnTo>
                  <a:pt x="240182" y="86741"/>
                </a:lnTo>
                <a:lnTo>
                  <a:pt x="237490" y="83134"/>
                </a:lnTo>
                <a:lnTo>
                  <a:pt x="237490" y="45110"/>
                </a:lnTo>
                <a:lnTo>
                  <a:pt x="255422" y="45110"/>
                </a:lnTo>
                <a:lnTo>
                  <a:pt x="255422" y="33883"/>
                </a:lnTo>
                <a:lnTo>
                  <a:pt x="237490" y="33883"/>
                </a:lnTo>
                <a:lnTo>
                  <a:pt x="237490" y="20878"/>
                </a:lnTo>
                <a:lnTo>
                  <a:pt x="216420" y="43878"/>
                </a:lnTo>
                <a:lnTo>
                  <a:pt x="216420" y="45110"/>
                </a:lnTo>
                <a:lnTo>
                  <a:pt x="226275" y="45110"/>
                </a:lnTo>
                <a:lnTo>
                  <a:pt x="226275" y="78752"/>
                </a:lnTo>
                <a:lnTo>
                  <a:pt x="231381" y="92964"/>
                </a:lnTo>
                <a:lnTo>
                  <a:pt x="234797" y="96304"/>
                </a:lnTo>
                <a:lnTo>
                  <a:pt x="239064" y="97967"/>
                </a:lnTo>
                <a:lnTo>
                  <a:pt x="249301" y="97967"/>
                </a:lnTo>
                <a:lnTo>
                  <a:pt x="254000" y="96621"/>
                </a:lnTo>
                <a:lnTo>
                  <a:pt x="258318" y="93929"/>
                </a:lnTo>
                <a:lnTo>
                  <a:pt x="258318" y="86741"/>
                </a:lnTo>
                <a:lnTo>
                  <a:pt x="258318" y="82283"/>
                </a:lnTo>
                <a:close/>
              </a:path>
              <a:path w="444500" h="494665">
                <a:moveTo>
                  <a:pt x="293497" y="469442"/>
                </a:moveTo>
                <a:lnTo>
                  <a:pt x="291934" y="467169"/>
                </a:lnTo>
                <a:lnTo>
                  <a:pt x="288772" y="462762"/>
                </a:lnTo>
                <a:lnTo>
                  <a:pt x="275323" y="454304"/>
                </a:lnTo>
                <a:lnTo>
                  <a:pt x="272427" y="452526"/>
                </a:lnTo>
                <a:lnTo>
                  <a:pt x="270154" y="450837"/>
                </a:lnTo>
                <a:lnTo>
                  <a:pt x="267728" y="448183"/>
                </a:lnTo>
                <a:lnTo>
                  <a:pt x="267131" y="446798"/>
                </a:lnTo>
                <a:lnTo>
                  <a:pt x="267131" y="443636"/>
                </a:lnTo>
                <a:lnTo>
                  <a:pt x="267792" y="442277"/>
                </a:lnTo>
                <a:lnTo>
                  <a:pt x="270471" y="440220"/>
                </a:lnTo>
                <a:lnTo>
                  <a:pt x="272224" y="439712"/>
                </a:lnTo>
                <a:lnTo>
                  <a:pt x="278625" y="439712"/>
                </a:lnTo>
                <a:lnTo>
                  <a:pt x="284073" y="441947"/>
                </a:lnTo>
                <a:lnTo>
                  <a:pt x="290728" y="446417"/>
                </a:lnTo>
                <a:lnTo>
                  <a:pt x="290728" y="439712"/>
                </a:lnTo>
                <a:lnTo>
                  <a:pt x="290728" y="434098"/>
                </a:lnTo>
                <a:lnTo>
                  <a:pt x="284899" y="430631"/>
                </a:lnTo>
                <a:lnTo>
                  <a:pt x="279209" y="428891"/>
                </a:lnTo>
                <a:lnTo>
                  <a:pt x="268325" y="428891"/>
                </a:lnTo>
                <a:lnTo>
                  <a:pt x="263956" y="430428"/>
                </a:lnTo>
                <a:lnTo>
                  <a:pt x="257175" y="436537"/>
                </a:lnTo>
                <a:lnTo>
                  <a:pt x="255600" y="440220"/>
                </a:lnTo>
                <a:lnTo>
                  <a:pt x="255485" y="449072"/>
                </a:lnTo>
                <a:lnTo>
                  <a:pt x="256603" y="452526"/>
                </a:lnTo>
                <a:lnTo>
                  <a:pt x="261086" y="458863"/>
                </a:lnTo>
                <a:lnTo>
                  <a:pt x="265938" y="462762"/>
                </a:lnTo>
                <a:lnTo>
                  <a:pt x="273050" y="467169"/>
                </a:lnTo>
                <a:lnTo>
                  <a:pt x="276656" y="469442"/>
                </a:lnTo>
                <a:lnTo>
                  <a:pt x="279006" y="471195"/>
                </a:lnTo>
                <a:lnTo>
                  <a:pt x="281190" y="473608"/>
                </a:lnTo>
                <a:lnTo>
                  <a:pt x="281736" y="475170"/>
                </a:lnTo>
                <a:lnTo>
                  <a:pt x="281736" y="478739"/>
                </a:lnTo>
                <a:lnTo>
                  <a:pt x="280885" y="480263"/>
                </a:lnTo>
                <a:lnTo>
                  <a:pt x="277520" y="482815"/>
                </a:lnTo>
                <a:lnTo>
                  <a:pt x="275513" y="483463"/>
                </a:lnTo>
                <a:lnTo>
                  <a:pt x="270903" y="483463"/>
                </a:lnTo>
                <a:lnTo>
                  <a:pt x="268579" y="482815"/>
                </a:lnTo>
                <a:lnTo>
                  <a:pt x="268401" y="482815"/>
                </a:lnTo>
                <a:lnTo>
                  <a:pt x="261518" y="479640"/>
                </a:lnTo>
                <a:lnTo>
                  <a:pt x="258279" y="477634"/>
                </a:lnTo>
                <a:lnTo>
                  <a:pt x="255117" y="475170"/>
                </a:lnTo>
                <a:lnTo>
                  <a:pt x="255117" y="488594"/>
                </a:lnTo>
                <a:lnTo>
                  <a:pt x="259105" y="490740"/>
                </a:lnTo>
                <a:lnTo>
                  <a:pt x="262407" y="492213"/>
                </a:lnTo>
                <a:lnTo>
                  <a:pt x="267665" y="493814"/>
                </a:lnTo>
                <a:lnTo>
                  <a:pt x="270662" y="494207"/>
                </a:lnTo>
                <a:lnTo>
                  <a:pt x="279742" y="494207"/>
                </a:lnTo>
                <a:lnTo>
                  <a:pt x="284416" y="492556"/>
                </a:lnTo>
                <a:lnTo>
                  <a:pt x="291680" y="485940"/>
                </a:lnTo>
                <a:lnTo>
                  <a:pt x="292747" y="483463"/>
                </a:lnTo>
                <a:lnTo>
                  <a:pt x="293497" y="481698"/>
                </a:lnTo>
                <a:lnTo>
                  <a:pt x="293497" y="469442"/>
                </a:lnTo>
                <a:close/>
              </a:path>
              <a:path w="444500" h="494665">
                <a:moveTo>
                  <a:pt x="309448" y="85648"/>
                </a:moveTo>
                <a:lnTo>
                  <a:pt x="306489" y="87922"/>
                </a:lnTo>
                <a:lnTo>
                  <a:pt x="304457" y="89001"/>
                </a:lnTo>
                <a:lnTo>
                  <a:pt x="301777" y="89001"/>
                </a:lnTo>
                <a:lnTo>
                  <a:pt x="301129" y="87922"/>
                </a:lnTo>
                <a:lnTo>
                  <a:pt x="301129" y="65722"/>
                </a:lnTo>
                <a:lnTo>
                  <a:pt x="301129" y="53721"/>
                </a:lnTo>
                <a:lnTo>
                  <a:pt x="300990" y="50126"/>
                </a:lnTo>
                <a:lnTo>
                  <a:pt x="300456" y="46329"/>
                </a:lnTo>
                <a:lnTo>
                  <a:pt x="299834" y="44437"/>
                </a:lnTo>
                <a:lnTo>
                  <a:pt x="299758" y="44297"/>
                </a:lnTo>
                <a:lnTo>
                  <a:pt x="297853" y="40652"/>
                </a:lnTo>
                <a:lnTo>
                  <a:pt x="296748" y="39128"/>
                </a:lnTo>
                <a:lnTo>
                  <a:pt x="295516" y="37998"/>
                </a:lnTo>
                <a:lnTo>
                  <a:pt x="291820" y="34429"/>
                </a:lnTo>
                <a:lnTo>
                  <a:pt x="286918" y="32651"/>
                </a:lnTo>
                <a:lnTo>
                  <a:pt x="272618" y="32651"/>
                </a:lnTo>
                <a:lnTo>
                  <a:pt x="266357" y="35509"/>
                </a:lnTo>
                <a:lnTo>
                  <a:pt x="262001" y="41211"/>
                </a:lnTo>
                <a:lnTo>
                  <a:pt x="262001" y="54838"/>
                </a:lnTo>
                <a:lnTo>
                  <a:pt x="267792" y="47802"/>
                </a:lnTo>
                <a:lnTo>
                  <a:pt x="273748" y="44297"/>
                </a:lnTo>
                <a:lnTo>
                  <a:pt x="286689" y="44297"/>
                </a:lnTo>
                <a:lnTo>
                  <a:pt x="290093" y="48082"/>
                </a:lnTo>
                <a:lnTo>
                  <a:pt x="290093" y="59016"/>
                </a:lnTo>
                <a:lnTo>
                  <a:pt x="290093" y="65722"/>
                </a:lnTo>
                <a:lnTo>
                  <a:pt x="290093" y="84404"/>
                </a:lnTo>
                <a:lnTo>
                  <a:pt x="287058" y="87655"/>
                </a:lnTo>
                <a:lnTo>
                  <a:pt x="283743" y="89268"/>
                </a:lnTo>
                <a:lnTo>
                  <a:pt x="277799" y="89268"/>
                </a:lnTo>
                <a:lnTo>
                  <a:pt x="275856" y="88455"/>
                </a:lnTo>
                <a:lnTo>
                  <a:pt x="272859" y="85166"/>
                </a:lnTo>
                <a:lnTo>
                  <a:pt x="272110" y="83045"/>
                </a:lnTo>
                <a:lnTo>
                  <a:pt x="272110" y="77889"/>
                </a:lnTo>
                <a:lnTo>
                  <a:pt x="290093" y="65722"/>
                </a:lnTo>
                <a:lnTo>
                  <a:pt x="290093" y="59016"/>
                </a:lnTo>
                <a:lnTo>
                  <a:pt x="271018" y="66319"/>
                </a:lnTo>
                <a:lnTo>
                  <a:pt x="267373" y="68795"/>
                </a:lnTo>
                <a:lnTo>
                  <a:pt x="262229" y="75044"/>
                </a:lnTo>
                <a:lnTo>
                  <a:pt x="260946" y="78587"/>
                </a:lnTo>
                <a:lnTo>
                  <a:pt x="260946" y="86944"/>
                </a:lnTo>
                <a:lnTo>
                  <a:pt x="262267" y="90589"/>
                </a:lnTo>
                <a:lnTo>
                  <a:pt x="267525" y="96380"/>
                </a:lnTo>
                <a:lnTo>
                  <a:pt x="270814" y="97828"/>
                </a:lnTo>
                <a:lnTo>
                  <a:pt x="280136" y="97828"/>
                </a:lnTo>
                <a:lnTo>
                  <a:pt x="284988" y="95859"/>
                </a:lnTo>
                <a:lnTo>
                  <a:pt x="286016" y="95072"/>
                </a:lnTo>
                <a:lnTo>
                  <a:pt x="289966" y="91668"/>
                </a:lnTo>
                <a:lnTo>
                  <a:pt x="290830" y="95859"/>
                </a:lnTo>
                <a:lnTo>
                  <a:pt x="293674" y="97967"/>
                </a:lnTo>
                <a:lnTo>
                  <a:pt x="300164" y="97967"/>
                </a:lnTo>
                <a:lnTo>
                  <a:pt x="309448" y="93243"/>
                </a:lnTo>
                <a:lnTo>
                  <a:pt x="309448" y="91668"/>
                </a:lnTo>
                <a:lnTo>
                  <a:pt x="309448" y="89268"/>
                </a:lnTo>
                <a:lnTo>
                  <a:pt x="309448" y="89001"/>
                </a:lnTo>
                <a:lnTo>
                  <a:pt x="309448" y="85648"/>
                </a:lnTo>
                <a:close/>
              </a:path>
              <a:path w="444500" h="494665">
                <a:moveTo>
                  <a:pt x="315074" y="430123"/>
                </a:moveTo>
                <a:lnTo>
                  <a:pt x="303860" y="430123"/>
                </a:lnTo>
                <a:lnTo>
                  <a:pt x="303860" y="493102"/>
                </a:lnTo>
                <a:lnTo>
                  <a:pt x="315074" y="493102"/>
                </a:lnTo>
                <a:lnTo>
                  <a:pt x="315074" y="430123"/>
                </a:lnTo>
                <a:close/>
              </a:path>
              <a:path w="444500" h="494665">
                <a:moveTo>
                  <a:pt x="316115" y="408901"/>
                </a:moveTo>
                <a:lnTo>
                  <a:pt x="315518" y="407339"/>
                </a:lnTo>
                <a:lnTo>
                  <a:pt x="315455" y="407174"/>
                </a:lnTo>
                <a:lnTo>
                  <a:pt x="312864" y="404380"/>
                </a:lnTo>
                <a:lnTo>
                  <a:pt x="311251" y="403631"/>
                </a:lnTo>
                <a:lnTo>
                  <a:pt x="307670" y="403631"/>
                </a:lnTo>
                <a:lnTo>
                  <a:pt x="306158" y="404380"/>
                </a:lnTo>
                <a:lnTo>
                  <a:pt x="303530" y="407339"/>
                </a:lnTo>
                <a:lnTo>
                  <a:pt x="302920" y="408901"/>
                </a:lnTo>
                <a:lnTo>
                  <a:pt x="302895" y="412965"/>
                </a:lnTo>
                <a:lnTo>
                  <a:pt x="303593" y="414705"/>
                </a:lnTo>
                <a:lnTo>
                  <a:pt x="306184" y="417626"/>
                </a:lnTo>
                <a:lnTo>
                  <a:pt x="307670" y="418350"/>
                </a:lnTo>
                <a:lnTo>
                  <a:pt x="311251" y="418350"/>
                </a:lnTo>
                <a:lnTo>
                  <a:pt x="312826" y="417626"/>
                </a:lnTo>
                <a:lnTo>
                  <a:pt x="315455" y="414705"/>
                </a:lnTo>
                <a:lnTo>
                  <a:pt x="316115" y="412965"/>
                </a:lnTo>
                <a:lnTo>
                  <a:pt x="316115" y="408901"/>
                </a:lnTo>
                <a:close/>
              </a:path>
              <a:path w="444500" h="494665">
                <a:moveTo>
                  <a:pt x="359841" y="82156"/>
                </a:moveTo>
                <a:lnTo>
                  <a:pt x="354253" y="84937"/>
                </a:lnTo>
                <a:lnTo>
                  <a:pt x="349300" y="86321"/>
                </a:lnTo>
                <a:lnTo>
                  <a:pt x="339039" y="86321"/>
                </a:lnTo>
                <a:lnTo>
                  <a:pt x="334302" y="84429"/>
                </a:lnTo>
                <a:lnTo>
                  <a:pt x="327279" y="76860"/>
                </a:lnTo>
                <a:lnTo>
                  <a:pt x="325526" y="71742"/>
                </a:lnTo>
                <a:lnTo>
                  <a:pt x="325526" y="59194"/>
                </a:lnTo>
                <a:lnTo>
                  <a:pt x="327139" y="54165"/>
                </a:lnTo>
                <a:lnTo>
                  <a:pt x="333590" y="46304"/>
                </a:lnTo>
                <a:lnTo>
                  <a:pt x="337781" y="44297"/>
                </a:lnTo>
                <a:lnTo>
                  <a:pt x="347687" y="44297"/>
                </a:lnTo>
                <a:lnTo>
                  <a:pt x="352945" y="46304"/>
                </a:lnTo>
                <a:lnTo>
                  <a:pt x="358609" y="50317"/>
                </a:lnTo>
                <a:lnTo>
                  <a:pt x="358609" y="44297"/>
                </a:lnTo>
                <a:lnTo>
                  <a:pt x="345071" y="32651"/>
                </a:lnTo>
                <a:lnTo>
                  <a:pt x="333781" y="32651"/>
                </a:lnTo>
                <a:lnTo>
                  <a:pt x="327025" y="35687"/>
                </a:lnTo>
                <a:lnTo>
                  <a:pt x="316750" y="47828"/>
                </a:lnTo>
                <a:lnTo>
                  <a:pt x="314185" y="55816"/>
                </a:lnTo>
                <a:lnTo>
                  <a:pt x="314185" y="75526"/>
                </a:lnTo>
                <a:lnTo>
                  <a:pt x="316826" y="83362"/>
                </a:lnTo>
                <a:lnTo>
                  <a:pt x="327380" y="95046"/>
                </a:lnTo>
                <a:lnTo>
                  <a:pt x="334454" y="97967"/>
                </a:lnTo>
                <a:lnTo>
                  <a:pt x="348703" y="97967"/>
                </a:lnTo>
                <a:lnTo>
                  <a:pt x="354215" y="96799"/>
                </a:lnTo>
                <a:lnTo>
                  <a:pt x="359841" y="94475"/>
                </a:lnTo>
                <a:lnTo>
                  <a:pt x="359841" y="86321"/>
                </a:lnTo>
                <a:lnTo>
                  <a:pt x="359841" y="82156"/>
                </a:lnTo>
                <a:close/>
              </a:path>
              <a:path w="444500" h="494665">
                <a:moveTo>
                  <a:pt x="363461" y="478523"/>
                </a:moveTo>
                <a:lnTo>
                  <a:pt x="358990" y="481495"/>
                </a:lnTo>
                <a:lnTo>
                  <a:pt x="354736" y="482981"/>
                </a:lnTo>
                <a:lnTo>
                  <a:pt x="345325" y="482981"/>
                </a:lnTo>
                <a:lnTo>
                  <a:pt x="342646" y="479374"/>
                </a:lnTo>
                <a:lnTo>
                  <a:pt x="342646" y="441350"/>
                </a:lnTo>
                <a:lnTo>
                  <a:pt x="360565" y="441350"/>
                </a:lnTo>
                <a:lnTo>
                  <a:pt x="360565" y="430123"/>
                </a:lnTo>
                <a:lnTo>
                  <a:pt x="342646" y="430123"/>
                </a:lnTo>
                <a:lnTo>
                  <a:pt x="342646" y="417118"/>
                </a:lnTo>
                <a:lnTo>
                  <a:pt x="321564" y="440118"/>
                </a:lnTo>
                <a:lnTo>
                  <a:pt x="321564" y="441350"/>
                </a:lnTo>
                <a:lnTo>
                  <a:pt x="331431" y="441350"/>
                </a:lnTo>
                <a:lnTo>
                  <a:pt x="331431" y="474992"/>
                </a:lnTo>
                <a:lnTo>
                  <a:pt x="331647" y="478523"/>
                </a:lnTo>
                <a:lnTo>
                  <a:pt x="331660" y="478866"/>
                </a:lnTo>
                <a:lnTo>
                  <a:pt x="332638" y="482981"/>
                </a:lnTo>
                <a:lnTo>
                  <a:pt x="333197" y="484568"/>
                </a:lnTo>
                <a:lnTo>
                  <a:pt x="334594" y="487070"/>
                </a:lnTo>
                <a:lnTo>
                  <a:pt x="335470" y="488200"/>
                </a:lnTo>
                <a:lnTo>
                  <a:pt x="336537" y="489204"/>
                </a:lnTo>
                <a:lnTo>
                  <a:pt x="339953" y="492544"/>
                </a:lnTo>
                <a:lnTo>
                  <a:pt x="344220" y="494207"/>
                </a:lnTo>
                <a:lnTo>
                  <a:pt x="354444" y="494207"/>
                </a:lnTo>
                <a:lnTo>
                  <a:pt x="359156" y="492861"/>
                </a:lnTo>
                <a:lnTo>
                  <a:pt x="363461" y="490169"/>
                </a:lnTo>
                <a:lnTo>
                  <a:pt x="363461" y="482981"/>
                </a:lnTo>
                <a:lnTo>
                  <a:pt x="363461" y="478523"/>
                </a:lnTo>
                <a:close/>
              </a:path>
              <a:path w="444500" h="494665">
                <a:moveTo>
                  <a:pt x="404622" y="82283"/>
                </a:moveTo>
                <a:lnTo>
                  <a:pt x="400138" y="85255"/>
                </a:lnTo>
                <a:lnTo>
                  <a:pt x="395884" y="86741"/>
                </a:lnTo>
                <a:lnTo>
                  <a:pt x="386486" y="86741"/>
                </a:lnTo>
                <a:lnTo>
                  <a:pt x="383794" y="83134"/>
                </a:lnTo>
                <a:lnTo>
                  <a:pt x="383794" y="45110"/>
                </a:lnTo>
                <a:lnTo>
                  <a:pt x="401726" y="45110"/>
                </a:lnTo>
                <a:lnTo>
                  <a:pt x="401726" y="33883"/>
                </a:lnTo>
                <a:lnTo>
                  <a:pt x="383794" y="33883"/>
                </a:lnTo>
                <a:lnTo>
                  <a:pt x="383794" y="20878"/>
                </a:lnTo>
                <a:lnTo>
                  <a:pt x="362724" y="43878"/>
                </a:lnTo>
                <a:lnTo>
                  <a:pt x="362724" y="45110"/>
                </a:lnTo>
                <a:lnTo>
                  <a:pt x="372579" y="45110"/>
                </a:lnTo>
                <a:lnTo>
                  <a:pt x="372579" y="78752"/>
                </a:lnTo>
                <a:lnTo>
                  <a:pt x="377685" y="92964"/>
                </a:lnTo>
                <a:lnTo>
                  <a:pt x="381101" y="96304"/>
                </a:lnTo>
                <a:lnTo>
                  <a:pt x="385368" y="97967"/>
                </a:lnTo>
                <a:lnTo>
                  <a:pt x="395605" y="97967"/>
                </a:lnTo>
                <a:lnTo>
                  <a:pt x="400304" y="96621"/>
                </a:lnTo>
                <a:lnTo>
                  <a:pt x="404622" y="93929"/>
                </a:lnTo>
                <a:lnTo>
                  <a:pt x="404622" y="86741"/>
                </a:lnTo>
                <a:lnTo>
                  <a:pt x="404622" y="82283"/>
                </a:lnTo>
                <a:close/>
              </a:path>
              <a:path w="444500" h="494665">
                <a:moveTo>
                  <a:pt x="420497" y="451332"/>
                </a:moveTo>
                <a:lnTo>
                  <a:pt x="418363" y="443903"/>
                </a:lnTo>
                <a:lnTo>
                  <a:pt x="418249" y="443496"/>
                </a:lnTo>
                <a:lnTo>
                  <a:pt x="415353" y="439712"/>
                </a:lnTo>
                <a:lnTo>
                  <a:pt x="409397" y="431939"/>
                </a:lnTo>
                <a:lnTo>
                  <a:pt x="409397" y="455256"/>
                </a:lnTo>
                <a:lnTo>
                  <a:pt x="380873" y="455256"/>
                </a:lnTo>
                <a:lnTo>
                  <a:pt x="381660" y="450278"/>
                </a:lnTo>
                <a:lnTo>
                  <a:pt x="383324" y="446443"/>
                </a:lnTo>
                <a:lnTo>
                  <a:pt x="388467" y="441058"/>
                </a:lnTo>
                <a:lnTo>
                  <a:pt x="391756" y="439712"/>
                </a:lnTo>
                <a:lnTo>
                  <a:pt x="399808" y="439712"/>
                </a:lnTo>
                <a:lnTo>
                  <a:pt x="403021" y="441058"/>
                </a:lnTo>
                <a:lnTo>
                  <a:pt x="407784" y="446443"/>
                </a:lnTo>
                <a:lnTo>
                  <a:pt x="409117" y="450278"/>
                </a:lnTo>
                <a:lnTo>
                  <a:pt x="409397" y="455256"/>
                </a:lnTo>
                <a:lnTo>
                  <a:pt x="409397" y="431939"/>
                </a:lnTo>
                <a:lnTo>
                  <a:pt x="403301" y="428891"/>
                </a:lnTo>
                <a:lnTo>
                  <a:pt x="387985" y="428891"/>
                </a:lnTo>
                <a:lnTo>
                  <a:pt x="381635" y="431901"/>
                </a:lnTo>
                <a:lnTo>
                  <a:pt x="371856" y="443903"/>
                </a:lnTo>
                <a:lnTo>
                  <a:pt x="369531" y="451332"/>
                </a:lnTo>
                <a:lnTo>
                  <a:pt x="369417" y="467664"/>
                </a:lnTo>
                <a:lnTo>
                  <a:pt x="370573" y="473290"/>
                </a:lnTo>
                <a:lnTo>
                  <a:pt x="375221" y="483019"/>
                </a:lnTo>
                <a:lnTo>
                  <a:pt x="378409" y="486956"/>
                </a:lnTo>
                <a:lnTo>
                  <a:pt x="386029" y="492633"/>
                </a:lnTo>
                <a:lnTo>
                  <a:pt x="391083" y="494068"/>
                </a:lnTo>
                <a:lnTo>
                  <a:pt x="401891" y="494068"/>
                </a:lnTo>
                <a:lnTo>
                  <a:pt x="405866" y="493522"/>
                </a:lnTo>
                <a:lnTo>
                  <a:pt x="412635" y="491337"/>
                </a:lnTo>
                <a:lnTo>
                  <a:pt x="416052" y="489508"/>
                </a:lnTo>
                <a:lnTo>
                  <a:pt x="419506" y="486956"/>
                </a:lnTo>
                <a:lnTo>
                  <a:pt x="419506" y="482434"/>
                </a:lnTo>
                <a:lnTo>
                  <a:pt x="419506" y="474764"/>
                </a:lnTo>
                <a:lnTo>
                  <a:pt x="413270" y="479882"/>
                </a:lnTo>
                <a:lnTo>
                  <a:pt x="406450" y="482434"/>
                </a:lnTo>
                <a:lnTo>
                  <a:pt x="393750" y="482434"/>
                </a:lnTo>
                <a:lnTo>
                  <a:pt x="389432" y="480656"/>
                </a:lnTo>
                <a:lnTo>
                  <a:pt x="382739" y="473532"/>
                </a:lnTo>
                <a:lnTo>
                  <a:pt x="380911" y="468744"/>
                </a:lnTo>
                <a:lnTo>
                  <a:pt x="380631" y="462711"/>
                </a:lnTo>
                <a:lnTo>
                  <a:pt x="420497" y="462711"/>
                </a:lnTo>
                <a:lnTo>
                  <a:pt x="420497" y="455256"/>
                </a:lnTo>
                <a:lnTo>
                  <a:pt x="420497" y="451332"/>
                </a:lnTo>
                <a:close/>
              </a:path>
              <a:path w="444500" h="494665">
                <a:moveTo>
                  <a:pt x="424688" y="87376"/>
                </a:moveTo>
                <a:lnTo>
                  <a:pt x="423951" y="85382"/>
                </a:lnTo>
                <a:lnTo>
                  <a:pt x="420992" y="82080"/>
                </a:lnTo>
                <a:lnTo>
                  <a:pt x="419214" y="81267"/>
                </a:lnTo>
                <a:lnTo>
                  <a:pt x="415023" y="81267"/>
                </a:lnTo>
                <a:lnTo>
                  <a:pt x="413258" y="82080"/>
                </a:lnTo>
                <a:lnTo>
                  <a:pt x="410375" y="85382"/>
                </a:lnTo>
                <a:lnTo>
                  <a:pt x="409663" y="87376"/>
                </a:lnTo>
                <a:lnTo>
                  <a:pt x="409663" y="92011"/>
                </a:lnTo>
                <a:lnTo>
                  <a:pt x="410400" y="93954"/>
                </a:lnTo>
                <a:lnTo>
                  <a:pt x="413359" y="97167"/>
                </a:lnTo>
                <a:lnTo>
                  <a:pt x="415099" y="97967"/>
                </a:lnTo>
                <a:lnTo>
                  <a:pt x="419214" y="97967"/>
                </a:lnTo>
                <a:lnTo>
                  <a:pt x="420992" y="97167"/>
                </a:lnTo>
                <a:lnTo>
                  <a:pt x="423951" y="93954"/>
                </a:lnTo>
                <a:lnTo>
                  <a:pt x="424688" y="92011"/>
                </a:lnTo>
                <a:lnTo>
                  <a:pt x="424688" y="87376"/>
                </a:lnTo>
                <a:close/>
              </a:path>
              <a:path w="444500" h="494665">
                <a:moveTo>
                  <a:pt x="425678" y="38747"/>
                </a:moveTo>
                <a:lnTo>
                  <a:pt x="424942" y="36766"/>
                </a:lnTo>
                <a:lnTo>
                  <a:pt x="421982" y="33477"/>
                </a:lnTo>
                <a:lnTo>
                  <a:pt x="420192" y="32651"/>
                </a:lnTo>
                <a:lnTo>
                  <a:pt x="416052" y="32651"/>
                </a:lnTo>
                <a:lnTo>
                  <a:pt x="414299" y="33477"/>
                </a:lnTo>
                <a:lnTo>
                  <a:pt x="411429" y="36766"/>
                </a:lnTo>
                <a:lnTo>
                  <a:pt x="410705" y="38747"/>
                </a:lnTo>
                <a:lnTo>
                  <a:pt x="410705" y="43357"/>
                </a:lnTo>
                <a:lnTo>
                  <a:pt x="411441" y="45313"/>
                </a:lnTo>
                <a:lnTo>
                  <a:pt x="414350" y="48552"/>
                </a:lnTo>
                <a:lnTo>
                  <a:pt x="416090" y="49352"/>
                </a:lnTo>
                <a:lnTo>
                  <a:pt x="420192" y="49352"/>
                </a:lnTo>
                <a:lnTo>
                  <a:pt x="421982" y="48552"/>
                </a:lnTo>
                <a:lnTo>
                  <a:pt x="424942" y="45313"/>
                </a:lnTo>
                <a:lnTo>
                  <a:pt x="425678" y="43357"/>
                </a:lnTo>
                <a:lnTo>
                  <a:pt x="425678" y="38747"/>
                </a:lnTo>
                <a:close/>
              </a:path>
              <a:path w="444500" h="494665">
                <a:moveTo>
                  <a:pt x="442976" y="483616"/>
                </a:moveTo>
                <a:lnTo>
                  <a:pt x="442239" y="481622"/>
                </a:lnTo>
                <a:lnTo>
                  <a:pt x="439280" y="478332"/>
                </a:lnTo>
                <a:lnTo>
                  <a:pt x="437489" y="477507"/>
                </a:lnTo>
                <a:lnTo>
                  <a:pt x="433298" y="477507"/>
                </a:lnTo>
                <a:lnTo>
                  <a:pt x="431533" y="478332"/>
                </a:lnTo>
                <a:lnTo>
                  <a:pt x="428663" y="481622"/>
                </a:lnTo>
                <a:lnTo>
                  <a:pt x="427939" y="483616"/>
                </a:lnTo>
                <a:lnTo>
                  <a:pt x="427939" y="488251"/>
                </a:lnTo>
                <a:lnTo>
                  <a:pt x="428688" y="490194"/>
                </a:lnTo>
                <a:lnTo>
                  <a:pt x="431634" y="493407"/>
                </a:lnTo>
                <a:lnTo>
                  <a:pt x="433387" y="494207"/>
                </a:lnTo>
                <a:lnTo>
                  <a:pt x="437489" y="494207"/>
                </a:lnTo>
                <a:lnTo>
                  <a:pt x="439280" y="493407"/>
                </a:lnTo>
                <a:lnTo>
                  <a:pt x="442239" y="490194"/>
                </a:lnTo>
                <a:lnTo>
                  <a:pt x="442976" y="488251"/>
                </a:lnTo>
                <a:lnTo>
                  <a:pt x="442976" y="483616"/>
                </a:lnTo>
                <a:close/>
              </a:path>
              <a:path w="444500" h="494665">
                <a:moveTo>
                  <a:pt x="443966" y="434987"/>
                </a:moveTo>
                <a:lnTo>
                  <a:pt x="443230" y="433006"/>
                </a:lnTo>
                <a:lnTo>
                  <a:pt x="440270" y="429717"/>
                </a:lnTo>
                <a:lnTo>
                  <a:pt x="438480" y="428891"/>
                </a:lnTo>
                <a:lnTo>
                  <a:pt x="434327" y="428891"/>
                </a:lnTo>
                <a:lnTo>
                  <a:pt x="432587" y="429717"/>
                </a:lnTo>
                <a:lnTo>
                  <a:pt x="429704" y="433006"/>
                </a:lnTo>
                <a:lnTo>
                  <a:pt x="428993" y="434987"/>
                </a:lnTo>
                <a:lnTo>
                  <a:pt x="428993" y="439597"/>
                </a:lnTo>
                <a:lnTo>
                  <a:pt x="429717" y="441553"/>
                </a:lnTo>
                <a:lnTo>
                  <a:pt x="432638" y="444792"/>
                </a:lnTo>
                <a:lnTo>
                  <a:pt x="434378" y="445604"/>
                </a:lnTo>
                <a:lnTo>
                  <a:pt x="438480" y="445604"/>
                </a:lnTo>
                <a:lnTo>
                  <a:pt x="440270" y="444792"/>
                </a:lnTo>
                <a:lnTo>
                  <a:pt x="443230" y="441553"/>
                </a:lnTo>
                <a:lnTo>
                  <a:pt x="443966" y="439597"/>
                </a:lnTo>
                <a:lnTo>
                  <a:pt x="443966" y="434987"/>
                </a:lnTo>
                <a:close/>
              </a:path>
            </a:pathLst>
          </a:custGeom>
          <a:solidFill>
            <a:srgbClr val="003D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108703" y="8829547"/>
            <a:ext cx="39243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100" spc="-10">
                <a:solidFill>
                  <a:srgbClr val="003E61"/>
                </a:solidFill>
                <a:latin typeface="Gill Sans MT"/>
                <a:cs typeface="Gill Sans MT"/>
              </a:rPr>
              <a:t>Phone:</a:t>
            </a:r>
            <a:endParaRPr sz="1100">
              <a:latin typeface="Gill Sans MT"/>
              <a:cs typeface="Gill Sans MT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 indent="484505">
              <a:lnSpc>
                <a:spcPct val="100000"/>
              </a:lnSpc>
              <a:spcBef>
                <a:spcPts val="95"/>
              </a:spcBef>
            </a:pPr>
            <a:r>
              <a:rPr dirty="0"/>
              <a:t>Join</a:t>
            </a:r>
            <a:r>
              <a:rPr dirty="0" spc="-114"/>
              <a:t> </a:t>
            </a:r>
            <a:r>
              <a:rPr dirty="0"/>
              <a:t>today</a:t>
            </a:r>
            <a:r>
              <a:rPr dirty="0" spc="-110"/>
              <a:t> </a:t>
            </a:r>
            <a:r>
              <a:rPr dirty="0"/>
              <a:t>to</a:t>
            </a:r>
            <a:r>
              <a:rPr dirty="0" spc="-120"/>
              <a:t> </a:t>
            </a:r>
            <a:r>
              <a:rPr dirty="0" spc="-10"/>
              <a:t>become</a:t>
            </a:r>
            <a:r>
              <a:rPr dirty="0" spc="-114"/>
              <a:t> </a:t>
            </a:r>
            <a:r>
              <a:rPr dirty="0"/>
              <a:t>a</a:t>
            </a:r>
            <a:r>
              <a:rPr dirty="0" spc="-120"/>
              <a:t> </a:t>
            </a:r>
            <a:r>
              <a:rPr dirty="0" spc="-10"/>
              <a:t>better </a:t>
            </a:r>
            <a:r>
              <a:rPr dirty="0" spc="-50"/>
              <a:t>communicator</a:t>
            </a:r>
            <a:r>
              <a:rPr dirty="0" spc="-114"/>
              <a:t> </a:t>
            </a:r>
            <a:r>
              <a:rPr dirty="0" spc="-40"/>
              <a:t>and</a:t>
            </a:r>
            <a:r>
              <a:rPr dirty="0" spc="-110"/>
              <a:t> </a:t>
            </a:r>
            <a:r>
              <a:rPr dirty="0" spc="-50"/>
              <a:t>leader</a:t>
            </a:r>
            <a:r>
              <a:rPr dirty="0" spc="-125"/>
              <a:t> </a:t>
            </a:r>
            <a:r>
              <a:rPr dirty="0" spc="-10"/>
              <a:t>tomorrow!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520700" y="3596132"/>
            <a:ext cx="1988185" cy="1785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85" b="1">
                <a:solidFill>
                  <a:srgbClr val="FFEB87"/>
                </a:solidFill>
                <a:latin typeface="Gill Sans MT"/>
                <a:cs typeface="Gill Sans MT"/>
              </a:rPr>
              <a:t>Participate</a:t>
            </a:r>
            <a:r>
              <a:rPr dirty="0" sz="1200" spc="30" b="1">
                <a:solidFill>
                  <a:srgbClr val="FFEB87"/>
                </a:solidFill>
                <a:latin typeface="Gill Sans MT"/>
                <a:cs typeface="Gill Sans MT"/>
              </a:rPr>
              <a:t> </a:t>
            </a:r>
            <a:r>
              <a:rPr dirty="0" sz="1200" spc="-75" b="1">
                <a:solidFill>
                  <a:srgbClr val="FFEB87"/>
                </a:solidFill>
                <a:latin typeface="Gill Sans MT"/>
                <a:cs typeface="Gill Sans MT"/>
              </a:rPr>
              <a:t>in</a:t>
            </a:r>
            <a:r>
              <a:rPr dirty="0" sz="1200" spc="-10" b="1">
                <a:solidFill>
                  <a:srgbClr val="FFEB87"/>
                </a:solidFill>
                <a:latin typeface="Gill Sans MT"/>
                <a:cs typeface="Gill Sans MT"/>
              </a:rPr>
              <a:t> </a:t>
            </a:r>
            <a:r>
              <a:rPr dirty="0" sz="1200" spc="-100" b="1">
                <a:solidFill>
                  <a:srgbClr val="FFEB87"/>
                </a:solidFill>
                <a:latin typeface="Gill Sans MT"/>
                <a:cs typeface="Gill Sans MT"/>
              </a:rPr>
              <a:t>Toastmasters</a:t>
            </a:r>
            <a:r>
              <a:rPr dirty="0" sz="1200" spc="45" b="1">
                <a:solidFill>
                  <a:srgbClr val="FFEB87"/>
                </a:solidFill>
                <a:latin typeface="Gill Sans MT"/>
                <a:cs typeface="Gill Sans MT"/>
              </a:rPr>
              <a:t> </a:t>
            </a:r>
            <a:r>
              <a:rPr dirty="0" sz="1200" spc="-25" b="1">
                <a:solidFill>
                  <a:srgbClr val="FFEB87"/>
                </a:solidFill>
                <a:latin typeface="Gill Sans MT"/>
                <a:cs typeface="Gill Sans MT"/>
              </a:rPr>
              <a:t>to:</a:t>
            </a:r>
            <a:endParaRPr sz="1200">
              <a:latin typeface="Gill Sans MT"/>
              <a:cs typeface="Gill Sans MT"/>
            </a:endParaRPr>
          </a:p>
          <a:p>
            <a:pPr marL="208915" indent="-196215">
              <a:lnSpc>
                <a:spcPct val="100000"/>
              </a:lnSpc>
              <a:spcBef>
                <a:spcPts val="994"/>
              </a:spcBef>
              <a:buSzPct val="83333"/>
              <a:buFont typeface="Webdings"/>
              <a:buChar char=""/>
              <a:tabLst>
                <a:tab pos="208915" algn="l"/>
              </a:tabLst>
            </a:pPr>
            <a:r>
              <a:rPr dirty="0" sz="1200" spc="-35">
                <a:solidFill>
                  <a:srgbClr val="FFFFFF"/>
                </a:solidFill>
                <a:latin typeface="Gill Sans MT"/>
                <a:cs typeface="Gill Sans MT"/>
              </a:rPr>
              <a:t>Speak</a:t>
            </a:r>
            <a:r>
              <a:rPr dirty="0" sz="1200" spc="-75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Gill Sans MT"/>
                <a:cs typeface="Gill Sans MT"/>
              </a:rPr>
              <a:t>with</a:t>
            </a:r>
            <a:r>
              <a:rPr dirty="0" sz="1200" spc="-6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Gill Sans MT"/>
                <a:cs typeface="Gill Sans MT"/>
              </a:rPr>
              <a:t>confidence</a:t>
            </a:r>
            <a:endParaRPr sz="1200">
              <a:latin typeface="Gill Sans MT"/>
              <a:cs typeface="Gill Sans MT"/>
            </a:endParaRPr>
          </a:p>
          <a:p>
            <a:pPr marL="208915" marR="48895" indent="-196850">
              <a:lnSpc>
                <a:spcPts val="1420"/>
              </a:lnSpc>
              <a:spcBef>
                <a:spcPts val="530"/>
              </a:spcBef>
              <a:buSzPct val="83333"/>
              <a:buFont typeface="Webdings"/>
              <a:buChar char=""/>
              <a:tabLst>
                <a:tab pos="208915" algn="l"/>
              </a:tabLst>
            </a:pPr>
            <a:r>
              <a:rPr dirty="0" sz="1200" spc="-40">
                <a:solidFill>
                  <a:srgbClr val="FFFFFF"/>
                </a:solidFill>
                <a:latin typeface="Gill Sans MT"/>
                <a:cs typeface="Gill Sans MT"/>
              </a:rPr>
              <a:t>Improve</a:t>
            </a:r>
            <a:r>
              <a:rPr dirty="0" sz="1200" spc="-95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35">
                <a:solidFill>
                  <a:srgbClr val="FFFFFF"/>
                </a:solidFill>
                <a:latin typeface="Gill Sans MT"/>
                <a:cs typeface="Gill Sans MT"/>
              </a:rPr>
              <a:t>your</a:t>
            </a:r>
            <a:r>
              <a:rPr dirty="0" sz="1200" spc="-8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35">
                <a:solidFill>
                  <a:srgbClr val="FFFFFF"/>
                </a:solidFill>
                <a:latin typeface="Gill Sans MT"/>
                <a:cs typeface="Gill Sans MT"/>
              </a:rPr>
              <a:t>communication </a:t>
            </a:r>
            <a:r>
              <a:rPr dirty="0" sz="1200" spc="-10">
                <a:solidFill>
                  <a:srgbClr val="FFFFFF"/>
                </a:solidFill>
                <a:latin typeface="Gill Sans MT"/>
                <a:cs typeface="Gill Sans MT"/>
              </a:rPr>
              <a:t>skills</a:t>
            </a:r>
            <a:endParaRPr sz="1200">
              <a:latin typeface="Gill Sans MT"/>
              <a:cs typeface="Gill Sans MT"/>
            </a:endParaRPr>
          </a:p>
          <a:p>
            <a:pPr marL="208915" marR="83820" indent="-196850">
              <a:lnSpc>
                <a:spcPts val="1430"/>
              </a:lnSpc>
              <a:spcBef>
                <a:spcPts val="475"/>
              </a:spcBef>
              <a:buSzPct val="83333"/>
              <a:buFont typeface="Webdings"/>
              <a:buChar char=""/>
              <a:tabLst>
                <a:tab pos="208915" algn="l"/>
              </a:tabLst>
            </a:pPr>
            <a:r>
              <a:rPr dirty="0" sz="1200" spc="-40">
                <a:solidFill>
                  <a:srgbClr val="FFFFFF"/>
                </a:solidFill>
                <a:latin typeface="Gill Sans MT"/>
                <a:cs typeface="Gill Sans MT"/>
              </a:rPr>
              <a:t>Give</a:t>
            </a:r>
            <a:r>
              <a:rPr dirty="0" sz="1200" spc="-8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40">
                <a:solidFill>
                  <a:srgbClr val="FFFFFF"/>
                </a:solidFill>
                <a:latin typeface="Gill Sans MT"/>
                <a:cs typeface="Gill Sans MT"/>
              </a:rPr>
              <a:t>and</a:t>
            </a:r>
            <a:r>
              <a:rPr dirty="0" sz="1200" spc="-9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45">
                <a:solidFill>
                  <a:srgbClr val="FFFFFF"/>
                </a:solidFill>
                <a:latin typeface="Gill Sans MT"/>
                <a:cs typeface="Gill Sans MT"/>
              </a:rPr>
              <a:t>receive</a:t>
            </a:r>
            <a:r>
              <a:rPr dirty="0" sz="1200" spc="-8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40">
                <a:solidFill>
                  <a:srgbClr val="FFFFFF"/>
                </a:solidFill>
                <a:latin typeface="Gill Sans MT"/>
                <a:cs typeface="Gill Sans MT"/>
              </a:rPr>
              <a:t>constructive </a:t>
            </a:r>
            <a:r>
              <a:rPr dirty="0" sz="1200" spc="-10">
                <a:solidFill>
                  <a:srgbClr val="FFFFFF"/>
                </a:solidFill>
                <a:latin typeface="Gill Sans MT"/>
                <a:cs typeface="Gill Sans MT"/>
              </a:rPr>
              <a:t>feedback</a:t>
            </a:r>
            <a:endParaRPr sz="1200">
              <a:latin typeface="Gill Sans MT"/>
              <a:cs typeface="Gill Sans MT"/>
            </a:endParaRPr>
          </a:p>
          <a:p>
            <a:pPr marL="208915" marR="5080" indent="-196850">
              <a:lnSpc>
                <a:spcPts val="1430"/>
              </a:lnSpc>
              <a:spcBef>
                <a:spcPts val="465"/>
              </a:spcBef>
              <a:buSzPct val="83333"/>
              <a:buFont typeface="Webdings"/>
              <a:buChar char=""/>
              <a:tabLst>
                <a:tab pos="208915" algn="l"/>
              </a:tabLst>
            </a:pPr>
            <a:r>
              <a:rPr dirty="0" sz="1200" spc="-30">
                <a:solidFill>
                  <a:srgbClr val="FFFFFF"/>
                </a:solidFill>
                <a:latin typeface="Gill Sans MT"/>
                <a:cs typeface="Gill Sans MT"/>
              </a:rPr>
              <a:t>Thrive</a:t>
            </a:r>
            <a:r>
              <a:rPr dirty="0" sz="1200" spc="-8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Gill Sans MT"/>
                <a:cs typeface="Gill Sans MT"/>
              </a:rPr>
              <a:t>in</a:t>
            </a:r>
            <a:r>
              <a:rPr dirty="0" sz="1200" spc="-8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10">
                <a:solidFill>
                  <a:srgbClr val="FFFFFF"/>
                </a:solidFill>
                <a:latin typeface="Gill Sans MT"/>
                <a:cs typeface="Gill Sans MT"/>
              </a:rPr>
              <a:t>a</a:t>
            </a:r>
            <a:r>
              <a:rPr dirty="0" sz="1200" spc="-7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35">
                <a:solidFill>
                  <a:srgbClr val="FFFFFF"/>
                </a:solidFill>
                <a:latin typeface="Gill Sans MT"/>
                <a:cs typeface="Gill Sans MT"/>
              </a:rPr>
              <a:t>supportive</a:t>
            </a:r>
            <a:r>
              <a:rPr dirty="0" sz="1200" spc="-8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dirty="0" sz="1200" spc="-20">
                <a:solidFill>
                  <a:srgbClr val="FFFFFF"/>
                </a:solidFill>
                <a:latin typeface="Gill Sans MT"/>
                <a:cs typeface="Gill Sans MT"/>
              </a:rPr>
              <a:t>learning </a:t>
            </a:r>
            <a:r>
              <a:rPr dirty="0" sz="1200" spc="-10">
                <a:solidFill>
                  <a:srgbClr val="FFFFFF"/>
                </a:solidFill>
                <a:latin typeface="Gill Sans MT"/>
                <a:cs typeface="Gill Sans MT"/>
              </a:rPr>
              <a:t>environment</a:t>
            </a:r>
            <a:endParaRPr sz="1200">
              <a:latin typeface="Gill Sans MT"/>
              <a:cs typeface="Gill Sans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37820" y="6583680"/>
            <a:ext cx="7096125" cy="3108960"/>
          </a:xfrm>
          <a:prstGeom prst="rect">
            <a:avLst/>
          </a:prstGeom>
        </p:spPr>
        <p:txBody>
          <a:bodyPr wrap="square" lIns="0" tIns="1765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390"/>
              </a:spcBef>
            </a:pPr>
            <a:endParaRPr sz="1400">
              <a:latin typeface="Times New Roman"/>
              <a:cs typeface="Times New Roman"/>
            </a:endParaRPr>
          </a:p>
          <a:p>
            <a:pPr marL="730250">
              <a:lnSpc>
                <a:spcPct val="100000"/>
              </a:lnSpc>
              <a:spcBef>
                <a:spcPts val="5"/>
              </a:spcBef>
            </a:pPr>
            <a:r>
              <a:rPr dirty="0" sz="1400" spc="-170" b="1">
                <a:solidFill>
                  <a:srgbClr val="003E61"/>
                </a:solidFill>
                <a:latin typeface="Gill Sans MT"/>
                <a:cs typeface="Gill Sans MT"/>
              </a:rPr>
              <a:t>Come</a:t>
            </a:r>
            <a:r>
              <a:rPr dirty="0" sz="1400" spc="-15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20" b="1">
                <a:solidFill>
                  <a:srgbClr val="003E61"/>
                </a:solidFill>
                <a:latin typeface="Gill Sans MT"/>
                <a:cs typeface="Gill Sans MT"/>
              </a:rPr>
              <a:t>to</a:t>
            </a:r>
            <a:r>
              <a:rPr dirty="0" sz="1400" spc="-5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25" b="1">
                <a:solidFill>
                  <a:srgbClr val="003E61"/>
                </a:solidFill>
                <a:latin typeface="Gill Sans MT"/>
                <a:cs typeface="Gill Sans MT"/>
              </a:rPr>
              <a:t>our</a:t>
            </a:r>
            <a:r>
              <a:rPr dirty="0" sz="1400" spc="-10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25" b="1">
                <a:solidFill>
                  <a:srgbClr val="003E61"/>
                </a:solidFill>
                <a:latin typeface="Gill Sans MT"/>
                <a:cs typeface="Gill Sans MT"/>
              </a:rPr>
              <a:t>next</a:t>
            </a:r>
            <a:r>
              <a:rPr dirty="0" sz="1400" spc="-10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10" b="1">
                <a:solidFill>
                  <a:srgbClr val="003E61"/>
                </a:solidFill>
                <a:latin typeface="Gill Sans MT"/>
                <a:cs typeface="Gill Sans MT"/>
              </a:rPr>
              <a:t>club</a:t>
            </a:r>
            <a:r>
              <a:rPr dirty="0" sz="1400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30" b="1">
                <a:solidFill>
                  <a:srgbClr val="003E61"/>
                </a:solidFill>
                <a:latin typeface="Gill Sans MT"/>
                <a:cs typeface="Gill Sans MT"/>
              </a:rPr>
              <a:t>meeting</a:t>
            </a:r>
            <a:r>
              <a:rPr dirty="0" sz="1400" spc="-15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25" b="1">
                <a:solidFill>
                  <a:srgbClr val="003E61"/>
                </a:solidFill>
                <a:latin typeface="Gill Sans MT"/>
                <a:cs typeface="Gill Sans MT"/>
              </a:rPr>
              <a:t>and</a:t>
            </a:r>
            <a:r>
              <a:rPr dirty="0" sz="1400" spc="-10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35" b="1">
                <a:solidFill>
                  <a:srgbClr val="003E61"/>
                </a:solidFill>
                <a:latin typeface="Gill Sans MT"/>
                <a:cs typeface="Gill Sans MT"/>
              </a:rPr>
              <a:t>be</a:t>
            </a:r>
            <a:r>
              <a:rPr dirty="0" sz="1400" spc="-15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14" b="1">
                <a:solidFill>
                  <a:srgbClr val="003E61"/>
                </a:solidFill>
                <a:latin typeface="Gill Sans MT"/>
                <a:cs typeface="Gill Sans MT"/>
              </a:rPr>
              <a:t>a</a:t>
            </a:r>
            <a:r>
              <a:rPr dirty="0" sz="1400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14" b="1">
                <a:solidFill>
                  <a:srgbClr val="003E61"/>
                </a:solidFill>
                <a:latin typeface="Gill Sans MT"/>
                <a:cs typeface="Gill Sans MT"/>
              </a:rPr>
              <a:t>part</a:t>
            </a:r>
            <a:r>
              <a:rPr dirty="0" sz="1400" spc="-10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05" b="1">
                <a:solidFill>
                  <a:srgbClr val="003E61"/>
                </a:solidFill>
                <a:latin typeface="Gill Sans MT"/>
                <a:cs typeface="Gill Sans MT"/>
              </a:rPr>
              <a:t>of</a:t>
            </a:r>
            <a:r>
              <a:rPr dirty="0" sz="1400" spc="-15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14" b="1">
                <a:solidFill>
                  <a:srgbClr val="003E61"/>
                </a:solidFill>
                <a:latin typeface="Gill Sans MT"/>
                <a:cs typeface="Gill Sans MT"/>
              </a:rPr>
              <a:t>the</a:t>
            </a:r>
            <a:r>
              <a:rPr dirty="0" sz="1400" spc="-80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120" b="1">
                <a:solidFill>
                  <a:srgbClr val="003E61"/>
                </a:solidFill>
                <a:latin typeface="Gill Sans MT"/>
                <a:cs typeface="Gill Sans MT"/>
              </a:rPr>
              <a:t>Toastmasters</a:t>
            </a:r>
            <a:r>
              <a:rPr dirty="0" sz="1400" spc="-10" b="1">
                <a:solidFill>
                  <a:srgbClr val="003E61"/>
                </a:solidFill>
                <a:latin typeface="Gill Sans MT"/>
                <a:cs typeface="Gill Sans MT"/>
              </a:rPr>
              <a:t> </a:t>
            </a:r>
            <a:r>
              <a:rPr dirty="0" sz="1400" spc="-20" b="1">
                <a:solidFill>
                  <a:srgbClr val="003E61"/>
                </a:solidFill>
                <a:latin typeface="Gill Sans MT"/>
                <a:cs typeface="Gill Sans MT"/>
              </a:rPr>
              <a:t>experience.</a:t>
            </a:r>
            <a:endParaRPr sz="1400">
              <a:latin typeface="Gill Sans MT"/>
              <a:cs typeface="Gill Sans MT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331693" y="9718040"/>
            <a:ext cx="7076440" cy="132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5264150" algn="l"/>
              </a:tabLst>
            </a:pPr>
            <a:r>
              <a:rPr dirty="0" sz="700" spc="-10">
                <a:solidFill>
                  <a:srgbClr val="626366"/>
                </a:solidFill>
                <a:latin typeface="Gill Sans MT"/>
                <a:cs typeface="Gill Sans MT"/>
              </a:rPr>
              <a:t>Item</a:t>
            </a:r>
            <a:r>
              <a:rPr dirty="0" sz="700" spc="-85">
                <a:solidFill>
                  <a:srgbClr val="626366"/>
                </a:solidFill>
                <a:latin typeface="Gill Sans MT"/>
                <a:cs typeface="Gill Sans MT"/>
              </a:rPr>
              <a:t> </a:t>
            </a:r>
            <a:r>
              <a:rPr dirty="0" sz="700">
                <a:solidFill>
                  <a:srgbClr val="626366"/>
                </a:solidFill>
                <a:latin typeface="Gill Sans MT"/>
                <a:cs typeface="Gill Sans MT"/>
              </a:rPr>
              <a:t>VBP006</a:t>
            </a:r>
            <a:r>
              <a:rPr dirty="0" sz="700" spc="240">
                <a:solidFill>
                  <a:srgbClr val="626366"/>
                </a:solidFill>
                <a:latin typeface="Gill Sans MT"/>
                <a:cs typeface="Gill Sans MT"/>
              </a:rPr>
              <a:t> </a:t>
            </a:r>
            <a:r>
              <a:rPr dirty="0" sz="700" spc="-10">
                <a:solidFill>
                  <a:srgbClr val="626366"/>
                </a:solidFill>
                <a:latin typeface="Gill Sans MT"/>
                <a:cs typeface="Gill Sans MT"/>
              </a:rPr>
              <a:t>10/2017</a:t>
            </a:r>
            <a:r>
              <a:rPr dirty="0" sz="700">
                <a:solidFill>
                  <a:srgbClr val="626366"/>
                </a:solidFill>
                <a:latin typeface="Gill Sans MT"/>
                <a:cs typeface="Gill Sans MT"/>
              </a:rPr>
              <a:t>	©</a:t>
            </a:r>
            <a:r>
              <a:rPr dirty="0" sz="700" spc="15">
                <a:solidFill>
                  <a:srgbClr val="626366"/>
                </a:solidFill>
                <a:latin typeface="Gill Sans MT"/>
                <a:cs typeface="Gill Sans MT"/>
              </a:rPr>
              <a:t> </a:t>
            </a:r>
            <a:r>
              <a:rPr dirty="0" sz="700" spc="-45">
                <a:solidFill>
                  <a:srgbClr val="626366"/>
                </a:solidFill>
                <a:latin typeface="Gill Sans MT"/>
                <a:cs typeface="Gill Sans MT"/>
              </a:rPr>
              <a:t>2017</a:t>
            </a:r>
            <a:r>
              <a:rPr dirty="0" sz="700" spc="-10">
                <a:solidFill>
                  <a:srgbClr val="626366"/>
                </a:solidFill>
                <a:latin typeface="Gill Sans MT"/>
                <a:cs typeface="Gill Sans MT"/>
              </a:rPr>
              <a:t> </a:t>
            </a:r>
            <a:r>
              <a:rPr dirty="0" sz="700" spc="-40">
                <a:solidFill>
                  <a:srgbClr val="626366"/>
                </a:solidFill>
                <a:latin typeface="Gill Sans MT"/>
                <a:cs typeface="Gill Sans MT"/>
              </a:rPr>
              <a:t>Toastmasters</a:t>
            </a:r>
            <a:r>
              <a:rPr dirty="0" sz="700" spc="15">
                <a:solidFill>
                  <a:srgbClr val="626366"/>
                </a:solidFill>
                <a:latin typeface="Gill Sans MT"/>
                <a:cs typeface="Gill Sans MT"/>
              </a:rPr>
              <a:t> </a:t>
            </a:r>
            <a:r>
              <a:rPr dirty="0" sz="700" spc="-35">
                <a:solidFill>
                  <a:srgbClr val="626366"/>
                </a:solidFill>
                <a:latin typeface="Gill Sans MT"/>
                <a:cs typeface="Gill Sans MT"/>
              </a:rPr>
              <a:t>International.</a:t>
            </a:r>
            <a:r>
              <a:rPr dirty="0" sz="700" spc="15">
                <a:solidFill>
                  <a:srgbClr val="626366"/>
                </a:solidFill>
                <a:latin typeface="Gill Sans MT"/>
                <a:cs typeface="Gill Sans MT"/>
              </a:rPr>
              <a:t> </a:t>
            </a:r>
            <a:r>
              <a:rPr dirty="0" sz="700" spc="-10">
                <a:solidFill>
                  <a:srgbClr val="626366"/>
                </a:solidFill>
                <a:latin typeface="Gill Sans MT"/>
                <a:cs typeface="Gill Sans MT"/>
              </a:rPr>
              <a:t>All</a:t>
            </a:r>
            <a:r>
              <a:rPr dirty="0" sz="700" spc="20">
                <a:solidFill>
                  <a:srgbClr val="626366"/>
                </a:solidFill>
                <a:latin typeface="Gill Sans MT"/>
                <a:cs typeface="Gill Sans MT"/>
              </a:rPr>
              <a:t> </a:t>
            </a:r>
            <a:r>
              <a:rPr dirty="0" sz="700" spc="-30">
                <a:solidFill>
                  <a:srgbClr val="626366"/>
                </a:solidFill>
                <a:latin typeface="Gill Sans MT"/>
                <a:cs typeface="Gill Sans MT"/>
              </a:rPr>
              <a:t>rights</a:t>
            </a:r>
            <a:r>
              <a:rPr dirty="0" sz="700" spc="10">
                <a:solidFill>
                  <a:srgbClr val="626366"/>
                </a:solidFill>
                <a:latin typeface="Gill Sans MT"/>
                <a:cs typeface="Gill Sans MT"/>
              </a:rPr>
              <a:t> </a:t>
            </a:r>
            <a:r>
              <a:rPr dirty="0" sz="700" spc="-30">
                <a:solidFill>
                  <a:srgbClr val="626366"/>
                </a:solidFill>
                <a:latin typeface="Gill Sans MT"/>
                <a:cs typeface="Gill Sans MT"/>
              </a:rPr>
              <a:t>reserved.</a:t>
            </a:r>
            <a:endParaRPr sz="700">
              <a:latin typeface="Gill Sans MT"/>
              <a:cs typeface="Gill Sans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/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2025-07-11T03:54:42Z</dcterms:created>
  <dcterms:modified xsi:type="dcterms:W3CDTF">2025-07-11T03:54:42Z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2025-07-10T00:00:00Z</vt:filetime>
  </property>
  <property fmtid="{D5CDD505-2E9C-101B-9397-08002B2CF9AE}" pid="3" name="Creator">
    <vt:lpwstr>Acrobat PDFMaker 25 for Word</vt:lpwstr>
  </property>
  <property fmtid="{D5CDD505-2E9C-101B-9397-08002B2CF9AE}" pid="4" name="LastSaved">
    <vt:filetime>2025-07-11T00:00:00Z</vt:filetime>
  </property>
  <property fmtid="{D5CDD505-2E9C-101B-9397-08002B2CF9AE}" pid="5" name="Producer">
    <vt:lpwstr>Adobe PDF Library 25.1.51</vt:lpwstr>
  </property>
  <property fmtid="{D5CDD505-2E9C-101B-9397-08002B2CF9AE}" pid="6" name="SourceModified">
    <vt:lpwstr>D:20250711034125</vt:lpwstr>
  </property>
</Properties>
</file>