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  <p:sldMasterId id="2147483671" r:id="rId2"/>
  </p:sldMasterIdLst>
  <p:notesMasterIdLst>
    <p:notesMasterId r:id="rId41"/>
  </p:notesMasterIdLst>
  <p:sldIdLst>
    <p:sldId id="256" r:id="rId3"/>
    <p:sldId id="478" r:id="rId4"/>
    <p:sldId id="479" r:id="rId5"/>
    <p:sldId id="434" r:id="rId6"/>
    <p:sldId id="441" r:id="rId7"/>
    <p:sldId id="480" r:id="rId8"/>
    <p:sldId id="445" r:id="rId9"/>
    <p:sldId id="453" r:id="rId10"/>
    <p:sldId id="454" r:id="rId11"/>
    <p:sldId id="481" r:id="rId12"/>
    <p:sldId id="442" r:id="rId13"/>
    <p:sldId id="435" r:id="rId14"/>
    <p:sldId id="485" r:id="rId15"/>
    <p:sldId id="487" r:id="rId16"/>
    <p:sldId id="456" r:id="rId17"/>
    <p:sldId id="457" r:id="rId18"/>
    <p:sldId id="458" r:id="rId19"/>
    <p:sldId id="493" r:id="rId20"/>
    <p:sldId id="497" r:id="rId21"/>
    <p:sldId id="498" r:id="rId22"/>
    <p:sldId id="499" r:id="rId23"/>
    <p:sldId id="500" r:id="rId24"/>
    <p:sldId id="501" r:id="rId25"/>
    <p:sldId id="502" r:id="rId26"/>
    <p:sldId id="503" r:id="rId27"/>
    <p:sldId id="504" r:id="rId28"/>
    <p:sldId id="505" r:id="rId29"/>
    <p:sldId id="506" r:id="rId30"/>
    <p:sldId id="507" r:id="rId31"/>
    <p:sldId id="508" r:id="rId32"/>
    <p:sldId id="455" r:id="rId33"/>
    <p:sldId id="443" r:id="rId34"/>
    <p:sldId id="489" r:id="rId35"/>
    <p:sldId id="444" r:id="rId36"/>
    <p:sldId id="488" r:id="rId37"/>
    <p:sldId id="491" r:id="rId38"/>
    <p:sldId id="371" r:id="rId39"/>
    <p:sldId id="492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4165"/>
    <a:srgbClr val="004061"/>
    <a:srgbClr val="0B5879"/>
    <a:srgbClr val="497593"/>
    <a:srgbClr val="7B98B2"/>
    <a:srgbClr val="B3C3D3"/>
    <a:srgbClr val="772432"/>
    <a:srgbClr val="571D29"/>
    <a:srgbClr val="FEE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BABA64-463A-46D8-95BF-DFEDA637D54B}" v="11" dt="2025-11-22T14:43:24.0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8" autoAdjust="0"/>
    <p:restoredTop sz="92586" autoAdjust="0"/>
  </p:normalViewPr>
  <p:slideViewPr>
    <p:cSldViewPr snapToGrid="0" snapToObjects="1">
      <p:cViewPr varScale="1">
        <p:scale>
          <a:sx n="65" d="100"/>
          <a:sy n="65" d="100"/>
        </p:scale>
        <p:origin x="1147" y="278"/>
      </p:cViewPr>
      <p:guideLst/>
    </p:cSldViewPr>
  </p:slideViewPr>
  <p:outlineViewPr>
    <p:cViewPr>
      <p:scale>
        <a:sx n="75" d="100"/>
        <a:sy n="75" d="100"/>
      </p:scale>
      <p:origin x="0" y="-62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microsoft.com/office/2015/10/relationships/revisionInfo" Target="revisionInfo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ACEEB-96A6-BE4B-AD4A-D8B0035CB14C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47FC4-CAF1-6741-875A-C83F3721E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39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70E44-CC4B-E92E-65F4-24918DC6F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3505EC-05B3-9AF1-4D7F-CA82CA8E52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32C074-3B63-5C51-1433-9815490A6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218A4-CA83-E1D5-C6EE-3EEEC56E2F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16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4D269-6205-906E-A479-712E68E70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A652CC-9111-2122-4396-CA59074E8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3562A4-F39A-AE09-19FC-D4804EF7DB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DD253-6F36-AA9B-2CA5-5C55143082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36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27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85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05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86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78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C6229-1877-B952-1D81-5CB9E93D0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BC9C0D-0EAB-0064-7DD2-FF7A4B222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EFE37B-9574-3701-D43D-58465BE08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5F10B-F7D7-58D1-4D41-2578F1BF3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47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67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13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43E65-4F88-111E-D8AC-3668DF0A1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4E9826-AC06-FFC8-CD48-ACEF42B47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0F6C6E-F219-A3E4-3390-48B72ECC5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A6B06-4057-0D18-0FBD-075EBF6134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41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41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338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6DEED-2988-AA44-28E7-2E6F391A0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F833B3-626A-D7D5-292F-1710C8A0A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1469E6-D338-04C5-9014-5B87B8A6B2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39A71-BBEB-8982-5F77-0A57771CBA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99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840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9F37B-CB7E-8642-7514-3F2C6E595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74518A-7109-031A-1C10-60BAD76E6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CDED7C-309C-807F-288E-4ADD8DE7A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958ED-CC3C-8B50-D612-B6845DC97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47FC4-CAF1-6741-875A-C83F3721E6B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81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Toastmasters International">
            <a:extLst>
              <a:ext uri="{FF2B5EF4-FFF2-40B4-BE49-F238E27FC236}">
                <a16:creationId xmlns:a16="http://schemas.microsoft.com/office/drawing/2014/main" id="{81373B61-26E6-9E41-B3D7-2240926DC3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4715" y="1830810"/>
            <a:ext cx="2782570" cy="4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38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F0269-F024-D749-ADD6-30FCAA36B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08B39C-174F-EF45-985E-CC5DE69A33E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27BCF0-7BC9-FC4A-A00C-B7A2A9EF5227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8A56CE-E456-3B41-B78A-04881A67DE18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11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0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4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6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6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430D756-47CB-0E43-B9CD-A7BE8386C3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29F451-CE5A-EB40-A282-04773C4C95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15B99DB-285A-9F48-94ED-A7E37351D0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6DD56EEB-5E1A-FC41-9BDC-6104C8A26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002BAA5A-C66E-AB4A-ABA6-ECB4D62095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8D0E545A-1D40-EE41-8064-5928222E7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 tIns="0" bIns="0" anchor="b"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93394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87E99-5CDB-0B44-A02C-579184AD0956}"/>
              </a:ext>
            </a:extLst>
          </p:cNvPr>
          <p:cNvSpPr/>
          <p:nvPr userDrawn="1"/>
        </p:nvSpPr>
        <p:spPr>
          <a:xfrm>
            <a:off x="-12192" y="6212926"/>
            <a:ext cx="12216384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A0C571-507B-A14B-B259-16E2AE779A2A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195FD5-F90D-6E48-BA95-14C70423FB2C}"/>
              </a:ext>
            </a:extLst>
          </p:cNvPr>
          <p:cNvSpPr/>
          <p:nvPr userDrawn="1"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855AF2D4-8C7C-2849-A0D6-D449E513C6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F2255F16-6C98-FB4C-95ED-2853B815BA2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908B2B50-7111-B348-AA9A-C1CC452EBB6C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0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403F9B-2509-B349-8F7B-B7A269B84D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49420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1A32ABD0-551C-8047-9A8B-46EC083AD1D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7578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1642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DCE7488-AC56-214B-8402-0373CFC92E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C87F3A34-CF61-F141-93C0-6DE54B2DD9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D36E625B-E8A5-F64D-B280-FF6E4EB345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5DE73A33-9ADA-F148-B386-F315B6C1AD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92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9C90977C-C1E6-2A44-A097-EEB7FE5867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01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9875B-36BA-7147-91A7-92751BF38026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530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5000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B948D-23E4-3F42-B765-2AA919B9E9C5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4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w to use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How to use Colors on Charts/Tables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lnSpc>
                <a:spcPct val="110000"/>
              </a:lnSpc>
            </a:pPr>
            <a:r>
              <a:rPr lang="en-US" sz="2800" b="0" dirty="0"/>
              <a:t>When utilizing a chart, make sure there is enough color contrast between the text and the background color. Review the example on the next slide.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057B3-0FA6-1247-A5B1-98999B22F4C8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6B0BF-536F-B648-9FED-043275D46675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81AD1C-9BAD-504D-A94E-B572CF6BB330}"/>
              </a:ext>
            </a:extLst>
          </p:cNvPr>
          <p:cNvGrpSpPr/>
          <p:nvPr userDrawn="1"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4C0F28-DFB4-FB48-B1BA-69CBD0ECB0DE}"/>
                </a:ext>
              </a:extLst>
            </p:cNvPr>
            <p:cNvSpPr/>
            <p:nvPr userDrawn="1"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C55AFF-0CD7-6E47-9CE6-AD24C7E762D1}"/>
                </a:ext>
              </a:extLst>
            </p:cNvPr>
            <p:cNvSpPr/>
            <p:nvPr userDrawn="1"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F0F4FD-D576-DB44-882A-074F220CF31B}"/>
                </a:ext>
              </a:extLst>
            </p:cNvPr>
            <p:cNvSpPr/>
            <p:nvPr userDrawn="1"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F15AC36-03F4-7F46-B01D-5A11BD0A6A94}"/>
                </a:ext>
              </a:extLst>
            </p:cNvPr>
            <p:cNvSpPr/>
            <p:nvPr userDrawn="1"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6527A42-9DFA-1A41-9DD3-25755BEA8387}"/>
                </a:ext>
              </a:extLst>
            </p:cNvPr>
            <p:cNvSpPr/>
            <p:nvPr userDrawn="1"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F82D3875-578C-9849-9094-D12B6FE410F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2104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6DB5269-9F92-124F-9EFB-0B5E49CFC12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2502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3DF9AC09-C32F-7848-A0E3-9D5E9CA9800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06732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FCFA7C4A-3612-C345-A189-543B61F29B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97483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342C6220-558E-134C-ADB9-621C3F5FC88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854509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226A98E-0B3B-D649-B831-8ECA3D5D07AC}"/>
              </a:ext>
            </a:extLst>
          </p:cNvPr>
          <p:cNvGrpSpPr/>
          <p:nvPr userDrawn="1"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66CF8A-D4B7-0640-8565-D3974191389E}"/>
                </a:ext>
              </a:extLst>
            </p:cNvPr>
            <p:cNvSpPr/>
            <p:nvPr userDrawn="1"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70E2D77-3B55-5242-B380-4175817554C0}"/>
                </a:ext>
              </a:extLst>
            </p:cNvPr>
            <p:cNvSpPr/>
            <p:nvPr userDrawn="1"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BD00BB-9D42-6243-9736-8E9F8874AA73}"/>
                </a:ext>
              </a:extLst>
            </p:cNvPr>
            <p:cNvSpPr/>
            <p:nvPr userDrawn="1"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AFEEF79-D422-7B44-8963-650D1FCB8CAE}"/>
                </a:ext>
              </a:extLst>
            </p:cNvPr>
            <p:cNvSpPr/>
            <p:nvPr userDrawn="1"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57089A6-0701-4840-8598-9AAA5958F3F3}"/>
                </a:ext>
              </a:extLst>
            </p:cNvPr>
            <p:cNvSpPr/>
            <p:nvPr userDrawn="1"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AE711AD8-A200-934D-BA4B-F4C6307321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794478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1</a:t>
              </a:r>
            </a:p>
          </p:txBody>
        </p:sp>
        <p:sp>
          <p:nvSpPr>
            <p:cNvPr id="32" name="Title 1">
              <a:extLst>
                <a:ext uri="{FF2B5EF4-FFF2-40B4-BE49-F238E27FC236}">
                  <a16:creationId xmlns:a16="http://schemas.microsoft.com/office/drawing/2014/main" id="{DD72198E-3F55-524E-9B45-1E7C4E57149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62580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/>
                <a:t>2</a:t>
              </a:r>
            </a:p>
          </p:txBody>
        </p:sp>
        <p:sp>
          <p:nvSpPr>
            <p:cNvPr id="33" name="Title 1">
              <a:extLst>
                <a:ext uri="{FF2B5EF4-FFF2-40B4-BE49-F238E27FC236}">
                  <a16:creationId xmlns:a16="http://schemas.microsoft.com/office/drawing/2014/main" id="{D4572998-3193-9748-BC2F-A847C2A2FD4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519106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4" name="Title 1">
              <a:extLst>
                <a:ext uri="{FF2B5EF4-FFF2-40B4-BE49-F238E27FC236}">
                  <a16:creationId xmlns:a16="http://schemas.microsoft.com/office/drawing/2014/main" id="{DD2B0AB2-F8FE-344E-B643-8D6D9718EF9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387207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5" name="Title 1">
              <a:extLst>
                <a:ext uri="{FF2B5EF4-FFF2-40B4-BE49-F238E27FC236}">
                  <a16:creationId xmlns:a16="http://schemas.microsoft.com/office/drawing/2014/main" id="{23C15460-6F14-C946-A23F-08B4721FF79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 b="1" kern="1200">
                  <a:solidFill>
                    <a:srgbClr val="333333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59D9239-BCD2-0A4E-8663-64AA8D579F28}"/>
              </a:ext>
            </a:extLst>
          </p:cNvPr>
          <p:cNvSpPr txBox="1"/>
          <p:nvPr userDrawn="1"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Minimum font size - </a:t>
            </a:r>
            <a:r>
              <a:rPr lang="en-US" sz="1800" b="1" dirty="0"/>
              <a:t>18pt</a:t>
            </a:r>
            <a:r>
              <a:rPr lang="en-US" sz="1800" b="0" dirty="0"/>
              <a:t>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Font weight - </a:t>
            </a:r>
            <a:r>
              <a:rPr lang="en-US" sz="1800" b="1" dirty="0"/>
              <a:t>Bold </a:t>
            </a:r>
            <a:r>
              <a:rPr lang="en-US" sz="1800" b="0" dirty="0"/>
              <a:t>(when used on background colors, for best accessibility).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Dark Gray </a:t>
            </a:r>
            <a:r>
              <a:rPr lang="en-US" sz="1800" b="1" i="0" dirty="0">
                <a:latin typeface="Arial" panose="020B0604020202020204" pitchFamily="34" charset="0"/>
                <a:cs typeface="Arial" panose="020B0604020202020204" pitchFamily="34" charset="0"/>
              </a:rPr>
              <a:t>#333333 </a:t>
            </a:r>
            <a:r>
              <a:rPr lang="en-US" sz="1800" b="0" dirty="0"/>
              <a:t>Text color on Accent 1 and Accent 2. </a:t>
            </a:r>
          </a:p>
          <a:p>
            <a:pPr marL="285750" indent="-28575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dirty="0"/>
              <a:t>Use the White </a:t>
            </a:r>
            <a:r>
              <a:rPr lang="en-US" sz="1800" b="1" dirty="0"/>
              <a:t>#FFFFFF </a:t>
            </a:r>
            <a:r>
              <a:rPr lang="en-US" sz="1800" b="0" dirty="0"/>
              <a:t>Text color </a:t>
            </a:r>
            <a:br>
              <a:rPr lang="en-US" sz="1800" b="0" dirty="0"/>
            </a:br>
            <a:r>
              <a:rPr lang="en-US" sz="1800" b="0" dirty="0"/>
              <a:t>on Accent 3, Accent 4, and Accent 5.</a:t>
            </a:r>
          </a:p>
        </p:txBody>
      </p:sp>
      <p:sp>
        <p:nvSpPr>
          <p:cNvPr id="36" name="Slide Number Placeholder 7">
            <a:extLst>
              <a:ext uri="{FF2B5EF4-FFF2-40B4-BE49-F238E27FC236}">
                <a16:creationId xmlns:a16="http://schemas.microsoft.com/office/drawing/2014/main" id="{A288E18B-033E-A44C-8898-F37C4900EC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63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3424F4-4D46-8844-8BFC-2705771EBE8F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74E2BD-0C58-E64B-AB95-36840E71C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65A1A-B737-B943-8F8E-C68DC1AC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89A3AF-4EDC-4043-804E-E87D504FBF6B}"/>
              </a:ext>
            </a:extLst>
          </p:cNvPr>
          <p:cNvCxnSpPr/>
          <p:nvPr userDrawn="1"/>
        </p:nvCxnSpPr>
        <p:spPr>
          <a:xfrm>
            <a:off x="1422400" y="2743200"/>
            <a:ext cx="9347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C0252C4-B718-4F4E-9975-7ABBF9C57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6113" y="1830811"/>
            <a:ext cx="2775881" cy="4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1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ac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86E8A4-D3AF-3F49-92B4-CD48A44E0F2A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420E5-B19B-524A-8BC9-508D147EF32B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9AF70D-6371-A340-A1FF-58A02DD84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548366F-DD1B-E444-8E3B-E95A563D0E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EDBFCD6-6E1D-B541-A1AF-99FEDC0C7A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555325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AE9D-042A-DD42-9A11-F79F2844C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9004-5E21-B147-B0EB-1A69AD8C29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BB276-9101-0D4D-A13B-A773BD15A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6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B36-0E37-3E4F-846E-FFE75404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CB7B1-BD73-384F-B626-099E8AB1C1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AA05-1B10-1D4A-BBC2-304E5EEDACA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DD411A-1AC0-4C4B-B7F9-D6B8D5E7DF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08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le and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46EA6-B167-1647-B82D-DC3F21A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25187-523C-DC4E-B373-33ABFAF3A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F897F-8F77-C642-9F94-C50E3197BA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0E7DB-782E-2C45-8167-CDD0EA86BA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53DB2-837A-1E41-952E-52B252EFBAD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C63D21-C33D-9E4F-9EDB-EE6548FFC5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70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1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03C40-DDF3-1B4D-8096-0CB457987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41311304-9C98-8B49-B434-134184A09B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0320AC0-0FC1-8C47-8026-8DEF53359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95800" y="2011680"/>
            <a:ext cx="3200400" cy="3136392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ln>
                  <a:noFill/>
                </a:ln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B3F4821-83A2-084E-87B9-80099BFD85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noFill/>
          <a:ln>
            <a:solidFill>
              <a:schemeClr val="tx2"/>
            </a:solidFill>
          </a:ln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365760" tIns="822960" rIns="365760" bIns="36576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 body body body body body body body body body body body body body body body body body body body body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body body body body</a:t>
            </a:r>
            <a:endParaRPr lang="en-US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D38DF34-14F9-5F41-8070-1BD3DEF20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D5DF8844-5287-1E4A-BF7D-DE2C1E03B2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3E7AE11-2C77-954A-BEF0-800001182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856762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9B51-C150-AD4E-BEE5-623B0A13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779427A-781D-EA42-927E-C82F77CBE2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2CCDFF2-698A-B84A-9762-F0746F91F6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4DD02BB8-6D7A-2046-9515-B382124885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37" name="Picture Placeholder 14">
            <a:extLst>
              <a:ext uri="{FF2B5EF4-FFF2-40B4-BE49-F238E27FC236}">
                <a16:creationId xmlns:a16="http://schemas.microsoft.com/office/drawing/2014/main" id="{9E49D0A7-C905-EA43-9A2D-DB9AF470A35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08DC2C2-0C1A-0549-8DFD-B5846E86F5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rgbClr val="F5F5F5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57D76DD-6800-C546-A701-88D8621EFD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40" name="Picture Placeholder 14">
            <a:extLst>
              <a:ext uri="{FF2B5EF4-FFF2-40B4-BE49-F238E27FC236}">
                <a16:creationId xmlns:a16="http://schemas.microsoft.com/office/drawing/2014/main" id="{206F4037-ACDA-D545-AE97-19BCD24A558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ED6EB13-4202-404D-8380-863765DE4E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tx1">
              <a:alpha val="10000"/>
            </a:schemeClr>
          </a:solidFill>
          <a:effectLst>
            <a:outerShdw blurRad="38100" dist="12700" dir="5400000" algn="tl" rotWithShape="0">
              <a:prstClr val="black">
                <a:alpha val="35000"/>
              </a:prstClr>
            </a:outerShdw>
          </a:effectLst>
        </p:spPr>
        <p:txBody>
          <a:bodyPr lIns="91440" tIns="914400" rIns="91440" bIns="365760">
            <a:no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595959"/>
                </a:solidFill>
                <a:latin typeface="Myriad Pro" panose="020B0503030403020204" pitchFamily="34" charset="0"/>
              </a:rPr>
              <a:t>Click to edit title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BDA54CC0-1DB6-1C4B-A1E7-741749ED3F4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2pPr>
            <a:lvl3pPr marL="9144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rgbClr val="595959"/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Click to enter first and last name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B08850D-4BB6-9B4A-BD38-F67B372135E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541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9EF5668-8784-CD4A-AF0C-FFDE6F7B74F6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F759B73-2926-1243-8C54-9F81CC4FEE3B}"/>
              </a:ext>
            </a:extLst>
          </p:cNvPr>
          <p:cNvSpPr/>
          <p:nvPr userDrawn="1"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+mj-lt"/>
            </a:endParaRPr>
          </a:p>
        </p:txBody>
      </p:sp>
      <p:sp>
        <p:nvSpPr>
          <p:cNvPr id="17" name="Text Placeholder 22">
            <a:extLst>
              <a:ext uri="{FF2B5EF4-FFF2-40B4-BE49-F238E27FC236}">
                <a16:creationId xmlns:a16="http://schemas.microsoft.com/office/drawing/2014/main" id="{6041B4C2-28F5-0E43-84A3-1E98A479E8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0AD2906D-80B8-9F47-ACC6-2080574562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 marL="9144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3pPr>
            <a:lvl4pPr marL="13716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4pPr>
            <a:lvl5pPr marL="1828800" indent="0">
              <a:buNone/>
              <a:defRPr b="1" i="0">
                <a:solidFill>
                  <a:schemeClr val="tx1">
                    <a:lumMod val="65000"/>
                    <a:lumOff val="35000"/>
                  </a:schemeClr>
                </a:solidFill>
                <a:latin typeface="Myriad Pro Semibold" panose="020B0503030403020204" pitchFamily="34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C27FCFA8-EAEC-DB4C-BDE1-6A677569A6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34E530-1F84-824F-A028-D69E97EA42DE}"/>
              </a:ext>
            </a:extLst>
          </p:cNvPr>
          <p:cNvSpPr/>
          <p:nvPr userDrawn="1"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5851D19-3558-8547-9B05-D02951E476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7F8834BB-4D10-FF47-A156-295BAAD92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7649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970EED7-D367-6B4C-8EC7-CE97D0D7D127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2A27FD-DCD3-3544-B54F-6CE33927D8BA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E94052-9097-0040-96BB-ABD151D68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7" name="Slide Number Placeholder 14">
            <a:extLst>
              <a:ext uri="{FF2B5EF4-FFF2-40B4-BE49-F238E27FC236}">
                <a16:creationId xmlns:a16="http://schemas.microsoft.com/office/drawing/2014/main" id="{398F2845-19C3-F84C-B7B0-4BF7D6320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237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3AA123F-7D5D-5743-842F-4FD61F2A7E5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936227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Left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CBC6FF-D0F0-194A-9730-69A23927DE9B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D07C98-DEB2-9043-B3B7-E156746DE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36AC97-D6BB-CF45-B568-D12F1D2C17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29756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014949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1FDE797-A237-A544-9EF3-41EEC6774AF5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25C8691-7E6F-6449-8F4B-64C12952E9C9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6293283-D734-4F44-B3FC-723952F7D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E5ACE5E-8C71-F84C-84A2-7ADD0A4CE8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9048" cy="621792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2" name="Slide Number Placeholder 14">
            <a:extLst>
              <a:ext uri="{FF2B5EF4-FFF2-40B4-BE49-F238E27FC236}">
                <a16:creationId xmlns:a16="http://schemas.microsoft.com/office/drawing/2014/main" id="{4D89117C-793E-C74A-A3AD-0EA7A03CF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31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Left Multiple_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A3591F-A97B-7B4D-9589-E936596618B7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9C37B-CADC-224E-AFF4-6F5D325F9CED}"/>
              </a:ext>
            </a:extLst>
          </p:cNvPr>
          <p:cNvSpPr/>
          <p:nvPr userDrawn="1"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AD8F0-BA9C-2D49-BEF0-F0A72CC2C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multiple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26E2-9833-424F-8180-005EEF86E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D59A93-E94D-0445-9D55-67EBAACB4771}"/>
              </a:ext>
            </a:extLst>
          </p:cNvPr>
          <p:cNvCxnSpPr/>
          <p:nvPr userDrawn="1"/>
        </p:nvCxnSpPr>
        <p:spPr>
          <a:xfrm>
            <a:off x="406400" y="1476768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0FBEA-C105-AC49-830C-94C748A670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522" y="419100"/>
            <a:ext cx="5495544" cy="5448300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11376-EE0E-454A-8528-A1A8B2FD9D25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D770BF-1C25-444D-A9EC-565FA0F00C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117D0EBC-62DA-2C45-B1C5-72E96B55C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37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2999"/>
            <a:ext cx="12192000" cy="5084065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793A9-ACD0-8144-BA76-AC9911BA49FB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E3B808-8450-C749-BE34-83F343354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CCACC-6213-F14B-B40D-407BFF938B1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1FA9E0-A75C-1C46-AB6F-6A5E7D665B54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1445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FB6EBAA-75A6-C94A-8351-1846077E50F8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AD48D7-EAA2-964B-A120-85C67653E646}"/>
              </a:ext>
            </a:extLst>
          </p:cNvPr>
          <p:cNvCxnSpPr/>
          <p:nvPr userDrawn="1"/>
        </p:nvCxnSpPr>
        <p:spPr>
          <a:xfrm>
            <a:off x="406402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A518CE1-0D5F-1C42-9A3E-10D40306BD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143000"/>
            <a:ext cx="12192000" cy="5714999"/>
          </a:xfr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632447-B762-F14C-9D91-BE4817800ADD}"/>
              </a:ext>
            </a:extLst>
          </p:cNvPr>
          <p:cNvSpPr/>
          <p:nvPr userDrawn="1"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49CBB3-A058-9248-905D-0684034A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EF7B8B-DC7E-A14C-8B53-C948B4015EC6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45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oastmasters International">
            <a:extLst>
              <a:ext uri="{FF2B5EF4-FFF2-40B4-BE49-F238E27FC236}">
                <a16:creationId xmlns:a16="http://schemas.microsoft.com/office/drawing/2014/main" id="{C1B32BEE-8B31-7C45-8A6B-9A022FF6895A}"/>
              </a:ext>
            </a:extLst>
          </p:cNvPr>
          <p:cNvPicPr>
            <a:picLocks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59" y="6316627"/>
            <a:ext cx="1773873" cy="40484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89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2" r:id="rId4"/>
    <p:sldLayoutId id="2147483653" r:id="rId5"/>
    <p:sldLayoutId id="2147483654" r:id="rId6"/>
    <p:sldLayoutId id="2147483687" r:id="rId7"/>
    <p:sldLayoutId id="2147483689" r:id="rId8"/>
    <p:sldLayoutId id="2147483690" r:id="rId9"/>
    <p:sldLayoutId id="2147483661" r:id="rId10"/>
    <p:sldLayoutId id="2147483663" r:id="rId11"/>
    <p:sldLayoutId id="2147483666" r:id="rId12"/>
    <p:sldLayoutId id="2147483660" r:id="rId13"/>
    <p:sldLayoutId id="2147483664" r:id="rId14"/>
    <p:sldLayoutId id="2147483667" r:id="rId15"/>
    <p:sldLayoutId id="2147483658" r:id="rId16"/>
    <p:sldLayoutId id="2147483659" r:id="rId17"/>
    <p:sldLayoutId id="2147483670" r:id="rId18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40" userDrawn="1">
          <p15:clr>
            <a:srgbClr val="F26B43"/>
          </p15:clr>
        </p15:guide>
        <p15:guide id="3" pos="7440" userDrawn="1">
          <p15:clr>
            <a:srgbClr val="F26B43"/>
          </p15:clr>
        </p15:guide>
        <p15:guide id="4" orient="horz" pos="264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1008" userDrawn="1">
          <p15:clr>
            <a:srgbClr val="F26B43"/>
          </p15:clr>
        </p15:guide>
        <p15:guide id="7" pos="168" userDrawn="1">
          <p15:clr>
            <a:srgbClr val="F26B43"/>
          </p15:clr>
        </p15:guide>
        <p15:guide id="8" pos="7512" userDrawn="1">
          <p15:clr>
            <a:srgbClr val="F26B43"/>
          </p15:clr>
        </p15:guide>
        <p15:guide id="9" orient="horz" pos="3768" userDrawn="1">
          <p15:clr>
            <a:srgbClr val="F26B43"/>
          </p15:clr>
        </p15:guide>
        <p15:guide id="10" orient="horz" pos="3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72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0797D9-27CF-7B4D-9790-D869C58F3F42}"/>
              </a:ext>
            </a:extLst>
          </p:cNvPr>
          <p:cNvSpPr/>
          <p:nvPr userDrawn="1"/>
        </p:nvSpPr>
        <p:spPr>
          <a:xfrm rot="10800000">
            <a:off x="-2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5278B8-008E-F549-82E1-0C807CDEB612}"/>
              </a:ext>
            </a:extLst>
          </p:cNvPr>
          <p:cNvSpPr/>
          <p:nvPr userDrawn="1"/>
        </p:nvSpPr>
        <p:spPr>
          <a:xfrm>
            <a:off x="-2" y="6212926"/>
            <a:ext cx="12192001" cy="6450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39BE9D-B1D3-564A-82E1-F35C8A6D2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Level One Bullet</a:t>
            </a:r>
          </a:p>
          <a:p>
            <a:pPr lvl="1"/>
            <a:r>
              <a:rPr lang="en-US" dirty="0"/>
              <a:t>Level Two Bullet</a:t>
            </a:r>
          </a:p>
          <a:p>
            <a:pPr lvl="2"/>
            <a:r>
              <a:rPr lang="en-US" dirty="0"/>
              <a:t>Level Three Bullet</a:t>
            </a:r>
          </a:p>
          <a:p>
            <a:pPr lvl="3"/>
            <a:r>
              <a:rPr lang="en-US" dirty="0"/>
              <a:t>Level Four Bullet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F782093C-5F6F-DB4E-8069-C0C7B990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3472CA6-F87F-A14B-8F68-9F82D1D88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B15CCACC-6213-F14B-B40D-407BFF938B1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9D0EE2-196A-704E-B498-12C51A4ABFD0}"/>
              </a:ext>
            </a:extLst>
          </p:cNvPr>
          <p:cNvCxnSpPr/>
          <p:nvPr userDrawn="1"/>
        </p:nvCxnSpPr>
        <p:spPr>
          <a:xfrm>
            <a:off x="406400" y="989880"/>
            <a:ext cx="71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4D54578-5BB9-2145-AEC0-3E09AB82C02E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0" y="6410997"/>
            <a:ext cx="1607820" cy="2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96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8" r:id="rId7"/>
    <p:sldLayoutId id="2147483692" r:id="rId8"/>
    <p:sldLayoutId id="2147483691" r:id="rId9"/>
    <p:sldLayoutId id="2147483678" r:id="rId10"/>
    <p:sldLayoutId id="2147483679" r:id="rId11"/>
    <p:sldLayoutId id="2147483681" r:id="rId12"/>
    <p:sldLayoutId id="2147483682" r:id="rId13"/>
    <p:sldLayoutId id="2147483684" r:id="rId14"/>
    <p:sldLayoutId id="2147483685" r:id="rId15"/>
    <p:sldLayoutId id="2147483686" r:id="rId16"/>
  </p:sldLayoutIdLs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astmasters.org/logi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astmasters.org/logi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astmasters.org/login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toastmasters.org/the-navigato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64B49-3275-304E-93C5-D45AEE032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Pathways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9918C5-6FAE-1E4A-B76E-5C27E234DC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22, 2025</a:t>
            </a:r>
          </a:p>
          <a:p>
            <a:r>
              <a:rPr lang="en-US" dirty="0"/>
              <a:t>Sandy Frost, DTM</a:t>
            </a:r>
          </a:p>
        </p:txBody>
      </p:sp>
    </p:spTree>
    <p:extLst>
      <p:ext uri="{BB962C8B-B14F-4D97-AF65-F5344CB8AC3E}">
        <p14:creationId xmlns:p14="http://schemas.microsoft.com/office/powerpoint/2010/main" val="274362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2B3FB-7908-7B22-C670-05AFBD4A9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3456D-7ADD-1B70-2A97-2CCEA9E73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Goals of Toastmasters Members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C45C702-14E5-FEC9-C09B-974BF43F7076}"/>
              </a:ext>
            </a:extLst>
          </p:cNvPr>
          <p:cNvGrpSpPr/>
          <p:nvPr/>
        </p:nvGrpSpPr>
        <p:grpSpPr>
          <a:xfrm>
            <a:off x="1359515" y="1867084"/>
            <a:ext cx="9472969" cy="2216082"/>
            <a:chOff x="1359515" y="1867084"/>
            <a:chExt cx="9472969" cy="221608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EC38AE5-94EB-0B3D-5881-FF2BD2575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9515" y="1867084"/>
              <a:ext cx="9472969" cy="221608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F0FBE33-6E51-8B04-ED28-68E084C6460C}"/>
                </a:ext>
              </a:extLst>
            </p:cNvPr>
            <p:cNvSpPr/>
            <p:nvPr/>
          </p:nvSpPr>
          <p:spPr>
            <a:xfrm>
              <a:off x="10257692" y="3429000"/>
              <a:ext cx="574792" cy="6492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670A52B-A576-E279-1A39-89C2C184C091}"/>
              </a:ext>
            </a:extLst>
          </p:cNvPr>
          <p:cNvSpPr txBox="1"/>
          <p:nvPr/>
        </p:nvSpPr>
        <p:spPr>
          <a:xfrm>
            <a:off x="0" y="6211015"/>
            <a:ext cx="330090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/>
              <a:t>https://content.toastmasters.org/image/upload/Member-Satisfaction-Infographic-202507.pdf</a:t>
            </a:r>
          </a:p>
        </p:txBody>
      </p:sp>
    </p:spTree>
    <p:extLst>
      <p:ext uri="{BB962C8B-B14F-4D97-AF65-F5344CB8AC3E}">
        <p14:creationId xmlns:p14="http://schemas.microsoft.com/office/powerpoint/2010/main" val="3281484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33427-9EF7-718A-9941-5C09EB8C3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F5FF9-AC6F-5BBC-E0E1-BB2C99DB9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Goals of Toastmasters Members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9842A9-67AF-B1A5-ACB8-F95FDDBA0C03}"/>
              </a:ext>
            </a:extLst>
          </p:cNvPr>
          <p:cNvGrpSpPr/>
          <p:nvPr/>
        </p:nvGrpSpPr>
        <p:grpSpPr>
          <a:xfrm>
            <a:off x="1359515" y="1867084"/>
            <a:ext cx="9472969" cy="2216082"/>
            <a:chOff x="1359515" y="1867084"/>
            <a:chExt cx="9472969" cy="221608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55725C5-CFE7-B2D4-5D70-80C0BA819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9515" y="1867084"/>
              <a:ext cx="9472969" cy="221608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F89556-3B48-5A73-C426-E39171B9E2E5}"/>
                </a:ext>
              </a:extLst>
            </p:cNvPr>
            <p:cNvSpPr/>
            <p:nvPr/>
          </p:nvSpPr>
          <p:spPr>
            <a:xfrm>
              <a:off x="10257692" y="3429000"/>
              <a:ext cx="574792" cy="6492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609A3F8-8187-80A9-9709-9A0616B7AFFF}"/>
              </a:ext>
            </a:extLst>
          </p:cNvPr>
          <p:cNvSpPr txBox="1"/>
          <p:nvPr/>
        </p:nvSpPr>
        <p:spPr>
          <a:xfrm>
            <a:off x="0" y="6211015"/>
            <a:ext cx="330090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/>
              <a:t>https://content.toastmasters.org/image/upload/Member-Satisfaction-Infographic-202507.pdf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AECC84-2BB8-3FF2-7F0E-9F59D4F4F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185" y="4350475"/>
            <a:ext cx="3221628" cy="13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35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8AB5-26E7-DB72-A118-D8EA6613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“Pathways” – Toastmaster Education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249DA-16FC-3E55-A81D-B9A4B0B4F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Complements your club experience by giving you access to engaging learning tools, videos, interactive quizzes and activities, feedback and recognition, useful tips and more.</a:t>
            </a:r>
          </a:p>
          <a:p>
            <a:endParaRPr lang="en-US" dirty="0"/>
          </a:p>
          <a:p>
            <a:r>
              <a:rPr lang="en-US" dirty="0"/>
              <a:t>Benefits of Pathways</a:t>
            </a:r>
          </a:p>
          <a:p>
            <a:pPr lvl="1"/>
            <a:r>
              <a:rPr lang="en-US" dirty="0"/>
              <a:t>Opportunity to develop many skills relevant to an evolving global marketplace</a:t>
            </a:r>
          </a:p>
          <a:p>
            <a:pPr lvl="1"/>
            <a:r>
              <a:rPr lang="en-US" dirty="0"/>
              <a:t>Frequent recognition of educational achievements</a:t>
            </a:r>
          </a:p>
          <a:p>
            <a:pPr lvl="1"/>
            <a:r>
              <a:rPr lang="en-US" dirty="0"/>
              <a:t>Online access to educational materials</a:t>
            </a:r>
          </a:p>
          <a:p>
            <a:pPr lvl="1"/>
            <a:r>
              <a:rPr lang="en-US" dirty="0"/>
              <a:t>Engaging videos that model the skills you are learning</a:t>
            </a:r>
          </a:p>
        </p:txBody>
      </p:sp>
      <p:pic>
        <p:nvPicPr>
          <p:cNvPr id="6" name="Picture 5" descr="A black background with blue and red text&#10;&#10;AI-generated content may be incorrect.">
            <a:extLst>
              <a:ext uri="{FF2B5EF4-FFF2-40B4-BE49-F238E27FC236}">
                <a16:creationId xmlns:a16="http://schemas.microsoft.com/office/drawing/2014/main" id="{E9030FA9-9A73-E757-B64F-B22325CC3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468" y="4438996"/>
            <a:ext cx="2689724" cy="10735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B2D933-BC8C-969E-142E-F4A21B1EAF7D}"/>
              </a:ext>
            </a:extLst>
          </p:cNvPr>
          <p:cNvSpPr txBox="1"/>
          <p:nvPr/>
        </p:nvSpPr>
        <p:spPr>
          <a:xfrm>
            <a:off x="0" y="6224952"/>
            <a:ext cx="246734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/>
              <a:t>https://www.toastmasters.org/membership/welcome-new-members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0A783A-10BE-BC44-E785-09382C2B9149}"/>
              </a:ext>
            </a:extLst>
          </p:cNvPr>
          <p:cNvSpPr txBox="1"/>
          <p:nvPr/>
        </p:nvSpPr>
        <p:spPr>
          <a:xfrm>
            <a:off x="140677" y="6224952"/>
            <a:ext cx="591219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/>
              <a:t>https://www.toastmasters.org/magazine/magazine-issues/2019/feb/pathways-designed-to-deliver#:~:text=The%20Pathways%20learning%20experience%20is%20designed%20to,*%20A%20wide%20range%20of%20elective%20projects</a:t>
            </a:r>
            <a:endParaRPr lang="en-US" sz="400" b="1" dirty="0"/>
          </a:p>
        </p:txBody>
      </p:sp>
    </p:spTree>
    <p:extLst>
      <p:ext uri="{BB962C8B-B14F-4D97-AF65-F5344CB8AC3E}">
        <p14:creationId xmlns:p14="http://schemas.microsoft.com/office/powerpoint/2010/main" val="1379735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8E06D8B-860D-DF68-50B2-842C25D4C033}"/>
              </a:ext>
            </a:extLst>
          </p:cNvPr>
          <p:cNvSpPr/>
          <p:nvPr/>
        </p:nvSpPr>
        <p:spPr>
          <a:xfrm>
            <a:off x="299258" y="4139739"/>
            <a:ext cx="1895301" cy="1845425"/>
          </a:xfrm>
          <a:prstGeom prst="ellipse">
            <a:avLst/>
          </a:prstGeom>
          <a:solidFill>
            <a:schemeClr val="bg2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Select 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path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020B1BB-1F59-6578-4C5F-2F698D3F50FF}"/>
              </a:ext>
            </a:extLst>
          </p:cNvPr>
          <p:cNvSpPr/>
          <p:nvPr/>
        </p:nvSpPr>
        <p:spPr>
          <a:xfrm>
            <a:off x="9997439" y="257695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9E0448-F7AF-7B70-9607-0951BFE0F153}"/>
              </a:ext>
            </a:extLst>
          </p:cNvPr>
          <p:cNvSpPr/>
          <p:nvPr/>
        </p:nvSpPr>
        <p:spPr>
          <a:xfrm>
            <a:off x="3531985" y="2845725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Navigate Pathways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5FB5503-6461-9D34-60CA-06A7196D9585}"/>
              </a:ext>
            </a:extLst>
          </p:cNvPr>
          <p:cNvSpPr/>
          <p:nvPr/>
        </p:nvSpPr>
        <p:spPr>
          <a:xfrm>
            <a:off x="6764712" y="1551710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Schedule the Ice Breaker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EE54DF9-B7E3-2F26-182C-FF15CC0D0F71}"/>
              </a:ext>
            </a:extLst>
          </p:cNvPr>
          <p:cNvCxnSpPr>
            <a:cxnSpLocks/>
          </p:cNvCxnSpPr>
          <p:nvPr/>
        </p:nvCxnSpPr>
        <p:spPr>
          <a:xfrm flipV="1">
            <a:off x="5358618" y="2845725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181C436-5238-54BE-5276-8639EC57BC9A}"/>
              </a:ext>
            </a:extLst>
          </p:cNvPr>
          <p:cNvCxnSpPr>
            <a:cxnSpLocks/>
          </p:cNvCxnSpPr>
          <p:nvPr/>
        </p:nvCxnSpPr>
        <p:spPr>
          <a:xfrm flipV="1">
            <a:off x="8615786" y="1519844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CC5B8C1-0C1B-C07F-C575-666BF082AF31}"/>
              </a:ext>
            </a:extLst>
          </p:cNvPr>
          <p:cNvCxnSpPr>
            <a:cxnSpLocks/>
          </p:cNvCxnSpPr>
          <p:nvPr/>
        </p:nvCxnSpPr>
        <p:spPr>
          <a:xfrm flipV="1">
            <a:off x="2159390" y="4139739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3AC05CB-57DD-5CC8-F68F-81328ACD2769}"/>
              </a:ext>
            </a:extLst>
          </p:cNvPr>
          <p:cNvSpPr txBox="1"/>
          <p:nvPr/>
        </p:nvSpPr>
        <p:spPr>
          <a:xfrm>
            <a:off x="10143880" y="904085"/>
            <a:ext cx="1602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Make it transferable</a:t>
            </a:r>
          </a:p>
          <a:p>
            <a:endParaRPr lang="en-US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8D03A174-BD35-5622-E191-1C4DA84CC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3288612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B5A04-7992-409E-9915-95DA39547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“path”?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C5245-FA01-3EF2-66CA-F24D51298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2"/>
            <a:ext cx="8978149" cy="4358244"/>
          </a:xfrm>
        </p:spPr>
        <p:txBody>
          <a:bodyPr>
            <a:normAutofit/>
          </a:bodyPr>
          <a:lstStyle/>
          <a:p>
            <a:r>
              <a:rPr lang="en-US" dirty="0"/>
              <a:t>It’s a specialized learning curriculum that helps members develop specific communication and leadership skills.</a:t>
            </a:r>
          </a:p>
          <a:p>
            <a:r>
              <a:rPr lang="en-US" dirty="0"/>
              <a:t>Each path is structured into five levels, each in increasing complexity.</a:t>
            </a:r>
          </a:p>
          <a:p>
            <a:r>
              <a:rPr lang="en-US" dirty="0"/>
              <a:t>Each level contains a series of projects that focus on a particular theme.</a:t>
            </a:r>
          </a:p>
          <a:p>
            <a:r>
              <a:rPr lang="en-US" dirty="0"/>
              <a:t>Each project requires a speech to be delivered, usually at a club meeting.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CDCC376-A8A4-FCFD-E72F-DDBFF0E5EB1B}"/>
              </a:ext>
            </a:extLst>
          </p:cNvPr>
          <p:cNvGrpSpPr/>
          <p:nvPr/>
        </p:nvGrpSpPr>
        <p:grpSpPr>
          <a:xfrm>
            <a:off x="7365020" y="1883455"/>
            <a:ext cx="4686301" cy="4268068"/>
            <a:chOff x="726831" y="1280442"/>
            <a:chExt cx="6013939" cy="4519431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710B550-F56C-E7B4-D7DD-40BD6DACC873}"/>
                </a:ext>
              </a:extLst>
            </p:cNvPr>
            <p:cNvGrpSpPr/>
            <p:nvPr/>
          </p:nvGrpSpPr>
          <p:grpSpPr>
            <a:xfrm>
              <a:off x="726831" y="4513385"/>
              <a:ext cx="1406769" cy="996461"/>
              <a:chOff x="679939" y="4513385"/>
              <a:chExt cx="1406769" cy="996461"/>
            </a:xfrm>
          </p:grpSpPr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AFF39459-B34A-9445-8DFD-2A718D01666F}"/>
                  </a:ext>
                </a:extLst>
              </p:cNvPr>
              <p:cNvSpPr/>
              <p:nvPr/>
            </p:nvSpPr>
            <p:spPr>
              <a:xfrm>
                <a:off x="926123" y="4700954"/>
                <a:ext cx="1160585" cy="80889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93413C4F-8C52-22F1-E45C-67AC4925CF58}"/>
                  </a:ext>
                </a:extLst>
              </p:cNvPr>
              <p:cNvSpPr/>
              <p:nvPr/>
            </p:nvSpPr>
            <p:spPr>
              <a:xfrm>
                <a:off x="679939" y="4513385"/>
                <a:ext cx="1395046" cy="99646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C8F7624A-7372-5262-E5A6-E000F7D108D1}"/>
                </a:ext>
              </a:extLst>
            </p:cNvPr>
            <p:cNvGrpSpPr/>
            <p:nvPr/>
          </p:nvGrpSpPr>
          <p:grpSpPr>
            <a:xfrm>
              <a:off x="1899139" y="3704493"/>
              <a:ext cx="1406769" cy="996461"/>
              <a:chOff x="679939" y="4513385"/>
              <a:chExt cx="1406769" cy="996461"/>
            </a:xfrm>
          </p:grpSpPr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4B43678F-695C-80D0-0BAE-CF5F64A916E4}"/>
                  </a:ext>
                </a:extLst>
              </p:cNvPr>
              <p:cNvSpPr/>
              <p:nvPr/>
            </p:nvSpPr>
            <p:spPr>
              <a:xfrm>
                <a:off x="926123" y="4700954"/>
                <a:ext cx="1160585" cy="80889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BEA20240-2391-5FCF-87D1-E99EA1AAF1B4}"/>
                  </a:ext>
                </a:extLst>
              </p:cNvPr>
              <p:cNvSpPr/>
              <p:nvPr/>
            </p:nvSpPr>
            <p:spPr>
              <a:xfrm>
                <a:off x="679939" y="4513385"/>
                <a:ext cx="1395046" cy="99646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7C8CFE1-E6DC-D95A-B630-8113D0E7A85F}"/>
                </a:ext>
              </a:extLst>
            </p:cNvPr>
            <p:cNvGrpSpPr/>
            <p:nvPr/>
          </p:nvGrpSpPr>
          <p:grpSpPr>
            <a:xfrm>
              <a:off x="3059723" y="2930769"/>
              <a:ext cx="1406769" cy="996461"/>
              <a:chOff x="679939" y="4513385"/>
              <a:chExt cx="1406769" cy="996461"/>
            </a:xfrm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DE705029-066C-ECFB-C024-2F5DCDAFE96E}"/>
                  </a:ext>
                </a:extLst>
              </p:cNvPr>
              <p:cNvSpPr/>
              <p:nvPr/>
            </p:nvSpPr>
            <p:spPr>
              <a:xfrm>
                <a:off x="926123" y="4700954"/>
                <a:ext cx="1160585" cy="80889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B9720BCF-EA18-DC9B-2FDC-17C3027CFB53}"/>
                  </a:ext>
                </a:extLst>
              </p:cNvPr>
              <p:cNvSpPr/>
              <p:nvPr/>
            </p:nvSpPr>
            <p:spPr>
              <a:xfrm>
                <a:off x="679939" y="4513385"/>
                <a:ext cx="1395046" cy="99646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5420F02F-8309-4D58-4437-EFCA4FF818B5}"/>
                </a:ext>
              </a:extLst>
            </p:cNvPr>
            <p:cNvGrpSpPr/>
            <p:nvPr/>
          </p:nvGrpSpPr>
          <p:grpSpPr>
            <a:xfrm>
              <a:off x="4208584" y="2086708"/>
              <a:ext cx="1406769" cy="996461"/>
              <a:chOff x="679939" y="4513385"/>
              <a:chExt cx="1406769" cy="996461"/>
            </a:xfrm>
          </p:grpSpPr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2AE42D7C-BC62-6265-0055-D76C6A16FDA0}"/>
                  </a:ext>
                </a:extLst>
              </p:cNvPr>
              <p:cNvSpPr/>
              <p:nvPr/>
            </p:nvSpPr>
            <p:spPr>
              <a:xfrm>
                <a:off x="926123" y="4700954"/>
                <a:ext cx="1160585" cy="80889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C0B3D793-42A7-8880-9CB3-0AE412EF3155}"/>
                  </a:ext>
                </a:extLst>
              </p:cNvPr>
              <p:cNvSpPr/>
              <p:nvPr/>
            </p:nvSpPr>
            <p:spPr>
              <a:xfrm>
                <a:off x="679939" y="4513385"/>
                <a:ext cx="1395046" cy="99646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0B66D5F4-55F7-D05B-5835-BC189E206693}"/>
                </a:ext>
              </a:extLst>
            </p:cNvPr>
            <p:cNvGrpSpPr/>
            <p:nvPr/>
          </p:nvGrpSpPr>
          <p:grpSpPr>
            <a:xfrm>
              <a:off x="5345723" y="1280442"/>
              <a:ext cx="1395047" cy="996461"/>
              <a:chOff x="679939" y="4513385"/>
              <a:chExt cx="1395047" cy="996461"/>
            </a:xfrm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BCDD8CE2-9078-0549-1E9F-BBB43C1C6EA4}"/>
                  </a:ext>
                </a:extLst>
              </p:cNvPr>
              <p:cNvSpPr/>
              <p:nvPr/>
            </p:nvSpPr>
            <p:spPr>
              <a:xfrm>
                <a:off x="926124" y="4860620"/>
                <a:ext cx="1148862" cy="649225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5229A6E-0C54-4017-11DA-B5E67F99AC3C}"/>
                  </a:ext>
                </a:extLst>
              </p:cNvPr>
              <p:cNvSpPr/>
              <p:nvPr/>
            </p:nvSpPr>
            <p:spPr>
              <a:xfrm>
                <a:off x="679939" y="4513385"/>
                <a:ext cx="1395046" cy="99646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6E8352E4-2AF3-3057-AF27-F18C3EAB869D}"/>
                </a:ext>
              </a:extLst>
            </p:cNvPr>
            <p:cNvGrpSpPr/>
            <p:nvPr/>
          </p:nvGrpSpPr>
          <p:grpSpPr>
            <a:xfrm>
              <a:off x="1052145" y="4941282"/>
              <a:ext cx="1002324" cy="463058"/>
              <a:chOff x="6160478" y="4683373"/>
              <a:chExt cx="1002324" cy="463058"/>
            </a:xfrm>
          </p:grpSpPr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D44AC654-D5A4-54C3-3033-F2916ADAB1DE}"/>
                  </a:ext>
                </a:extLst>
              </p:cNvPr>
              <p:cNvSpPr/>
              <p:nvPr/>
            </p:nvSpPr>
            <p:spPr>
              <a:xfrm>
                <a:off x="6160478" y="5011615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1</a:t>
                </a:r>
                <a:endParaRPr lang="en-US" sz="1000" dirty="0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3096AE16-39C1-C3F5-3218-FB58BC2F7EB6}"/>
                  </a:ext>
                </a:extLst>
              </p:cNvPr>
              <p:cNvSpPr/>
              <p:nvPr/>
            </p:nvSpPr>
            <p:spPr>
              <a:xfrm>
                <a:off x="6160478" y="4847494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2</a:t>
                </a:r>
                <a:endParaRPr lang="en-US" sz="1000" dirty="0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B5C1CD10-0F22-5965-3C83-A7F188A4B4B4}"/>
                  </a:ext>
                </a:extLst>
              </p:cNvPr>
              <p:cNvSpPr/>
              <p:nvPr/>
            </p:nvSpPr>
            <p:spPr>
              <a:xfrm>
                <a:off x="6160478" y="4683373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…</a:t>
                </a:r>
                <a:endParaRPr lang="en-US" sz="1000" dirty="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F8E5246-F55B-8BDD-3EF6-7DE3D7B3AAB6}"/>
                </a:ext>
              </a:extLst>
            </p:cNvPr>
            <p:cNvGrpSpPr/>
            <p:nvPr/>
          </p:nvGrpSpPr>
          <p:grpSpPr>
            <a:xfrm>
              <a:off x="2206869" y="4141181"/>
              <a:ext cx="1002324" cy="463058"/>
              <a:chOff x="6160478" y="4683373"/>
              <a:chExt cx="1002324" cy="463058"/>
            </a:xfrm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808F496B-F8D5-11B8-1D09-6D2FFB70BD73}"/>
                  </a:ext>
                </a:extLst>
              </p:cNvPr>
              <p:cNvSpPr/>
              <p:nvPr/>
            </p:nvSpPr>
            <p:spPr>
              <a:xfrm>
                <a:off x="6160478" y="5011615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1</a:t>
                </a:r>
                <a:endParaRPr lang="en-US" sz="1000" dirty="0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C7BD1743-266D-A744-1ACE-C506A24C60C7}"/>
                  </a:ext>
                </a:extLst>
              </p:cNvPr>
              <p:cNvSpPr/>
              <p:nvPr/>
            </p:nvSpPr>
            <p:spPr>
              <a:xfrm>
                <a:off x="6160478" y="4847494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2</a:t>
                </a:r>
                <a:endParaRPr lang="en-US" sz="1000" dirty="0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D0D1A830-173D-CE3B-B37D-AD80CAA55858}"/>
                  </a:ext>
                </a:extLst>
              </p:cNvPr>
              <p:cNvSpPr/>
              <p:nvPr/>
            </p:nvSpPr>
            <p:spPr>
              <a:xfrm>
                <a:off x="6160478" y="4683373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…</a:t>
                </a:r>
                <a:endParaRPr lang="en-US" sz="1000" dirty="0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8FF4CCEF-758D-BF51-F336-2DD7F9E5E57F}"/>
                </a:ext>
              </a:extLst>
            </p:cNvPr>
            <p:cNvGrpSpPr/>
            <p:nvPr/>
          </p:nvGrpSpPr>
          <p:grpSpPr>
            <a:xfrm>
              <a:off x="3382109" y="3421679"/>
              <a:ext cx="1002324" cy="463058"/>
              <a:chOff x="6160478" y="4683373"/>
              <a:chExt cx="1002324" cy="463058"/>
            </a:xfrm>
          </p:grpSpPr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C24820B8-8E7E-7DEE-4D5D-F5C9DFD4FAE2}"/>
                  </a:ext>
                </a:extLst>
              </p:cNvPr>
              <p:cNvSpPr/>
              <p:nvPr/>
            </p:nvSpPr>
            <p:spPr>
              <a:xfrm>
                <a:off x="6160478" y="5011615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1</a:t>
                </a:r>
                <a:endParaRPr lang="en-US" sz="1000" dirty="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24AC7BB6-249D-B53E-67CB-E511B3E4EA87}"/>
                  </a:ext>
                </a:extLst>
              </p:cNvPr>
              <p:cNvSpPr/>
              <p:nvPr/>
            </p:nvSpPr>
            <p:spPr>
              <a:xfrm>
                <a:off x="6160478" y="4847494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2</a:t>
                </a:r>
                <a:endParaRPr lang="en-US" sz="1000" dirty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2EA524F-4D1E-7D28-CCAE-DF4D1FBF74FF}"/>
                  </a:ext>
                </a:extLst>
              </p:cNvPr>
              <p:cNvSpPr/>
              <p:nvPr/>
            </p:nvSpPr>
            <p:spPr>
              <a:xfrm>
                <a:off x="6160478" y="4683373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…</a:t>
                </a:r>
                <a:endParaRPr lang="en-US" sz="1000" dirty="0"/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5C2A874E-6AC6-809F-A2F9-FC36F8329896}"/>
                </a:ext>
              </a:extLst>
            </p:cNvPr>
            <p:cNvGrpSpPr/>
            <p:nvPr/>
          </p:nvGrpSpPr>
          <p:grpSpPr>
            <a:xfrm>
              <a:off x="4533898" y="2567354"/>
              <a:ext cx="1002324" cy="463058"/>
              <a:chOff x="6160478" y="4683373"/>
              <a:chExt cx="1002324" cy="463058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67340E24-92C7-CAA7-7FC8-07C9958BCA51}"/>
                  </a:ext>
                </a:extLst>
              </p:cNvPr>
              <p:cNvSpPr/>
              <p:nvPr/>
            </p:nvSpPr>
            <p:spPr>
              <a:xfrm>
                <a:off x="6160478" y="5011615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1</a:t>
                </a:r>
                <a:endParaRPr lang="en-US" sz="1000" dirty="0"/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EDFF554B-F6D1-1BE8-6184-98A09A64291F}"/>
                  </a:ext>
                </a:extLst>
              </p:cNvPr>
              <p:cNvSpPr/>
              <p:nvPr/>
            </p:nvSpPr>
            <p:spPr>
              <a:xfrm>
                <a:off x="6160478" y="4847494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2</a:t>
                </a:r>
                <a:endParaRPr lang="en-US" sz="1000" dirty="0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04F657F4-8046-A41A-ACC7-1398E7380251}"/>
                  </a:ext>
                </a:extLst>
              </p:cNvPr>
              <p:cNvSpPr/>
              <p:nvPr/>
            </p:nvSpPr>
            <p:spPr>
              <a:xfrm>
                <a:off x="6160478" y="4683373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…</a:t>
                </a:r>
                <a:endParaRPr lang="en-US" sz="1000" dirty="0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08D18825-8694-5FB3-7326-B524B2A12CC0}"/>
                </a:ext>
              </a:extLst>
            </p:cNvPr>
            <p:cNvGrpSpPr/>
            <p:nvPr/>
          </p:nvGrpSpPr>
          <p:grpSpPr>
            <a:xfrm>
              <a:off x="5662245" y="1749364"/>
              <a:ext cx="1002324" cy="463058"/>
              <a:chOff x="6160478" y="4683373"/>
              <a:chExt cx="1002324" cy="463058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63F47C1C-0C5E-187B-0082-A97055C1FE2C}"/>
                  </a:ext>
                </a:extLst>
              </p:cNvPr>
              <p:cNvSpPr/>
              <p:nvPr/>
            </p:nvSpPr>
            <p:spPr>
              <a:xfrm>
                <a:off x="6160478" y="5011615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1</a:t>
                </a:r>
                <a:endParaRPr lang="en-US" sz="1000" dirty="0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767A6315-5963-725F-BCEA-E0582CBA9871}"/>
                  </a:ext>
                </a:extLst>
              </p:cNvPr>
              <p:cNvSpPr/>
              <p:nvPr/>
            </p:nvSpPr>
            <p:spPr>
              <a:xfrm>
                <a:off x="6160478" y="4847494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2</a:t>
                </a:r>
                <a:endParaRPr lang="en-US" sz="1000" dirty="0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F0C4EBD2-EF47-CCAA-86B0-A9F4070C848F}"/>
                  </a:ext>
                </a:extLst>
              </p:cNvPr>
              <p:cNvSpPr/>
              <p:nvPr/>
            </p:nvSpPr>
            <p:spPr>
              <a:xfrm>
                <a:off x="6160478" y="4683373"/>
                <a:ext cx="1002324" cy="134816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</a:rPr>
                  <a:t>Project …</a:t>
                </a:r>
                <a:endParaRPr lang="en-US" sz="1000" dirty="0"/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592DC46-8C53-34FB-CF8B-FA909CE240F0}"/>
                </a:ext>
              </a:extLst>
            </p:cNvPr>
            <p:cNvSpPr txBox="1"/>
            <p:nvPr/>
          </p:nvSpPr>
          <p:spPr>
            <a:xfrm>
              <a:off x="1089078" y="5539151"/>
              <a:ext cx="763610" cy="260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/>
                <a:t>Level 1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FFDA67C-1E93-527F-63F9-41C8B80C17F3}"/>
                </a:ext>
              </a:extLst>
            </p:cNvPr>
            <p:cNvSpPr txBox="1"/>
            <p:nvPr/>
          </p:nvSpPr>
          <p:spPr>
            <a:xfrm>
              <a:off x="2305219" y="4700913"/>
              <a:ext cx="763610" cy="260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/>
                <a:t>Level 2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5DF62B6-0012-062C-CB34-41E022E96900}"/>
                </a:ext>
              </a:extLst>
            </p:cNvPr>
            <p:cNvSpPr txBox="1"/>
            <p:nvPr/>
          </p:nvSpPr>
          <p:spPr>
            <a:xfrm>
              <a:off x="3552092" y="3962356"/>
              <a:ext cx="763610" cy="260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/>
                <a:t>Level 3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0C3DCAF-B4FD-F5C9-5B77-35648658D7A0}"/>
                </a:ext>
              </a:extLst>
            </p:cNvPr>
            <p:cNvSpPr txBox="1"/>
            <p:nvPr/>
          </p:nvSpPr>
          <p:spPr>
            <a:xfrm>
              <a:off x="4683242" y="3103989"/>
              <a:ext cx="763610" cy="260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/>
                <a:t>Level 4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1532FA1-F660-0A50-8BBD-23197C44B6F0}"/>
                </a:ext>
              </a:extLst>
            </p:cNvPr>
            <p:cNvSpPr txBox="1"/>
            <p:nvPr/>
          </p:nvSpPr>
          <p:spPr>
            <a:xfrm>
              <a:off x="5861538" y="2287137"/>
              <a:ext cx="808866" cy="260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i="1" dirty="0"/>
                <a:t>Level 5 </a:t>
              </a:r>
            </a:p>
          </p:txBody>
        </p: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114D8C83-AF62-AB4A-46F5-522858039BA6}"/>
              </a:ext>
            </a:extLst>
          </p:cNvPr>
          <p:cNvSpPr txBox="1"/>
          <p:nvPr/>
        </p:nvSpPr>
        <p:spPr>
          <a:xfrm>
            <a:off x="10231152" y="4803737"/>
            <a:ext cx="781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</a:t>
            </a:r>
          </a:p>
        </p:txBody>
      </p:sp>
    </p:spTree>
    <p:extLst>
      <p:ext uri="{BB962C8B-B14F-4D97-AF65-F5344CB8AC3E}">
        <p14:creationId xmlns:p14="http://schemas.microsoft.com/office/powerpoint/2010/main" val="1377683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569CB-4A83-ABAE-BD05-55D630F7D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a Path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AED6D-5342-00A7-073E-124F866FC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292" y="1055889"/>
            <a:ext cx="9507416" cy="49854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AF9FAC-9D7A-D7F2-8AF4-B8F7774D12DA}"/>
              </a:ext>
            </a:extLst>
          </p:cNvPr>
          <p:cNvSpPr/>
          <p:nvPr/>
        </p:nvSpPr>
        <p:spPr>
          <a:xfrm>
            <a:off x="1342292" y="1055889"/>
            <a:ext cx="3264878" cy="50744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298F57-4DD0-CA20-BA80-65AB45D1C6B6}"/>
              </a:ext>
            </a:extLst>
          </p:cNvPr>
          <p:cNvSpPr/>
          <p:nvPr/>
        </p:nvSpPr>
        <p:spPr>
          <a:xfrm>
            <a:off x="7584832" y="1055889"/>
            <a:ext cx="3458306" cy="50744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8CE328-30A8-E676-6303-1498D2D98263}"/>
              </a:ext>
            </a:extLst>
          </p:cNvPr>
          <p:cNvSpPr/>
          <p:nvPr/>
        </p:nvSpPr>
        <p:spPr>
          <a:xfrm>
            <a:off x="4607170" y="1055889"/>
            <a:ext cx="3264878" cy="26017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BDDB3B-E725-2801-2A16-C32751ACBF42}"/>
              </a:ext>
            </a:extLst>
          </p:cNvPr>
          <p:cNvSpPr txBox="1"/>
          <p:nvPr/>
        </p:nvSpPr>
        <p:spPr>
          <a:xfrm>
            <a:off x="446988" y="1102628"/>
            <a:ext cx="11476412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/>
              <a:t>Presentation Mastery Path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900" dirty="0"/>
              <a:t>How to understand and connect with your audience, mastering speech writing and delivery techniques, and applying these skills to various real-world situations, culminating in an extended speech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900" dirty="0"/>
              <a:t>Default path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081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FC977-8460-5333-5ED2-DE2DEBCBF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0FDA6-D919-9B5A-1AB1-FF3D53C53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a Path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804383-D2B3-34BA-C870-05CD817EE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292" y="1068427"/>
            <a:ext cx="9507416" cy="4985481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BB89580B-AE3D-9458-1E64-BC795A1B43CA}"/>
              </a:ext>
            </a:extLst>
          </p:cNvPr>
          <p:cNvSpPr/>
          <p:nvPr/>
        </p:nvSpPr>
        <p:spPr>
          <a:xfrm>
            <a:off x="4876803" y="3786551"/>
            <a:ext cx="293073" cy="257911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40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DCC7AF-F30E-7B61-A948-551ECF36F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73" y="212353"/>
            <a:ext cx="10163453" cy="66208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5F5834-55FE-B62B-713F-A6964710430A}"/>
              </a:ext>
            </a:extLst>
          </p:cNvPr>
          <p:cNvSpPr txBox="1"/>
          <p:nvPr/>
        </p:nvSpPr>
        <p:spPr>
          <a:xfrm>
            <a:off x="6088" y="89319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Projects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E3DBD9-F9B3-4A72-E34A-F140FD8A3811}"/>
              </a:ext>
            </a:extLst>
          </p:cNvPr>
          <p:cNvSpPr txBox="1"/>
          <p:nvPr/>
        </p:nvSpPr>
        <p:spPr>
          <a:xfrm>
            <a:off x="1664677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F8BDD2-97CF-1A5B-63BC-6A2FCCC41E50}"/>
              </a:ext>
            </a:extLst>
          </p:cNvPr>
          <p:cNvSpPr txBox="1"/>
          <p:nvPr/>
        </p:nvSpPr>
        <p:spPr>
          <a:xfrm>
            <a:off x="3716215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BB72E9-7A43-B930-6E14-A10061846B48}"/>
              </a:ext>
            </a:extLst>
          </p:cNvPr>
          <p:cNvSpPr txBox="1"/>
          <p:nvPr/>
        </p:nvSpPr>
        <p:spPr>
          <a:xfrm>
            <a:off x="5795483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1092F5-DA22-2114-94C0-38FD37E5A336}"/>
              </a:ext>
            </a:extLst>
          </p:cNvPr>
          <p:cNvSpPr txBox="1"/>
          <p:nvPr/>
        </p:nvSpPr>
        <p:spPr>
          <a:xfrm>
            <a:off x="7869485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04382F-8297-1C12-370D-15001FB29A1F}"/>
              </a:ext>
            </a:extLst>
          </p:cNvPr>
          <p:cNvSpPr txBox="1"/>
          <p:nvPr/>
        </p:nvSpPr>
        <p:spPr>
          <a:xfrm>
            <a:off x="9966932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5</a:t>
            </a:r>
          </a:p>
        </p:txBody>
      </p:sp>
    </p:spTree>
    <p:extLst>
      <p:ext uri="{BB962C8B-B14F-4D97-AF65-F5344CB8AC3E}">
        <p14:creationId xmlns:p14="http://schemas.microsoft.com/office/powerpoint/2010/main" val="2081200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60018-BE67-02B6-9FD3-1AB88153D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E6E67E-0387-C8C3-9CC7-883949C87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73" y="212353"/>
            <a:ext cx="10163453" cy="66208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D7730E-7F79-9424-AF3A-20A1AD5056AE}"/>
              </a:ext>
            </a:extLst>
          </p:cNvPr>
          <p:cNvSpPr txBox="1"/>
          <p:nvPr/>
        </p:nvSpPr>
        <p:spPr>
          <a:xfrm>
            <a:off x="6088" y="89319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Projects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F8250A-7507-012A-FBA5-D375E08CE9F4}"/>
              </a:ext>
            </a:extLst>
          </p:cNvPr>
          <p:cNvSpPr txBox="1"/>
          <p:nvPr/>
        </p:nvSpPr>
        <p:spPr>
          <a:xfrm>
            <a:off x="1664677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7EA130-51B3-6721-4AC5-087E0B5BF64E}"/>
              </a:ext>
            </a:extLst>
          </p:cNvPr>
          <p:cNvSpPr txBox="1"/>
          <p:nvPr/>
        </p:nvSpPr>
        <p:spPr>
          <a:xfrm>
            <a:off x="3716215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45D192-5C3F-0CAE-EE69-2C00A38BA4B0}"/>
              </a:ext>
            </a:extLst>
          </p:cNvPr>
          <p:cNvSpPr txBox="1"/>
          <p:nvPr/>
        </p:nvSpPr>
        <p:spPr>
          <a:xfrm>
            <a:off x="5795483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BBCD18-9AD6-3AA7-180C-CCBB3A3BCD19}"/>
              </a:ext>
            </a:extLst>
          </p:cNvPr>
          <p:cNvSpPr txBox="1"/>
          <p:nvPr/>
        </p:nvSpPr>
        <p:spPr>
          <a:xfrm>
            <a:off x="7869485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085A06-17D9-2A11-C9E5-17A8875E85C7}"/>
              </a:ext>
            </a:extLst>
          </p:cNvPr>
          <p:cNvSpPr txBox="1"/>
          <p:nvPr/>
        </p:nvSpPr>
        <p:spPr>
          <a:xfrm>
            <a:off x="9966932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5</a:t>
            </a:r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14026D8C-5979-B8CA-B945-1F6709BAC476}"/>
              </a:ext>
            </a:extLst>
          </p:cNvPr>
          <p:cNvSpPr/>
          <p:nvPr/>
        </p:nvSpPr>
        <p:spPr>
          <a:xfrm>
            <a:off x="1113692" y="1430215"/>
            <a:ext cx="152400" cy="117231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88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B3A27-18E4-E15E-A2FF-4FDAE82DC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B43B4121-BAC5-2509-0632-96B7622D1FD5}"/>
              </a:ext>
            </a:extLst>
          </p:cNvPr>
          <p:cNvSpPr/>
          <p:nvPr/>
        </p:nvSpPr>
        <p:spPr>
          <a:xfrm>
            <a:off x="299258" y="4139739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Select 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path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E59C18-B02F-68B4-4FF1-4C17AD4C9867}"/>
              </a:ext>
            </a:extLst>
          </p:cNvPr>
          <p:cNvSpPr/>
          <p:nvPr/>
        </p:nvSpPr>
        <p:spPr>
          <a:xfrm>
            <a:off x="9997439" y="257695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32F4F95-829C-5D8B-6535-76B190E1634B}"/>
              </a:ext>
            </a:extLst>
          </p:cNvPr>
          <p:cNvSpPr/>
          <p:nvPr/>
        </p:nvSpPr>
        <p:spPr>
          <a:xfrm>
            <a:off x="3531985" y="2845725"/>
            <a:ext cx="1895301" cy="1845425"/>
          </a:xfrm>
          <a:prstGeom prst="ellipse">
            <a:avLst/>
          </a:prstGeom>
          <a:solidFill>
            <a:schemeClr val="bg2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Navigate Pathways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A59DB0B-C0BC-0A7F-C905-E9A4C28EA90E}"/>
              </a:ext>
            </a:extLst>
          </p:cNvPr>
          <p:cNvSpPr/>
          <p:nvPr/>
        </p:nvSpPr>
        <p:spPr>
          <a:xfrm>
            <a:off x="6764712" y="1551710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Schedule the Ice Breaker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94280F-B3C5-E30F-2BBD-891C32716654}"/>
              </a:ext>
            </a:extLst>
          </p:cNvPr>
          <p:cNvCxnSpPr>
            <a:cxnSpLocks/>
          </p:cNvCxnSpPr>
          <p:nvPr/>
        </p:nvCxnSpPr>
        <p:spPr>
          <a:xfrm flipV="1">
            <a:off x="5358618" y="2845725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7988F1A-E915-5E15-4993-F04D3FF1A07D}"/>
              </a:ext>
            </a:extLst>
          </p:cNvPr>
          <p:cNvCxnSpPr>
            <a:cxnSpLocks/>
          </p:cNvCxnSpPr>
          <p:nvPr/>
        </p:nvCxnSpPr>
        <p:spPr>
          <a:xfrm flipV="1">
            <a:off x="8615786" y="1519844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9312095-6D8B-AD95-6205-93B9C7063A16}"/>
              </a:ext>
            </a:extLst>
          </p:cNvPr>
          <p:cNvCxnSpPr>
            <a:cxnSpLocks/>
          </p:cNvCxnSpPr>
          <p:nvPr/>
        </p:nvCxnSpPr>
        <p:spPr>
          <a:xfrm flipV="1">
            <a:off x="2159390" y="4139739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AD746FC-65DD-46F4-2E97-C02C77E6F0E7}"/>
              </a:ext>
            </a:extLst>
          </p:cNvPr>
          <p:cNvSpPr txBox="1"/>
          <p:nvPr/>
        </p:nvSpPr>
        <p:spPr>
          <a:xfrm>
            <a:off x="10143880" y="904085"/>
            <a:ext cx="1602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Make it transferable</a:t>
            </a:r>
          </a:p>
          <a:p>
            <a:endParaRPr lang="en-US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01A9D2D0-A465-1110-3D2D-47C86586E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2389869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556E3-9A08-C1AC-70CC-6F19DC831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4F671-3F98-8131-68AA-11461BF01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2"/>
            <a:ext cx="11257575" cy="435824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Log in to www.toastmasters.org/</a:t>
            </a:r>
            <a:r>
              <a:rPr lang="en-US" dirty="0">
                <a:hlinkClick r:id="rId3"/>
              </a:rPr>
              <a:t>login</a:t>
            </a:r>
            <a:r>
              <a:rPr lang="en-US" dirty="0"/>
              <a:t> to ensure that your username and password are correct.  </a:t>
            </a:r>
          </a:p>
          <a:p>
            <a:pPr lvl="1"/>
            <a:r>
              <a:rPr lang="en-US" dirty="0"/>
              <a:t>If you have an account*, login here: https://www.toastmasters.org/myhome</a:t>
            </a:r>
          </a:p>
          <a:p>
            <a:endParaRPr lang="en-US" dirty="0"/>
          </a:p>
          <a:p>
            <a:r>
              <a:rPr lang="en-US" dirty="0"/>
              <a:t>Review The Navigator—your guide to Toastmasters.</a:t>
            </a:r>
          </a:p>
          <a:p>
            <a:endParaRPr lang="en-US" dirty="0"/>
          </a:p>
          <a:p>
            <a:r>
              <a:rPr lang="en-US" dirty="0"/>
              <a:t>Enroll in Pathways—choose your path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Sample your first project, the Ice Breaker.</a:t>
            </a:r>
          </a:p>
          <a:p>
            <a:endParaRPr lang="en-US" dirty="0"/>
          </a:p>
          <a:p>
            <a:r>
              <a:rPr lang="en-US" dirty="0"/>
              <a:t>Ask your vice president education to pair you with a mentor, to help you along the way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2B681-CF61-F9BB-1DE1-62A4F0AE916D}"/>
              </a:ext>
            </a:extLst>
          </p:cNvPr>
          <p:cNvSpPr txBox="1"/>
          <p:nvPr/>
        </p:nvSpPr>
        <p:spPr>
          <a:xfrm>
            <a:off x="110410" y="6220924"/>
            <a:ext cx="167385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/>
              <a:t>*Prospective Member Management System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2108E2-C1F2-05AD-0674-C95C61A7584F}"/>
              </a:ext>
            </a:extLst>
          </p:cNvPr>
          <p:cNvSpPr/>
          <p:nvPr/>
        </p:nvSpPr>
        <p:spPr>
          <a:xfrm>
            <a:off x="277933" y="3429000"/>
            <a:ext cx="10994125" cy="24492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47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C842B2-7ADF-DEEF-4B0F-025F266ED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724" y="95834"/>
            <a:ext cx="6664552" cy="65628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0B53E0-A9DF-4B26-61D8-CD7FD6799352}"/>
              </a:ext>
            </a:extLst>
          </p:cNvPr>
          <p:cNvSpPr txBox="1"/>
          <p:nvPr/>
        </p:nvSpPr>
        <p:spPr>
          <a:xfrm>
            <a:off x="70339" y="6248400"/>
            <a:ext cx="16498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/>
              <a:t>https://www.toastmasters.org/the-navigator</a:t>
            </a:r>
          </a:p>
        </p:txBody>
      </p:sp>
    </p:spTree>
    <p:extLst>
      <p:ext uri="{BB962C8B-B14F-4D97-AF65-F5344CB8AC3E}">
        <p14:creationId xmlns:p14="http://schemas.microsoft.com/office/powerpoint/2010/main" val="1460266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A109E-3628-1839-826F-06CDB4A89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BA6CF-1972-4288-A408-5E44047B5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9BF9C-D4B3-8971-A988-B2AF77EC1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2"/>
            <a:ext cx="11257575" cy="435824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Log in to www.toastmasters.org/</a:t>
            </a:r>
            <a:r>
              <a:rPr lang="en-US" dirty="0">
                <a:hlinkClick r:id="rId3"/>
              </a:rPr>
              <a:t>login</a:t>
            </a:r>
            <a:r>
              <a:rPr lang="en-US" dirty="0"/>
              <a:t> to ensure that your username and password are correct.  </a:t>
            </a:r>
          </a:p>
          <a:p>
            <a:pPr lvl="1"/>
            <a:r>
              <a:rPr lang="en-US" dirty="0"/>
              <a:t>If you have an account, login here: https://www.toastmasters.org/myhome</a:t>
            </a:r>
          </a:p>
          <a:p>
            <a:endParaRPr lang="en-US" dirty="0"/>
          </a:p>
          <a:p>
            <a:r>
              <a:rPr lang="en-US" dirty="0"/>
              <a:t>Review The Navigator—your guide to Toastmasters.</a:t>
            </a:r>
          </a:p>
          <a:p>
            <a:endParaRPr lang="en-US" dirty="0"/>
          </a:p>
          <a:p>
            <a:r>
              <a:rPr lang="en-US" dirty="0"/>
              <a:t>Enroll in Pathways—choose your path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Sample your first project, the Ice Breaker.</a:t>
            </a:r>
          </a:p>
          <a:p>
            <a:endParaRPr lang="en-US" dirty="0"/>
          </a:p>
          <a:p>
            <a:r>
              <a:rPr lang="en-US" dirty="0"/>
              <a:t>Ask your vice president education to pair you with a mentor, to help you along the way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83ABCDF-0730-3CFF-B762-4EDD520E3D12}"/>
              </a:ext>
            </a:extLst>
          </p:cNvPr>
          <p:cNvSpPr/>
          <p:nvPr/>
        </p:nvSpPr>
        <p:spPr>
          <a:xfrm>
            <a:off x="45720" y="3611880"/>
            <a:ext cx="277934" cy="19812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66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6F3D87-A558-B6A8-7285-6ED708374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925"/>
            <a:ext cx="12192000" cy="5772150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ED78C1A0-7517-87F3-CB7D-674AF586AC2E}"/>
              </a:ext>
            </a:extLst>
          </p:cNvPr>
          <p:cNvSpPr/>
          <p:nvPr/>
        </p:nvSpPr>
        <p:spPr>
          <a:xfrm>
            <a:off x="1856352" y="4523932"/>
            <a:ext cx="167640" cy="274320"/>
          </a:xfrm>
          <a:prstGeom prst="star5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07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5995EC-4309-FD60-D24C-9C425ECE0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925"/>
            <a:ext cx="12192000" cy="5772150"/>
          </a:xfrm>
          <a:prstGeom prst="rect">
            <a:avLst/>
          </a:prstGeom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F8C19970-6988-2BF7-1B52-907A86CA7E84}"/>
              </a:ext>
            </a:extLst>
          </p:cNvPr>
          <p:cNvSpPr/>
          <p:nvPr/>
        </p:nvSpPr>
        <p:spPr>
          <a:xfrm>
            <a:off x="1856352" y="4183965"/>
            <a:ext cx="167640" cy="274320"/>
          </a:xfrm>
          <a:prstGeom prst="star5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38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2C6899-A7A7-9DF5-143E-33B68A432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925"/>
            <a:ext cx="12192000" cy="5772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B76D35-6EF5-ABE9-860C-8BC127147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2925"/>
            <a:ext cx="2011680" cy="1213714"/>
          </a:xfrm>
          <a:prstGeom prst="rect">
            <a:avLst/>
          </a:prstGeom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6C3CCF15-C2BC-EBA6-9489-0118765AC360}"/>
              </a:ext>
            </a:extLst>
          </p:cNvPr>
          <p:cNvSpPr/>
          <p:nvPr/>
        </p:nvSpPr>
        <p:spPr>
          <a:xfrm>
            <a:off x="2278380" y="655320"/>
            <a:ext cx="167640" cy="274320"/>
          </a:xfrm>
          <a:prstGeom prst="star5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84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C9C81-7701-49FE-6AB6-79D0E351C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597CEF-E726-C10B-1732-E145445BF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31" y="0"/>
            <a:ext cx="10509138" cy="6858000"/>
          </a:xfrm>
          <a:prstGeom prst="rect">
            <a:avLst/>
          </a:prstGeom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65A99C97-B589-FA04-A8BF-1AEC77DFC3E7}"/>
              </a:ext>
            </a:extLst>
          </p:cNvPr>
          <p:cNvSpPr/>
          <p:nvPr/>
        </p:nvSpPr>
        <p:spPr>
          <a:xfrm>
            <a:off x="3696875" y="4183965"/>
            <a:ext cx="167640" cy="274320"/>
          </a:xfrm>
          <a:prstGeom prst="star5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694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8A2F0-B63E-4833-F9D4-54A67154D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ED667A-2A7B-72CF-13C5-7A052474F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2925"/>
            <a:ext cx="12192000" cy="5772150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E4DE287F-05A7-CABD-CD8D-C24D89B4A4EB}"/>
              </a:ext>
            </a:extLst>
          </p:cNvPr>
          <p:cNvSpPr/>
          <p:nvPr/>
        </p:nvSpPr>
        <p:spPr>
          <a:xfrm>
            <a:off x="4001674" y="5474676"/>
            <a:ext cx="167640" cy="167641"/>
          </a:xfrm>
          <a:prstGeom prst="star5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61F151B4-A4CD-1ECE-4609-45827DB82721}"/>
              </a:ext>
            </a:extLst>
          </p:cNvPr>
          <p:cNvSpPr/>
          <p:nvPr/>
        </p:nvSpPr>
        <p:spPr>
          <a:xfrm>
            <a:off x="4001675" y="5744306"/>
            <a:ext cx="167640" cy="167641"/>
          </a:xfrm>
          <a:prstGeom prst="star5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74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82317-A674-493E-B5DD-498C82369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91E305-2FA1-C038-1314-B100C1388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121920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27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4F1C1-6345-2AEE-B55B-22568792C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EC2F0E-592A-8D2D-45F7-2EF871E46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121920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64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009F4-C736-367F-068E-761EC0530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76C375-D72D-A66A-D690-69C1C7071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121920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46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539F4-2C9A-365A-B27D-2625168E7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11F97B-A120-C5DD-CEDA-E499FFB0C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121920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01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AAE0D-A3E7-46DA-9CF6-04165B210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FAA90E-2361-1E48-DF5A-ADB5F1E22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121920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91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50114-D3A9-704B-F336-09D80B77E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26F495-087F-55E6-C25D-0B1E4E5D4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121920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5957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8A75F-D674-2FD0-4F84-7BF9E9348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37772F-3BB1-1A45-8177-2DBA4FC38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121920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43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293EF-1B5C-021B-2C13-F45BC43EA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0C216A-DAF4-3B1A-CE19-0D4BD72E8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121920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04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9B741-3F63-7B7D-514E-D69F4ED48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EFC6A3-7267-6A90-8298-5F6597282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121920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488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54E1E-86BA-8E88-92D6-AE1129410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20AC6D-3F57-4EF2-116A-576E4B0F9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121920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60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A30BE-8041-50A6-1C17-0DEEDA92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E66C44-1286-7A07-A17C-0BCD55ED6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6100"/>
            <a:ext cx="12192000" cy="57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48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B59E4C-E59E-554B-CED7-B8A708624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51" y="237685"/>
            <a:ext cx="4816257" cy="61498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72BC12-5DB7-C202-B7EC-0F5F798DA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5787" y="472440"/>
            <a:ext cx="5893253" cy="591511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628426-4CCB-D03E-BCC3-D765820BEE37}"/>
              </a:ext>
            </a:extLst>
          </p:cNvPr>
          <p:cNvCxnSpPr/>
          <p:nvPr/>
        </p:nvCxnSpPr>
        <p:spPr>
          <a:xfrm>
            <a:off x="5849815" y="237685"/>
            <a:ext cx="0" cy="604588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9815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A4C52-0BCE-E17F-4DB6-7AB5D0929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092F36F-C3B1-7074-1C55-C1E687FB4E24}"/>
              </a:ext>
            </a:extLst>
          </p:cNvPr>
          <p:cNvSpPr/>
          <p:nvPr/>
        </p:nvSpPr>
        <p:spPr>
          <a:xfrm>
            <a:off x="299258" y="4139739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Select 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path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2FB4D3D-4C71-5AC1-CE2E-0CD52150FCB6}"/>
              </a:ext>
            </a:extLst>
          </p:cNvPr>
          <p:cNvSpPr/>
          <p:nvPr/>
        </p:nvSpPr>
        <p:spPr>
          <a:xfrm>
            <a:off x="9997439" y="257695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3BBCDF-EB57-079C-4570-11E68BF59F7A}"/>
              </a:ext>
            </a:extLst>
          </p:cNvPr>
          <p:cNvSpPr/>
          <p:nvPr/>
        </p:nvSpPr>
        <p:spPr>
          <a:xfrm>
            <a:off x="3531985" y="2845725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Navigate Pathways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E1AE91-4BD7-B662-025F-71D688E2B984}"/>
              </a:ext>
            </a:extLst>
          </p:cNvPr>
          <p:cNvSpPr/>
          <p:nvPr/>
        </p:nvSpPr>
        <p:spPr>
          <a:xfrm>
            <a:off x="6764712" y="1551710"/>
            <a:ext cx="1895301" cy="1845425"/>
          </a:xfrm>
          <a:prstGeom prst="ellipse">
            <a:avLst/>
          </a:prstGeom>
          <a:solidFill>
            <a:schemeClr val="bg2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Schedule the Ice Breaker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4929368-B198-328F-E316-45413FD9ABB4}"/>
              </a:ext>
            </a:extLst>
          </p:cNvPr>
          <p:cNvCxnSpPr>
            <a:cxnSpLocks/>
          </p:cNvCxnSpPr>
          <p:nvPr/>
        </p:nvCxnSpPr>
        <p:spPr>
          <a:xfrm flipV="1">
            <a:off x="5358618" y="2845725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D3139A1-F7D6-C9DD-A1A8-6BD34539CF3B}"/>
              </a:ext>
            </a:extLst>
          </p:cNvPr>
          <p:cNvCxnSpPr>
            <a:cxnSpLocks/>
          </p:cNvCxnSpPr>
          <p:nvPr/>
        </p:nvCxnSpPr>
        <p:spPr>
          <a:xfrm flipV="1">
            <a:off x="8615786" y="1519844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609FA0A-95B4-2329-E28F-76E38AED8E3A}"/>
              </a:ext>
            </a:extLst>
          </p:cNvPr>
          <p:cNvCxnSpPr>
            <a:cxnSpLocks/>
          </p:cNvCxnSpPr>
          <p:nvPr/>
        </p:nvCxnSpPr>
        <p:spPr>
          <a:xfrm flipV="1">
            <a:off x="2159390" y="4139739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18C25D0-30C8-D479-A63C-1B635E22A4F5}"/>
              </a:ext>
            </a:extLst>
          </p:cNvPr>
          <p:cNvSpPr txBox="1"/>
          <p:nvPr/>
        </p:nvSpPr>
        <p:spPr>
          <a:xfrm>
            <a:off x="10143880" y="904085"/>
            <a:ext cx="1602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Make it transferable</a:t>
            </a:r>
          </a:p>
          <a:p>
            <a:endParaRPr lang="en-US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144043E6-9430-D8D7-DE12-E30A318FF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2913407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F2EC2-CF28-EA5E-8084-8AC4A8B86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 the Ice Breaker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5C230-7A39-8CB0-87AE-638917C8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is a new requirement to be a Table </a:t>
            </a:r>
            <a:r>
              <a:rPr lang="en-US"/>
              <a:t>Topics Speaker </a:t>
            </a:r>
            <a:r>
              <a:rPr lang="en-US" dirty="0"/>
              <a:t>prior to giving your Ice Breaker.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Ask your vice president education to pair you with a mentor, to help you along the way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58522E-4117-42C1-8179-CDA2A685B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763" y="1983492"/>
            <a:ext cx="6106437" cy="2891016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6D3C9DCC-D3BC-41F4-7928-624A4629EA02}"/>
              </a:ext>
            </a:extLst>
          </p:cNvPr>
          <p:cNvSpPr/>
          <p:nvPr/>
        </p:nvSpPr>
        <p:spPr>
          <a:xfrm>
            <a:off x="4572000" y="3520440"/>
            <a:ext cx="182880" cy="15240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908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79993-F3BF-5D05-F400-F7B88FBB1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8E2326B-AE40-ACF9-1269-824354C20066}"/>
              </a:ext>
            </a:extLst>
          </p:cNvPr>
          <p:cNvSpPr/>
          <p:nvPr/>
        </p:nvSpPr>
        <p:spPr>
          <a:xfrm>
            <a:off x="299258" y="4139739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Select 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path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9B5F470-A89D-9E86-34CF-17FC658F5AC6}"/>
              </a:ext>
            </a:extLst>
          </p:cNvPr>
          <p:cNvSpPr/>
          <p:nvPr/>
        </p:nvSpPr>
        <p:spPr>
          <a:xfrm>
            <a:off x="9997439" y="257695"/>
            <a:ext cx="1895301" cy="1845425"/>
          </a:xfrm>
          <a:prstGeom prst="ellipse">
            <a:avLst/>
          </a:prstGeom>
          <a:solidFill>
            <a:schemeClr val="bg2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D0E4848-1AA1-FDB0-4110-853E01FA8FDD}"/>
              </a:ext>
            </a:extLst>
          </p:cNvPr>
          <p:cNvSpPr/>
          <p:nvPr/>
        </p:nvSpPr>
        <p:spPr>
          <a:xfrm>
            <a:off x="3531985" y="2845725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Navigate Pathways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C47E130-5EDC-8FF3-D252-544451F4EDD9}"/>
              </a:ext>
            </a:extLst>
          </p:cNvPr>
          <p:cNvSpPr/>
          <p:nvPr/>
        </p:nvSpPr>
        <p:spPr>
          <a:xfrm>
            <a:off x="6764712" y="1551710"/>
            <a:ext cx="1895301" cy="1845425"/>
          </a:xfrm>
          <a:prstGeom prst="ellipse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Schedule the Ice Breaker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3BC1B0A-8FA9-4E0C-67EC-B87BD356A958}"/>
              </a:ext>
            </a:extLst>
          </p:cNvPr>
          <p:cNvCxnSpPr>
            <a:cxnSpLocks/>
          </p:cNvCxnSpPr>
          <p:nvPr/>
        </p:nvCxnSpPr>
        <p:spPr>
          <a:xfrm flipV="1">
            <a:off x="5358618" y="2845725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48EE91E-D9F8-216A-4538-E009A37BC148}"/>
              </a:ext>
            </a:extLst>
          </p:cNvPr>
          <p:cNvCxnSpPr>
            <a:cxnSpLocks/>
          </p:cNvCxnSpPr>
          <p:nvPr/>
        </p:nvCxnSpPr>
        <p:spPr>
          <a:xfrm flipV="1">
            <a:off x="8615786" y="1519844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0E3E128-C05D-82A4-544A-54C33F5522EE}"/>
              </a:ext>
            </a:extLst>
          </p:cNvPr>
          <p:cNvCxnSpPr>
            <a:cxnSpLocks/>
          </p:cNvCxnSpPr>
          <p:nvPr/>
        </p:nvCxnSpPr>
        <p:spPr>
          <a:xfrm flipV="1">
            <a:off x="2159390" y="4139739"/>
            <a:ext cx="1474764" cy="615142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ED6B06E-8A6F-C0BA-AD44-FA6975C8F6F1}"/>
              </a:ext>
            </a:extLst>
          </p:cNvPr>
          <p:cNvSpPr txBox="1"/>
          <p:nvPr/>
        </p:nvSpPr>
        <p:spPr>
          <a:xfrm>
            <a:off x="10143880" y="904085"/>
            <a:ext cx="1602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Make it transferable</a:t>
            </a:r>
          </a:p>
          <a:p>
            <a:endParaRPr lang="en-US" dirty="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7E621F61-795B-D3A6-E884-D1D5737B5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19668386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6CC9D-9EB4-4EC0-31AF-8AC53E984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D07393-3B09-33F2-3318-9E414A25F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73" y="212353"/>
            <a:ext cx="10163453" cy="66208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7E5E4C-54AA-B489-DD13-0C1C79989F3A}"/>
              </a:ext>
            </a:extLst>
          </p:cNvPr>
          <p:cNvSpPr txBox="1"/>
          <p:nvPr/>
        </p:nvSpPr>
        <p:spPr>
          <a:xfrm>
            <a:off x="6088" y="89319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Projects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BA4A20-F273-B00E-1CFD-B29F1099CDBC}"/>
              </a:ext>
            </a:extLst>
          </p:cNvPr>
          <p:cNvSpPr txBox="1"/>
          <p:nvPr/>
        </p:nvSpPr>
        <p:spPr>
          <a:xfrm>
            <a:off x="1664677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A051CF-DA02-BD9C-4ADC-D7F2729980CC}"/>
              </a:ext>
            </a:extLst>
          </p:cNvPr>
          <p:cNvSpPr txBox="1"/>
          <p:nvPr/>
        </p:nvSpPr>
        <p:spPr>
          <a:xfrm>
            <a:off x="3716215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7A5566-8C36-A889-E32E-D4F5303377D5}"/>
              </a:ext>
            </a:extLst>
          </p:cNvPr>
          <p:cNvSpPr txBox="1"/>
          <p:nvPr/>
        </p:nvSpPr>
        <p:spPr>
          <a:xfrm>
            <a:off x="5795483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FDA52B-DCE8-CC47-2237-ED8AABDF6988}"/>
              </a:ext>
            </a:extLst>
          </p:cNvPr>
          <p:cNvSpPr txBox="1"/>
          <p:nvPr/>
        </p:nvSpPr>
        <p:spPr>
          <a:xfrm>
            <a:off x="7869485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6A109-876C-D68E-0899-D679E75115B7}"/>
              </a:ext>
            </a:extLst>
          </p:cNvPr>
          <p:cNvSpPr txBox="1"/>
          <p:nvPr/>
        </p:nvSpPr>
        <p:spPr>
          <a:xfrm>
            <a:off x="9966932" y="7258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Level 5</a:t>
            </a:r>
          </a:p>
        </p:txBody>
      </p:sp>
    </p:spTree>
    <p:extLst>
      <p:ext uri="{BB962C8B-B14F-4D97-AF65-F5344CB8AC3E}">
        <p14:creationId xmlns:p14="http://schemas.microsoft.com/office/powerpoint/2010/main" val="4766163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66246-630D-8663-46B9-B45C84F35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to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49D8-A0B8-64C8-87D1-7FF3C9078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Pathways is the centerpiece of the Toastmasters International educational system</a:t>
            </a:r>
          </a:p>
          <a:p>
            <a:pPr lvl="1"/>
            <a:r>
              <a:rPr lang="en-US" dirty="0"/>
              <a:t>Develop personalized skills in communication and leadership</a:t>
            </a:r>
          </a:p>
          <a:p>
            <a:pPr lvl="1"/>
            <a:r>
              <a:rPr lang="en-US" dirty="0"/>
              <a:t>Uses a self-paced online program to provide a structured way to gain practical, real-world skills</a:t>
            </a:r>
          </a:p>
          <a:p>
            <a:endParaRPr lang="en-US" dirty="0"/>
          </a:p>
          <a:p>
            <a:r>
              <a:rPr lang="en-US" dirty="0"/>
              <a:t>Use Pathways as an enabler to help achieve excellence in your goals!</a:t>
            </a:r>
          </a:p>
        </p:txBody>
      </p:sp>
    </p:spTree>
    <p:extLst>
      <p:ext uri="{BB962C8B-B14F-4D97-AF65-F5344CB8AC3E}">
        <p14:creationId xmlns:p14="http://schemas.microsoft.com/office/powerpoint/2010/main" val="14107838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54371-939E-EE4F-FD09-CFEFC5B6F4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5021930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32297-6681-A0C1-D551-93D845188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A5614-18EB-1F05-9C4A-26AE4679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Time - How to get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6E913-53A1-6C57-0C75-106DCCD86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3" y="1520042"/>
            <a:ext cx="11257575" cy="435824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Log in to www.toastmasters.org/</a:t>
            </a:r>
            <a:r>
              <a:rPr lang="en-US" dirty="0">
                <a:hlinkClick r:id="rId3"/>
              </a:rPr>
              <a:t>login</a:t>
            </a:r>
            <a:r>
              <a:rPr lang="en-US" dirty="0"/>
              <a:t> to ensure that your username and password are correct.  </a:t>
            </a:r>
          </a:p>
          <a:p>
            <a:pPr lvl="1"/>
            <a:r>
              <a:rPr lang="en-US" dirty="0"/>
              <a:t>If you have an account, login here: https://www.toastmasters.org/myhome</a:t>
            </a:r>
          </a:p>
          <a:p>
            <a:endParaRPr lang="en-US" dirty="0"/>
          </a:p>
          <a:p>
            <a:r>
              <a:rPr lang="en-US" dirty="0"/>
              <a:t>Review The </a:t>
            </a:r>
            <a:r>
              <a:rPr lang="en-US" dirty="0">
                <a:hlinkClick r:id="rId4"/>
              </a:rPr>
              <a:t>Navigator</a:t>
            </a:r>
            <a:r>
              <a:rPr lang="en-US" dirty="0"/>
              <a:t>—your guide to Toastmasters.</a:t>
            </a:r>
          </a:p>
          <a:p>
            <a:endParaRPr lang="en-US" dirty="0"/>
          </a:p>
          <a:p>
            <a:r>
              <a:rPr lang="en-US" dirty="0"/>
              <a:t>Enroll in Pathways—choose your path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Sample your first project, the Ice Breaker.</a:t>
            </a:r>
          </a:p>
          <a:p>
            <a:endParaRPr lang="en-US" dirty="0"/>
          </a:p>
          <a:p>
            <a:r>
              <a:rPr lang="en-US" dirty="0"/>
              <a:t>Ask your vice president education to pair you with a mentor, to help you along the way</a:t>
            </a:r>
          </a:p>
        </p:txBody>
      </p:sp>
    </p:spTree>
    <p:extLst>
      <p:ext uri="{BB962C8B-B14F-4D97-AF65-F5344CB8AC3E}">
        <p14:creationId xmlns:p14="http://schemas.microsoft.com/office/powerpoint/2010/main" val="256123055"/>
      </p:ext>
    </p:extLst>
  </p:cSld>
  <p:clrMapOvr>
    <a:masterClrMapping/>
  </p:clrMapOvr>
</p:sld>
</file>

<file path=ppt/theme/theme1.xml><?xml version="1.0" encoding="utf-8"?>
<a:theme xmlns:a="http://schemas.openxmlformats.org/drawingml/2006/main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B-PowerpointTemplate16X9" id="{D6E516C8-433E-B34F-8F17-EA4093544C89}" vid="{2FD3C68A-B85D-7445-B479-82285DB19822}"/>
    </a:ext>
  </a:extLst>
</a:theme>
</file>

<file path=ppt/theme/theme2.xml><?xml version="1.0" encoding="utf-8"?>
<a:theme xmlns:a="http://schemas.openxmlformats.org/drawingml/2006/main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14B-PowerpointTemplate16X9" id="{D6E516C8-433E-B34F-8F17-EA4093544C89}" vid="{CECAD150-C7FB-834D-BAC7-7886955E70F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414B-PowerpointTemplate16X9</Template>
  <TotalTime>0</TotalTime>
  <Words>790</Words>
  <Application>Microsoft Office PowerPoint</Application>
  <PresentationFormat>Widescreen</PresentationFormat>
  <Paragraphs>159</Paragraphs>
  <Slides>38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Myriad Pro</vt:lpstr>
      <vt:lpstr>Myriad Pro Semibold</vt:lpstr>
      <vt:lpstr>Toastmasters Theme Light Mode</vt:lpstr>
      <vt:lpstr>Toastmasters Theme Dark Mode</vt:lpstr>
      <vt:lpstr>Introduction to Pathways</vt:lpstr>
      <vt:lpstr>Primary Goals of Toastmasters Members</vt:lpstr>
      <vt:lpstr>Primary Goals of Toastmasters Members</vt:lpstr>
      <vt:lpstr>“Pathways” – Toastmaster Education System</vt:lpstr>
      <vt:lpstr>Getting Started</vt:lpstr>
      <vt:lpstr>What is a “path”?</vt:lpstr>
      <vt:lpstr>Select a Path</vt:lpstr>
      <vt:lpstr>Select a Path</vt:lpstr>
      <vt:lpstr>PowerPoint Presentation</vt:lpstr>
      <vt:lpstr>PowerPoint Presentation</vt:lpstr>
      <vt:lpstr>Getting Started</vt:lpstr>
      <vt:lpstr>How to get Started</vt:lpstr>
      <vt:lpstr>PowerPoint Presentation</vt:lpstr>
      <vt:lpstr>How to get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Getting Started</vt:lpstr>
      <vt:lpstr>Schedule the Ice Breaker</vt:lpstr>
      <vt:lpstr>Getting Started</vt:lpstr>
      <vt:lpstr>PowerPoint Presentation</vt:lpstr>
      <vt:lpstr>Call to Action</vt:lpstr>
      <vt:lpstr>Questions?</vt:lpstr>
      <vt:lpstr>Lab Time - How to get Started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2025-11-22T14:38:42Z</dcterms:created>
  <dcterms:modified xsi:type="dcterms:W3CDTF">2025-11-22T14:45:00Z</dcterms:modified>
</cp:coreProperties>
</file>