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52" r:id="rId1"/>
  </p:sldMasterIdLst>
  <p:sldIdLst>
    <p:sldId id="261" r:id="rId2"/>
    <p:sldId id="262" r:id="rId3"/>
    <p:sldId id="263" r:id="rId4"/>
    <p:sldId id="264" r:id="rId5"/>
    <p:sldId id="266" r:id="rId6"/>
    <p:sldId id="267" r:id="rId7"/>
    <p:sldId id="268" r:id="rId8"/>
    <p:sldId id="269" r:id="rId9"/>
    <p:sldId id="270" r:id="rId10"/>
    <p:sldId id="272" r:id="rId11"/>
    <p:sldId id="271" r:id="rId12"/>
    <p:sldId id="273" r:id="rId13"/>
    <p:sldId id="274" r:id="rId14"/>
    <p:sldId id="275" r:id="rId15"/>
    <p:sldId id="276" r:id="rId16"/>
    <p:sldId id="277" r:id="rId17"/>
    <p:sldId id="278" r:id="rId18"/>
    <p:sldId id="27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1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40"/>
  </p:normalViewPr>
  <p:slideViewPr>
    <p:cSldViewPr snapToGrid="0">
      <p:cViewPr varScale="1">
        <p:scale>
          <a:sx n="78" d="100"/>
          <a:sy n="78" d="100"/>
        </p:scale>
        <p:origin x="1120"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E61DD56E-C346-E644-8EEF-CE5A33359E2F}" type="datetimeFigureOut">
              <a:rPr lang="en-US" smtClean="0"/>
              <a:t>8/1/25</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0F74320C-D7F5-1346-B17F-5E4550918E21}" type="slidenum">
              <a:rPr lang="en-US" smtClean="0"/>
              <a:t>‹#›</a:t>
            </a:fld>
            <a:endParaRPr lang="en-US"/>
          </a:p>
        </p:txBody>
      </p:sp>
    </p:spTree>
    <p:extLst>
      <p:ext uri="{BB962C8B-B14F-4D97-AF65-F5344CB8AC3E}">
        <p14:creationId xmlns:p14="http://schemas.microsoft.com/office/powerpoint/2010/main" val="1474013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1DD56E-C346-E644-8EEF-CE5A33359E2F}" type="datetimeFigureOut">
              <a:rPr lang="en-US" smtClean="0"/>
              <a:t>8/1/25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74320C-D7F5-1346-B17F-5E4550918E21}" type="slidenum">
              <a:rPr lang="en-US" smtClean="0"/>
              <a:t>‹#›</a:t>
            </a:fld>
            <a:endParaRPr lang="en-US"/>
          </a:p>
        </p:txBody>
      </p:sp>
    </p:spTree>
    <p:extLst>
      <p:ext uri="{BB962C8B-B14F-4D97-AF65-F5344CB8AC3E}">
        <p14:creationId xmlns:p14="http://schemas.microsoft.com/office/powerpoint/2010/main" val="1885691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61DD56E-C346-E644-8EEF-CE5A33359E2F}" type="datetimeFigureOut">
              <a:rPr lang="en-US" smtClean="0"/>
              <a:t>8/1/25</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0F74320C-D7F5-1346-B17F-5E4550918E21}" type="slidenum">
              <a:rPr lang="en-US" smtClean="0"/>
              <a:t>‹#›</a:t>
            </a:fld>
            <a:endParaRPr lang="en-US"/>
          </a:p>
        </p:txBody>
      </p:sp>
    </p:spTree>
    <p:extLst>
      <p:ext uri="{BB962C8B-B14F-4D97-AF65-F5344CB8AC3E}">
        <p14:creationId xmlns:p14="http://schemas.microsoft.com/office/powerpoint/2010/main" val="1537693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61DD56E-C346-E644-8EEF-CE5A33359E2F}" type="datetimeFigureOut">
              <a:rPr lang="en-US" smtClean="0"/>
              <a:t>8/1/25</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0F74320C-D7F5-1346-B17F-5E4550918E21}"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82954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E61DD56E-C346-E644-8EEF-CE5A33359E2F}" type="datetimeFigureOut">
              <a:rPr lang="en-US" smtClean="0"/>
              <a:t>8/1/25</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0F74320C-D7F5-1346-B17F-5E4550918E21}" type="slidenum">
              <a:rPr lang="en-US" smtClean="0"/>
              <a:t>‹#›</a:t>
            </a:fld>
            <a:endParaRPr lang="en-US"/>
          </a:p>
        </p:txBody>
      </p:sp>
    </p:spTree>
    <p:extLst>
      <p:ext uri="{BB962C8B-B14F-4D97-AF65-F5344CB8AC3E}">
        <p14:creationId xmlns:p14="http://schemas.microsoft.com/office/powerpoint/2010/main" val="2415761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61DD56E-C346-E644-8EEF-CE5A33359E2F}" type="datetimeFigureOut">
              <a:rPr lang="en-US" smtClean="0"/>
              <a:t>8/1/25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74320C-D7F5-1346-B17F-5E4550918E21}" type="slidenum">
              <a:rPr lang="en-US" smtClean="0"/>
              <a:t>‹#›</a:t>
            </a:fld>
            <a:endParaRPr lang="en-US"/>
          </a:p>
        </p:txBody>
      </p:sp>
    </p:spTree>
    <p:extLst>
      <p:ext uri="{BB962C8B-B14F-4D97-AF65-F5344CB8AC3E}">
        <p14:creationId xmlns:p14="http://schemas.microsoft.com/office/powerpoint/2010/main" val="1098809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61DD56E-C346-E644-8EEF-CE5A33359E2F}" type="datetimeFigureOut">
              <a:rPr lang="en-US" smtClean="0"/>
              <a:t>8/1/25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74320C-D7F5-1346-B17F-5E4550918E21}" type="slidenum">
              <a:rPr lang="en-US" smtClean="0"/>
              <a:t>‹#›</a:t>
            </a:fld>
            <a:endParaRPr lang="en-US"/>
          </a:p>
        </p:txBody>
      </p:sp>
    </p:spTree>
    <p:extLst>
      <p:ext uri="{BB962C8B-B14F-4D97-AF65-F5344CB8AC3E}">
        <p14:creationId xmlns:p14="http://schemas.microsoft.com/office/powerpoint/2010/main" val="1673586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1DD56E-C346-E644-8EEF-CE5A33359E2F}" type="datetimeFigureOut">
              <a:rPr lang="en-US" smtClean="0"/>
              <a:t>8/1/25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4320C-D7F5-1346-B17F-5E4550918E21}" type="slidenum">
              <a:rPr lang="en-US" smtClean="0"/>
              <a:t>‹#›</a:t>
            </a:fld>
            <a:endParaRPr lang="en-US"/>
          </a:p>
        </p:txBody>
      </p:sp>
    </p:spTree>
    <p:extLst>
      <p:ext uri="{BB962C8B-B14F-4D97-AF65-F5344CB8AC3E}">
        <p14:creationId xmlns:p14="http://schemas.microsoft.com/office/powerpoint/2010/main" val="1107880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E61DD56E-C346-E644-8EEF-CE5A33359E2F}" type="datetimeFigureOut">
              <a:rPr lang="en-US" smtClean="0"/>
              <a:t>8/1/25</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0F74320C-D7F5-1346-B17F-5E4550918E21}" type="slidenum">
              <a:rPr lang="en-US" smtClean="0"/>
              <a:t>‹#›</a:t>
            </a:fld>
            <a:endParaRPr lang="en-US"/>
          </a:p>
        </p:txBody>
      </p:sp>
    </p:spTree>
    <p:extLst>
      <p:ext uri="{BB962C8B-B14F-4D97-AF65-F5344CB8AC3E}">
        <p14:creationId xmlns:p14="http://schemas.microsoft.com/office/powerpoint/2010/main" val="3941251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1DD56E-C346-E644-8EEF-CE5A33359E2F}" type="datetimeFigureOut">
              <a:rPr lang="en-US" smtClean="0"/>
              <a:t>8/1/25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4320C-D7F5-1346-B17F-5E4550918E21}" type="slidenum">
              <a:rPr lang="en-US" smtClean="0"/>
              <a:t>‹#›</a:t>
            </a:fld>
            <a:endParaRPr lang="en-US"/>
          </a:p>
        </p:txBody>
      </p:sp>
    </p:spTree>
    <p:extLst>
      <p:ext uri="{BB962C8B-B14F-4D97-AF65-F5344CB8AC3E}">
        <p14:creationId xmlns:p14="http://schemas.microsoft.com/office/powerpoint/2010/main" val="108738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E61DD56E-C346-E644-8EEF-CE5A33359E2F}" type="datetimeFigureOut">
              <a:rPr lang="en-US" smtClean="0"/>
              <a:t>8/1/25</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0F74320C-D7F5-1346-B17F-5E4550918E21}" type="slidenum">
              <a:rPr lang="en-US" smtClean="0"/>
              <a:t>‹#›</a:t>
            </a:fld>
            <a:endParaRPr lang="en-US"/>
          </a:p>
        </p:txBody>
      </p:sp>
    </p:spTree>
    <p:extLst>
      <p:ext uri="{BB962C8B-B14F-4D97-AF65-F5344CB8AC3E}">
        <p14:creationId xmlns:p14="http://schemas.microsoft.com/office/powerpoint/2010/main" val="1483592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1DD56E-C346-E644-8EEF-CE5A33359E2F}" type="datetimeFigureOut">
              <a:rPr lang="en-US" smtClean="0"/>
              <a:t>8/1/25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74320C-D7F5-1346-B17F-5E4550918E21}" type="slidenum">
              <a:rPr lang="en-US" smtClean="0"/>
              <a:t>‹#›</a:t>
            </a:fld>
            <a:endParaRPr lang="en-US"/>
          </a:p>
        </p:txBody>
      </p:sp>
    </p:spTree>
    <p:extLst>
      <p:ext uri="{BB962C8B-B14F-4D97-AF65-F5344CB8AC3E}">
        <p14:creationId xmlns:p14="http://schemas.microsoft.com/office/powerpoint/2010/main" val="199330414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1DD56E-C346-E644-8EEF-CE5A33359E2F}" type="datetimeFigureOut">
              <a:rPr lang="en-US" smtClean="0"/>
              <a:t>8/1/25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74320C-D7F5-1346-B17F-5E4550918E21}" type="slidenum">
              <a:rPr lang="en-US" smtClean="0"/>
              <a:t>‹#›</a:t>
            </a:fld>
            <a:endParaRPr lang="en-US"/>
          </a:p>
        </p:txBody>
      </p:sp>
    </p:spTree>
    <p:extLst>
      <p:ext uri="{BB962C8B-B14F-4D97-AF65-F5344CB8AC3E}">
        <p14:creationId xmlns:p14="http://schemas.microsoft.com/office/powerpoint/2010/main" val="91819101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1DD56E-C346-E644-8EEF-CE5A33359E2F}" type="datetimeFigureOut">
              <a:rPr lang="en-US" smtClean="0"/>
              <a:t>8/1/25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74320C-D7F5-1346-B17F-5E4550918E21}" type="slidenum">
              <a:rPr lang="en-US" smtClean="0"/>
              <a:t>‹#›</a:t>
            </a:fld>
            <a:endParaRPr lang="en-US"/>
          </a:p>
        </p:txBody>
      </p:sp>
    </p:spTree>
    <p:extLst>
      <p:ext uri="{BB962C8B-B14F-4D97-AF65-F5344CB8AC3E}">
        <p14:creationId xmlns:p14="http://schemas.microsoft.com/office/powerpoint/2010/main" val="472131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1DD56E-C346-E644-8EEF-CE5A33359E2F}" type="datetimeFigureOut">
              <a:rPr lang="en-US" smtClean="0"/>
              <a:t>8/1/25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74320C-D7F5-1346-B17F-5E4550918E21}" type="slidenum">
              <a:rPr lang="en-US" smtClean="0"/>
              <a:t>‹#›</a:t>
            </a:fld>
            <a:endParaRPr lang="en-US"/>
          </a:p>
        </p:txBody>
      </p:sp>
    </p:spTree>
    <p:extLst>
      <p:ext uri="{BB962C8B-B14F-4D97-AF65-F5344CB8AC3E}">
        <p14:creationId xmlns:p14="http://schemas.microsoft.com/office/powerpoint/2010/main" val="14281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1DD56E-C346-E644-8EEF-CE5A33359E2F}" type="datetimeFigureOut">
              <a:rPr lang="en-US" smtClean="0"/>
              <a:t>8/1/25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74320C-D7F5-1346-B17F-5E4550918E21}" type="slidenum">
              <a:rPr lang="en-US" smtClean="0"/>
              <a:t>‹#›</a:t>
            </a:fld>
            <a:endParaRPr lang="en-US"/>
          </a:p>
        </p:txBody>
      </p:sp>
    </p:spTree>
    <p:extLst>
      <p:ext uri="{BB962C8B-B14F-4D97-AF65-F5344CB8AC3E}">
        <p14:creationId xmlns:p14="http://schemas.microsoft.com/office/powerpoint/2010/main" val="270859878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1DD56E-C346-E644-8EEF-CE5A33359E2F}" type="datetimeFigureOut">
              <a:rPr lang="en-US" smtClean="0"/>
              <a:t>8/1/25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74320C-D7F5-1346-B17F-5E4550918E21}" type="slidenum">
              <a:rPr lang="en-US" smtClean="0"/>
              <a:t>‹#›</a:t>
            </a:fld>
            <a:endParaRPr lang="en-US"/>
          </a:p>
        </p:txBody>
      </p:sp>
    </p:spTree>
    <p:extLst>
      <p:ext uri="{BB962C8B-B14F-4D97-AF65-F5344CB8AC3E}">
        <p14:creationId xmlns:p14="http://schemas.microsoft.com/office/powerpoint/2010/main" val="3235498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61DD56E-C346-E644-8EEF-CE5A33359E2F}" type="datetimeFigureOut">
              <a:rPr lang="en-US" smtClean="0"/>
              <a:t>8/1/25</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F74320C-D7F5-1346-B17F-5E4550918E21}" type="slidenum">
              <a:rPr lang="en-US" smtClean="0"/>
              <a:t>‹#›</a:t>
            </a:fld>
            <a:endParaRPr lang="en-US"/>
          </a:p>
        </p:txBody>
      </p:sp>
    </p:spTree>
    <p:extLst>
      <p:ext uri="{BB962C8B-B14F-4D97-AF65-F5344CB8AC3E}">
        <p14:creationId xmlns:p14="http://schemas.microsoft.com/office/powerpoint/2010/main" val="2202797131"/>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 id="2147483965" r:id="rId13"/>
    <p:sldLayoutId id="2147483966" r:id="rId14"/>
    <p:sldLayoutId id="2147483967" r:id="rId15"/>
    <p:sldLayoutId id="2147483968" r:id="rId16"/>
    <p:sldLayoutId id="214748396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77479F-7190-014A-BB54-E4B014F12C92}"/>
              </a:ext>
            </a:extLst>
          </p:cNvPr>
          <p:cNvSpPr>
            <a:spLocks noGrp="1"/>
          </p:cNvSpPr>
          <p:nvPr>
            <p:ph idx="1"/>
          </p:nvPr>
        </p:nvSpPr>
        <p:spPr>
          <a:xfrm>
            <a:off x="0" y="1453244"/>
            <a:ext cx="12192000" cy="5404756"/>
          </a:xfrm>
        </p:spPr>
        <p:txBody>
          <a:bodyPr>
            <a:normAutofit/>
          </a:bodyPr>
          <a:lstStyle/>
          <a:p>
            <a:pPr marL="0" indent="0" algn="ctr">
              <a:buNone/>
            </a:pPr>
            <a:endParaRPr lang="en-US" sz="36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endParaRPr>
          </a:p>
          <a:p>
            <a:pPr marL="0" indent="0" algn="ctr">
              <a:buNone/>
            </a:pPr>
            <a:endParaRPr lang="en-US" sz="36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endParaRPr>
          </a:p>
          <a:p>
            <a:pPr marL="0" indent="0" algn="ctr">
              <a:buNone/>
            </a:pPr>
            <a:r>
              <a:rPr lang="en-US" sz="36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Welcome! I’m so glad you’re here! Last time we talked about how</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 Jesus </a:t>
            </a:r>
            <a:r>
              <a:rPr lang="en-US" sz="36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shows us how to live even when we’re facing hard things. We’ve got even more to learn from Him today. Today we are learning that</a:t>
            </a:r>
            <a:r>
              <a:rPr lang="en-US" sz="3600" b="1"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a:t>
            </a:r>
            <a:r>
              <a:rPr lang="en-US" sz="3600" b="1"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 is my Savior</a:t>
            </a:r>
            <a:r>
              <a:rPr lang="en-US" sz="3600" b="1"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a:t>
            </a:r>
            <a:r>
              <a:rPr lang="en-US" sz="36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a:t>
            </a:r>
          </a:p>
        </p:txBody>
      </p:sp>
    </p:spTree>
    <p:extLst>
      <p:ext uri="{BB962C8B-B14F-4D97-AF65-F5344CB8AC3E}">
        <p14:creationId xmlns:p14="http://schemas.microsoft.com/office/powerpoint/2010/main" val="234123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2CB26-CDDE-F952-E9A5-C0E81B57E5A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58A28F-87EA-3597-2B27-AFD5EF450227}"/>
              </a:ext>
            </a:extLst>
          </p:cNvPr>
          <p:cNvSpPr>
            <a:spLocks noGrp="1"/>
          </p:cNvSpPr>
          <p:nvPr>
            <p:ph idx="1"/>
          </p:nvPr>
        </p:nvSpPr>
        <p:spPr>
          <a:xfrm>
            <a:off x="0" y="1439334"/>
            <a:ext cx="12039600" cy="5418666"/>
          </a:xfrm>
        </p:spPr>
        <p:txBody>
          <a:bodyPr/>
          <a:lstStyle/>
          <a:p>
            <a:pPr marL="0" indent="0" algn="ctr">
              <a:buNone/>
            </a:pPr>
            <a:endParaRPr lang="en-US" dirty="0">
              <a:latin typeface="ADLaM Display" panose="02010000000000000000" pitchFamily="2" charset="77"/>
              <a:ea typeface="ADLaM Display" panose="02010000000000000000" pitchFamily="2" charset="77"/>
              <a:cs typeface="ADLaM Display" panose="02010000000000000000" pitchFamily="2" charset="77"/>
            </a:endParaRPr>
          </a:p>
          <a:p>
            <a:pPr marL="0" indent="0" algn="ctr">
              <a:buNone/>
            </a:pPr>
            <a:r>
              <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Even though very bad things were happening to</a:t>
            </a:r>
            <a:r>
              <a:rPr lang="en-US"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 Jesus</a:t>
            </a:r>
            <a:r>
              <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He </a:t>
            </a:r>
            <a:r>
              <a:rPr lang="en-US"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still loved those who were doing this to Him</a:t>
            </a:r>
            <a:r>
              <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Rather than being angry, </a:t>
            </a:r>
            <a:r>
              <a:rPr lang="en-US"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cried out for </a:t>
            </a:r>
            <a:r>
              <a:rPr lang="en-US"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God to forgive them</a:t>
            </a:r>
            <a:r>
              <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a:t>
            </a:r>
          </a:p>
          <a:p>
            <a:pPr marL="0" indent="0" algn="ctr">
              <a:buNone/>
            </a:pPr>
            <a:endPar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endParaRPr>
          </a:p>
          <a:p>
            <a:pPr marL="0" indent="0" algn="ctr">
              <a:buNone/>
            </a:pPr>
            <a:r>
              <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While </a:t>
            </a:r>
            <a:r>
              <a:rPr lang="en-US"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hung there on the cross, the soldiers placed bets to see who would get His clothes. They mocked </a:t>
            </a:r>
            <a:r>
              <a:rPr lang="en-US"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laughed at Him, and put up a sign calling Him the “</a:t>
            </a:r>
            <a:r>
              <a:rPr lang="en-US"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King of the Jews</a:t>
            </a:r>
            <a:r>
              <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a:t>
            </a:r>
          </a:p>
        </p:txBody>
      </p:sp>
    </p:spTree>
    <p:extLst>
      <p:ext uri="{BB962C8B-B14F-4D97-AF65-F5344CB8AC3E}">
        <p14:creationId xmlns:p14="http://schemas.microsoft.com/office/powerpoint/2010/main" val="772209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2F6B5-3896-1795-A306-6653790374E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E1CCEA-F485-76D5-7BD4-4490D98B5CA6}"/>
              </a:ext>
            </a:extLst>
          </p:cNvPr>
          <p:cNvSpPr>
            <a:spLocks noGrp="1"/>
          </p:cNvSpPr>
          <p:nvPr>
            <p:ph idx="1"/>
          </p:nvPr>
        </p:nvSpPr>
        <p:spPr>
          <a:xfrm>
            <a:off x="42332" y="1551093"/>
            <a:ext cx="12149667" cy="5306907"/>
          </a:xfrm>
        </p:spPr>
        <p:txBody>
          <a:bodyPr/>
          <a:lstStyle/>
          <a:p>
            <a:pPr marL="0" indent="0" algn="ctr">
              <a:buNone/>
            </a:pPr>
            <a:endParaRPr lang="en-US" dirty="0"/>
          </a:p>
          <a:p>
            <a:pPr marL="0" indent="0" algn="ctr">
              <a:buNone/>
            </a:pPr>
            <a:endParaRPr lang="en-US" dirty="0"/>
          </a:p>
        </p:txBody>
      </p:sp>
      <p:sp>
        <p:nvSpPr>
          <p:cNvPr id="4" name="TextBox 3">
            <a:extLst>
              <a:ext uri="{FF2B5EF4-FFF2-40B4-BE49-F238E27FC236}">
                <a16:creationId xmlns:a16="http://schemas.microsoft.com/office/drawing/2014/main" id="{0527F77D-7B11-5F11-B8C8-40C7E2FAF603}"/>
              </a:ext>
            </a:extLst>
          </p:cNvPr>
          <p:cNvSpPr txBox="1"/>
          <p:nvPr/>
        </p:nvSpPr>
        <p:spPr>
          <a:xfrm>
            <a:off x="42332" y="1551093"/>
            <a:ext cx="12107336" cy="4524315"/>
          </a:xfrm>
          <a:prstGeom prst="rect">
            <a:avLst/>
          </a:prstGeom>
          <a:noFill/>
        </p:spPr>
        <p:txBody>
          <a:bodyPr wrap="square" rtlCol="0">
            <a:spAutoFit/>
          </a:bodyPr>
          <a:lstStyle/>
          <a:p>
            <a:pPr algn="ctr"/>
            <a:endParaRPr lang="en-US" sz="36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endParaRPr>
          </a:p>
          <a:p>
            <a:pPr algn="ctr"/>
            <a:r>
              <a:rPr lang="en-US" sz="36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Then, we see something happen with the two criminals hanging next to </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36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One of them started to make fun of Him as well.</a:t>
            </a:r>
          </a:p>
          <a:p>
            <a:pPr algn="ctr"/>
            <a:endParaRPr lang="en-US" sz="36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endParaRPr>
          </a:p>
          <a:p>
            <a:pPr algn="ctr"/>
            <a:r>
              <a:rPr lang="en-US" sz="3600" b="1" baseline="300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39 </a:t>
            </a:r>
            <a:r>
              <a:rPr lang="en-US" sz="36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One of the criminals who hung there hurled insults at him: “Aren’t you the </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Messiah</a:t>
            </a:r>
            <a:r>
              <a:rPr lang="en-US" sz="36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Save yourself and us!” Luke 23:39</a:t>
            </a:r>
          </a:p>
        </p:txBody>
      </p:sp>
    </p:spTree>
    <p:extLst>
      <p:ext uri="{BB962C8B-B14F-4D97-AF65-F5344CB8AC3E}">
        <p14:creationId xmlns:p14="http://schemas.microsoft.com/office/powerpoint/2010/main" val="1090918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33905-60D4-F254-4ABC-5C3A4C47A4C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44261A-E613-73FF-4760-D639CC2D62D0}"/>
              </a:ext>
            </a:extLst>
          </p:cNvPr>
          <p:cNvSpPr>
            <a:spLocks noGrp="1"/>
          </p:cNvSpPr>
          <p:nvPr>
            <p:ph idx="1"/>
          </p:nvPr>
        </p:nvSpPr>
        <p:spPr>
          <a:xfrm>
            <a:off x="59266" y="1416937"/>
            <a:ext cx="12132733" cy="5441063"/>
          </a:xfrm>
        </p:spPr>
        <p:txBody>
          <a:bodyPr>
            <a:normAutofit lnSpcReduction="10000"/>
          </a:bodyPr>
          <a:lstStyle/>
          <a:p>
            <a:pPr marL="0" indent="0" algn="ctr">
              <a:buNone/>
            </a:pPr>
            <a:endParaRPr lang="en-US" sz="28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endParaRPr>
          </a:p>
          <a:p>
            <a:pPr marL="0" indent="0" algn="ctr">
              <a:buNone/>
            </a:pPr>
            <a:r>
              <a:rPr lang="en-US"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didn’t answer him; someone else did. Let’s keep reading.</a:t>
            </a:r>
          </a:p>
          <a:p>
            <a:pPr marL="0" indent="0" algn="ctr">
              <a:buNone/>
            </a:pPr>
            <a:endPar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endParaRPr>
          </a:p>
          <a:p>
            <a:pPr marL="0" indent="0" algn="ctr">
              <a:buNone/>
            </a:pPr>
            <a:r>
              <a:rPr lang="en-US" sz="3200" b="1" baseline="300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40 </a:t>
            </a:r>
            <a:r>
              <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But the other criminal rebuked him. “Don’t you fear God,” he said, “since you are under the same sentence? </a:t>
            </a:r>
            <a:r>
              <a:rPr lang="en-US" sz="3200" b="1" baseline="300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41 </a:t>
            </a:r>
            <a:r>
              <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We are punished justly, for we are getting what our deeds deserve. But this man has done nothing wrong.”</a:t>
            </a:r>
          </a:p>
          <a:p>
            <a:pPr marL="0" indent="0" algn="ctr">
              <a:buNone/>
            </a:pPr>
            <a:r>
              <a:rPr lang="en-US" sz="3200" b="1" baseline="300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42 </a:t>
            </a:r>
            <a:r>
              <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Then he said, “</a:t>
            </a:r>
            <a:r>
              <a:rPr lang="en-US"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 remember me </a:t>
            </a:r>
            <a:r>
              <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when you come into your kingdom.</a:t>
            </a:r>
          </a:p>
          <a:p>
            <a:pPr marL="0" indent="0" algn="ctr">
              <a:buNone/>
            </a:pPr>
            <a:r>
              <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Luke 23:40-42</a:t>
            </a:r>
          </a:p>
          <a:p>
            <a:pPr marL="0" indent="0" algn="ctr">
              <a:buNone/>
            </a:pPr>
            <a:endParaRPr lang="en-US" dirty="0"/>
          </a:p>
        </p:txBody>
      </p:sp>
    </p:spTree>
    <p:extLst>
      <p:ext uri="{BB962C8B-B14F-4D97-AF65-F5344CB8AC3E}">
        <p14:creationId xmlns:p14="http://schemas.microsoft.com/office/powerpoint/2010/main" val="455190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595EE-92E3-C5B5-14DF-AF41DA8D4B6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FDA18B-BAAC-3CCF-4409-7C4CEA64A919}"/>
              </a:ext>
            </a:extLst>
          </p:cNvPr>
          <p:cNvSpPr>
            <a:spLocks noGrp="1"/>
          </p:cNvSpPr>
          <p:nvPr>
            <p:ph idx="1"/>
          </p:nvPr>
        </p:nvSpPr>
        <p:spPr>
          <a:xfrm>
            <a:off x="0" y="1439334"/>
            <a:ext cx="12192000" cy="5418666"/>
          </a:xfrm>
        </p:spPr>
        <p:txBody>
          <a:bodyPr/>
          <a:lstStyle/>
          <a:p>
            <a:pPr marL="0" indent="0" algn="ctr">
              <a:buNone/>
            </a:pPr>
            <a:endParaRPr lang="en-US" dirty="0"/>
          </a:p>
          <a:p>
            <a:pPr marL="0" indent="0" algn="ctr">
              <a:buNone/>
            </a:pPr>
            <a:r>
              <a:rPr lang="en-US"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God’s Holy Spirit </a:t>
            </a:r>
            <a:r>
              <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was doing something in the heart of that second criminal. He was starting to realize that </a:t>
            </a:r>
            <a:r>
              <a:rPr lang="en-US"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he had sinned and deserved to be punished</a:t>
            </a:r>
            <a:r>
              <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but </a:t>
            </a:r>
            <a:r>
              <a:rPr lang="en-US"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had done nothing wrong. The man asked </a:t>
            </a:r>
            <a:r>
              <a:rPr lang="en-US"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to remember him when </a:t>
            </a:r>
            <a:r>
              <a:rPr lang="en-US"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came into His kingdom. The man realized that </a:t>
            </a:r>
            <a:r>
              <a:rPr lang="en-US"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 could save him for eternity</a:t>
            </a:r>
            <a:r>
              <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a:t>
            </a:r>
          </a:p>
          <a:p>
            <a:pPr marL="0" indent="0" algn="ctr">
              <a:buNone/>
            </a:pPr>
            <a:endParaRPr lang="en-US" dirty="0"/>
          </a:p>
        </p:txBody>
      </p:sp>
    </p:spTree>
    <p:extLst>
      <p:ext uri="{BB962C8B-B14F-4D97-AF65-F5344CB8AC3E}">
        <p14:creationId xmlns:p14="http://schemas.microsoft.com/office/powerpoint/2010/main" val="907678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F1113-D254-EBE2-6F9A-31EEAE372B5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A6EC91-B607-D686-96CF-E6AFEDCB7B21}"/>
              </a:ext>
            </a:extLst>
          </p:cNvPr>
          <p:cNvSpPr>
            <a:spLocks noGrp="1"/>
          </p:cNvSpPr>
          <p:nvPr>
            <p:ph idx="1"/>
          </p:nvPr>
        </p:nvSpPr>
        <p:spPr>
          <a:xfrm>
            <a:off x="76200" y="1416937"/>
            <a:ext cx="12115800" cy="5441063"/>
          </a:xfrm>
        </p:spPr>
        <p:txBody>
          <a:bodyPr>
            <a:normAutofit/>
          </a:bodyPr>
          <a:lstStyle/>
          <a:p>
            <a:pPr marL="0" indent="0" algn="ctr">
              <a:buNone/>
            </a:pPr>
            <a:endParaRPr lang="en-US" dirty="0"/>
          </a:p>
          <a:p>
            <a:pPr marL="0" indent="0" algn="ctr">
              <a:buNone/>
            </a:pP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36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shows us the reason He allowed all of this to happen to Him.</a:t>
            </a:r>
          </a:p>
          <a:p>
            <a:pPr marL="0" indent="0" algn="ctr">
              <a:buNone/>
            </a:pPr>
            <a:r>
              <a:rPr lang="en-US" sz="36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In one statement, </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36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reveals the plan that God had made for those </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who love him</a:t>
            </a:r>
            <a:r>
              <a:rPr lang="en-US" sz="36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a:t>
            </a:r>
          </a:p>
          <a:p>
            <a:pPr marL="0" indent="0" algn="ctr">
              <a:buNone/>
            </a:pPr>
            <a:endParaRPr lang="en-US" sz="36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endParaRPr>
          </a:p>
          <a:p>
            <a:pPr marL="0" indent="0" algn="ctr">
              <a:buNone/>
            </a:pPr>
            <a:r>
              <a:rPr lang="en-US" sz="3600" b="1" baseline="300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43</a:t>
            </a:r>
            <a:r>
              <a:rPr lang="en-US" sz="3600" b="1" baseline="30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 </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 </a:t>
            </a:r>
            <a:r>
              <a:rPr lang="en-US" sz="36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answered him, “Truly I tell you, today </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you will be with me in paradise</a:t>
            </a:r>
            <a:r>
              <a:rPr lang="en-US" sz="36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a:t>
            </a:r>
          </a:p>
          <a:p>
            <a:pPr marL="0" indent="0" algn="ctr">
              <a:buNone/>
            </a:pPr>
            <a:r>
              <a:rPr lang="en-US" sz="36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Luke 23:43</a:t>
            </a:r>
          </a:p>
        </p:txBody>
      </p:sp>
    </p:spTree>
    <p:extLst>
      <p:ext uri="{BB962C8B-B14F-4D97-AF65-F5344CB8AC3E}">
        <p14:creationId xmlns:p14="http://schemas.microsoft.com/office/powerpoint/2010/main" val="1486775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A65AC-15A3-74C0-12DD-2E04143A2CF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889C88-4F47-11BD-BD58-02CA17BDE148}"/>
              </a:ext>
            </a:extLst>
          </p:cNvPr>
          <p:cNvSpPr>
            <a:spLocks noGrp="1"/>
          </p:cNvSpPr>
          <p:nvPr>
            <p:ph idx="1"/>
          </p:nvPr>
        </p:nvSpPr>
        <p:spPr>
          <a:xfrm>
            <a:off x="0" y="1422400"/>
            <a:ext cx="12192000" cy="5435600"/>
          </a:xfrm>
        </p:spPr>
        <p:txBody>
          <a:bodyPr/>
          <a:lstStyle/>
          <a:p>
            <a:pPr marL="0" indent="0" algn="ctr">
              <a:buNone/>
            </a:pPr>
            <a:endParaRPr lang="en-US" dirty="0"/>
          </a:p>
          <a:p>
            <a:pPr marL="0" indent="0" algn="ctr">
              <a:buNone/>
            </a:pPr>
            <a:r>
              <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In the next two verses, we see that the sun suddenly went dark for about three hours even though it was the middle of the day. The curtain in the temple was torn in half from top to bottom. Finally, </a:t>
            </a:r>
            <a:r>
              <a:rPr lang="en-US"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cried out.</a:t>
            </a:r>
          </a:p>
          <a:p>
            <a:pPr marL="0" indent="0" algn="ctr">
              <a:buNone/>
            </a:pPr>
            <a:endPar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endParaRPr>
          </a:p>
          <a:p>
            <a:pPr marL="0" indent="0" algn="ctr">
              <a:buNone/>
            </a:pPr>
            <a:r>
              <a:rPr lang="en-US" sz="3200" b="1" baseline="300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46 </a:t>
            </a:r>
            <a:r>
              <a:rPr lang="en-US"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called out with a loud voice, “Father, into your hands I commit my spirit.” When he had said this, </a:t>
            </a:r>
            <a:r>
              <a:rPr lang="en-US"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he breathed his last</a:t>
            </a:r>
            <a:r>
              <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a:t>
            </a:r>
          </a:p>
          <a:p>
            <a:pPr marL="0" indent="0" algn="ctr">
              <a:buNone/>
            </a:pPr>
            <a:r>
              <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Luke 23:46</a:t>
            </a:r>
          </a:p>
        </p:txBody>
      </p:sp>
    </p:spTree>
    <p:extLst>
      <p:ext uri="{BB962C8B-B14F-4D97-AF65-F5344CB8AC3E}">
        <p14:creationId xmlns:p14="http://schemas.microsoft.com/office/powerpoint/2010/main" val="3064800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6C5F-AC0B-8694-9A72-A7BE19348B3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8B10BE-F0F7-DB60-8A37-FEDACFA1504F}"/>
              </a:ext>
            </a:extLst>
          </p:cNvPr>
          <p:cNvSpPr>
            <a:spLocks noGrp="1"/>
          </p:cNvSpPr>
          <p:nvPr>
            <p:ph idx="1"/>
          </p:nvPr>
        </p:nvSpPr>
        <p:spPr>
          <a:xfrm>
            <a:off x="0" y="1416937"/>
            <a:ext cx="12192000" cy="5441063"/>
          </a:xfrm>
        </p:spPr>
        <p:txBody>
          <a:bodyPr/>
          <a:lstStyle/>
          <a:p>
            <a:pPr marL="0" indent="0" algn="ctr">
              <a:buNone/>
            </a:pPr>
            <a:endParaRPr lang="en-US" dirty="0"/>
          </a:p>
          <a:p>
            <a:pPr marL="0" indent="0" algn="ctr">
              <a:buNone/>
            </a:pPr>
            <a:r>
              <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At that moment, the people who were there understood that what happened to </a:t>
            </a:r>
            <a:r>
              <a:rPr lang="en-US"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was wrong. They left with sorrow knowing that He had done nothing wrong. </a:t>
            </a:r>
          </a:p>
          <a:p>
            <a:pPr marL="0" indent="0" algn="ctr">
              <a:buNone/>
            </a:pPr>
            <a:endPar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endParaRPr>
          </a:p>
          <a:p>
            <a:pPr marL="0" indent="0" algn="ctr">
              <a:buNone/>
            </a:pPr>
            <a:r>
              <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Because of His willingness to die on the cross, </a:t>
            </a:r>
            <a:r>
              <a:rPr lang="en-US"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it made a way for us to have a relationship with God</a:t>
            </a:r>
            <a:r>
              <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Because of </a:t>
            </a:r>
            <a:r>
              <a:rPr lang="en-US"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our Faith Fact can be true for each one of us. </a:t>
            </a:r>
            <a:r>
              <a:rPr lang="en-US" sz="3200" b="1"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 is my Savior</a:t>
            </a:r>
            <a:r>
              <a:rPr lang="en-US" sz="3200" b="1"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a:t>
            </a:r>
            <a:endPar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endParaRPr>
          </a:p>
          <a:p>
            <a:pPr marL="0" indent="0" algn="ctr">
              <a:buNone/>
            </a:pPr>
            <a:endParaRPr lang="en-US" dirty="0"/>
          </a:p>
        </p:txBody>
      </p:sp>
    </p:spTree>
    <p:extLst>
      <p:ext uri="{BB962C8B-B14F-4D97-AF65-F5344CB8AC3E}">
        <p14:creationId xmlns:p14="http://schemas.microsoft.com/office/powerpoint/2010/main" val="207877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DFF70-0C36-3507-D244-C01A02AACA5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F98D07-7516-419E-4568-85B71331C222}"/>
              </a:ext>
            </a:extLst>
          </p:cNvPr>
          <p:cNvSpPr>
            <a:spLocks noGrp="1"/>
          </p:cNvSpPr>
          <p:nvPr>
            <p:ph idx="1"/>
          </p:nvPr>
        </p:nvSpPr>
        <p:spPr>
          <a:xfrm>
            <a:off x="0" y="1439333"/>
            <a:ext cx="12191999" cy="5418667"/>
          </a:xfrm>
        </p:spPr>
        <p:txBody>
          <a:bodyPr/>
          <a:lstStyle/>
          <a:p>
            <a:pPr marL="0" indent="0" algn="ctr">
              <a:buNone/>
            </a:pPr>
            <a:endParaRPr lang="en-US" dirty="0"/>
          </a:p>
          <a:p>
            <a:pPr marL="0" indent="0" algn="ctr">
              <a:buNone/>
            </a:pPr>
            <a:endParaRPr lang="en-US" dirty="0"/>
          </a:p>
        </p:txBody>
      </p:sp>
      <p:sp>
        <p:nvSpPr>
          <p:cNvPr id="4" name="TextBox 3">
            <a:extLst>
              <a:ext uri="{FF2B5EF4-FFF2-40B4-BE49-F238E27FC236}">
                <a16:creationId xmlns:a16="http://schemas.microsoft.com/office/drawing/2014/main" id="{D1EEB1A2-0A5A-0823-6F12-73E06ECA7EAC}"/>
              </a:ext>
            </a:extLst>
          </p:cNvPr>
          <p:cNvSpPr txBox="1"/>
          <p:nvPr/>
        </p:nvSpPr>
        <p:spPr>
          <a:xfrm>
            <a:off x="0" y="1439333"/>
            <a:ext cx="12191999" cy="4647426"/>
          </a:xfrm>
          <a:prstGeom prst="rect">
            <a:avLst/>
          </a:prstGeom>
          <a:noFill/>
        </p:spPr>
        <p:txBody>
          <a:bodyPr wrap="square" rtlCol="0">
            <a:spAutoFit/>
          </a:bodyPr>
          <a:lstStyle/>
          <a:p>
            <a:pPr algn="ctr"/>
            <a:endParaRPr lang="en-US" sz="36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endParaRPr>
          </a:p>
          <a:p>
            <a:pPr algn="ctr"/>
            <a:r>
              <a:rPr lang="en-US" sz="36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This final day of </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36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life on earth seems like a horrible ending, but the story isn’t over yet. Next time, we are going to look at what happened after this. Who knows what occurred three days later? It’s the reason we celebrate Easter. </a:t>
            </a:r>
          </a:p>
          <a:p>
            <a:pPr algn="ctr"/>
            <a:endParaRPr lang="en-US" sz="36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endParaRPr>
          </a:p>
          <a:p>
            <a:pPr algn="ctr"/>
            <a:r>
              <a:rPr lang="en-US" sz="44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TO BE CONTINUED…</a:t>
            </a:r>
          </a:p>
        </p:txBody>
      </p:sp>
    </p:spTree>
    <p:extLst>
      <p:ext uri="{BB962C8B-B14F-4D97-AF65-F5344CB8AC3E}">
        <p14:creationId xmlns:p14="http://schemas.microsoft.com/office/powerpoint/2010/main" val="3799889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FE1AC-CB60-2299-E2EE-BAA5B949804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58A325-739D-39D9-57E1-617C0893D36D}"/>
              </a:ext>
            </a:extLst>
          </p:cNvPr>
          <p:cNvSpPr>
            <a:spLocks noGrp="1"/>
          </p:cNvSpPr>
          <p:nvPr>
            <p:ph idx="1"/>
          </p:nvPr>
        </p:nvSpPr>
        <p:spPr>
          <a:xfrm>
            <a:off x="76200" y="1568026"/>
            <a:ext cx="12115800" cy="5289974"/>
          </a:xfrm>
        </p:spPr>
        <p:txBody>
          <a:bodyPr/>
          <a:lstStyle/>
          <a:p>
            <a:pPr algn="ctr"/>
            <a:endParaRPr lang="en-US" dirty="0"/>
          </a:p>
          <a:p>
            <a:pPr algn="ctr"/>
            <a:endParaRPr lang="en-US" dirty="0"/>
          </a:p>
          <a:p>
            <a:pPr marL="0" indent="0" algn="ctr">
              <a:buNone/>
            </a:pPr>
            <a:endParaRPr lang="en-US" sz="6600">
              <a:solidFill>
                <a:srgbClr val="FF714F"/>
              </a:solidFill>
              <a:latin typeface="ADLaM Display" panose="02010000000000000000" pitchFamily="2" charset="77"/>
              <a:ea typeface="ADLaM Display" panose="02010000000000000000" pitchFamily="2" charset="77"/>
              <a:cs typeface="ADLaM Display" panose="02010000000000000000" pitchFamily="2" charset="77"/>
            </a:endParaRPr>
          </a:p>
          <a:p>
            <a:pPr marL="0" indent="0" algn="ctr">
              <a:buNone/>
            </a:pPr>
            <a:r>
              <a:rPr lang="en-US" sz="660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Let’s </a:t>
            </a:r>
            <a:r>
              <a:rPr lang="en-US" sz="66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Pray!!</a:t>
            </a:r>
          </a:p>
        </p:txBody>
      </p:sp>
    </p:spTree>
    <p:extLst>
      <p:ext uri="{BB962C8B-B14F-4D97-AF65-F5344CB8AC3E}">
        <p14:creationId xmlns:p14="http://schemas.microsoft.com/office/powerpoint/2010/main" val="1506269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6817BFA-9939-42FC-97E6-1DDD23A38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4C4F977-CDDE-402E-B4F0-84B5572E77C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9" name="Content Placeholder 8">
            <a:extLst>
              <a:ext uri="{FF2B5EF4-FFF2-40B4-BE49-F238E27FC236}">
                <a16:creationId xmlns:a16="http://schemas.microsoft.com/office/drawing/2014/main" id="{AC27C181-D9DC-DAE8-5A61-67A4CC15C276}"/>
              </a:ext>
            </a:extLst>
          </p:cNvPr>
          <p:cNvSpPr>
            <a:spLocks noGrp="1"/>
          </p:cNvSpPr>
          <p:nvPr>
            <p:ph idx="1"/>
          </p:nvPr>
        </p:nvSpPr>
        <p:spPr>
          <a:xfrm>
            <a:off x="0" y="1441450"/>
            <a:ext cx="4663439" cy="5416550"/>
          </a:xfrm>
        </p:spPr>
        <p:txBody>
          <a:bodyPr>
            <a:normAutofit fontScale="92500"/>
          </a:bodyPr>
          <a:lstStyle/>
          <a:p>
            <a:pPr marL="0" indent="0" algn="ctr">
              <a:buNone/>
            </a:pPr>
            <a:endPar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endParaRPr>
          </a:p>
          <a:p>
            <a:pPr marL="0" indent="0" algn="ctr">
              <a:buNone/>
            </a:pPr>
            <a:r>
              <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That is our Faith Fact for today. Let</a:t>
            </a:r>
            <a:r>
              <a:rPr lang="ar-SA"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a:t>
            </a:r>
            <a:r>
              <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s take a look at our Faith Fact and say it all together. </a:t>
            </a:r>
            <a:r>
              <a:rPr lang="en-US" sz="3200" b="1"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 is my Savior</a:t>
            </a:r>
            <a:r>
              <a:rPr lang="en-US" sz="3200" b="1"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a:t>
            </a:r>
            <a:r>
              <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a:t>
            </a:r>
          </a:p>
          <a:p>
            <a:pPr marL="0" indent="0" algn="ctr">
              <a:buNone/>
            </a:pPr>
            <a:endPar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endParaRPr>
          </a:p>
          <a:p>
            <a:pPr marL="0" indent="0" algn="ctr">
              <a:buNone/>
            </a:pPr>
            <a:r>
              <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Let’s say it one more time. This time let’s say it in our favorite movie actor’s voice. </a:t>
            </a:r>
            <a:r>
              <a:rPr lang="en-US" sz="3200" b="1"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 is my Savior</a:t>
            </a:r>
            <a:r>
              <a:rPr lang="en-US" sz="3200" b="1"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a:t>
            </a:r>
            <a:r>
              <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Great job! </a:t>
            </a:r>
          </a:p>
        </p:txBody>
      </p:sp>
      <p:pic>
        <p:nvPicPr>
          <p:cNvPr id="5" name="Content Placeholder 4" descr="A purple background with yellow and orange text&#10;&#10;AI-generated content may be incorrect.">
            <a:extLst>
              <a:ext uri="{FF2B5EF4-FFF2-40B4-BE49-F238E27FC236}">
                <a16:creationId xmlns:a16="http://schemas.microsoft.com/office/drawing/2014/main" id="{17A2F4E5-61AE-1A2F-2413-6D4393678344}"/>
              </a:ext>
            </a:extLst>
          </p:cNvPr>
          <p:cNvPicPr>
            <a:picLocks noChangeAspect="1"/>
          </p:cNvPicPr>
          <p:nvPr/>
        </p:nvPicPr>
        <p:blipFill>
          <a:blip r:embed="rId3"/>
          <a:stretch>
            <a:fillRect/>
          </a:stretch>
        </p:blipFill>
        <p:spPr>
          <a:xfrm>
            <a:off x="4972699" y="1644858"/>
            <a:ext cx="6533501" cy="3675094"/>
          </a:xfrm>
          <a:prstGeom prst="rect">
            <a:avLst/>
          </a:prstGeom>
        </p:spPr>
      </p:pic>
    </p:spTree>
    <p:extLst>
      <p:ext uri="{BB962C8B-B14F-4D97-AF65-F5344CB8AC3E}">
        <p14:creationId xmlns:p14="http://schemas.microsoft.com/office/powerpoint/2010/main" val="1184404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367B23-AF9B-CDA6-F189-010ED4653969}"/>
              </a:ext>
            </a:extLst>
          </p:cNvPr>
          <p:cNvSpPr>
            <a:spLocks noGrp="1"/>
          </p:cNvSpPr>
          <p:nvPr>
            <p:ph idx="1"/>
          </p:nvPr>
        </p:nvSpPr>
        <p:spPr>
          <a:xfrm>
            <a:off x="0" y="1416937"/>
            <a:ext cx="12066814" cy="5441063"/>
          </a:xfrm>
        </p:spPr>
        <p:txBody>
          <a:bodyPr/>
          <a:lstStyle/>
          <a:p>
            <a:pPr marL="0" indent="0" algn="ctr">
              <a:buNone/>
            </a:pPr>
            <a:endParaRPr lang="en-US" sz="36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endParaRPr>
          </a:p>
          <a:p>
            <a:pPr marL="0" indent="0" algn="ctr">
              <a:buNone/>
            </a:pPr>
            <a:r>
              <a:rPr lang="en-US" sz="36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It is time for our faith to grow as we learn about Jesus. Let me tell you, today’s Bible lesson is not a fun-filled story with lions and giants. Today’s story is about one of the saddest days in history that leads to the greatest day in history, </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which we will talk about next time</a:t>
            </a:r>
            <a:r>
              <a:rPr lang="en-US" sz="36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a:t>
            </a:r>
          </a:p>
          <a:p>
            <a:pPr marL="0" indent="0" algn="ctr">
              <a:buNone/>
            </a:pPr>
            <a:endParaRPr lang="en-US" dirty="0"/>
          </a:p>
        </p:txBody>
      </p:sp>
    </p:spTree>
    <p:extLst>
      <p:ext uri="{BB962C8B-B14F-4D97-AF65-F5344CB8AC3E}">
        <p14:creationId xmlns:p14="http://schemas.microsoft.com/office/powerpoint/2010/main" val="2921831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A0E451-B8D1-D9B7-0634-DC2002960E86}"/>
              </a:ext>
            </a:extLst>
          </p:cNvPr>
          <p:cNvSpPr>
            <a:spLocks noGrp="1"/>
          </p:cNvSpPr>
          <p:nvPr>
            <p:ph idx="1"/>
          </p:nvPr>
        </p:nvSpPr>
        <p:spPr>
          <a:xfrm>
            <a:off x="0" y="1416937"/>
            <a:ext cx="12191999" cy="5441063"/>
          </a:xfrm>
        </p:spPr>
        <p:txBody>
          <a:bodyPr/>
          <a:lstStyle/>
          <a:p>
            <a:pPr marL="0" indent="0" algn="ctr">
              <a:buNone/>
            </a:pPr>
            <a:endParaRPr lang="en-US" dirty="0"/>
          </a:p>
          <a:p>
            <a:pPr marL="0" indent="0" algn="ctr">
              <a:buNone/>
            </a:pPr>
            <a:r>
              <a:rPr lang="en-US" sz="4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 was born and lived a perfect life here on earth</a:t>
            </a:r>
            <a:r>
              <a:rPr lang="en-US" sz="40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He healed people and helped people understand that </a:t>
            </a:r>
            <a:r>
              <a:rPr lang="en-US" sz="4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God wants to have a relationship with them</a:t>
            </a:r>
            <a:r>
              <a:rPr lang="en-US" sz="40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a:t>
            </a:r>
          </a:p>
          <a:p>
            <a:pPr marL="0" indent="0" algn="ctr">
              <a:buNone/>
            </a:pPr>
            <a:endParaRPr lang="en-US" sz="40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endParaRPr>
          </a:p>
          <a:p>
            <a:pPr marL="0" indent="0" algn="ctr">
              <a:buNone/>
            </a:pPr>
            <a:r>
              <a:rPr lang="en-US" sz="40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But some of the things that </a:t>
            </a:r>
            <a:r>
              <a:rPr lang="en-US" sz="4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40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said about who He is and the things He did made the religious leaders very angry.</a:t>
            </a:r>
          </a:p>
          <a:p>
            <a:pPr marL="0" indent="0" algn="ctr">
              <a:buNone/>
            </a:pPr>
            <a:endParaRPr lang="en-US" dirty="0"/>
          </a:p>
        </p:txBody>
      </p:sp>
    </p:spTree>
    <p:extLst>
      <p:ext uri="{BB962C8B-B14F-4D97-AF65-F5344CB8AC3E}">
        <p14:creationId xmlns:p14="http://schemas.microsoft.com/office/powerpoint/2010/main" val="2863499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EDDBF-1FDE-7A7C-5D7B-7704AFA62E9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BC7F06-95D9-3E26-91C1-5358DAC317F5}"/>
              </a:ext>
            </a:extLst>
          </p:cNvPr>
          <p:cNvSpPr>
            <a:spLocks noGrp="1"/>
          </p:cNvSpPr>
          <p:nvPr>
            <p:ph idx="1"/>
          </p:nvPr>
        </p:nvSpPr>
        <p:spPr>
          <a:xfrm>
            <a:off x="0" y="1541417"/>
            <a:ext cx="12192000" cy="5316583"/>
          </a:xfrm>
        </p:spPr>
        <p:txBody>
          <a:bodyPr/>
          <a:lstStyle/>
          <a:p>
            <a:pPr marL="0" indent="0" algn="ctr">
              <a:buNone/>
            </a:pPr>
            <a:r>
              <a:rPr lang="en-US" sz="36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Do you remember what we talked about last time? </a:t>
            </a:r>
            <a:r>
              <a:rPr lang="en-US" sz="3600" i="1"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(Allow responses.)</a:t>
            </a:r>
            <a:r>
              <a:rPr lang="en-US" sz="36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That’s right. We talked about the </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Last Supper</a:t>
            </a:r>
            <a:r>
              <a:rPr lang="en-US" sz="36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36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’s last meal with His disciples and how he washed their feet. </a:t>
            </a:r>
          </a:p>
          <a:p>
            <a:pPr marL="0" indent="0" algn="ctr">
              <a:buNone/>
            </a:pPr>
            <a:endParaRPr lang="en-US" sz="36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endParaRPr>
          </a:p>
          <a:p>
            <a:pPr marL="0" indent="0" algn="ctr">
              <a:buNone/>
            </a:pPr>
            <a:r>
              <a:rPr lang="en-US" sz="36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Later on, that same night, the religious leaders arrested </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36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Then, He was put on trial and falsely accused of things because these religious leaders didn’t like Him. They beat </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36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and called Him names. </a:t>
            </a:r>
          </a:p>
          <a:p>
            <a:pPr marL="0" indent="0" algn="ctr">
              <a:buNone/>
            </a:pPr>
            <a:endParaRPr lang="en-US" dirty="0"/>
          </a:p>
        </p:txBody>
      </p:sp>
    </p:spTree>
    <p:extLst>
      <p:ext uri="{BB962C8B-B14F-4D97-AF65-F5344CB8AC3E}">
        <p14:creationId xmlns:p14="http://schemas.microsoft.com/office/powerpoint/2010/main" val="2268586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ADF1E-6FC0-D0F7-2AA4-265FC06E8B4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3EF715-6FF3-BA1F-EC74-F9968ACD0EA3}"/>
              </a:ext>
            </a:extLst>
          </p:cNvPr>
          <p:cNvSpPr>
            <a:spLocks noGrp="1"/>
          </p:cNvSpPr>
          <p:nvPr>
            <p:ph idx="1"/>
          </p:nvPr>
        </p:nvSpPr>
        <p:spPr>
          <a:xfrm>
            <a:off x="0" y="1453244"/>
            <a:ext cx="12192000" cy="5404756"/>
          </a:xfrm>
        </p:spPr>
        <p:txBody>
          <a:bodyPr/>
          <a:lstStyle/>
          <a:p>
            <a:pPr marL="0" indent="0" algn="ctr">
              <a:buNone/>
            </a:pPr>
            <a:endParaRPr lang="en-US" dirty="0"/>
          </a:p>
          <a:p>
            <a:pPr marL="0" indent="0" algn="ctr">
              <a:buNone/>
            </a:pPr>
            <a:endParaRPr lang="en-US" dirty="0"/>
          </a:p>
          <a:p>
            <a:pPr marL="0" indent="0" algn="ctr">
              <a:buNone/>
            </a:pPr>
            <a:r>
              <a:rPr lang="en-US" sz="36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The Roman leader in Israel at the time gave in to the requests of the religious leaders who hated </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36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This Roman leader agreed to their demand that</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 Jesus </a:t>
            </a:r>
            <a:r>
              <a:rPr lang="en-US" sz="36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die a </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horrible death on a cross</a:t>
            </a:r>
            <a:r>
              <a:rPr lang="en-US" sz="36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This method of execution is called </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crucifixion</a:t>
            </a:r>
            <a:r>
              <a:rPr lang="en-US" sz="36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and it is one of the most horrible ways a person could die.</a:t>
            </a:r>
          </a:p>
          <a:p>
            <a:pPr marL="0" indent="0" algn="ctr">
              <a:buNone/>
            </a:pPr>
            <a:endParaRPr lang="en-US" dirty="0"/>
          </a:p>
        </p:txBody>
      </p:sp>
    </p:spTree>
    <p:extLst>
      <p:ext uri="{BB962C8B-B14F-4D97-AF65-F5344CB8AC3E}">
        <p14:creationId xmlns:p14="http://schemas.microsoft.com/office/powerpoint/2010/main" val="3000853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601DE-5F56-B3DF-C209-BAB9223B202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1B1EB1-ED81-93AE-32E8-5E782FE6D224}"/>
              </a:ext>
            </a:extLst>
          </p:cNvPr>
          <p:cNvSpPr>
            <a:spLocks noGrp="1"/>
          </p:cNvSpPr>
          <p:nvPr>
            <p:ph idx="1"/>
          </p:nvPr>
        </p:nvSpPr>
        <p:spPr>
          <a:xfrm>
            <a:off x="0" y="1469572"/>
            <a:ext cx="12192000" cy="5388428"/>
          </a:xfrm>
        </p:spPr>
        <p:txBody>
          <a:bodyPr/>
          <a:lstStyle/>
          <a:p>
            <a:pPr marL="0" indent="0" algn="ctr">
              <a:buNone/>
            </a:pPr>
            <a:endParaRPr lang="en-US" dirty="0"/>
          </a:p>
          <a:p>
            <a:pPr marL="0" indent="0" algn="ctr">
              <a:buNone/>
            </a:pPr>
            <a:endParaRPr lang="en-US" dirty="0"/>
          </a:p>
          <a:p>
            <a:pPr marL="0" indent="0" algn="ctr">
              <a:buNone/>
            </a:pPr>
            <a:r>
              <a:rPr lang="en-US" sz="44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Did </a:t>
            </a:r>
            <a:r>
              <a:rPr lang="en-US" sz="4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 </a:t>
            </a:r>
            <a:r>
              <a:rPr lang="en-US" sz="44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do anything wrong? Did </a:t>
            </a:r>
            <a:r>
              <a:rPr lang="en-US" sz="4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44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deserve to be punished? Let’s go to the Book of Luke and read together. </a:t>
            </a:r>
          </a:p>
        </p:txBody>
      </p:sp>
    </p:spTree>
    <p:extLst>
      <p:ext uri="{BB962C8B-B14F-4D97-AF65-F5344CB8AC3E}">
        <p14:creationId xmlns:p14="http://schemas.microsoft.com/office/powerpoint/2010/main" val="1228625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4265D-E913-8755-9370-39D86D6C132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E598F5-7E1F-EC33-C819-C9EA82EB9469}"/>
              </a:ext>
            </a:extLst>
          </p:cNvPr>
          <p:cNvSpPr>
            <a:spLocks noGrp="1"/>
          </p:cNvSpPr>
          <p:nvPr>
            <p:ph idx="1"/>
          </p:nvPr>
        </p:nvSpPr>
        <p:spPr>
          <a:xfrm>
            <a:off x="59266" y="1416937"/>
            <a:ext cx="12132733" cy="5441063"/>
          </a:xfrm>
        </p:spPr>
        <p:txBody>
          <a:bodyPr/>
          <a:lstStyle/>
          <a:p>
            <a:pPr marL="0" indent="0" algn="ctr">
              <a:buNone/>
            </a:pPr>
            <a:endParaRPr lang="en-US" b="1" baseline="30000" dirty="0">
              <a:latin typeface="ADLaM Display" panose="02010000000000000000" pitchFamily="2" charset="77"/>
              <a:ea typeface="ADLaM Display" panose="02010000000000000000" pitchFamily="2" charset="77"/>
              <a:cs typeface="ADLaM Display" panose="02010000000000000000" pitchFamily="2" charset="77"/>
            </a:endParaRPr>
          </a:p>
          <a:p>
            <a:pPr marL="0" indent="0" algn="ctr">
              <a:buNone/>
            </a:pPr>
            <a:endParaRPr lang="en-US" b="1" baseline="30000" dirty="0">
              <a:latin typeface="ADLaM Display" panose="02010000000000000000" pitchFamily="2" charset="77"/>
              <a:ea typeface="ADLaM Display" panose="02010000000000000000" pitchFamily="2" charset="77"/>
              <a:cs typeface="ADLaM Display" panose="02010000000000000000" pitchFamily="2" charset="77"/>
            </a:endParaRPr>
          </a:p>
          <a:p>
            <a:pPr marL="0" indent="0" algn="ctr">
              <a:buNone/>
            </a:pPr>
            <a:r>
              <a:rPr lang="en-US" sz="4000" b="1" baseline="300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32 </a:t>
            </a:r>
            <a:r>
              <a:rPr lang="en-US" sz="40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Two other men, both criminals, were also led out with him to be executed. </a:t>
            </a:r>
            <a:r>
              <a:rPr lang="en-US" sz="4000" b="1" baseline="300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33 </a:t>
            </a:r>
            <a:r>
              <a:rPr lang="en-US" sz="40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When they came to the place called the Skull, they crucified him there, along with the criminals—one on his right, the other on his left.</a:t>
            </a:r>
          </a:p>
          <a:p>
            <a:pPr marL="0" indent="0" algn="ctr">
              <a:buNone/>
            </a:pPr>
            <a:r>
              <a:rPr lang="en-US" sz="40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Luke 23:32-33</a:t>
            </a:r>
          </a:p>
        </p:txBody>
      </p:sp>
    </p:spTree>
    <p:extLst>
      <p:ext uri="{BB962C8B-B14F-4D97-AF65-F5344CB8AC3E}">
        <p14:creationId xmlns:p14="http://schemas.microsoft.com/office/powerpoint/2010/main" val="2843095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964AE67-B4B4-1AB4-7F4B-CCE291373DC4}"/>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667AB579-3ED5-4975-89F8-08728B69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BA030EC5-B38E-4B49-B806-8AC9058F96A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3" name="Content Placeholder 2">
            <a:extLst>
              <a:ext uri="{FF2B5EF4-FFF2-40B4-BE49-F238E27FC236}">
                <a16:creationId xmlns:a16="http://schemas.microsoft.com/office/drawing/2014/main" id="{563745BE-9823-0E68-E4C4-26758472F918}"/>
              </a:ext>
            </a:extLst>
          </p:cNvPr>
          <p:cNvSpPr>
            <a:spLocks noGrp="1"/>
          </p:cNvSpPr>
          <p:nvPr>
            <p:ph idx="1"/>
          </p:nvPr>
        </p:nvSpPr>
        <p:spPr>
          <a:xfrm>
            <a:off x="685801" y="2535810"/>
            <a:ext cx="3306742" cy="3682875"/>
          </a:xfrm>
        </p:spPr>
        <p:txBody>
          <a:bodyPr>
            <a:normAutofit/>
          </a:bodyPr>
          <a:lstStyle/>
          <a:p>
            <a:pPr marL="0" indent="0">
              <a:buNone/>
            </a:pPr>
            <a:endParaRPr lang="en-US" sz="1600" dirty="0"/>
          </a:p>
          <a:p>
            <a:pPr marL="0" indent="0">
              <a:buNone/>
            </a:pPr>
            <a:endParaRPr lang="en-US" sz="1600" dirty="0"/>
          </a:p>
        </p:txBody>
      </p:sp>
      <p:sp>
        <p:nvSpPr>
          <p:cNvPr id="22" name="Rounded Rectangle 14">
            <a:extLst>
              <a:ext uri="{FF2B5EF4-FFF2-40B4-BE49-F238E27FC236}">
                <a16:creationId xmlns:a16="http://schemas.microsoft.com/office/drawing/2014/main" id="{18E5571A-3A6F-472B-A138-E951FC76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1066164"/>
            <a:ext cx="6765949" cy="5148371"/>
          </a:xfrm>
          <a:prstGeom prst="roundRect">
            <a:avLst>
              <a:gd name="adj" fmla="val 2403"/>
            </a:avLst>
          </a:prstGeom>
          <a:solidFill>
            <a:srgbClr val="FFFFFF"/>
          </a:solidFill>
          <a:ln>
            <a:noFill/>
          </a:ln>
          <a:effectLst>
            <a:innerShdw blurRad="114300">
              <a:srgbClr val="40404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people standing around a person on a cross&#10;&#10;AI-generated content may be incorrect.">
            <a:extLst>
              <a:ext uri="{FF2B5EF4-FFF2-40B4-BE49-F238E27FC236}">
                <a16:creationId xmlns:a16="http://schemas.microsoft.com/office/drawing/2014/main" id="{0B060EC3-9857-F1D5-119C-E0730D92C779}"/>
              </a:ext>
            </a:extLst>
          </p:cNvPr>
          <p:cNvPicPr>
            <a:picLocks noChangeAspect="1"/>
          </p:cNvPicPr>
          <p:nvPr/>
        </p:nvPicPr>
        <p:blipFill>
          <a:blip r:embed="rId3"/>
          <a:srcRect l="10867" r="6350" b="-2"/>
          <a:stretch>
            <a:fillRect/>
          </a:stretch>
        </p:blipFill>
        <p:spPr>
          <a:xfrm>
            <a:off x="4678344" y="1066164"/>
            <a:ext cx="6846465" cy="5148371"/>
          </a:xfrm>
          <a:prstGeom prst="rect">
            <a:avLst/>
          </a:prstGeom>
        </p:spPr>
      </p:pic>
      <p:sp>
        <p:nvSpPr>
          <p:cNvPr id="8" name="TextBox 7">
            <a:extLst>
              <a:ext uri="{FF2B5EF4-FFF2-40B4-BE49-F238E27FC236}">
                <a16:creationId xmlns:a16="http://schemas.microsoft.com/office/drawing/2014/main" id="{3793A1D6-55BA-6364-5BA1-B08401E043CD}"/>
              </a:ext>
            </a:extLst>
          </p:cNvPr>
          <p:cNvSpPr txBox="1"/>
          <p:nvPr/>
        </p:nvSpPr>
        <p:spPr>
          <a:xfrm>
            <a:off x="42336" y="1441450"/>
            <a:ext cx="4636007" cy="5262979"/>
          </a:xfrm>
          <a:prstGeom prst="rect">
            <a:avLst/>
          </a:prstGeom>
          <a:noFill/>
        </p:spPr>
        <p:txBody>
          <a:bodyPr wrap="square" rtlCol="0">
            <a:spAutoFit/>
          </a:bodyPr>
          <a:lstStyle/>
          <a:p>
            <a:pPr algn="ctr"/>
            <a:r>
              <a:rPr lang="en-US" sz="24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You may have seen pictures before of three crosses. That is because </a:t>
            </a:r>
            <a:r>
              <a:rPr lang="en-US" sz="2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 was sentenced to die with two criminals</a:t>
            </a:r>
            <a:r>
              <a:rPr lang="en-US" sz="24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a:t>
            </a:r>
          </a:p>
          <a:p>
            <a:pPr algn="ctr"/>
            <a:endParaRPr lang="en-US" sz="24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endParaRPr>
          </a:p>
          <a:p>
            <a:pPr algn="ctr"/>
            <a:r>
              <a:rPr lang="en-US" sz="24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The Roman soldiers </a:t>
            </a:r>
            <a:r>
              <a:rPr lang="en-US" sz="2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nailed Him to a cross</a:t>
            </a:r>
            <a:r>
              <a:rPr lang="en-US" sz="24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What happened next is one of the saddest things ever as </a:t>
            </a:r>
            <a:r>
              <a:rPr lang="en-US" sz="2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24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prepared to die. Remember, this story will have a happy ending because </a:t>
            </a:r>
            <a:r>
              <a:rPr lang="en-US" sz="2400" b="1"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 is my Savior</a:t>
            </a:r>
            <a:r>
              <a:rPr lang="en-US" sz="2400" b="1"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a:t>
            </a:r>
            <a:endParaRPr lang="en-US" sz="24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endParaRPr>
          </a:p>
        </p:txBody>
      </p:sp>
    </p:spTree>
    <p:extLst>
      <p:ext uri="{BB962C8B-B14F-4D97-AF65-F5344CB8AC3E}">
        <p14:creationId xmlns:p14="http://schemas.microsoft.com/office/powerpoint/2010/main" val="1781972705"/>
      </p:ext>
    </p:extLst>
  </p:cSld>
  <p:clrMapOvr>
    <a:masterClrMapping/>
  </p:clrMapOvr>
</p:sld>
</file>

<file path=ppt/theme/theme1.xml><?xml version="1.0" encoding="utf-8"?>
<a:theme xmlns:a="http://schemas.openxmlformats.org/drawingml/2006/main" name="Vapor Trail">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Vapor Trail</Template>
  <TotalTime>101</TotalTime>
  <Words>1033</Words>
  <Application>Microsoft Macintosh PowerPoint</Application>
  <PresentationFormat>Widescreen</PresentationFormat>
  <Paragraphs>68</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ADLaM Display</vt:lpstr>
      <vt:lpstr>Arial</vt:lpstr>
      <vt:lpstr>Century Gothic</vt:lpstr>
      <vt:lpstr>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DeeAnna Yelder</dc:creator>
  <cp:lastModifiedBy>DeeAnna Yelder</cp:lastModifiedBy>
  <cp:revision>5</cp:revision>
  <dcterms:created xsi:type="dcterms:W3CDTF">2025-07-21T15:36:22Z</dcterms:created>
  <dcterms:modified xsi:type="dcterms:W3CDTF">2025-08-01T14:15:13Z</dcterms:modified>
</cp:coreProperties>
</file>