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60" r:id="rId2"/>
    <p:sldId id="256" r:id="rId3"/>
    <p:sldId id="257" r:id="rId4"/>
    <p:sldId id="258" r:id="rId5"/>
    <p:sldId id="259" r:id="rId6"/>
    <p:sldId id="262" r:id="rId7"/>
    <p:sldId id="261" r:id="rId8"/>
    <p:sldId id="266" r:id="rId9"/>
    <p:sldId id="265" r:id="rId10"/>
    <p:sldId id="264" r:id="rId11"/>
    <p:sldId id="263" r:id="rId12"/>
    <p:sldId id="268" r:id="rId13"/>
    <p:sldId id="267"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5"/>
    <p:restoredTop sz="94728"/>
  </p:normalViewPr>
  <p:slideViewPr>
    <p:cSldViewPr snapToGrid="0">
      <p:cViewPr varScale="1">
        <p:scale>
          <a:sx n="71" d="100"/>
          <a:sy n="71" d="100"/>
        </p:scale>
        <p:origin x="176"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54B6A7-F967-AA44-A608-79314C827034}" type="datetimeFigureOut">
              <a:rPr lang="en-US" smtClean="0"/>
              <a:t>8/6/25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467B7-F8AE-0B4D-B5BC-CC5785374C99}" type="slidenum">
              <a:rPr lang="en-US" smtClean="0"/>
              <a:t>‹#›</a:t>
            </a:fld>
            <a:endParaRPr lang="en-US"/>
          </a:p>
        </p:txBody>
      </p:sp>
    </p:spTree>
    <p:extLst>
      <p:ext uri="{BB962C8B-B14F-4D97-AF65-F5344CB8AC3E}">
        <p14:creationId xmlns:p14="http://schemas.microsoft.com/office/powerpoint/2010/main" val="3899047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54B6A7-F967-AA44-A608-79314C827034}" type="datetimeFigureOut">
              <a:rPr lang="en-US" smtClean="0"/>
              <a:t>8/6/25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467B7-F8AE-0B4D-B5BC-CC5785374C99}" type="slidenum">
              <a:rPr lang="en-US" smtClean="0"/>
              <a:t>‹#›</a:t>
            </a:fld>
            <a:endParaRPr lang="en-US"/>
          </a:p>
        </p:txBody>
      </p:sp>
    </p:spTree>
    <p:extLst>
      <p:ext uri="{BB962C8B-B14F-4D97-AF65-F5344CB8AC3E}">
        <p14:creationId xmlns:p14="http://schemas.microsoft.com/office/powerpoint/2010/main" val="2119889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54B6A7-F967-AA44-A608-79314C827034}" type="datetimeFigureOut">
              <a:rPr lang="en-US" smtClean="0"/>
              <a:t>8/6/25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467B7-F8AE-0B4D-B5BC-CC5785374C99}" type="slidenum">
              <a:rPr lang="en-US" smtClean="0"/>
              <a:t>‹#›</a:t>
            </a:fld>
            <a:endParaRPr lang="en-US"/>
          </a:p>
        </p:txBody>
      </p:sp>
    </p:spTree>
    <p:extLst>
      <p:ext uri="{BB962C8B-B14F-4D97-AF65-F5344CB8AC3E}">
        <p14:creationId xmlns:p14="http://schemas.microsoft.com/office/powerpoint/2010/main" val="881702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54B6A7-F967-AA44-A608-79314C827034}" type="datetimeFigureOut">
              <a:rPr lang="en-US" smtClean="0"/>
              <a:t>8/6/25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467B7-F8AE-0B4D-B5BC-CC5785374C99}"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32042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54B6A7-F967-AA44-A608-79314C827034}" type="datetimeFigureOut">
              <a:rPr lang="en-US" smtClean="0"/>
              <a:t>8/6/25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467B7-F8AE-0B4D-B5BC-CC5785374C99}" type="slidenum">
              <a:rPr lang="en-US" smtClean="0"/>
              <a:t>‹#›</a:t>
            </a:fld>
            <a:endParaRPr lang="en-US"/>
          </a:p>
        </p:txBody>
      </p:sp>
    </p:spTree>
    <p:extLst>
      <p:ext uri="{BB962C8B-B14F-4D97-AF65-F5344CB8AC3E}">
        <p14:creationId xmlns:p14="http://schemas.microsoft.com/office/powerpoint/2010/main" val="3245289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954B6A7-F967-AA44-A608-79314C827034}" type="datetimeFigureOut">
              <a:rPr lang="en-US" smtClean="0"/>
              <a:t>8/6/25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467B7-F8AE-0B4D-B5BC-CC5785374C99}" type="slidenum">
              <a:rPr lang="en-US" smtClean="0"/>
              <a:t>‹#›</a:t>
            </a:fld>
            <a:endParaRPr lang="en-US"/>
          </a:p>
        </p:txBody>
      </p:sp>
    </p:spTree>
    <p:extLst>
      <p:ext uri="{BB962C8B-B14F-4D97-AF65-F5344CB8AC3E}">
        <p14:creationId xmlns:p14="http://schemas.microsoft.com/office/powerpoint/2010/main" val="2961946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954B6A7-F967-AA44-A608-79314C827034}" type="datetimeFigureOut">
              <a:rPr lang="en-US" smtClean="0"/>
              <a:t>8/6/25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467B7-F8AE-0B4D-B5BC-CC5785374C99}" type="slidenum">
              <a:rPr lang="en-US" smtClean="0"/>
              <a:t>‹#›</a:t>
            </a:fld>
            <a:endParaRPr lang="en-US"/>
          </a:p>
        </p:txBody>
      </p:sp>
    </p:spTree>
    <p:extLst>
      <p:ext uri="{BB962C8B-B14F-4D97-AF65-F5344CB8AC3E}">
        <p14:creationId xmlns:p14="http://schemas.microsoft.com/office/powerpoint/2010/main" val="1242651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54B6A7-F967-AA44-A608-79314C827034}" type="datetimeFigureOut">
              <a:rPr lang="en-US" smtClean="0"/>
              <a:t>8/6/25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467B7-F8AE-0B4D-B5BC-CC5785374C99}" type="slidenum">
              <a:rPr lang="en-US" smtClean="0"/>
              <a:t>‹#›</a:t>
            </a:fld>
            <a:endParaRPr lang="en-US"/>
          </a:p>
        </p:txBody>
      </p:sp>
    </p:spTree>
    <p:extLst>
      <p:ext uri="{BB962C8B-B14F-4D97-AF65-F5344CB8AC3E}">
        <p14:creationId xmlns:p14="http://schemas.microsoft.com/office/powerpoint/2010/main" val="1858523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54B6A7-F967-AA44-A608-79314C827034}" type="datetimeFigureOut">
              <a:rPr lang="en-US" smtClean="0"/>
              <a:t>8/6/25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467B7-F8AE-0B4D-B5BC-CC5785374C99}" type="slidenum">
              <a:rPr lang="en-US" smtClean="0"/>
              <a:t>‹#›</a:t>
            </a:fld>
            <a:endParaRPr lang="en-US"/>
          </a:p>
        </p:txBody>
      </p:sp>
    </p:spTree>
    <p:extLst>
      <p:ext uri="{BB962C8B-B14F-4D97-AF65-F5344CB8AC3E}">
        <p14:creationId xmlns:p14="http://schemas.microsoft.com/office/powerpoint/2010/main" val="4255397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54B6A7-F967-AA44-A608-79314C827034}" type="datetimeFigureOut">
              <a:rPr lang="en-US" smtClean="0"/>
              <a:t>8/6/25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467B7-F8AE-0B4D-B5BC-CC5785374C99}" type="slidenum">
              <a:rPr lang="en-US" smtClean="0"/>
              <a:t>‹#›</a:t>
            </a:fld>
            <a:endParaRPr lang="en-US"/>
          </a:p>
        </p:txBody>
      </p:sp>
    </p:spTree>
    <p:extLst>
      <p:ext uri="{BB962C8B-B14F-4D97-AF65-F5344CB8AC3E}">
        <p14:creationId xmlns:p14="http://schemas.microsoft.com/office/powerpoint/2010/main" val="3223185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54B6A7-F967-AA44-A608-79314C827034}" type="datetimeFigureOut">
              <a:rPr lang="en-US" smtClean="0"/>
              <a:t>8/6/25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467B7-F8AE-0B4D-B5BC-CC5785374C99}" type="slidenum">
              <a:rPr lang="en-US" smtClean="0"/>
              <a:t>‹#›</a:t>
            </a:fld>
            <a:endParaRPr lang="en-US"/>
          </a:p>
        </p:txBody>
      </p:sp>
    </p:spTree>
    <p:extLst>
      <p:ext uri="{BB962C8B-B14F-4D97-AF65-F5344CB8AC3E}">
        <p14:creationId xmlns:p14="http://schemas.microsoft.com/office/powerpoint/2010/main" val="2250999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54B6A7-F967-AA44-A608-79314C827034}" type="datetimeFigureOut">
              <a:rPr lang="en-US" smtClean="0"/>
              <a:t>8/6/25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467B7-F8AE-0B4D-B5BC-CC5785374C99}" type="slidenum">
              <a:rPr lang="en-US" smtClean="0"/>
              <a:t>‹#›</a:t>
            </a:fld>
            <a:endParaRPr lang="en-US"/>
          </a:p>
        </p:txBody>
      </p:sp>
    </p:spTree>
    <p:extLst>
      <p:ext uri="{BB962C8B-B14F-4D97-AF65-F5344CB8AC3E}">
        <p14:creationId xmlns:p14="http://schemas.microsoft.com/office/powerpoint/2010/main" val="1855238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54B6A7-F967-AA44-A608-79314C827034}" type="datetimeFigureOut">
              <a:rPr lang="en-US" smtClean="0"/>
              <a:t>8/6/25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467B7-F8AE-0B4D-B5BC-CC5785374C99}" type="slidenum">
              <a:rPr lang="en-US" smtClean="0"/>
              <a:t>‹#›</a:t>
            </a:fld>
            <a:endParaRPr lang="en-US"/>
          </a:p>
        </p:txBody>
      </p:sp>
    </p:spTree>
    <p:extLst>
      <p:ext uri="{BB962C8B-B14F-4D97-AF65-F5344CB8AC3E}">
        <p14:creationId xmlns:p14="http://schemas.microsoft.com/office/powerpoint/2010/main" val="4132101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54B6A7-F967-AA44-A608-79314C827034}" type="datetimeFigureOut">
              <a:rPr lang="en-US" smtClean="0"/>
              <a:t>8/6/25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467B7-F8AE-0B4D-B5BC-CC5785374C99}" type="slidenum">
              <a:rPr lang="en-US" smtClean="0"/>
              <a:t>‹#›</a:t>
            </a:fld>
            <a:endParaRPr lang="en-US"/>
          </a:p>
        </p:txBody>
      </p:sp>
    </p:spTree>
    <p:extLst>
      <p:ext uri="{BB962C8B-B14F-4D97-AF65-F5344CB8AC3E}">
        <p14:creationId xmlns:p14="http://schemas.microsoft.com/office/powerpoint/2010/main" val="2548155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954B6A7-F967-AA44-A608-79314C827034}" type="datetimeFigureOut">
              <a:rPr lang="en-US" smtClean="0"/>
              <a:t>8/6/25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467B7-F8AE-0B4D-B5BC-CC5785374C99}" type="slidenum">
              <a:rPr lang="en-US" smtClean="0"/>
              <a:t>‹#›</a:t>
            </a:fld>
            <a:endParaRPr lang="en-US"/>
          </a:p>
        </p:txBody>
      </p:sp>
    </p:spTree>
    <p:extLst>
      <p:ext uri="{BB962C8B-B14F-4D97-AF65-F5344CB8AC3E}">
        <p14:creationId xmlns:p14="http://schemas.microsoft.com/office/powerpoint/2010/main" val="3810144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54B6A7-F967-AA44-A608-79314C827034}" type="datetimeFigureOut">
              <a:rPr lang="en-US" smtClean="0"/>
              <a:t>8/6/25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467B7-F8AE-0B4D-B5BC-CC5785374C99}" type="slidenum">
              <a:rPr lang="en-US" smtClean="0"/>
              <a:t>‹#›</a:t>
            </a:fld>
            <a:endParaRPr lang="en-US"/>
          </a:p>
        </p:txBody>
      </p:sp>
    </p:spTree>
    <p:extLst>
      <p:ext uri="{BB962C8B-B14F-4D97-AF65-F5344CB8AC3E}">
        <p14:creationId xmlns:p14="http://schemas.microsoft.com/office/powerpoint/2010/main" val="1859246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54B6A7-F967-AA44-A608-79314C827034}" type="datetimeFigureOut">
              <a:rPr lang="en-US" smtClean="0"/>
              <a:t>8/6/25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467B7-F8AE-0B4D-B5BC-CC5785374C99}" type="slidenum">
              <a:rPr lang="en-US" smtClean="0"/>
              <a:t>‹#›</a:t>
            </a:fld>
            <a:endParaRPr lang="en-US"/>
          </a:p>
        </p:txBody>
      </p:sp>
    </p:spTree>
    <p:extLst>
      <p:ext uri="{BB962C8B-B14F-4D97-AF65-F5344CB8AC3E}">
        <p14:creationId xmlns:p14="http://schemas.microsoft.com/office/powerpoint/2010/main" val="3122775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954B6A7-F967-AA44-A608-79314C827034}" type="datetimeFigureOut">
              <a:rPr lang="en-US" smtClean="0"/>
              <a:t>8/6/25</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AA467B7-F8AE-0B4D-B5BC-CC5785374C99}" type="slidenum">
              <a:rPr lang="en-US" smtClean="0"/>
              <a:t>‹#›</a:t>
            </a:fld>
            <a:endParaRPr lang="en-US"/>
          </a:p>
        </p:txBody>
      </p:sp>
    </p:spTree>
    <p:extLst>
      <p:ext uri="{BB962C8B-B14F-4D97-AF65-F5344CB8AC3E}">
        <p14:creationId xmlns:p14="http://schemas.microsoft.com/office/powerpoint/2010/main" val="333372425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DC2C4-B787-1141-E907-E1A756FB142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96E06EA-6393-7981-CF77-2436170A024B}"/>
              </a:ext>
            </a:extLst>
          </p:cNvPr>
          <p:cNvSpPr>
            <a:spLocks noGrp="1"/>
          </p:cNvSpPr>
          <p:nvPr>
            <p:ph type="subTitle" idx="1"/>
          </p:nvPr>
        </p:nvSpPr>
        <p:spPr>
          <a:xfrm>
            <a:off x="0" y="0"/>
            <a:ext cx="12192000" cy="6858000"/>
          </a:xfrm>
        </p:spPr>
        <p:txBody>
          <a:bodyPr/>
          <a:lstStyle/>
          <a:p>
            <a:endParaRPr lang="en-US" dirty="0">
              <a:latin typeface="ADLaM Display" panose="02010000000000000000" pitchFamily="2" charset="77"/>
              <a:ea typeface="ADLaM Display" panose="02010000000000000000" pitchFamily="2" charset="77"/>
              <a:cs typeface="ADLaM Display" panose="02010000000000000000" pitchFamily="2" charset="77"/>
            </a:endParaRPr>
          </a:p>
          <a:p>
            <a:endParaRPr lang="en-US" dirty="0">
              <a:latin typeface="ADLaM Display" panose="02010000000000000000" pitchFamily="2" charset="77"/>
              <a:ea typeface="ADLaM Display" panose="02010000000000000000" pitchFamily="2" charset="77"/>
              <a:cs typeface="ADLaM Display" panose="02010000000000000000" pitchFamily="2" charset="77"/>
            </a:endParaRPr>
          </a:p>
        </p:txBody>
      </p:sp>
      <p:sp>
        <p:nvSpPr>
          <p:cNvPr id="2" name="TextBox 1">
            <a:extLst>
              <a:ext uri="{FF2B5EF4-FFF2-40B4-BE49-F238E27FC236}">
                <a16:creationId xmlns:a16="http://schemas.microsoft.com/office/drawing/2014/main" id="{6EF83EA4-9BAF-6095-44F2-D6B0B7239829}"/>
              </a:ext>
            </a:extLst>
          </p:cNvPr>
          <p:cNvSpPr txBox="1"/>
          <p:nvPr/>
        </p:nvSpPr>
        <p:spPr>
          <a:xfrm>
            <a:off x="0" y="-1"/>
            <a:ext cx="12191999" cy="5816977"/>
          </a:xfrm>
          <a:prstGeom prst="rect">
            <a:avLst/>
          </a:prstGeom>
          <a:noFill/>
        </p:spPr>
        <p:txBody>
          <a:bodyPr wrap="square" rtlCol="0">
            <a:spAutoFit/>
          </a:bodyPr>
          <a:lstStyle/>
          <a:p>
            <a:pPr algn="ctr"/>
            <a:endParaRPr lang="en-US" dirty="0"/>
          </a:p>
          <a:p>
            <a:pPr algn="ctr"/>
            <a:endParaRPr lang="en-US" dirty="0"/>
          </a:p>
          <a:p>
            <a:pPr algn="ctr"/>
            <a:r>
              <a:rPr lang="en-US" sz="48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Welcome! This is going to be a fun day as we talk about how each one of us can make a difference in this world. We’ve already talked about how </a:t>
            </a:r>
            <a:r>
              <a:rPr lang="en-US" sz="4800"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48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 died for us and then defeated death. Because </a:t>
            </a:r>
            <a:r>
              <a:rPr lang="en-US" sz="4800"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48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 did those things for us, we have the opportunity to live forever with Him. </a:t>
            </a:r>
          </a:p>
        </p:txBody>
      </p:sp>
    </p:spTree>
    <p:extLst>
      <p:ext uri="{BB962C8B-B14F-4D97-AF65-F5344CB8AC3E}">
        <p14:creationId xmlns:p14="http://schemas.microsoft.com/office/powerpoint/2010/main" val="4111293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B8B30-213D-F3DA-6B50-5690AA46794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99EF783-A0BC-55E0-E4AE-FF4816C780FD}"/>
              </a:ext>
            </a:extLst>
          </p:cNvPr>
          <p:cNvSpPr>
            <a:spLocks noGrp="1"/>
          </p:cNvSpPr>
          <p:nvPr>
            <p:ph type="subTitle" idx="1"/>
          </p:nvPr>
        </p:nvSpPr>
        <p:spPr>
          <a:xfrm>
            <a:off x="0" y="0"/>
            <a:ext cx="12192000" cy="6858000"/>
          </a:xfrm>
        </p:spPr>
        <p:txBody>
          <a:bodyPr/>
          <a:lstStyle/>
          <a:p>
            <a:endParaRPr lang="en-US" dirty="0">
              <a:latin typeface="ADLaM Display" panose="02010000000000000000" pitchFamily="2" charset="77"/>
              <a:ea typeface="ADLaM Display" panose="02010000000000000000" pitchFamily="2" charset="77"/>
              <a:cs typeface="ADLaM Display" panose="02010000000000000000" pitchFamily="2" charset="77"/>
            </a:endParaRPr>
          </a:p>
          <a:p>
            <a:endParaRPr lang="en-US" dirty="0">
              <a:latin typeface="ADLaM Display" panose="02010000000000000000" pitchFamily="2" charset="77"/>
              <a:ea typeface="ADLaM Display" panose="02010000000000000000" pitchFamily="2" charset="77"/>
              <a:cs typeface="ADLaM Display" panose="02010000000000000000" pitchFamily="2" charset="77"/>
            </a:endParaRPr>
          </a:p>
        </p:txBody>
      </p:sp>
      <p:sp>
        <p:nvSpPr>
          <p:cNvPr id="2" name="TextBox 1">
            <a:extLst>
              <a:ext uri="{FF2B5EF4-FFF2-40B4-BE49-F238E27FC236}">
                <a16:creationId xmlns:a16="http://schemas.microsoft.com/office/drawing/2014/main" id="{5D2F3CA6-52A9-3E20-16DF-6219DA58A37C}"/>
              </a:ext>
            </a:extLst>
          </p:cNvPr>
          <p:cNvSpPr txBox="1"/>
          <p:nvPr/>
        </p:nvSpPr>
        <p:spPr>
          <a:xfrm>
            <a:off x="0" y="0"/>
            <a:ext cx="12191999" cy="5262979"/>
          </a:xfrm>
          <a:prstGeom prst="rect">
            <a:avLst/>
          </a:prstGeom>
          <a:noFill/>
        </p:spPr>
        <p:txBody>
          <a:bodyPr wrap="square" rtlCol="0">
            <a:spAutoFit/>
          </a:bodyPr>
          <a:lstStyle/>
          <a:p>
            <a:pPr algn="ctr"/>
            <a:endParaRPr lang="en-US" sz="48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endParaRPr>
          </a:p>
          <a:p>
            <a:pPr algn="ctr"/>
            <a:endParaRPr lang="en-US" sz="48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48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Now, hold up two fingers. </a:t>
            </a:r>
            <a:r>
              <a:rPr lang="en-US" sz="4800" i="1"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(Pause for kids to hold up two fingers.)</a:t>
            </a:r>
            <a:r>
              <a:rPr lang="en-US" sz="48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 Next, they were to baptize the new disciples. Water baptism is a symbol to announce to the world their commitment to </a:t>
            </a:r>
            <a:r>
              <a:rPr lang="en-US" sz="4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48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a:t>
            </a:r>
          </a:p>
        </p:txBody>
      </p:sp>
    </p:spTree>
    <p:extLst>
      <p:ext uri="{BB962C8B-B14F-4D97-AF65-F5344CB8AC3E}">
        <p14:creationId xmlns:p14="http://schemas.microsoft.com/office/powerpoint/2010/main" val="4276163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32849-9F13-5C98-8C95-C312A17326C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96E2C17-75B3-48EA-0C5E-59C8993462BD}"/>
              </a:ext>
            </a:extLst>
          </p:cNvPr>
          <p:cNvSpPr>
            <a:spLocks noGrp="1"/>
          </p:cNvSpPr>
          <p:nvPr>
            <p:ph type="subTitle" idx="1"/>
          </p:nvPr>
        </p:nvSpPr>
        <p:spPr>
          <a:xfrm>
            <a:off x="0" y="0"/>
            <a:ext cx="12192000" cy="6858000"/>
          </a:xfrm>
        </p:spPr>
        <p:txBody>
          <a:bodyPr/>
          <a:lstStyle/>
          <a:p>
            <a:endParaRPr lang="en-US" dirty="0">
              <a:latin typeface="ADLaM Display" panose="02010000000000000000" pitchFamily="2" charset="77"/>
              <a:ea typeface="ADLaM Display" panose="02010000000000000000" pitchFamily="2" charset="77"/>
              <a:cs typeface="ADLaM Display" panose="02010000000000000000" pitchFamily="2" charset="77"/>
            </a:endParaRPr>
          </a:p>
          <a:p>
            <a:endParaRPr lang="en-US" dirty="0">
              <a:latin typeface="ADLaM Display" panose="02010000000000000000" pitchFamily="2" charset="77"/>
              <a:ea typeface="ADLaM Display" panose="02010000000000000000" pitchFamily="2" charset="77"/>
              <a:cs typeface="ADLaM Display" panose="02010000000000000000" pitchFamily="2" charset="77"/>
            </a:endParaRPr>
          </a:p>
        </p:txBody>
      </p:sp>
      <p:sp>
        <p:nvSpPr>
          <p:cNvPr id="4" name="TextBox 3">
            <a:extLst>
              <a:ext uri="{FF2B5EF4-FFF2-40B4-BE49-F238E27FC236}">
                <a16:creationId xmlns:a16="http://schemas.microsoft.com/office/drawing/2014/main" id="{D458441D-F0F4-09B8-EB6F-7DC9CC92318B}"/>
              </a:ext>
            </a:extLst>
          </p:cNvPr>
          <p:cNvSpPr txBox="1"/>
          <p:nvPr/>
        </p:nvSpPr>
        <p:spPr>
          <a:xfrm>
            <a:off x="0" y="0"/>
            <a:ext cx="12192000" cy="5632311"/>
          </a:xfrm>
          <a:prstGeom prst="rect">
            <a:avLst/>
          </a:prstGeom>
          <a:noFill/>
        </p:spPr>
        <p:txBody>
          <a:bodyPr wrap="square" rtlCol="0">
            <a:spAutoFit/>
          </a:bodyPr>
          <a:lstStyle/>
          <a:p>
            <a:pPr algn="ctr"/>
            <a:endParaRPr lang="en-US" sz="4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endParaRPr>
          </a:p>
          <a:p>
            <a:pPr algn="ctr"/>
            <a:endParaRPr lang="en-US" sz="4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4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Finally, let’s hold up three fingers. </a:t>
            </a:r>
            <a:r>
              <a:rPr lang="en-US" sz="4000" i="1"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(Pause for kids to hold up three fingers.) </a:t>
            </a:r>
            <a:r>
              <a:rPr lang="en-US" sz="4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Then,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4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 told them to teach others what they had been taught. Part of being a disciple is learning about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4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 This is why we read our Bible and go to church. Another part of being a disciple is telling others what we have learned.</a:t>
            </a:r>
          </a:p>
        </p:txBody>
      </p:sp>
    </p:spTree>
    <p:extLst>
      <p:ext uri="{BB962C8B-B14F-4D97-AF65-F5344CB8AC3E}">
        <p14:creationId xmlns:p14="http://schemas.microsoft.com/office/powerpoint/2010/main" val="3362072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A2DAF-081E-37F8-D429-F63747F9A23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0D4D3F2-BBE8-E72C-62CB-62BB558BDC5C}"/>
              </a:ext>
            </a:extLst>
          </p:cNvPr>
          <p:cNvSpPr>
            <a:spLocks noGrp="1"/>
          </p:cNvSpPr>
          <p:nvPr>
            <p:ph type="subTitle" idx="1"/>
          </p:nvPr>
        </p:nvSpPr>
        <p:spPr>
          <a:xfrm>
            <a:off x="0" y="0"/>
            <a:ext cx="12192000" cy="6858000"/>
          </a:xfrm>
        </p:spPr>
        <p:txBody>
          <a:bodyPr/>
          <a:lstStyle/>
          <a:p>
            <a:endParaRPr lang="en-US" dirty="0">
              <a:latin typeface="ADLaM Display" panose="02010000000000000000" pitchFamily="2" charset="77"/>
              <a:ea typeface="ADLaM Display" panose="02010000000000000000" pitchFamily="2" charset="77"/>
              <a:cs typeface="ADLaM Display" panose="02010000000000000000" pitchFamily="2" charset="77"/>
            </a:endParaRPr>
          </a:p>
          <a:p>
            <a:endParaRPr lang="en-US" dirty="0">
              <a:latin typeface="ADLaM Display" panose="02010000000000000000" pitchFamily="2" charset="77"/>
              <a:ea typeface="ADLaM Display" panose="02010000000000000000" pitchFamily="2" charset="77"/>
              <a:cs typeface="ADLaM Display" panose="02010000000000000000" pitchFamily="2" charset="77"/>
            </a:endParaRPr>
          </a:p>
        </p:txBody>
      </p:sp>
      <p:sp>
        <p:nvSpPr>
          <p:cNvPr id="2" name="TextBox 1">
            <a:extLst>
              <a:ext uri="{FF2B5EF4-FFF2-40B4-BE49-F238E27FC236}">
                <a16:creationId xmlns:a16="http://schemas.microsoft.com/office/drawing/2014/main" id="{17B99267-1D7F-7C2C-3461-8863127853F0}"/>
              </a:ext>
            </a:extLst>
          </p:cNvPr>
          <p:cNvSpPr txBox="1"/>
          <p:nvPr/>
        </p:nvSpPr>
        <p:spPr>
          <a:xfrm>
            <a:off x="0" y="-1"/>
            <a:ext cx="12192000" cy="5632311"/>
          </a:xfrm>
          <a:prstGeom prst="rect">
            <a:avLst/>
          </a:prstGeom>
          <a:noFill/>
        </p:spPr>
        <p:txBody>
          <a:bodyPr wrap="square" rtlCol="0">
            <a:spAutoFit/>
          </a:bodyPr>
          <a:lstStyle/>
          <a:p>
            <a:pPr algn="ctr"/>
            <a:endParaRPr lang="en-US" sz="4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endParaRPr>
          </a:p>
          <a:p>
            <a:pPr algn="ctr"/>
            <a:endParaRPr lang="en-US" sz="4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4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Well, that seems like kind of a hard thing. I mean these were the disciples who ran away from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4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 side when He was arrested. How were they ever going to do what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4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 wanted? It’s a good thing that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4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’s plans are greater than ours. Now we’re going to jump back over to the Book of Acts. </a:t>
            </a:r>
          </a:p>
        </p:txBody>
      </p:sp>
    </p:spTree>
    <p:extLst>
      <p:ext uri="{BB962C8B-B14F-4D97-AF65-F5344CB8AC3E}">
        <p14:creationId xmlns:p14="http://schemas.microsoft.com/office/powerpoint/2010/main" val="3222790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6E4A9-CC31-08A2-A9DC-A58A4980D3C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97BFBDF-4D57-B51A-2603-F0B67A2E82CB}"/>
              </a:ext>
            </a:extLst>
          </p:cNvPr>
          <p:cNvSpPr>
            <a:spLocks noGrp="1"/>
          </p:cNvSpPr>
          <p:nvPr>
            <p:ph type="subTitle" idx="1"/>
          </p:nvPr>
        </p:nvSpPr>
        <p:spPr>
          <a:xfrm>
            <a:off x="0" y="0"/>
            <a:ext cx="12192000" cy="6858000"/>
          </a:xfrm>
        </p:spPr>
        <p:txBody>
          <a:bodyPr/>
          <a:lstStyle/>
          <a:p>
            <a:endParaRPr lang="en-US" dirty="0">
              <a:latin typeface="ADLaM Display" panose="02010000000000000000" pitchFamily="2" charset="77"/>
              <a:ea typeface="ADLaM Display" panose="02010000000000000000" pitchFamily="2" charset="77"/>
              <a:cs typeface="ADLaM Display" panose="02010000000000000000" pitchFamily="2" charset="77"/>
            </a:endParaRPr>
          </a:p>
          <a:p>
            <a:endParaRPr lang="en-US" dirty="0">
              <a:latin typeface="ADLaM Display" panose="02010000000000000000" pitchFamily="2" charset="77"/>
              <a:ea typeface="ADLaM Display" panose="02010000000000000000" pitchFamily="2" charset="77"/>
              <a:cs typeface="ADLaM Display" panose="02010000000000000000" pitchFamily="2" charset="77"/>
            </a:endParaRPr>
          </a:p>
        </p:txBody>
      </p:sp>
      <p:sp>
        <p:nvSpPr>
          <p:cNvPr id="2" name="TextBox 1">
            <a:extLst>
              <a:ext uri="{FF2B5EF4-FFF2-40B4-BE49-F238E27FC236}">
                <a16:creationId xmlns:a16="http://schemas.microsoft.com/office/drawing/2014/main" id="{4FFABBA1-89EE-4D5C-82FD-819831B6B386}"/>
              </a:ext>
            </a:extLst>
          </p:cNvPr>
          <p:cNvSpPr txBox="1"/>
          <p:nvPr/>
        </p:nvSpPr>
        <p:spPr>
          <a:xfrm>
            <a:off x="1" y="0"/>
            <a:ext cx="12192000" cy="6863417"/>
          </a:xfrm>
          <a:prstGeom prst="rect">
            <a:avLst/>
          </a:prstGeom>
          <a:noFill/>
        </p:spPr>
        <p:txBody>
          <a:bodyPr wrap="square" rtlCol="0">
            <a:spAutoFit/>
          </a:bodyPr>
          <a:lstStyle/>
          <a:p>
            <a:pPr algn="ctr"/>
            <a:endParaRPr lang="en-US" sz="4400" b="1" baseline="30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endParaRPr>
          </a:p>
          <a:p>
            <a:pPr algn="ctr"/>
            <a:endParaRPr lang="en-US" sz="4400" b="1" baseline="30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endParaRPr>
          </a:p>
          <a:p>
            <a:pPr algn="ctr"/>
            <a:endParaRPr lang="en-US" sz="4400" b="1" baseline="30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4400" b="1" baseline="30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4 </a:t>
            </a:r>
            <a:r>
              <a:rPr lang="en-US" sz="44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On one occasion, while he was eating with them, he gave them this command: “Do not leave Jerusalem, but wait for the gift my Father promised, which you have heard me speak about. </a:t>
            </a:r>
            <a:r>
              <a:rPr lang="en-US" sz="4400" b="1" baseline="30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5 </a:t>
            </a:r>
            <a:r>
              <a:rPr lang="en-US" sz="44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For John baptized with water, but in a few days you will be baptized with the </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Holy Spirit</a:t>
            </a:r>
            <a:r>
              <a:rPr lang="en-US" sz="44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a:t>
            </a:r>
          </a:p>
          <a:p>
            <a:pPr algn="ctr"/>
            <a:r>
              <a:rPr lang="en-US" sz="44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Acts1:4-5</a:t>
            </a:r>
          </a:p>
        </p:txBody>
      </p:sp>
    </p:spTree>
    <p:extLst>
      <p:ext uri="{BB962C8B-B14F-4D97-AF65-F5344CB8AC3E}">
        <p14:creationId xmlns:p14="http://schemas.microsoft.com/office/powerpoint/2010/main" val="323630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0C643-736A-4359-4EA3-48A00C6615C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5A6B692-8272-00CA-0E22-3401FD9BCBB8}"/>
              </a:ext>
            </a:extLst>
          </p:cNvPr>
          <p:cNvSpPr>
            <a:spLocks noGrp="1"/>
          </p:cNvSpPr>
          <p:nvPr>
            <p:ph type="subTitle" idx="1"/>
          </p:nvPr>
        </p:nvSpPr>
        <p:spPr>
          <a:xfrm>
            <a:off x="0" y="0"/>
            <a:ext cx="12192000" cy="6858000"/>
          </a:xfrm>
        </p:spPr>
        <p:txBody>
          <a:bodyPr/>
          <a:lstStyle/>
          <a:p>
            <a:endParaRPr lang="en-US" dirty="0">
              <a:latin typeface="ADLaM Display" panose="02010000000000000000" pitchFamily="2" charset="77"/>
              <a:ea typeface="ADLaM Display" panose="02010000000000000000" pitchFamily="2" charset="77"/>
              <a:cs typeface="ADLaM Display" panose="02010000000000000000" pitchFamily="2" charset="77"/>
            </a:endParaRPr>
          </a:p>
          <a:p>
            <a:endParaRPr lang="en-US" dirty="0">
              <a:latin typeface="ADLaM Display" panose="02010000000000000000" pitchFamily="2" charset="77"/>
              <a:ea typeface="ADLaM Display" panose="02010000000000000000" pitchFamily="2" charset="77"/>
              <a:cs typeface="ADLaM Display" panose="02010000000000000000" pitchFamily="2" charset="77"/>
            </a:endParaRPr>
          </a:p>
        </p:txBody>
      </p:sp>
      <p:sp>
        <p:nvSpPr>
          <p:cNvPr id="2" name="TextBox 1">
            <a:extLst>
              <a:ext uri="{FF2B5EF4-FFF2-40B4-BE49-F238E27FC236}">
                <a16:creationId xmlns:a16="http://schemas.microsoft.com/office/drawing/2014/main" id="{8778EA0C-A590-73C6-3E60-9AE4EDA5658A}"/>
              </a:ext>
            </a:extLst>
          </p:cNvPr>
          <p:cNvSpPr txBox="1"/>
          <p:nvPr/>
        </p:nvSpPr>
        <p:spPr>
          <a:xfrm>
            <a:off x="0" y="0"/>
            <a:ext cx="12192000" cy="5940088"/>
          </a:xfrm>
          <a:prstGeom prst="rect">
            <a:avLst/>
          </a:prstGeom>
          <a:noFill/>
        </p:spPr>
        <p:txBody>
          <a:bodyPr wrap="square" rtlCol="0">
            <a:spAutoFit/>
          </a:bodyPr>
          <a:lstStyle/>
          <a:p>
            <a:pPr algn="ctr"/>
            <a:endParaRPr lang="en-US" dirty="0">
              <a:latin typeface="ADLaM Display" panose="02010000000000000000" pitchFamily="2" charset="77"/>
              <a:ea typeface="ADLaM Display" panose="02010000000000000000" pitchFamily="2" charset="77"/>
              <a:cs typeface="ADLaM Display" panose="02010000000000000000" pitchFamily="2" charset="77"/>
            </a:endParaRPr>
          </a:p>
          <a:p>
            <a:pPr algn="ctr"/>
            <a:endParaRPr lang="en-US" dirty="0">
              <a:latin typeface="ADLaM Display" panose="02010000000000000000" pitchFamily="2" charset="77"/>
              <a:ea typeface="ADLaM Display" panose="02010000000000000000" pitchFamily="2" charset="77"/>
              <a:cs typeface="ADLaM Display" panose="02010000000000000000" pitchFamily="2" charset="77"/>
            </a:endParaRPr>
          </a:p>
          <a:p>
            <a:pPr algn="ctr"/>
            <a:endParaRPr lang="en-US" sz="4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endParaRPr>
          </a:p>
          <a:p>
            <a:pPr algn="ctr"/>
            <a:endPar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44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 told them that there would also be another kind of baptism. The disciples had seen </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44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 being baptized in water. Now, </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44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 said there was going to be another different baptism. Let’s read more about the coming of the </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Holy Spirit</a:t>
            </a:r>
            <a:r>
              <a:rPr lang="en-US" sz="44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a:t>
            </a:r>
          </a:p>
        </p:txBody>
      </p:sp>
    </p:spTree>
    <p:extLst>
      <p:ext uri="{BB962C8B-B14F-4D97-AF65-F5344CB8AC3E}">
        <p14:creationId xmlns:p14="http://schemas.microsoft.com/office/powerpoint/2010/main" val="4114445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401C8-1C94-023D-B905-44DCBDDE215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B7886EB-8313-EB18-79D7-7BBB95A62509}"/>
              </a:ext>
            </a:extLst>
          </p:cNvPr>
          <p:cNvSpPr>
            <a:spLocks noGrp="1"/>
          </p:cNvSpPr>
          <p:nvPr>
            <p:ph type="subTitle" idx="1"/>
          </p:nvPr>
        </p:nvSpPr>
        <p:spPr>
          <a:xfrm>
            <a:off x="0" y="0"/>
            <a:ext cx="12192000" cy="6858000"/>
          </a:xfrm>
        </p:spPr>
        <p:txBody>
          <a:bodyPr/>
          <a:lstStyle/>
          <a:p>
            <a:endParaRPr lang="en-US" dirty="0">
              <a:latin typeface="ADLaM Display" panose="02010000000000000000" pitchFamily="2" charset="77"/>
              <a:ea typeface="ADLaM Display" panose="02010000000000000000" pitchFamily="2" charset="77"/>
              <a:cs typeface="ADLaM Display" panose="02010000000000000000" pitchFamily="2" charset="77"/>
            </a:endParaRPr>
          </a:p>
          <a:p>
            <a:endParaRPr lang="en-US" dirty="0">
              <a:latin typeface="ADLaM Display" panose="02010000000000000000" pitchFamily="2" charset="77"/>
              <a:ea typeface="ADLaM Display" panose="02010000000000000000" pitchFamily="2" charset="77"/>
              <a:cs typeface="ADLaM Display" panose="02010000000000000000" pitchFamily="2" charset="77"/>
            </a:endParaRPr>
          </a:p>
        </p:txBody>
      </p:sp>
      <p:sp>
        <p:nvSpPr>
          <p:cNvPr id="2" name="TextBox 1">
            <a:extLst>
              <a:ext uri="{FF2B5EF4-FFF2-40B4-BE49-F238E27FC236}">
                <a16:creationId xmlns:a16="http://schemas.microsoft.com/office/drawing/2014/main" id="{13A4547E-6822-6AE2-14C7-0BFBEF715E22}"/>
              </a:ext>
            </a:extLst>
          </p:cNvPr>
          <p:cNvSpPr txBox="1"/>
          <p:nvPr/>
        </p:nvSpPr>
        <p:spPr>
          <a:xfrm>
            <a:off x="0" y="0"/>
            <a:ext cx="12192000" cy="6001643"/>
          </a:xfrm>
          <a:prstGeom prst="rect">
            <a:avLst/>
          </a:prstGeom>
          <a:noFill/>
        </p:spPr>
        <p:txBody>
          <a:bodyPr wrap="square" rtlCol="0">
            <a:spAutoFit/>
          </a:bodyPr>
          <a:lstStyle/>
          <a:p>
            <a:pPr algn="ctr"/>
            <a:endParaRPr lang="en-US" sz="4800" b="1" baseline="30000" dirty="0">
              <a:latin typeface="ADLaM Display" panose="02010000000000000000" pitchFamily="2" charset="77"/>
              <a:ea typeface="ADLaM Display" panose="02010000000000000000" pitchFamily="2" charset="77"/>
              <a:cs typeface="ADLaM Display" panose="02010000000000000000" pitchFamily="2" charset="77"/>
            </a:endParaRPr>
          </a:p>
          <a:p>
            <a:pPr algn="ctr"/>
            <a:endParaRPr lang="en-US" sz="4800" b="1" baseline="30000" dirty="0">
              <a:latin typeface="ADLaM Display" panose="02010000000000000000" pitchFamily="2" charset="77"/>
              <a:ea typeface="ADLaM Display" panose="02010000000000000000" pitchFamily="2" charset="77"/>
              <a:cs typeface="ADLaM Display" panose="02010000000000000000" pitchFamily="2" charset="77"/>
            </a:endParaRPr>
          </a:p>
          <a:p>
            <a:pPr algn="ctr"/>
            <a:endParaRPr lang="en-US" sz="4800" b="1" baseline="30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4800" b="1" baseline="30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8 </a:t>
            </a:r>
            <a:r>
              <a:rPr lang="en-US" sz="48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But you will receive power when the Holy Spirit comes on you, and you will be my witnesses in Jerusalem, and in all Judea and Samaria, and to the ends of the earth.</a:t>
            </a:r>
          </a:p>
          <a:p>
            <a:pPr algn="ctr"/>
            <a:r>
              <a:rPr lang="en-US" sz="48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Acts 1:8</a:t>
            </a:r>
          </a:p>
        </p:txBody>
      </p:sp>
    </p:spTree>
    <p:extLst>
      <p:ext uri="{BB962C8B-B14F-4D97-AF65-F5344CB8AC3E}">
        <p14:creationId xmlns:p14="http://schemas.microsoft.com/office/powerpoint/2010/main" val="2632872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98DF1-334F-6A2A-C820-5D01A1CCD6E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8D802F4-F38F-593C-9D9E-FC554BF5E119}"/>
              </a:ext>
            </a:extLst>
          </p:cNvPr>
          <p:cNvSpPr>
            <a:spLocks noGrp="1"/>
          </p:cNvSpPr>
          <p:nvPr>
            <p:ph type="subTitle" idx="1"/>
          </p:nvPr>
        </p:nvSpPr>
        <p:spPr>
          <a:xfrm>
            <a:off x="0" y="0"/>
            <a:ext cx="12192000" cy="6858000"/>
          </a:xfrm>
        </p:spPr>
        <p:txBody>
          <a:bodyPr/>
          <a:lstStyle/>
          <a:p>
            <a:endParaRPr lang="en-US" dirty="0">
              <a:latin typeface="ADLaM Display" panose="02010000000000000000" pitchFamily="2" charset="77"/>
              <a:ea typeface="ADLaM Display" panose="02010000000000000000" pitchFamily="2" charset="77"/>
              <a:cs typeface="ADLaM Display" panose="02010000000000000000" pitchFamily="2" charset="77"/>
            </a:endParaRPr>
          </a:p>
          <a:p>
            <a:endParaRPr lang="en-US" dirty="0">
              <a:latin typeface="ADLaM Display" panose="02010000000000000000" pitchFamily="2" charset="77"/>
              <a:ea typeface="ADLaM Display" panose="02010000000000000000" pitchFamily="2" charset="77"/>
              <a:cs typeface="ADLaM Display" panose="02010000000000000000" pitchFamily="2" charset="77"/>
            </a:endParaRPr>
          </a:p>
        </p:txBody>
      </p:sp>
      <p:sp>
        <p:nvSpPr>
          <p:cNvPr id="2" name="TextBox 1">
            <a:extLst>
              <a:ext uri="{FF2B5EF4-FFF2-40B4-BE49-F238E27FC236}">
                <a16:creationId xmlns:a16="http://schemas.microsoft.com/office/drawing/2014/main" id="{DEE11F60-4BB6-98F4-42DC-E1ED17DC55F4}"/>
              </a:ext>
            </a:extLst>
          </p:cNvPr>
          <p:cNvSpPr txBox="1"/>
          <p:nvPr/>
        </p:nvSpPr>
        <p:spPr>
          <a:xfrm>
            <a:off x="0" y="0"/>
            <a:ext cx="12192000" cy="6247864"/>
          </a:xfrm>
          <a:prstGeom prst="rect">
            <a:avLst/>
          </a:prstGeom>
          <a:noFill/>
        </p:spPr>
        <p:txBody>
          <a:bodyPr wrap="square" rtlCol="0">
            <a:spAutoFit/>
          </a:bodyPr>
          <a:lstStyle/>
          <a:p>
            <a:pPr algn="ctr"/>
            <a:endParaRPr lang="en-US" sz="4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endParaRPr>
          </a:p>
          <a:p>
            <a:pPr algn="ctr"/>
            <a:endParaRPr lang="en-US" sz="4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4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This is a really important verse. I know that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God’s Holy Spirit </a:t>
            </a:r>
            <a:r>
              <a:rPr lang="en-US" sz="4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comforts me and gives me peace. I know the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Holy Spirit </a:t>
            </a:r>
            <a:r>
              <a:rPr lang="en-US" sz="4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gives me wisdom. In the Old Testament, the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Holy Spirit </a:t>
            </a:r>
            <a:r>
              <a:rPr lang="en-US" sz="4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would help some people to do great things. Here,</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Jesus </a:t>
            </a:r>
            <a:r>
              <a:rPr lang="en-US" sz="4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is saying that the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Holy Spirit </a:t>
            </a:r>
            <a:r>
              <a:rPr lang="en-US" sz="4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is going to give His followers power to be witnesses. They are going to receive a boldness to tell others about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4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a:t>
            </a:r>
          </a:p>
        </p:txBody>
      </p:sp>
    </p:spTree>
    <p:extLst>
      <p:ext uri="{BB962C8B-B14F-4D97-AF65-F5344CB8AC3E}">
        <p14:creationId xmlns:p14="http://schemas.microsoft.com/office/powerpoint/2010/main" val="1876709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BC3A2-3E53-CEC4-03F0-BA07B2B44AC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A8CBD38-32DC-87F9-1125-AE4F4A10E0DF}"/>
              </a:ext>
            </a:extLst>
          </p:cNvPr>
          <p:cNvSpPr>
            <a:spLocks noGrp="1"/>
          </p:cNvSpPr>
          <p:nvPr>
            <p:ph type="subTitle" idx="1"/>
          </p:nvPr>
        </p:nvSpPr>
        <p:spPr>
          <a:xfrm>
            <a:off x="0" y="0"/>
            <a:ext cx="12192000" cy="6858000"/>
          </a:xfrm>
        </p:spPr>
        <p:txBody>
          <a:bodyPr/>
          <a:lstStyle/>
          <a:p>
            <a:endParaRPr lang="en-US" dirty="0">
              <a:latin typeface="ADLaM Display" panose="02010000000000000000" pitchFamily="2" charset="77"/>
              <a:ea typeface="ADLaM Display" panose="02010000000000000000" pitchFamily="2" charset="77"/>
              <a:cs typeface="ADLaM Display" panose="02010000000000000000" pitchFamily="2" charset="77"/>
            </a:endParaRPr>
          </a:p>
          <a:p>
            <a:endParaRPr lang="en-US" dirty="0">
              <a:latin typeface="ADLaM Display" panose="02010000000000000000" pitchFamily="2" charset="77"/>
              <a:ea typeface="ADLaM Display" panose="02010000000000000000" pitchFamily="2" charset="77"/>
              <a:cs typeface="ADLaM Display" panose="02010000000000000000" pitchFamily="2" charset="77"/>
            </a:endParaRPr>
          </a:p>
        </p:txBody>
      </p:sp>
      <p:sp>
        <p:nvSpPr>
          <p:cNvPr id="2" name="TextBox 1">
            <a:extLst>
              <a:ext uri="{FF2B5EF4-FFF2-40B4-BE49-F238E27FC236}">
                <a16:creationId xmlns:a16="http://schemas.microsoft.com/office/drawing/2014/main" id="{526A485D-BB13-C4EE-CA2F-7DF8373D2E1B}"/>
              </a:ext>
            </a:extLst>
          </p:cNvPr>
          <p:cNvSpPr txBox="1"/>
          <p:nvPr/>
        </p:nvSpPr>
        <p:spPr>
          <a:xfrm>
            <a:off x="0" y="-1"/>
            <a:ext cx="12192000" cy="6186309"/>
          </a:xfrm>
          <a:prstGeom prst="rect">
            <a:avLst/>
          </a:prstGeom>
          <a:noFill/>
        </p:spPr>
        <p:txBody>
          <a:bodyPr wrap="square" rtlCol="0">
            <a:spAutoFit/>
          </a:bodyPr>
          <a:lstStyle/>
          <a:p>
            <a:pPr algn="ctr"/>
            <a:endParaRPr lang="en-US" dirty="0"/>
          </a:p>
          <a:p>
            <a:pPr algn="ctr"/>
            <a:endParaRPr lang="en-US" sz="36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endParaRPr>
          </a:p>
          <a:p>
            <a:pPr algn="ctr"/>
            <a:endParaRPr lang="en-US" sz="36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36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He takes it a step farther. It isn’t just about telling the people around you about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6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 He wants to use us to change the world. He told them to share with the people in Jerusalem, the town they were in, and in Judea, the country they lived in. Then, they were to share in Samaria, which was the neighboring country. Then,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6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 told them to keep going and to go and tell the whole world.</a:t>
            </a:r>
          </a:p>
          <a:p>
            <a:pPr algn="ctr"/>
            <a:endParaRPr lang="en-US" dirty="0"/>
          </a:p>
        </p:txBody>
      </p:sp>
    </p:spTree>
    <p:extLst>
      <p:ext uri="{BB962C8B-B14F-4D97-AF65-F5344CB8AC3E}">
        <p14:creationId xmlns:p14="http://schemas.microsoft.com/office/powerpoint/2010/main" val="1485441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E8B63-8CC7-D848-445B-3069AFB748B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67D8BC6-A910-7057-C2B5-662BD5CE8318}"/>
              </a:ext>
            </a:extLst>
          </p:cNvPr>
          <p:cNvSpPr>
            <a:spLocks noGrp="1"/>
          </p:cNvSpPr>
          <p:nvPr>
            <p:ph type="subTitle" idx="1"/>
          </p:nvPr>
        </p:nvSpPr>
        <p:spPr>
          <a:xfrm>
            <a:off x="0" y="0"/>
            <a:ext cx="12192000" cy="6858000"/>
          </a:xfrm>
        </p:spPr>
        <p:txBody>
          <a:bodyPr/>
          <a:lstStyle/>
          <a:p>
            <a:endParaRPr lang="en-US" dirty="0">
              <a:latin typeface="ADLaM Display" panose="02010000000000000000" pitchFamily="2" charset="77"/>
              <a:ea typeface="ADLaM Display" panose="02010000000000000000" pitchFamily="2" charset="77"/>
              <a:cs typeface="ADLaM Display" panose="02010000000000000000" pitchFamily="2" charset="77"/>
            </a:endParaRPr>
          </a:p>
          <a:p>
            <a:endParaRPr lang="en-US" dirty="0">
              <a:latin typeface="ADLaM Display" panose="02010000000000000000" pitchFamily="2" charset="77"/>
              <a:ea typeface="ADLaM Display" panose="02010000000000000000" pitchFamily="2" charset="77"/>
              <a:cs typeface="ADLaM Display" panose="02010000000000000000" pitchFamily="2" charset="77"/>
            </a:endParaRPr>
          </a:p>
        </p:txBody>
      </p:sp>
      <p:sp>
        <p:nvSpPr>
          <p:cNvPr id="2" name="TextBox 1">
            <a:extLst>
              <a:ext uri="{FF2B5EF4-FFF2-40B4-BE49-F238E27FC236}">
                <a16:creationId xmlns:a16="http://schemas.microsoft.com/office/drawing/2014/main" id="{4FFD1B6F-C257-0ADC-567D-B0BBE8D242CF}"/>
              </a:ext>
            </a:extLst>
          </p:cNvPr>
          <p:cNvSpPr txBox="1"/>
          <p:nvPr/>
        </p:nvSpPr>
        <p:spPr>
          <a:xfrm>
            <a:off x="7772400" y="0"/>
            <a:ext cx="4419599" cy="6740307"/>
          </a:xfrm>
          <a:prstGeom prst="rect">
            <a:avLst/>
          </a:prstGeom>
          <a:noFill/>
        </p:spPr>
        <p:txBody>
          <a:bodyPr wrap="square" rtlCol="0">
            <a:spAutoFit/>
          </a:bodyPr>
          <a:lstStyle/>
          <a:p>
            <a:r>
              <a:rPr lang="en-US" sz="36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Immediately after He said this,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6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 ascended into heaven. He went into the sky right in front of them. Two angels appeared and told the disciples that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6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 would come back the same way that He had left. </a:t>
            </a:r>
          </a:p>
        </p:txBody>
      </p:sp>
      <p:pic>
        <p:nvPicPr>
          <p:cNvPr id="5" name="Picture 4" descr="Cartoon of a person standing on a rock&#10;&#10;AI-generated content may be incorrect.">
            <a:extLst>
              <a:ext uri="{FF2B5EF4-FFF2-40B4-BE49-F238E27FC236}">
                <a16:creationId xmlns:a16="http://schemas.microsoft.com/office/drawing/2014/main" id="{2704A198-5C13-9FDF-B4C9-1B8E5A5509FE}"/>
              </a:ext>
            </a:extLst>
          </p:cNvPr>
          <p:cNvPicPr>
            <a:picLocks noChangeAspect="1"/>
          </p:cNvPicPr>
          <p:nvPr/>
        </p:nvPicPr>
        <p:blipFill>
          <a:blip r:embed="rId2"/>
          <a:stretch>
            <a:fillRect/>
          </a:stretch>
        </p:blipFill>
        <p:spPr>
          <a:xfrm>
            <a:off x="0" y="0"/>
            <a:ext cx="7772400" cy="4371975"/>
          </a:xfrm>
          <a:prstGeom prst="rect">
            <a:avLst/>
          </a:prstGeom>
        </p:spPr>
      </p:pic>
    </p:spTree>
    <p:extLst>
      <p:ext uri="{BB962C8B-B14F-4D97-AF65-F5344CB8AC3E}">
        <p14:creationId xmlns:p14="http://schemas.microsoft.com/office/powerpoint/2010/main" val="4271048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ED180-F41F-5423-4708-52BAAFE4B3D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5883294-B9FA-4E7C-BAA5-2F7497AFBDEA}"/>
              </a:ext>
            </a:extLst>
          </p:cNvPr>
          <p:cNvSpPr>
            <a:spLocks noGrp="1"/>
          </p:cNvSpPr>
          <p:nvPr>
            <p:ph type="subTitle" idx="1"/>
          </p:nvPr>
        </p:nvSpPr>
        <p:spPr>
          <a:xfrm>
            <a:off x="0" y="0"/>
            <a:ext cx="12192000" cy="6858000"/>
          </a:xfrm>
        </p:spPr>
        <p:txBody>
          <a:bodyPr/>
          <a:lstStyle/>
          <a:p>
            <a:endParaRPr lang="en-US" dirty="0">
              <a:latin typeface="ADLaM Display" panose="02010000000000000000" pitchFamily="2" charset="77"/>
              <a:ea typeface="ADLaM Display" panose="02010000000000000000" pitchFamily="2" charset="77"/>
              <a:cs typeface="ADLaM Display" panose="02010000000000000000" pitchFamily="2" charset="77"/>
            </a:endParaRPr>
          </a:p>
          <a:p>
            <a:endParaRPr lang="en-US" dirty="0">
              <a:latin typeface="ADLaM Display" panose="02010000000000000000" pitchFamily="2" charset="77"/>
              <a:ea typeface="ADLaM Display" panose="02010000000000000000" pitchFamily="2" charset="77"/>
              <a:cs typeface="ADLaM Display" panose="02010000000000000000" pitchFamily="2" charset="77"/>
            </a:endParaRPr>
          </a:p>
        </p:txBody>
      </p:sp>
      <p:sp>
        <p:nvSpPr>
          <p:cNvPr id="2" name="TextBox 1">
            <a:extLst>
              <a:ext uri="{FF2B5EF4-FFF2-40B4-BE49-F238E27FC236}">
                <a16:creationId xmlns:a16="http://schemas.microsoft.com/office/drawing/2014/main" id="{686133BB-3935-A983-F3DA-BD02A83D313D}"/>
              </a:ext>
            </a:extLst>
          </p:cNvPr>
          <p:cNvSpPr txBox="1"/>
          <p:nvPr/>
        </p:nvSpPr>
        <p:spPr>
          <a:xfrm>
            <a:off x="0" y="0"/>
            <a:ext cx="12191999" cy="5509200"/>
          </a:xfrm>
          <a:prstGeom prst="rect">
            <a:avLst/>
          </a:prstGeom>
          <a:noFill/>
        </p:spPr>
        <p:txBody>
          <a:bodyPr wrap="square" rtlCol="0">
            <a:spAutoFit/>
          </a:bodyPr>
          <a:lstStyle/>
          <a:p>
            <a:pPr algn="ctr"/>
            <a:endParaRPr lang="en-US" sz="32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endParaRPr>
          </a:p>
          <a:p>
            <a:pPr algn="ctr"/>
            <a:endParaRPr lang="en-US" sz="32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endParaRPr>
          </a:p>
          <a:p>
            <a:pPr algn="ctr"/>
            <a:endPar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2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 will return some day! Until He does, we have a job to do and a world that needs to hear the good news about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2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 Matthew 28:19–20 is what we call the Great Commission.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2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 told us to share the good news and make disciples of people not only right around us but also all over the world. We do this best with the power of the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Holy Spirit </a:t>
            </a:r>
            <a:r>
              <a:rPr lang="en-US" sz="32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that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2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 offered to us. Just like our Faith Fact says, </a:t>
            </a:r>
            <a:r>
              <a:rPr lang="en-US" sz="3200" b="1"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With </a:t>
            </a:r>
            <a:r>
              <a:rPr lang="en-US" sz="3200" b="1"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 I can change the world.</a:t>
            </a:r>
            <a:endPar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endParaRPr>
          </a:p>
        </p:txBody>
      </p:sp>
    </p:spTree>
    <p:extLst>
      <p:ext uri="{BB962C8B-B14F-4D97-AF65-F5344CB8AC3E}">
        <p14:creationId xmlns:p14="http://schemas.microsoft.com/office/powerpoint/2010/main" val="236756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5E26A1-2A7B-561C-9227-F9C58FF5AF68}"/>
              </a:ext>
            </a:extLst>
          </p:cNvPr>
          <p:cNvSpPr>
            <a:spLocks noGrp="1"/>
          </p:cNvSpPr>
          <p:nvPr>
            <p:ph type="subTitle" idx="1"/>
          </p:nvPr>
        </p:nvSpPr>
        <p:spPr>
          <a:xfrm>
            <a:off x="0" y="0"/>
            <a:ext cx="12192000" cy="6858000"/>
          </a:xfrm>
        </p:spPr>
        <p:txBody>
          <a:bodyPr/>
          <a:lstStyle/>
          <a:p>
            <a:endParaRPr lang="en-US" dirty="0">
              <a:latin typeface="ADLaM Display" panose="02010000000000000000" pitchFamily="2" charset="77"/>
              <a:ea typeface="ADLaM Display" panose="02010000000000000000" pitchFamily="2" charset="77"/>
              <a:cs typeface="ADLaM Display" panose="02010000000000000000" pitchFamily="2" charset="77"/>
            </a:endParaRPr>
          </a:p>
          <a:p>
            <a:endParaRPr lang="en-US" dirty="0">
              <a:latin typeface="ADLaM Display" panose="02010000000000000000" pitchFamily="2" charset="77"/>
              <a:ea typeface="ADLaM Display" panose="02010000000000000000" pitchFamily="2" charset="77"/>
              <a:cs typeface="ADLaM Display" panose="02010000000000000000" pitchFamily="2" charset="77"/>
            </a:endParaRPr>
          </a:p>
        </p:txBody>
      </p:sp>
      <p:sp>
        <p:nvSpPr>
          <p:cNvPr id="4" name="TextBox 3">
            <a:extLst>
              <a:ext uri="{FF2B5EF4-FFF2-40B4-BE49-F238E27FC236}">
                <a16:creationId xmlns:a16="http://schemas.microsoft.com/office/drawing/2014/main" id="{22F1BB0A-E008-CD0D-D211-E5C22CFCB706}"/>
              </a:ext>
            </a:extLst>
          </p:cNvPr>
          <p:cNvSpPr txBox="1"/>
          <p:nvPr/>
        </p:nvSpPr>
        <p:spPr>
          <a:xfrm>
            <a:off x="0" y="-1"/>
            <a:ext cx="12191999" cy="6186309"/>
          </a:xfrm>
          <a:prstGeom prst="rect">
            <a:avLst/>
          </a:prstGeom>
          <a:noFill/>
        </p:spPr>
        <p:txBody>
          <a:bodyPr wrap="square" rtlCol="0">
            <a:spAutoFit/>
          </a:bodyPr>
          <a:lstStyle/>
          <a:p>
            <a:pPr algn="ctr"/>
            <a:endParaRPr lang="en-US" sz="44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44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As we begin, I have a question. Who has ever traveled away from home? </a:t>
            </a:r>
            <a:r>
              <a:rPr lang="en-US" sz="4400" i="1"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(Allow responses.)</a:t>
            </a:r>
            <a:r>
              <a:rPr lang="en-US" sz="44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 Who has gone on a road trip? </a:t>
            </a:r>
            <a:r>
              <a:rPr lang="en-US" sz="4400" i="1"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(Allow responses.)</a:t>
            </a:r>
            <a:r>
              <a:rPr lang="en-US" sz="44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 Has anyone ever traveled on a bus or train? </a:t>
            </a:r>
            <a:r>
              <a:rPr lang="en-US" sz="4400" i="1"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(Allow responses.)</a:t>
            </a:r>
            <a:r>
              <a:rPr lang="en-US" sz="44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 How about an airplane? </a:t>
            </a:r>
            <a:r>
              <a:rPr lang="en-US" sz="4400" i="1"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(Allow responses.)</a:t>
            </a:r>
            <a:r>
              <a:rPr lang="en-US" sz="44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 What is the farthest away you have gone? </a:t>
            </a:r>
            <a:r>
              <a:rPr lang="en-US" sz="4400" i="1"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(Allow responses.) </a:t>
            </a:r>
            <a:endParaRPr lang="en-US" sz="44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endParaRPr>
          </a:p>
        </p:txBody>
      </p:sp>
    </p:spTree>
    <p:extLst>
      <p:ext uri="{BB962C8B-B14F-4D97-AF65-F5344CB8AC3E}">
        <p14:creationId xmlns:p14="http://schemas.microsoft.com/office/powerpoint/2010/main" val="500238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44588-EAC8-B330-4E73-74C3982D619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6E15862-54FD-66C8-94BC-0B951AA79E16}"/>
              </a:ext>
            </a:extLst>
          </p:cNvPr>
          <p:cNvSpPr>
            <a:spLocks noGrp="1"/>
          </p:cNvSpPr>
          <p:nvPr>
            <p:ph type="subTitle" idx="1"/>
          </p:nvPr>
        </p:nvSpPr>
        <p:spPr>
          <a:xfrm>
            <a:off x="0" y="0"/>
            <a:ext cx="12192000" cy="6858000"/>
          </a:xfrm>
        </p:spPr>
        <p:txBody>
          <a:bodyPr/>
          <a:lstStyle/>
          <a:p>
            <a:endParaRPr lang="en-US" dirty="0">
              <a:latin typeface="ADLaM Display" panose="02010000000000000000" pitchFamily="2" charset="77"/>
              <a:ea typeface="ADLaM Display" panose="02010000000000000000" pitchFamily="2" charset="77"/>
              <a:cs typeface="ADLaM Display" panose="02010000000000000000" pitchFamily="2" charset="77"/>
            </a:endParaRPr>
          </a:p>
          <a:p>
            <a:endParaRPr lang="en-US" dirty="0">
              <a:latin typeface="ADLaM Display" panose="02010000000000000000" pitchFamily="2" charset="77"/>
              <a:ea typeface="ADLaM Display" panose="02010000000000000000" pitchFamily="2" charset="77"/>
              <a:cs typeface="ADLaM Display" panose="02010000000000000000" pitchFamily="2" charset="77"/>
            </a:endParaRPr>
          </a:p>
        </p:txBody>
      </p:sp>
      <p:pic>
        <p:nvPicPr>
          <p:cNvPr id="4" name="Picture 3" descr="A cross with a cross on it&#10;&#10;AI-generated content may be incorrect.">
            <a:extLst>
              <a:ext uri="{FF2B5EF4-FFF2-40B4-BE49-F238E27FC236}">
                <a16:creationId xmlns:a16="http://schemas.microsoft.com/office/drawing/2014/main" id="{505F9777-A698-673E-4F7F-7A978E515F51}"/>
              </a:ext>
            </a:extLst>
          </p:cNvPr>
          <p:cNvPicPr>
            <a:picLocks noChangeAspect="1"/>
          </p:cNvPicPr>
          <p:nvPr/>
        </p:nvPicPr>
        <p:blipFill>
          <a:blip r:embed="rId2"/>
          <a:stretch>
            <a:fillRect/>
          </a:stretch>
        </p:blipFill>
        <p:spPr>
          <a:xfrm>
            <a:off x="0" y="0"/>
            <a:ext cx="5842000" cy="3289300"/>
          </a:xfrm>
          <a:prstGeom prst="rect">
            <a:avLst/>
          </a:prstGeom>
        </p:spPr>
      </p:pic>
      <p:sp>
        <p:nvSpPr>
          <p:cNvPr id="5" name="TextBox 4">
            <a:extLst>
              <a:ext uri="{FF2B5EF4-FFF2-40B4-BE49-F238E27FC236}">
                <a16:creationId xmlns:a16="http://schemas.microsoft.com/office/drawing/2014/main" id="{ADEE0C5A-38D3-AA9C-E388-CA35CB8417CF}"/>
              </a:ext>
            </a:extLst>
          </p:cNvPr>
          <p:cNvSpPr txBox="1"/>
          <p:nvPr/>
        </p:nvSpPr>
        <p:spPr>
          <a:xfrm>
            <a:off x="6096000" y="0"/>
            <a:ext cx="6096000" cy="6186309"/>
          </a:xfrm>
          <a:prstGeom prst="rect">
            <a:avLst/>
          </a:prstGeom>
          <a:noFill/>
        </p:spPr>
        <p:txBody>
          <a:bodyPr wrap="square" rtlCol="0">
            <a:spAutoFit/>
          </a:bodyPr>
          <a:lstStyle/>
          <a:p>
            <a:endParaRPr lang="en-US" sz="3600" dirty="0">
              <a:latin typeface="ADLaM Display" panose="02010000000000000000" pitchFamily="2" charset="77"/>
              <a:ea typeface="ADLaM Display" panose="02010000000000000000" pitchFamily="2" charset="77"/>
              <a:cs typeface="ADLaM Display" panose="02010000000000000000" pitchFamily="2" charset="77"/>
            </a:endParaRPr>
          </a:p>
          <a:p>
            <a:r>
              <a:rPr lang="en-US" sz="36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Today, we are going to hear that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6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 wants us to help spread the good news about Him all over the world. Wherever we go, we should tell people about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6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 every chance we get.  Today, we are learning that: </a:t>
            </a:r>
            <a:r>
              <a:rPr lang="en-US" sz="3600" b="1"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With </a:t>
            </a:r>
            <a:r>
              <a:rPr lang="en-US" sz="3600" b="1"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600" b="1"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 I can change the world</a:t>
            </a:r>
            <a:r>
              <a:rPr lang="en-US" sz="36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a:t>
            </a:r>
          </a:p>
        </p:txBody>
      </p:sp>
    </p:spTree>
    <p:extLst>
      <p:ext uri="{BB962C8B-B14F-4D97-AF65-F5344CB8AC3E}">
        <p14:creationId xmlns:p14="http://schemas.microsoft.com/office/powerpoint/2010/main" val="4096487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B8C8D-73F3-D324-0EE3-4E74EB077D1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585BCD8-D45D-D3E7-BBEF-590D2DE4A26C}"/>
              </a:ext>
            </a:extLst>
          </p:cNvPr>
          <p:cNvSpPr>
            <a:spLocks noGrp="1"/>
          </p:cNvSpPr>
          <p:nvPr>
            <p:ph type="subTitle" idx="1"/>
          </p:nvPr>
        </p:nvSpPr>
        <p:spPr>
          <a:xfrm>
            <a:off x="0" y="0"/>
            <a:ext cx="12192000" cy="6858000"/>
          </a:xfrm>
        </p:spPr>
        <p:txBody>
          <a:bodyPr/>
          <a:lstStyle/>
          <a:p>
            <a:endParaRPr lang="en-US" dirty="0">
              <a:latin typeface="ADLaM Display" panose="02010000000000000000" pitchFamily="2" charset="77"/>
              <a:ea typeface="ADLaM Display" panose="02010000000000000000" pitchFamily="2" charset="77"/>
              <a:cs typeface="ADLaM Display" panose="02010000000000000000" pitchFamily="2" charset="77"/>
            </a:endParaRPr>
          </a:p>
          <a:p>
            <a:endParaRPr lang="en-US" dirty="0">
              <a:latin typeface="ADLaM Display" panose="02010000000000000000" pitchFamily="2" charset="77"/>
              <a:ea typeface="ADLaM Display" panose="02010000000000000000" pitchFamily="2" charset="77"/>
              <a:cs typeface="ADLaM Display" panose="02010000000000000000" pitchFamily="2" charset="77"/>
            </a:endParaRPr>
          </a:p>
        </p:txBody>
      </p:sp>
      <p:sp>
        <p:nvSpPr>
          <p:cNvPr id="2" name="TextBox 1">
            <a:extLst>
              <a:ext uri="{FF2B5EF4-FFF2-40B4-BE49-F238E27FC236}">
                <a16:creationId xmlns:a16="http://schemas.microsoft.com/office/drawing/2014/main" id="{CBE736A4-CCC4-7A5C-AA8D-0681337DF09E}"/>
              </a:ext>
            </a:extLst>
          </p:cNvPr>
          <p:cNvSpPr txBox="1"/>
          <p:nvPr/>
        </p:nvSpPr>
        <p:spPr>
          <a:xfrm>
            <a:off x="0" y="0"/>
            <a:ext cx="12191999" cy="5139869"/>
          </a:xfrm>
          <a:prstGeom prst="rect">
            <a:avLst/>
          </a:prstGeom>
          <a:noFill/>
        </p:spPr>
        <p:txBody>
          <a:bodyPr wrap="square" rtlCol="0">
            <a:spAutoFit/>
          </a:bodyPr>
          <a:lstStyle/>
          <a:p>
            <a:pPr algn="ctr"/>
            <a:endParaRPr lang="en-US" sz="48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endParaRPr>
          </a:p>
          <a:p>
            <a:pPr algn="ctr"/>
            <a:endParaRPr lang="en-US" sz="4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4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We have learned so much over the last couple of sessions about the last few days of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4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 life here on earth. Do you remember the Last Supper when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4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 washed His disciples’ feet? Then, we heard about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4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 dying on the Cross and coming back to life, which is the Resurrection.</a:t>
            </a:r>
          </a:p>
        </p:txBody>
      </p:sp>
    </p:spTree>
    <p:extLst>
      <p:ext uri="{BB962C8B-B14F-4D97-AF65-F5344CB8AC3E}">
        <p14:creationId xmlns:p14="http://schemas.microsoft.com/office/powerpoint/2010/main" val="1708301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AD3C9-6C6A-2653-E2AA-C64CE1A8C9A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C398E4B-922A-C4FE-98E0-6DDADD3D595A}"/>
              </a:ext>
            </a:extLst>
          </p:cNvPr>
          <p:cNvSpPr>
            <a:spLocks noGrp="1"/>
          </p:cNvSpPr>
          <p:nvPr>
            <p:ph type="subTitle" idx="1"/>
          </p:nvPr>
        </p:nvSpPr>
        <p:spPr>
          <a:xfrm>
            <a:off x="0" y="0"/>
            <a:ext cx="12192000" cy="6858000"/>
          </a:xfrm>
        </p:spPr>
        <p:txBody>
          <a:bodyPr/>
          <a:lstStyle/>
          <a:p>
            <a:endParaRPr lang="en-US" dirty="0">
              <a:latin typeface="ADLaM Display" panose="02010000000000000000" pitchFamily="2" charset="77"/>
              <a:ea typeface="ADLaM Display" panose="02010000000000000000" pitchFamily="2" charset="77"/>
              <a:cs typeface="ADLaM Display" panose="02010000000000000000" pitchFamily="2" charset="77"/>
            </a:endParaRPr>
          </a:p>
          <a:p>
            <a:endParaRPr lang="en-US" dirty="0">
              <a:latin typeface="ADLaM Display" panose="02010000000000000000" pitchFamily="2" charset="77"/>
              <a:ea typeface="ADLaM Display" panose="02010000000000000000" pitchFamily="2" charset="77"/>
              <a:cs typeface="ADLaM Display" panose="02010000000000000000" pitchFamily="2" charset="77"/>
            </a:endParaRPr>
          </a:p>
        </p:txBody>
      </p:sp>
      <p:sp>
        <p:nvSpPr>
          <p:cNvPr id="2" name="TextBox 1">
            <a:extLst>
              <a:ext uri="{FF2B5EF4-FFF2-40B4-BE49-F238E27FC236}">
                <a16:creationId xmlns:a16="http://schemas.microsoft.com/office/drawing/2014/main" id="{4782C9AA-AE25-AFF1-323D-5ECB1DBB1AD8}"/>
              </a:ext>
            </a:extLst>
          </p:cNvPr>
          <p:cNvSpPr txBox="1"/>
          <p:nvPr/>
        </p:nvSpPr>
        <p:spPr>
          <a:xfrm>
            <a:off x="0" y="-1"/>
            <a:ext cx="12192000" cy="4955203"/>
          </a:xfrm>
          <a:prstGeom prst="rect">
            <a:avLst/>
          </a:prstGeom>
          <a:noFill/>
        </p:spPr>
        <p:txBody>
          <a:bodyPr wrap="square" rtlCol="0">
            <a:spAutoFit/>
          </a:bodyPr>
          <a:lstStyle/>
          <a:p>
            <a:pPr algn="ctr"/>
            <a:endParaRPr lang="en-US" dirty="0"/>
          </a:p>
          <a:p>
            <a:pPr algn="ctr"/>
            <a:endParaRPr lang="en-US" sz="4000" dirty="0">
              <a:latin typeface="ADLaM Display" panose="02010000000000000000" pitchFamily="2" charset="77"/>
              <a:ea typeface="ADLaM Display" panose="02010000000000000000" pitchFamily="2" charset="77"/>
              <a:cs typeface="ADLaM Display" panose="02010000000000000000" pitchFamily="2" charset="77"/>
            </a:endParaRPr>
          </a:p>
          <a:p>
            <a:pPr algn="ctr"/>
            <a:endParaRPr lang="en-US" sz="4000" dirty="0">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4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Today we will be talking about what happened after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4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 was resurrected. We will be in two Bible books today, Acts and Matthew. We’re going to start with </a:t>
            </a:r>
            <a:r>
              <a:rPr lang="en-US" sz="4000" u="sng"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Acts 1:3</a:t>
            </a:r>
            <a:r>
              <a:rPr lang="en-US" sz="4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 Acts is the fifth book in the New Testament.  </a:t>
            </a:r>
          </a:p>
          <a:p>
            <a:pPr algn="ctr"/>
            <a:endParaRPr lang="en-US" dirty="0"/>
          </a:p>
        </p:txBody>
      </p:sp>
    </p:spTree>
    <p:extLst>
      <p:ext uri="{BB962C8B-B14F-4D97-AF65-F5344CB8AC3E}">
        <p14:creationId xmlns:p14="http://schemas.microsoft.com/office/powerpoint/2010/main" val="3858555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A687C-F64C-F34E-5C36-53472BD4BD2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905513A-E480-2066-6364-BA6C98569532}"/>
              </a:ext>
            </a:extLst>
          </p:cNvPr>
          <p:cNvSpPr>
            <a:spLocks noGrp="1"/>
          </p:cNvSpPr>
          <p:nvPr>
            <p:ph type="subTitle" idx="1"/>
          </p:nvPr>
        </p:nvSpPr>
        <p:spPr>
          <a:xfrm>
            <a:off x="0" y="0"/>
            <a:ext cx="12192000" cy="6858000"/>
          </a:xfrm>
        </p:spPr>
        <p:txBody>
          <a:bodyPr/>
          <a:lstStyle/>
          <a:p>
            <a:endParaRPr lang="en-US" dirty="0">
              <a:latin typeface="ADLaM Display" panose="02010000000000000000" pitchFamily="2" charset="77"/>
              <a:ea typeface="ADLaM Display" panose="02010000000000000000" pitchFamily="2" charset="77"/>
              <a:cs typeface="ADLaM Display" panose="02010000000000000000" pitchFamily="2" charset="77"/>
            </a:endParaRPr>
          </a:p>
          <a:p>
            <a:endParaRPr lang="en-US" dirty="0">
              <a:latin typeface="ADLaM Display" panose="02010000000000000000" pitchFamily="2" charset="77"/>
              <a:ea typeface="ADLaM Display" panose="02010000000000000000" pitchFamily="2" charset="77"/>
              <a:cs typeface="ADLaM Display" panose="02010000000000000000" pitchFamily="2" charset="77"/>
            </a:endParaRPr>
          </a:p>
        </p:txBody>
      </p:sp>
      <p:sp>
        <p:nvSpPr>
          <p:cNvPr id="4" name="TextBox 3">
            <a:extLst>
              <a:ext uri="{FF2B5EF4-FFF2-40B4-BE49-F238E27FC236}">
                <a16:creationId xmlns:a16="http://schemas.microsoft.com/office/drawing/2014/main" id="{23B90640-A222-ACC6-13CB-8452D91F3948}"/>
              </a:ext>
            </a:extLst>
          </p:cNvPr>
          <p:cNvSpPr txBox="1"/>
          <p:nvPr/>
        </p:nvSpPr>
        <p:spPr>
          <a:xfrm>
            <a:off x="0" y="0"/>
            <a:ext cx="12191999" cy="6124754"/>
          </a:xfrm>
          <a:prstGeom prst="rect">
            <a:avLst/>
          </a:prstGeom>
          <a:noFill/>
        </p:spPr>
        <p:txBody>
          <a:bodyPr wrap="square" rtlCol="0">
            <a:spAutoFit/>
          </a:bodyPr>
          <a:lstStyle/>
          <a:p>
            <a:pPr algn="ctr"/>
            <a:endParaRPr lang="en-US" dirty="0"/>
          </a:p>
          <a:p>
            <a:pPr algn="ctr"/>
            <a:endParaRPr lang="en-US" dirty="0"/>
          </a:p>
          <a:p>
            <a:r>
              <a:rPr lang="en-US" dirty="0"/>
              <a:t> </a:t>
            </a:r>
          </a:p>
          <a:p>
            <a:pPr algn="ctr"/>
            <a:r>
              <a:rPr lang="en-US" sz="4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After His resurrection, what kinds of things do you think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4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 talked about with His disciples? </a:t>
            </a:r>
            <a:r>
              <a:rPr lang="en-US" sz="4000" i="1"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(Allow responses.) </a:t>
            </a:r>
            <a:r>
              <a:rPr lang="en-US" sz="4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Do you think they just talked about their sandals or what they bought in the market that day? </a:t>
            </a:r>
            <a:r>
              <a:rPr lang="en-US" sz="4000" i="1"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(Group response)</a:t>
            </a:r>
            <a:r>
              <a:rPr lang="en-US" sz="4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 No,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4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 talked to His followers about how they were going to change the world. Look what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4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 told them.</a:t>
            </a:r>
          </a:p>
          <a:p>
            <a:pPr algn="ctr"/>
            <a:endParaRPr lang="en-US" dirty="0"/>
          </a:p>
        </p:txBody>
      </p:sp>
    </p:spTree>
    <p:extLst>
      <p:ext uri="{BB962C8B-B14F-4D97-AF65-F5344CB8AC3E}">
        <p14:creationId xmlns:p14="http://schemas.microsoft.com/office/powerpoint/2010/main" val="376475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4BAE6-EC3C-D6ED-F6F9-DCD954DAC61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AC33A40-C17D-EF52-FDB2-9411D6012362}"/>
              </a:ext>
            </a:extLst>
          </p:cNvPr>
          <p:cNvSpPr>
            <a:spLocks noGrp="1"/>
          </p:cNvSpPr>
          <p:nvPr>
            <p:ph type="subTitle" idx="1"/>
          </p:nvPr>
        </p:nvSpPr>
        <p:spPr>
          <a:xfrm>
            <a:off x="0" y="0"/>
            <a:ext cx="12192000" cy="6858000"/>
          </a:xfrm>
        </p:spPr>
        <p:txBody>
          <a:bodyPr/>
          <a:lstStyle/>
          <a:p>
            <a:endParaRPr lang="en-US" dirty="0">
              <a:latin typeface="ADLaM Display" panose="02010000000000000000" pitchFamily="2" charset="77"/>
              <a:ea typeface="ADLaM Display" panose="02010000000000000000" pitchFamily="2" charset="77"/>
              <a:cs typeface="ADLaM Display" panose="02010000000000000000" pitchFamily="2" charset="77"/>
            </a:endParaRPr>
          </a:p>
          <a:p>
            <a:endParaRPr lang="en-US" dirty="0">
              <a:latin typeface="ADLaM Display" panose="02010000000000000000" pitchFamily="2" charset="77"/>
              <a:ea typeface="ADLaM Display" panose="02010000000000000000" pitchFamily="2" charset="77"/>
              <a:cs typeface="ADLaM Display" panose="02010000000000000000" pitchFamily="2" charset="77"/>
            </a:endParaRPr>
          </a:p>
        </p:txBody>
      </p:sp>
      <p:sp>
        <p:nvSpPr>
          <p:cNvPr id="2" name="TextBox 1">
            <a:extLst>
              <a:ext uri="{FF2B5EF4-FFF2-40B4-BE49-F238E27FC236}">
                <a16:creationId xmlns:a16="http://schemas.microsoft.com/office/drawing/2014/main" id="{25C6CBB0-14B5-9B68-ABB6-F58D18599B15}"/>
              </a:ext>
            </a:extLst>
          </p:cNvPr>
          <p:cNvSpPr txBox="1"/>
          <p:nvPr/>
        </p:nvSpPr>
        <p:spPr>
          <a:xfrm>
            <a:off x="0" y="0"/>
            <a:ext cx="12191999" cy="5816977"/>
          </a:xfrm>
          <a:prstGeom prst="rect">
            <a:avLst/>
          </a:prstGeom>
          <a:noFill/>
        </p:spPr>
        <p:txBody>
          <a:bodyPr wrap="square" rtlCol="0">
            <a:spAutoFit/>
          </a:bodyPr>
          <a:lstStyle/>
          <a:p>
            <a:pPr algn="ctr"/>
            <a:endParaRPr lang="en-US" dirty="0"/>
          </a:p>
          <a:p>
            <a:pPr algn="ctr"/>
            <a:endParaRPr lang="en-US" dirty="0"/>
          </a:p>
          <a:p>
            <a:pPr algn="ctr"/>
            <a:r>
              <a:rPr lang="en-US" sz="4800" b="1" baseline="30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3 </a:t>
            </a:r>
            <a:r>
              <a:rPr lang="en-US" sz="48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After his suffering, he presented himself to them and gave many convincing proofs that he was alive. He appeared to them over a period of forty days and spoke about the kingdom of God.</a:t>
            </a:r>
          </a:p>
          <a:p>
            <a:pPr algn="ctr"/>
            <a:r>
              <a:rPr lang="en-US" sz="48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Acts1:3</a:t>
            </a:r>
          </a:p>
        </p:txBody>
      </p:sp>
    </p:spTree>
    <p:extLst>
      <p:ext uri="{BB962C8B-B14F-4D97-AF65-F5344CB8AC3E}">
        <p14:creationId xmlns:p14="http://schemas.microsoft.com/office/powerpoint/2010/main" val="2489751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98EE1-039B-9F30-C11A-57718F7B79E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1359371-B1F0-4C3C-A753-E77DC31D15F0}"/>
              </a:ext>
            </a:extLst>
          </p:cNvPr>
          <p:cNvSpPr>
            <a:spLocks noGrp="1"/>
          </p:cNvSpPr>
          <p:nvPr>
            <p:ph type="subTitle" idx="1"/>
          </p:nvPr>
        </p:nvSpPr>
        <p:spPr>
          <a:xfrm>
            <a:off x="0" y="0"/>
            <a:ext cx="12192000" cy="6858000"/>
          </a:xfrm>
        </p:spPr>
        <p:txBody>
          <a:bodyPr/>
          <a:lstStyle/>
          <a:p>
            <a:endParaRPr lang="en-US" dirty="0">
              <a:latin typeface="ADLaM Display" panose="02010000000000000000" pitchFamily="2" charset="77"/>
              <a:ea typeface="ADLaM Display" panose="02010000000000000000" pitchFamily="2" charset="77"/>
              <a:cs typeface="ADLaM Display" panose="02010000000000000000" pitchFamily="2" charset="77"/>
            </a:endParaRPr>
          </a:p>
          <a:p>
            <a:endParaRPr lang="en-US" dirty="0">
              <a:latin typeface="ADLaM Display" panose="02010000000000000000" pitchFamily="2" charset="77"/>
              <a:ea typeface="ADLaM Display" panose="02010000000000000000" pitchFamily="2" charset="77"/>
              <a:cs typeface="ADLaM Display" panose="02010000000000000000" pitchFamily="2" charset="77"/>
            </a:endParaRPr>
          </a:p>
        </p:txBody>
      </p:sp>
      <p:sp>
        <p:nvSpPr>
          <p:cNvPr id="2" name="TextBox 1">
            <a:extLst>
              <a:ext uri="{FF2B5EF4-FFF2-40B4-BE49-F238E27FC236}">
                <a16:creationId xmlns:a16="http://schemas.microsoft.com/office/drawing/2014/main" id="{9FB7A540-FE2F-AD47-A467-0BE7006CB12E}"/>
              </a:ext>
            </a:extLst>
          </p:cNvPr>
          <p:cNvSpPr txBox="1"/>
          <p:nvPr/>
        </p:nvSpPr>
        <p:spPr>
          <a:xfrm>
            <a:off x="0" y="0"/>
            <a:ext cx="12191999" cy="5693866"/>
          </a:xfrm>
          <a:prstGeom prst="rect">
            <a:avLst/>
          </a:prstGeom>
          <a:noFill/>
        </p:spPr>
        <p:txBody>
          <a:bodyPr wrap="square" rtlCol="0">
            <a:spAutoFit/>
          </a:bodyPr>
          <a:lstStyle/>
          <a:p>
            <a:pPr algn="ctr"/>
            <a:endParaRPr lang="en-US"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endParaRPr>
          </a:p>
          <a:p>
            <a:pPr algn="ctr"/>
            <a:endParaRPr lang="en-US" sz="32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endParaRPr>
          </a:p>
          <a:p>
            <a:pPr algn="ctr"/>
            <a:endParaRPr lang="en-US" sz="32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32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Now let’s read Matthew 28:19. Matthew is the very first book in the New Testament. Let’s see what</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Jesus </a:t>
            </a:r>
            <a:r>
              <a:rPr lang="en-US" sz="32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said.</a:t>
            </a:r>
          </a:p>
          <a:p>
            <a:pPr algn="ctr"/>
            <a:endParaRPr lang="en-US"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endParaRPr>
          </a:p>
          <a:p>
            <a:pPr algn="ctr"/>
            <a:endParaRPr lang="en-US" sz="4000" b="1" baseline="30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endParaRPr>
          </a:p>
          <a:p>
            <a:pPr algn="ctr"/>
            <a:endParaRPr lang="en-US" sz="4000" b="1" baseline="30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endParaRPr>
          </a:p>
          <a:p>
            <a:pPr algn="ctr"/>
            <a:endParaRPr lang="en-US" sz="4000" b="1" baseline="30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4000" b="1" baseline="30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19 </a:t>
            </a:r>
            <a:r>
              <a:rPr lang="en-US" sz="40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Therefore go and make disciples of all nations, baptizing them in the name of the Father and of the Son and of the Holy Spirit.</a:t>
            </a:r>
          </a:p>
        </p:txBody>
      </p:sp>
    </p:spTree>
    <p:extLst>
      <p:ext uri="{BB962C8B-B14F-4D97-AF65-F5344CB8AC3E}">
        <p14:creationId xmlns:p14="http://schemas.microsoft.com/office/powerpoint/2010/main" val="3031374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8D1EA-C11A-8293-9893-0C2AC17109D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716F3CC-8ED4-5FC2-20F5-BD92FE7C114C}"/>
              </a:ext>
            </a:extLst>
          </p:cNvPr>
          <p:cNvSpPr>
            <a:spLocks noGrp="1"/>
          </p:cNvSpPr>
          <p:nvPr>
            <p:ph type="subTitle" idx="1"/>
          </p:nvPr>
        </p:nvSpPr>
        <p:spPr>
          <a:xfrm>
            <a:off x="0" y="0"/>
            <a:ext cx="12192000" cy="6858000"/>
          </a:xfrm>
        </p:spPr>
        <p:txBody>
          <a:bodyPr/>
          <a:lstStyle/>
          <a:p>
            <a:endParaRPr lang="en-US" dirty="0">
              <a:latin typeface="ADLaM Display" panose="02010000000000000000" pitchFamily="2" charset="77"/>
              <a:ea typeface="ADLaM Display" panose="02010000000000000000" pitchFamily="2" charset="77"/>
              <a:cs typeface="ADLaM Display" panose="02010000000000000000" pitchFamily="2" charset="77"/>
            </a:endParaRPr>
          </a:p>
          <a:p>
            <a:endParaRPr lang="en-US" dirty="0">
              <a:latin typeface="ADLaM Display" panose="02010000000000000000" pitchFamily="2" charset="77"/>
              <a:ea typeface="ADLaM Display" panose="02010000000000000000" pitchFamily="2" charset="77"/>
              <a:cs typeface="ADLaM Display" panose="02010000000000000000" pitchFamily="2" charset="77"/>
            </a:endParaRPr>
          </a:p>
        </p:txBody>
      </p:sp>
      <p:sp>
        <p:nvSpPr>
          <p:cNvPr id="2" name="TextBox 1">
            <a:extLst>
              <a:ext uri="{FF2B5EF4-FFF2-40B4-BE49-F238E27FC236}">
                <a16:creationId xmlns:a16="http://schemas.microsoft.com/office/drawing/2014/main" id="{84EF6F00-CA4B-A9DF-11DE-FA2A4A061996}"/>
              </a:ext>
            </a:extLst>
          </p:cNvPr>
          <p:cNvSpPr txBox="1"/>
          <p:nvPr/>
        </p:nvSpPr>
        <p:spPr>
          <a:xfrm>
            <a:off x="0" y="0"/>
            <a:ext cx="12192000" cy="6186309"/>
          </a:xfrm>
          <a:prstGeom prst="rect">
            <a:avLst/>
          </a:prstGeom>
          <a:noFill/>
        </p:spPr>
        <p:txBody>
          <a:bodyPr wrap="square" rtlCol="0">
            <a:spAutoFit/>
          </a:bodyPr>
          <a:lstStyle/>
          <a:p>
            <a:pPr algn="ctr"/>
            <a:endParaRPr lang="en-US" sz="36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endParaRPr>
          </a:p>
          <a:p>
            <a:pPr algn="ctr"/>
            <a:endParaRPr lang="en-US" sz="36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endParaRPr>
          </a:p>
          <a:p>
            <a:pPr algn="ctr"/>
            <a:endParaRPr lang="en-US" sz="36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36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We often call this command of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6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 the Great Commission.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6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 told His disciples to do three things. Everyone hold up your pointer finger. </a:t>
            </a:r>
            <a:r>
              <a:rPr lang="en-US" sz="3600" i="1"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(Pause for kids to hold up a pointer finger.)</a:t>
            </a:r>
            <a:r>
              <a:rPr lang="en-US" sz="36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 First,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600" dirty="0">
                <a:solidFill>
                  <a:srgbClr val="0070C0"/>
                </a:solidFill>
                <a:latin typeface="ADLaM Display" panose="02010000000000000000" pitchFamily="2" charset="77"/>
                <a:ea typeface="ADLaM Display" panose="02010000000000000000" pitchFamily="2" charset="77"/>
                <a:cs typeface="ADLaM Display" panose="02010000000000000000" pitchFamily="2" charset="77"/>
              </a:rPr>
              <a:t> told them to go and make disciples. He wanted them to tell others the good news about Him so those people could have a relationship with Him and receive God’s forgiveness for their sins.</a:t>
            </a:r>
          </a:p>
        </p:txBody>
      </p:sp>
    </p:spTree>
    <p:extLst>
      <p:ext uri="{BB962C8B-B14F-4D97-AF65-F5344CB8AC3E}">
        <p14:creationId xmlns:p14="http://schemas.microsoft.com/office/powerpoint/2010/main" val="9720603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Droplet</Template>
  <TotalTime>111</TotalTime>
  <Words>1153</Words>
  <Application>Microsoft Macintosh PowerPoint</Application>
  <PresentationFormat>Widescreen</PresentationFormat>
  <Paragraphs>71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ADLaM Display</vt:lpstr>
      <vt:lpstr>Arial</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DeeAnna Yelder</dc:creator>
  <cp:lastModifiedBy>DeeAnna Yelder</cp:lastModifiedBy>
  <cp:revision>1</cp:revision>
  <dcterms:created xsi:type="dcterms:W3CDTF">2025-08-06T13:53:36Z</dcterms:created>
  <dcterms:modified xsi:type="dcterms:W3CDTF">2025-08-06T15:45:06Z</dcterms:modified>
</cp:coreProperties>
</file>