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4" r:id="rId2"/>
    <p:sldId id="263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0"/>
  </p:normalViewPr>
  <p:slideViewPr>
    <p:cSldViewPr snapToGrid="0">
      <p:cViewPr varScale="1">
        <p:scale>
          <a:sx n="78" d="100"/>
          <a:sy n="78" d="100"/>
        </p:scale>
        <p:origin x="11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29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9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A256-7138-1044-BE87-5715333BC4E2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0D3A-F9FE-0D48-9333-4B9C8CBD8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9A44-4729-FE01-7D7F-3C7A54B2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How is everyone today? </a:t>
            </a:r>
            <a:r>
              <a:rPr lang="en-US" sz="28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(Group response) 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It’s always a great day when we get to come together and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learn about God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 are continuing to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learn about 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and this time we are going to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learn from Him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What do I mean by that? Well, today we are focusing on how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 teaches 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What is your favorite subject in school? </a:t>
            </a:r>
            <a:r>
              <a:rPr lang="en-US" sz="28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(Allow responses.)</a:t>
            </a:r>
            <a:endParaRPr lang="en-US" sz="28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endParaRPr lang="en-US" sz="28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That’s great, but none of those are what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taught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taught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his disciples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and us through His Word about how to live. You couldn’t ask for a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better teacher 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than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 can’t possibly learn everything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taught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today, but we will focus on the beginning of one of His most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famous teachings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the Sermon on the Mount.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2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5404-4F70-6B1F-EA76-3357C1EA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" y="1416937"/>
            <a:ext cx="12175671" cy="544106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Let’s read some more to find out what Jesus said next.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Matthew 5:11-12</a:t>
            </a:r>
          </a:p>
          <a:p>
            <a:pPr marL="0" indent="0" algn="ctr">
              <a:buNone/>
            </a:pPr>
            <a:r>
              <a:rPr lang="en-US" sz="36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11 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“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you when people insult you, persecute you and falsely say all kinds of evil against you because of me.</a:t>
            </a:r>
            <a:r>
              <a:rPr lang="en-US" sz="36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12 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Rejoice and be glad, because great is your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reward in heaven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for in the same way they persecuted the prophets who were before you.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9D91-972B-2C28-47CF-CDA4FBB4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" y="1416937"/>
            <a:ext cx="12159343" cy="544106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explained that life might be full of poverty, pain, mourning, humility, persecution, and putting others first. Life would be challenging. But as they followed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God’s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way, their reward would be to be part of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God’s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kingdom in heaven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They knew that this is the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greatest reward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they could ever receive.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9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8A65-B5BD-7CD9-CE09-4185DA5C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6937"/>
            <a:ext cx="12192000" cy="544106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wants us to think about our future with Him in heaven and not just our life here on earth. Do you think that’s easy or hard to do?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(Allow responses.)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That's not always easy. Our life on earth is what we are currently living. There are things we see or hear every single day that go against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God’s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way.  We have to choose to change our focus and think the way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wants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us to think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2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257D-0274-9B18-65F9-B6B8AC19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need to keep our focus on things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wants instead of what is right in front of us.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ended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His teaching 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 the Sermon on the Mount with a story about wise and foolish builders in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Matthew 7:24–27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told those who were listening that to be wise meant that they chose to listen to and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obey His teachings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and to be foolish meant that they chose not to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listen and obey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 algn="ctr">
              <a:buNone/>
            </a:pP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Matthew 7:28 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says that when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finished His teaching the crowds were amazed. They knew He was different and taught with real authority, the authority He had received from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was the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best teacher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anyone could ever ask for, and we can still learn from Him today. He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teaches us 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God’s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Word, the Bible, how we should live. We need to read the Bible and </a:t>
            </a:r>
            <a:r>
              <a:rPr lang="en-US" sz="2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obey His teachings</a:t>
            </a:r>
            <a:r>
              <a:rPr lang="en-US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2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0617C-2295-C1F7-F099-31F5B124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7930"/>
            <a:ext cx="12192000" cy="5470070"/>
          </a:xfrm>
        </p:spPr>
        <p:txBody>
          <a:bodyPr/>
          <a:lstStyle/>
          <a:p>
            <a:pPr marL="0" indent="0" algn="ctr">
              <a:buNone/>
            </a:pPr>
            <a:endParaRPr lang="en-US" sz="3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Let’s take a moment to just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sit and listen to God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 don’t just sit and listen as often as we should. We usually spend most of our time with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talking and asking Him to do things for us.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also wants us to take time to listen to what He wants to say to us. Whisper this simple question, “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what do You want to teach me?” Then, just sit and listen for a minute. Allow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to speak something new to you. And then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Let’s Pray!!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3AFF81-FFD6-4B91-3F7A-45EF57BF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1449"/>
            <a:ext cx="4636008" cy="514837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everyone! 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51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Before we go any further, let’s learn today’s Faith Fact, which is </a:t>
            </a:r>
            <a:r>
              <a:rPr lang="en-US" sz="5100" b="1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 teaches me</a:t>
            </a:r>
            <a:r>
              <a:rPr lang="en-US" sz="5100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51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Say the Faith Fact with me and move your finger like you are telling someone what to do while you say it.</a:t>
            </a:r>
            <a:r>
              <a:rPr lang="en-US" sz="5100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5100" b="1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 teaches me</a:t>
            </a:r>
            <a:r>
              <a:rPr lang="en-US" sz="5100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51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Great job everyone!!</a:t>
            </a:r>
            <a:r>
              <a:rPr lang="en-US" sz="5100" b="1" dirty="0"/>
              <a:t>teaches me. </a:t>
            </a:r>
            <a:endParaRPr lang="en-US" sz="1600" dirty="0">
              <a:solidFill>
                <a:schemeClr val="bg1"/>
              </a:solidFill>
            </a:endParaRPr>
          </a:p>
        </p:txBody>
      </p:sp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and red rectangular sign with black text&#10;&#10;AI-generated content may be incorrect.">
            <a:extLst>
              <a:ext uri="{FF2B5EF4-FFF2-40B4-BE49-F238E27FC236}">
                <a16:creationId xmlns:a16="http://schemas.microsoft.com/office/drawing/2014/main" id="{88B50390-7EE1-EAAB-9C0A-02A1B90F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917050"/>
            <a:ext cx="6127287" cy="34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90E96-E264-3059-298F-BF80DB44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" y="1416937"/>
            <a:ext cx="12159344" cy="54410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Today we are going to go over one of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Jesus’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most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famous teachings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often referred to the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Beatitudes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This teaching is a part of a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longer teaching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call the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Sermon on the Mount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Today, we are only going to go over the beginning of this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teaching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7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33BD-B6E8-F4FD-3A75-7C204C3A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6268"/>
            <a:ext cx="12192000" cy="54017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 this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teaching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gave God’s people a new way of thinking. He gave a list of the kinds of people that others would expect to be in last place in life. Then, He surprised everyone by saying that these were people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would bless.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was describing the kind of person that others may push away, but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would bring close to Him. </a:t>
            </a:r>
          </a:p>
          <a:p>
            <a:pPr algn="ctr"/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As I read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Jesus’ teaching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listen for the people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says will be blessed. </a:t>
            </a:r>
          </a:p>
        </p:txBody>
      </p:sp>
    </p:spTree>
    <p:extLst>
      <p:ext uri="{BB962C8B-B14F-4D97-AF65-F5344CB8AC3E}">
        <p14:creationId xmlns:p14="http://schemas.microsoft.com/office/powerpoint/2010/main" val="116818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495E-C481-8997-21DB-9C24E76F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538843"/>
            <a:ext cx="12166600" cy="6319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Matthew 5: 3-10 </a:t>
            </a:r>
          </a:p>
          <a:p>
            <a:pPr marL="0" indent="0" algn="ctr">
              <a:buNone/>
            </a:pP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3 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“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are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poor in spirit,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theirs is the kingdom of heaven.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4 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those who mourn,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be comforted.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5 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are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meek,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inherit the earth.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6 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are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those who hunger and thirst for righteousness,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be filled.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7 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the merciful,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be shown mercy.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8 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 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pure in heart,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see God.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9 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 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peacemakers,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they will be called children of God.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b="1" baseline="30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10 </a:t>
            </a:r>
            <a:r>
              <a:rPr lang="en-US" sz="2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are </a:t>
            </a: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are persecuted because of righteousness,</a:t>
            </a:r>
            <a:b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   for theirs is the kingdom of heaven.</a:t>
            </a:r>
          </a:p>
        </p:txBody>
      </p:sp>
    </p:spTree>
    <p:extLst>
      <p:ext uri="{BB962C8B-B14F-4D97-AF65-F5344CB8AC3E}">
        <p14:creationId xmlns:p14="http://schemas.microsoft.com/office/powerpoint/2010/main" val="223410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BBE7-8EA3-8D56-9BB0-E9BF3AA5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067"/>
            <a:ext cx="12192000" cy="61129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24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lvl="0" indent="0" algn="ctr">
              <a:buNone/>
            </a:pPr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Let's list off everyone who is mentioned in the passage who </a:t>
            </a:r>
            <a:r>
              <a:rPr lang="en-US" sz="2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will be blessed </a:t>
            </a:r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according to this teaching of Jesus.</a:t>
            </a:r>
          </a:p>
          <a:p>
            <a:pPr marL="0" lvl="0" indent="0" algn="ctr">
              <a:buNone/>
            </a:pPr>
            <a:endParaRPr lang="en-US" sz="2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are poor and realize their need for </a:t>
            </a:r>
            <a:r>
              <a:rPr lang="en-US" sz="2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mourn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are humble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hunger and thirst for justice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are merciful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whose hearts are pure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work for peace</a:t>
            </a:r>
          </a:p>
          <a:p>
            <a:pPr lvl="0" algn="ctr"/>
            <a:r>
              <a:rPr lang="en-US" sz="2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Those who are persecuted for doing right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E7A3-C6B4-280B-88DB-1172AE0E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5900"/>
            <a:ext cx="12192000" cy="537210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Wow! That’s a long list! Look at all those types of people. If I were to tell you that all those people are blessed, what would you think?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(Group response)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Do all those kinds of people have anything in common?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(Group response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) Would you consider these people to be blessed?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(Group response)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Why?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(Allow responses.)</a:t>
            </a: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2AD8-84AF-3868-E057-3D0403A4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6914"/>
            <a:ext cx="12192000" cy="5421086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Did any of the people mentioned in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Jesus’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list surprise you? </a:t>
            </a:r>
            <a:r>
              <a:rPr lang="en-US" sz="3600" i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(Allow responses.)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Think about it!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didn’t say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if you are already successful, make lots of money, are good-looking, or are well-known. He even listed things we might think are negative in the list of people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will bless.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C152-4FC0-71A0-76B1-76C12178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6937"/>
            <a:ext cx="12192000" cy="544106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people listening to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must have been confused. Some of the people they thought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God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would punish would instead be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by Him. And some of the people they thought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would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would not be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blessed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8480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73</TotalTime>
  <Words>1196</Words>
  <Application>Microsoft Macintosh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ADLaM Display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DeeAnna Yelder</dc:creator>
  <cp:lastModifiedBy>DeeAnna Yelder</cp:lastModifiedBy>
  <cp:revision>4</cp:revision>
  <dcterms:created xsi:type="dcterms:W3CDTF">2025-07-14T19:18:46Z</dcterms:created>
  <dcterms:modified xsi:type="dcterms:W3CDTF">2025-08-01T14:10:51Z</dcterms:modified>
</cp:coreProperties>
</file>