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86" r:id="rId2"/>
    <p:sldId id="270" r:id="rId3"/>
    <p:sldId id="272" r:id="rId4"/>
    <p:sldId id="273" r:id="rId5"/>
    <p:sldId id="277" r:id="rId6"/>
    <p:sldId id="275" r:id="rId7"/>
    <p:sldId id="274" r:id="rId8"/>
    <p:sldId id="278" r:id="rId9"/>
    <p:sldId id="279" r:id="rId10"/>
    <p:sldId id="280" r:id="rId11"/>
    <p:sldId id="285" r:id="rId12"/>
    <p:sldId id="283" r:id="rId13"/>
    <p:sldId id="284" r:id="rId14"/>
    <p:sldId id="287" r:id="rId15"/>
    <p:sldId id="282" r:id="rId16"/>
    <p:sldId id="28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p:restoredTop sz="94640"/>
  </p:normalViewPr>
  <p:slideViewPr>
    <p:cSldViewPr snapToGrid="0">
      <p:cViewPr varScale="1">
        <p:scale>
          <a:sx n="78" d="100"/>
          <a:sy n="78" d="100"/>
        </p:scale>
        <p:origin x="8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3F5A1A1-05B1-944C-AC34-C877DCB847BF}" type="datetimeFigureOut">
              <a:rPr lang="en-US" smtClean="0"/>
              <a:t>8/1/25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339662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5A1A1-05B1-944C-AC34-C877DCB847B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1544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5A1A1-05B1-944C-AC34-C877DCB847B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357622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5A1A1-05B1-944C-AC34-C877DCB847B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9EBF-072F-CC46-BB6B-560B8DF431C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4976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5A1A1-05B1-944C-AC34-C877DCB847B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128907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F5A1A1-05B1-944C-AC34-C877DCB847BF}"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352947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F5A1A1-05B1-944C-AC34-C877DCB847BF}"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41803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A1A1-05B1-944C-AC34-C877DCB847BF}"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263958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A1A1-05B1-944C-AC34-C877DCB847BF}"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54396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A1A1-05B1-944C-AC34-C877DCB847BF}"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183938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5A1A1-05B1-944C-AC34-C877DCB847BF}"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136783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F5A1A1-05B1-944C-AC34-C877DCB847B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398454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F5A1A1-05B1-944C-AC34-C877DCB847BF}" type="datetimeFigureOut">
              <a:rPr lang="en-US" smtClean="0"/>
              <a:t>8/1/25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39479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5A1A1-05B1-944C-AC34-C877DCB847BF}"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33228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5A1A1-05B1-944C-AC34-C877DCB847BF}" type="datetimeFigureOut">
              <a:rPr lang="en-US" smtClean="0"/>
              <a:t>8/1/25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4154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5A1A1-05B1-944C-AC34-C877DCB847B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119449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F5A1A1-05B1-944C-AC34-C877DCB847BF}"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09EBF-072F-CC46-BB6B-560B8DF431C7}" type="slidenum">
              <a:rPr lang="en-US" smtClean="0"/>
              <a:t>‹#›</a:t>
            </a:fld>
            <a:endParaRPr lang="en-US"/>
          </a:p>
        </p:txBody>
      </p:sp>
    </p:spTree>
    <p:extLst>
      <p:ext uri="{BB962C8B-B14F-4D97-AF65-F5344CB8AC3E}">
        <p14:creationId xmlns:p14="http://schemas.microsoft.com/office/powerpoint/2010/main" val="351862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F5A1A1-05B1-944C-AC34-C877DCB847BF}" type="datetimeFigureOut">
              <a:rPr lang="en-US" smtClean="0"/>
              <a:t>8/1/25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509EBF-072F-CC46-BB6B-560B8DF431C7}" type="slidenum">
              <a:rPr lang="en-US" smtClean="0"/>
              <a:t>‹#›</a:t>
            </a:fld>
            <a:endParaRPr lang="en-US"/>
          </a:p>
        </p:txBody>
      </p:sp>
    </p:spTree>
    <p:extLst>
      <p:ext uri="{BB962C8B-B14F-4D97-AF65-F5344CB8AC3E}">
        <p14:creationId xmlns:p14="http://schemas.microsoft.com/office/powerpoint/2010/main" val="191422532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FD9364B0-9A5F-B934-0531-7C55EE1458DA}"/>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1EC7954E-AC36-DA9B-4B55-5C9D5469DF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9" name="Group 8">
            <a:extLst>
              <a:ext uri="{FF2B5EF4-FFF2-40B4-BE49-F238E27FC236}">
                <a16:creationId xmlns:a16="http://schemas.microsoft.com/office/drawing/2014/main" id="{FBE06573-88FE-85A8-42E4-406C83BE34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542BEEAA-4C7D-4BC0-039D-2673F7A0B2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0D7ED2BF-6898-8878-CA48-02CB6AB3DA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C2E43C9D-5821-DCBD-2C3E-89A8386E48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BA5F3844-4885-9A71-CFBF-CF3C5EA952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A94BF775-CD69-841F-1BBB-74133AA83D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633A4280-2F51-D319-9D26-D3CFE2CCD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76F1507C-07D3-E69D-168E-1EE042C6C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C235ADED-3EC2-2130-168D-E5C5859487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03279920-B324-D3DB-DECB-BBA3020DD8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1984A18D-7512-774B-3ABF-A70653EB0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911B2B15-2E5C-BAE4-0A30-5EFB733D12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2FFA379B-9F2B-E4B2-A751-448184FFB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7825868E-184A-85A7-AD52-BA421FD5D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418BDF4A-7E78-34E0-865B-D82D196C9B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58FADD17-1FDE-6A42-F8C7-F9D085707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C9C96D34-5352-B671-BB51-F77347482C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1DF7E729-3D6B-219B-A578-CA6CD7C7C7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B62D8455-7D9D-09DC-7115-D359DAB60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4A7FAA44-2986-3DAA-2BA7-EFDCF9EFC2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4C6B68E6-6FDB-2D22-4BAD-148EBEDFD4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0C8B40ED-916E-F110-284E-1C5780C2F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5E079177-5BCB-E3A9-1565-E1FDEA3C3D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9BDA84A9-CDCD-4F42-E9C5-DCA3C34603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1046F8BA-A420-9818-5BD9-7E52BBC369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BC8AE110-5C30-68C5-945B-7FCB90E3F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3417337F-97E5-842D-41EC-ACA21F49DD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5C2F4C28-3404-5980-4954-2CF084678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FA3F5AFC-05DD-0753-FF1D-E2C76391DE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302E7F7C-CC59-1882-897D-B5CECE53E17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D1A74861-BB67-1D6B-0A42-AE1BB66BAD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B8DA8FE2-4C91-8987-8DB5-90A2E8B9D6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0E73E816-81A8-1D15-2A95-1591630F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97301381-3809-8E76-7343-44880AED36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A45B4AAE-E7DB-AB41-0AEF-6C2A61D5A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FC569C4B-EBC8-C8D4-835F-1FC0833D6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C422AF06-76DF-44A1-0E5D-371562CB00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7B13FD64-7121-387D-CE37-A4A8096AD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F64D9663-732B-DDC0-A6C4-DE456EA69A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AFEE86DC-05EC-79C1-40C6-27DD38E4D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53B744BA-3CC5-21B6-B203-7118A1975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A67FBDA6-6E40-E781-4C31-712A963CD65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703D2749-6D97-845E-53F1-4E12DD84D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E19571C6-AF9D-0FF5-A24C-A7B3D86EE3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F4671DAB-FA9C-D89E-AEE7-BEE46CB83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FE0A972F-3620-B059-268B-CF3200E8E3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0F119ACC-6C4B-3D91-10BE-AB3888D29F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D9FC6028-D82F-7528-45D2-B344CD6AD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726C8BCA-3351-8421-8C35-8B9036324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6990A865-8E0B-AE40-B07A-1A97F4CD9B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83FB265D-32FC-5CD5-ACD8-58CF13C3D8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1A1EE298-6503-47F6-0650-DB4B6B31A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4A045690-34E8-E8F5-0518-62F3AD672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8CA03388-908F-62D7-2698-12641316E8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2A2B6DD0-2D12-B62F-3ED0-AD20B7E965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BB72720D-4380-1863-C49C-A380C957A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C4539472-4D6D-DE9B-FADF-3AA5716C0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F59C14DB-48C0-126F-80A9-5696C91ACCA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81ACC9E5-C6D6-07C0-E970-CE5DB908D3AE}"/>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10" name="TextBox 9">
            <a:extLst>
              <a:ext uri="{FF2B5EF4-FFF2-40B4-BE49-F238E27FC236}">
                <a16:creationId xmlns:a16="http://schemas.microsoft.com/office/drawing/2014/main" id="{A4E88549-05B7-E580-A4F7-403FD415F85D}"/>
              </a:ext>
            </a:extLst>
          </p:cNvPr>
          <p:cNvSpPr txBox="1"/>
          <p:nvPr/>
        </p:nvSpPr>
        <p:spPr>
          <a:xfrm>
            <a:off x="23814" y="14287"/>
            <a:ext cx="12168186" cy="5816977"/>
          </a:xfrm>
          <a:prstGeom prst="rect">
            <a:avLst/>
          </a:prstGeom>
          <a:noFill/>
        </p:spPr>
        <p:txBody>
          <a:bodyPr wrap="square" rtlCol="0">
            <a:spAutoFit/>
          </a:bodyPr>
          <a:lstStyle/>
          <a:p>
            <a:pPr algn="ctr"/>
            <a:endParaRPr lang="en-US" sz="44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latin typeface="ADLaM Display" panose="02010000000000000000" pitchFamily="2" charset="77"/>
                <a:ea typeface="ADLaM Display" panose="02010000000000000000" pitchFamily="2" charset="77"/>
                <a:cs typeface="ADLaM Display" panose="02010000000000000000" pitchFamily="2" charset="77"/>
              </a:rPr>
              <a:t>Welcome! I’m so glad you are here! Today, we are going to talk about when God created the world, and how He had a plan for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how people were/are to live</a:t>
            </a:r>
            <a:r>
              <a:rPr lang="en-US" sz="4000" dirty="0">
                <a:latin typeface="ADLaM Display" panose="02010000000000000000" pitchFamily="2" charset="77"/>
                <a:ea typeface="ADLaM Display" panose="02010000000000000000" pitchFamily="2" charset="77"/>
                <a:cs typeface="ADLaM Display" panose="02010000000000000000" pitchFamily="2" charset="77"/>
              </a:rPr>
              <a:t>. Do you think He wanted people to be kind to each other? </a:t>
            </a:r>
            <a:r>
              <a:rPr lang="en-US" sz="4000" i="1" dirty="0">
                <a:latin typeface="ADLaM Display" panose="02010000000000000000" pitchFamily="2" charset="77"/>
                <a:ea typeface="ADLaM Display" panose="02010000000000000000" pitchFamily="2" charset="77"/>
                <a:cs typeface="ADLaM Display" panose="02010000000000000000" pitchFamily="2" charset="77"/>
              </a:rPr>
              <a:t>D</a:t>
            </a:r>
            <a:r>
              <a:rPr lang="en-US" sz="4000" dirty="0">
                <a:latin typeface="ADLaM Display" panose="02010000000000000000" pitchFamily="2" charset="77"/>
                <a:ea typeface="ADLaM Display" panose="02010000000000000000" pitchFamily="2" charset="77"/>
                <a:cs typeface="ADLaM Display" panose="02010000000000000000" pitchFamily="2" charset="77"/>
              </a:rPr>
              <a:t>o you think He wanted people to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obey</a:t>
            </a:r>
            <a:r>
              <a:rPr lang="en-US" sz="4000" dirty="0">
                <a:latin typeface="ADLaM Display" panose="02010000000000000000" pitchFamily="2" charset="77"/>
                <a:ea typeface="ADLaM Display" panose="02010000000000000000" pitchFamily="2" charset="77"/>
                <a:cs typeface="ADLaM Display" panose="02010000000000000000" pitchFamily="2" charset="77"/>
              </a:rPr>
              <a:t> Him? Do you think everyone did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obey</a:t>
            </a:r>
            <a:r>
              <a:rPr lang="en-US" sz="4000" dirty="0">
                <a:latin typeface="ADLaM Display" panose="02010000000000000000" pitchFamily="2" charset="77"/>
                <a:ea typeface="ADLaM Display" panose="02010000000000000000" pitchFamily="2" charset="77"/>
                <a:cs typeface="ADLaM Display" panose="02010000000000000000" pitchFamily="2" charset="77"/>
              </a:rPr>
              <a:t> God? </a:t>
            </a:r>
            <a:r>
              <a:rPr lang="en-US" sz="4000" i="1" dirty="0">
                <a:latin typeface="ADLaM Display" panose="02010000000000000000" pitchFamily="2" charset="77"/>
                <a:ea typeface="ADLaM Display" panose="02010000000000000000" pitchFamily="2" charset="77"/>
                <a:cs typeface="ADLaM Display" panose="02010000000000000000" pitchFamily="2" charset="77"/>
              </a:rPr>
              <a:t>(Group response)</a:t>
            </a: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800" dirty="0">
                <a:latin typeface="ADLaM Display" panose="02010000000000000000" pitchFamily="2" charset="77"/>
                <a:ea typeface="ADLaM Display" panose="02010000000000000000" pitchFamily="2" charset="77"/>
                <a:cs typeface="ADLaM Display" panose="02010000000000000000" pitchFamily="2" charset="77"/>
              </a:rPr>
              <a:t> </a:t>
            </a:r>
          </a:p>
        </p:txBody>
      </p:sp>
    </p:spTree>
    <p:extLst>
      <p:ext uri="{BB962C8B-B14F-4D97-AF65-F5344CB8AC3E}">
        <p14:creationId xmlns:p14="http://schemas.microsoft.com/office/powerpoint/2010/main" val="23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A1AC8373-167C-9E81-F5B2-54560970E730}"/>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1F84B96E-D0F6-1078-F602-9DE6F0BC70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9" name="Group 8">
            <a:extLst>
              <a:ext uri="{FF2B5EF4-FFF2-40B4-BE49-F238E27FC236}">
                <a16:creationId xmlns:a16="http://schemas.microsoft.com/office/drawing/2014/main" id="{635844F7-0755-022F-CB06-3A82F9D4B8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61DEA56F-DAA0-3996-56C6-DA0C37AE5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24C09DB5-727F-C5C0-4E9D-C43C9717D9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3904748E-4CC3-28FE-80BD-1A9753A55F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6AAACEA1-834C-04BE-146D-7E206BDA61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650342CA-49AC-E8F6-4625-53C508FD33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7764F283-4973-BC79-DED0-D16BA4C86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EBAEBA16-72D2-F864-EEF3-CA9268088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70A9FC98-E82D-AF91-8CCC-7CA92E71E2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B9F585ED-1306-1494-1840-7445321D2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6CACE323-EAB8-4992-C31F-170508DE9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43BD43E5-DFDD-8EB8-AF82-FDA476A17D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137FF110-20FB-4974-7852-B2C2ED6E27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7C2EBEAB-07AB-97A8-18B6-AA5C5686E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AB80F80F-E11A-899E-944A-6B1B844405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BBACDB34-B30E-CFCD-34BB-71606615B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9BA04D14-AC3C-9755-DE9E-35BD7ACAE3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21C52EF4-9907-266C-5203-3BEF538914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62DAFD77-2E57-B5EC-528B-1E91A2BC6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1568DCF2-BFDF-3C5B-65A4-0EACCEE121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DED75D88-8860-7EE1-6B8F-3724D36DF4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C2F8739F-4159-D98C-F570-E1EC12546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46B0B9B1-D818-4DD4-5909-5946B804F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38F43C4E-1869-8D57-D52B-FA0A4697B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9E870E66-DA11-D03F-61CE-BC5BAD71E4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D4BD155F-2309-E558-7AF6-327822884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417FACD3-E90A-039E-A30A-8AF9FDF32F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47A3DE61-D3B2-044C-5A03-C78230EA7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17CBB7F3-39AE-3ED0-B947-AAF584860C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EF717442-30C0-E00C-B770-86D415BC66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EB44089D-232A-0EAE-C4C8-ACD5652CB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AD38026A-4E0E-FF89-9C1C-C30D9309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01FC1C78-D7AE-D0A8-F2FB-AF7DB9CEB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CB27CE08-565B-3DAF-45EB-7E1E9D5609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93E34445-D10F-F92E-B069-DBC9DA74C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57933976-9896-2398-3C4B-A1B23A76F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96E564FB-1DF6-A774-120C-DEFD210514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34984BE5-2E96-D9CB-175C-140C5E7E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F2FCB8D8-E64A-0854-8C1D-41CDB9559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D3E3749D-853C-39A6-8149-BAA2A4717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12FC1A14-EEAC-1B35-B07B-5B3528AC4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F465E9E9-ED6A-7A8E-67B5-FF263D99887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8A4D2069-B64A-1812-1263-B1ED150CC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69CC9757-CCB9-B23C-23F7-0F9E0DEBEC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FF5EDABA-B3C9-21B1-08F9-60EF685B7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876DD9A4-68AE-7E53-8BB8-462143E8B0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2591A3BD-4995-A04F-36E7-FCFD4994E2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7A84078E-3018-1BAF-C085-7F999A8D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1C3BC0DC-1338-3D11-1A4B-5099759E8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7659B49D-3C99-C8A1-B517-6E703F63AB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730A9EE4-B19F-9A92-8756-AB5B8F983E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4923AF89-EC75-C5C2-4233-84D245CBF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D3805906-E7A2-F56C-90EB-ACE18925FA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474F9E32-B0ED-4F96-8B06-4F8584A91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A9E7F52F-B475-8709-6A95-74E47BBE4D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1416633E-A08A-91BA-4B3F-76FF23A942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322EB2EF-87D7-C1D0-2608-1D6E575B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82D40899-377A-580E-0015-75815CA6D12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822E8643-ABA6-6668-EDF3-5B50E7090180}"/>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42534767-2CED-9B90-427B-9848583092A6}"/>
              </a:ext>
            </a:extLst>
          </p:cNvPr>
          <p:cNvSpPr txBox="1"/>
          <p:nvPr/>
        </p:nvSpPr>
        <p:spPr>
          <a:xfrm>
            <a:off x="0" y="0"/>
            <a:ext cx="12192000" cy="6494085"/>
          </a:xfrm>
          <a:prstGeom prst="rect">
            <a:avLst/>
          </a:prstGeom>
          <a:noFill/>
        </p:spPr>
        <p:txBody>
          <a:bodyPr wrap="square" rtlCol="0">
            <a:spAutoFit/>
          </a:bodyPr>
          <a:lstStyle/>
          <a:p>
            <a:pPr algn="ctr"/>
            <a:endParaRPr lang="en-US" sz="32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200" dirty="0">
                <a:latin typeface="ADLaM Display" panose="02010000000000000000" pitchFamily="2" charset="77"/>
                <a:ea typeface="ADLaM Display" panose="02010000000000000000" pitchFamily="2" charset="77"/>
                <a:cs typeface="ADLaM Display" panose="02010000000000000000" pitchFamily="2" charset="77"/>
              </a:rPr>
              <a:t>When Noah was six hundred years old,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200" dirty="0">
                <a:latin typeface="ADLaM Display" panose="02010000000000000000" pitchFamily="2" charset="77"/>
                <a:ea typeface="ADLaM Display" panose="02010000000000000000" pitchFamily="2" charset="77"/>
                <a:cs typeface="ADLaM Display" panose="02010000000000000000" pitchFamily="2" charset="77"/>
              </a:rPr>
              <a: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told him it was time to go into the ark </a:t>
            </a:r>
            <a:r>
              <a:rPr lang="en-US" sz="3200" dirty="0">
                <a:latin typeface="ADLaM Display" panose="02010000000000000000" pitchFamily="2" charset="77"/>
                <a:ea typeface="ADLaM Display" panose="02010000000000000000" pitchFamily="2" charset="77"/>
                <a:cs typeface="ADLaM Display" panose="02010000000000000000" pitchFamily="2" charset="77"/>
              </a:rPr>
              <a:t>with his family and the animals. The door was still open. It was too big for Noah to close! Imagine a door that doubled as a ramp into the boat. It would need to be tall enough to allow giraffes to walk in, but strong and heavy enough to allow elephants to walk on it without breaking. The door was </a:t>
            </a:r>
            <a:r>
              <a:rPr lang="en-US" sz="3200" i="1" dirty="0">
                <a:latin typeface="ADLaM Display" panose="02010000000000000000" pitchFamily="2" charset="77"/>
                <a:ea typeface="ADLaM Display" panose="02010000000000000000" pitchFamily="2" charset="77"/>
                <a:cs typeface="ADLaM Display" panose="02010000000000000000" pitchFamily="2" charset="77"/>
              </a:rPr>
              <a:t>heavy</a:t>
            </a:r>
            <a:r>
              <a:rPr lang="en-US" sz="3200" dirty="0">
                <a:latin typeface="ADLaM Display" panose="02010000000000000000" pitchFamily="2" charset="77"/>
                <a:ea typeface="ADLaM Display" panose="02010000000000000000" pitchFamily="2" charset="77"/>
                <a:cs typeface="ADLaM Display" panose="02010000000000000000" pitchFamily="2" charset="77"/>
              </a:rPr>
              <a:t>! </a:t>
            </a:r>
          </a:p>
          <a:p>
            <a:pPr algn="ctr"/>
            <a:r>
              <a:rPr lang="en-US" sz="3200" dirty="0">
                <a:latin typeface="ADLaM Display" panose="02010000000000000000" pitchFamily="2" charset="77"/>
                <a:ea typeface="ADLaM Display" panose="02010000000000000000" pitchFamily="2" charset="77"/>
                <a:cs typeface="ADLaM Display" panose="02010000000000000000" pitchFamily="2" charset="77"/>
              </a:rPr>
              <a:t> </a:t>
            </a:r>
          </a:p>
          <a:p>
            <a:pPr algn="ctr"/>
            <a:r>
              <a:rPr lang="en-US" sz="3200" dirty="0">
                <a:latin typeface="ADLaM Display" panose="02010000000000000000" pitchFamily="2" charset="77"/>
                <a:ea typeface="ADLaM Display" panose="02010000000000000000" pitchFamily="2" charset="77"/>
                <a:cs typeface="ADLaM Display" panose="02010000000000000000" pitchFamily="2" charset="77"/>
              </a:rPr>
              <a:t>Noah didn’t close the door.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He built the whole boat to God’s specifications </a:t>
            </a:r>
            <a:r>
              <a:rPr lang="en-US" sz="3200" dirty="0">
                <a:latin typeface="ADLaM Display" panose="02010000000000000000" pitchFamily="2" charset="77"/>
                <a:ea typeface="ADLaM Display" panose="02010000000000000000" pitchFamily="2" charset="77"/>
                <a:cs typeface="ADLaM Display" panose="02010000000000000000" pitchFamily="2" charset="77"/>
              </a:rPr>
              <a:t>and yet, he didn’t close the door. God sealed up the door. Then it rained for forty days and forty nights, and the earth was flooded.</a:t>
            </a:r>
            <a:r>
              <a:rPr lang="en-US" sz="3200" b="1" dirty="0">
                <a:latin typeface="ADLaM Display" panose="02010000000000000000" pitchFamily="2" charset="77"/>
                <a:ea typeface="ADLaM Display" panose="02010000000000000000" pitchFamily="2" charset="77"/>
                <a:cs typeface="ADLaM Display" panose="02010000000000000000" pitchFamily="2" charset="77"/>
              </a:rPr>
              <a:t> </a:t>
            </a:r>
            <a:endParaRPr lang="en-US" sz="3200" dirty="0">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404850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EBF1E6EC-F423-7E53-A73B-544FC238FFB8}"/>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72CD4A67-37A3-2A09-BBD1-2463D7D045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E1AE40D-A52E-E3CE-5166-D07D11A541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FCAA4B3A-EB15-BAF4-B975-8E21EF91923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36223B39-3AF7-C90D-631D-4775745D7E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7DE710A9-60B2-B123-1D7C-1E52AFFE43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068D0211-CA39-9331-08C6-3D819009857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68CD2A61-D00D-EFC7-505A-32850504BB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1C84152D-00B5-FE99-D472-9E0FD8E86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3A7B2481-2D23-A271-4708-DA7DD7915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00E59ED7-1FC6-3147-4486-95AE5CB0C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60664D28-D1F2-7942-031B-13D8D43C1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FE62929F-5658-0CC6-8654-AAFD1F655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24D126F4-1280-7796-36B0-80EF272BB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A11F98E6-7C36-4720-EA24-A0C4DD4CA8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EB85F65C-C753-0FBE-E440-C2E83985E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8CDBFFFC-F269-8C29-A845-ACE3756895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3BECC8CD-D2D0-F664-73CE-10EC1D0E9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63C0E280-9E88-A687-0EB1-EB8425B61B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5E3D7C38-3DA4-E74E-CE61-4CDB01C16B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BD9E58FE-A2E1-DCC4-E248-5C023CBB5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49F0B276-C8D2-F98B-FCF0-0E3F3F7CF9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B62369A7-1AA6-40BC-4BF5-6E23D4E17C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8AFFD168-609F-5C5A-212E-2E932DC97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89B62E73-EC41-8063-4256-B63E6BB2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D86BDB33-4449-DD0B-845B-8ED1DFA8D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3A0689EB-A65A-993D-0793-96DF4AB04B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B421D34B-286D-76FD-E130-5D75696B6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6E5FAD7B-62DA-A240-FB6C-2AE0CDE5261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C189FBF4-1320-5E29-3143-CCFA6A323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EF1452F5-465E-840A-4B59-2B8C47825D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B8877BF4-0B1B-0D7F-1F8F-161703BA49D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D64BA38B-6E81-A6F1-204B-FA81CB7D5E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CF5D7FB7-E903-159B-8C9B-695B59CA5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07B873C6-CE14-07EB-350D-83A32BFBD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6C0B0B21-6CDD-87D0-706B-C2F3D326ED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FD517B53-B2A3-F25F-47E2-482EDB74A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6CC42E59-717B-BFBA-5ABF-B3CD2389B5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75463DEA-65E2-9F72-85C6-A89A0C0321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CDB365F0-4385-E3AF-33D3-DC0892CDA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BC1E3BB0-D235-56B5-6223-9AB5838E4C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595A384D-2DFE-FB80-CE98-8DF4ACC21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9657CB48-7D87-E791-D22D-2996E0C03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D12C8046-C1C2-0E41-8B20-57863ADC26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4AAE6267-4C9F-1C0B-DC81-A1ECFE83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5132A169-54F3-AFEE-9934-00C3353A3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C573742A-1B74-F182-2E61-9D8C995F5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F0546DBD-5D89-1834-B98A-8C2063096D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A94A79F4-5D84-6339-838D-A425EBB969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945BA8AB-386D-6FB4-43E1-CCE482716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7BAB4C19-4312-3DFB-A212-425639C0E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6646C3B9-DE97-7D2F-8132-0D0ADE1399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6E2D4F95-0002-FF8D-3C0F-53D756AB7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8ABA6EE5-515F-BAB6-971C-A3ADEB664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09891D89-38DB-E132-6FF0-9C846EAE92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BC66C655-1150-F97A-5D89-BAC8015FA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D08D6B58-1DCE-83FF-1D09-354ACBFEE1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A8BC4916-1AB5-AF34-0F48-9AC6294227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2C3E2707-1676-AA88-7F65-40B6B8984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2C008B1D-A861-B68B-25BC-40515F9198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5D6B33A2-A7E3-E81D-E9A1-6DB2BC077A0A}"/>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C8D232DC-B049-0421-2ACD-C3A08C865B35}"/>
              </a:ext>
            </a:extLst>
          </p:cNvPr>
          <p:cNvSpPr txBox="1"/>
          <p:nvPr/>
        </p:nvSpPr>
        <p:spPr>
          <a:xfrm>
            <a:off x="0" y="0"/>
            <a:ext cx="12187237" cy="6093976"/>
          </a:xfrm>
          <a:prstGeom prst="rect">
            <a:avLst/>
          </a:prstGeom>
          <a:noFill/>
        </p:spPr>
        <p:txBody>
          <a:bodyPr wrap="square" rtlCol="0">
            <a:spAutoFit/>
          </a:bodyPr>
          <a:lstStyle/>
          <a:p>
            <a:pPr algn="ctr"/>
            <a:endParaRPr lang="en-US" sz="3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3000" dirty="0">
                <a:latin typeface="ADLaM Display" panose="02010000000000000000" pitchFamily="2" charset="77"/>
                <a:ea typeface="ADLaM Display" panose="02010000000000000000" pitchFamily="2" charset="77"/>
                <a:cs typeface="ADLaM Display" panose="02010000000000000000" pitchFamily="2" charset="77"/>
              </a:rPr>
              <a:t>When the rain stopped, Noah, his family, and the animals couldn’t get off the boat. There was no land in sight.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They had to stay on the boat for close to ONE year</a:t>
            </a:r>
            <a:r>
              <a:rPr lang="en-US" sz="3000" dirty="0">
                <a:latin typeface="ADLaM Display" panose="02010000000000000000" pitchFamily="2" charset="77"/>
                <a:ea typeface="ADLaM Display" panose="02010000000000000000" pitchFamily="2" charset="77"/>
                <a:cs typeface="ADLaM Display" panose="02010000000000000000" pitchFamily="2" charset="77"/>
              </a:rPr>
              <a:t>.</a:t>
            </a:r>
          </a:p>
          <a:p>
            <a:r>
              <a:rPr lang="en-US" sz="3000" dirty="0">
                <a:latin typeface="ADLaM Display" panose="02010000000000000000" pitchFamily="2" charset="77"/>
                <a:ea typeface="ADLaM Display" panose="02010000000000000000" pitchFamily="2" charset="77"/>
                <a:cs typeface="ADLaM Display" panose="02010000000000000000" pitchFamily="2" charset="77"/>
              </a:rPr>
              <a:t> </a:t>
            </a:r>
          </a:p>
          <a:p>
            <a:pPr algn="ctr"/>
            <a:r>
              <a:rPr lang="en-US" sz="3000" dirty="0">
                <a:latin typeface="ADLaM Display" panose="02010000000000000000" pitchFamily="2" charset="77"/>
                <a:ea typeface="ADLaM Display" panose="02010000000000000000" pitchFamily="2" charset="77"/>
                <a:cs typeface="ADLaM Display" panose="02010000000000000000" pitchFamily="2" charset="77"/>
              </a:rPr>
              <a:t>When the land finally dried up, and Noah and his family could get off the ark.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000" dirty="0">
                <a:latin typeface="ADLaM Display" panose="02010000000000000000" pitchFamily="2" charset="77"/>
                <a:ea typeface="ADLaM Display" panose="02010000000000000000" pitchFamily="2" charset="77"/>
                <a:cs typeface="ADLaM Display" panose="02010000000000000000" pitchFamily="2" charset="77"/>
              </a:rPr>
              <a:t> then promised that He would never punish people by destroying the earth with water again. And He gave us a very special sign of that promise. Do you know what it is? </a:t>
            </a:r>
          </a:p>
          <a:p>
            <a:pPr algn="ctr"/>
            <a:r>
              <a:rPr lang="en-US" sz="3000" i="1" dirty="0">
                <a:latin typeface="ADLaM Display" panose="02010000000000000000" pitchFamily="2" charset="77"/>
                <a:ea typeface="ADLaM Display" panose="02010000000000000000" pitchFamily="2" charset="77"/>
                <a:cs typeface="ADLaM Display" panose="02010000000000000000" pitchFamily="2" charset="77"/>
              </a:rPr>
              <a:t>(rainbow)</a:t>
            </a:r>
          </a:p>
          <a:p>
            <a:pPr algn="ctr"/>
            <a:r>
              <a:rPr lang="en-US" sz="3000" i="1" dirty="0">
                <a:latin typeface="ADLaM Display" panose="02010000000000000000" pitchFamily="2" charset="77"/>
                <a:ea typeface="ADLaM Display" panose="02010000000000000000" pitchFamily="2" charset="77"/>
                <a:cs typeface="ADLaM Display" panose="02010000000000000000" pitchFamily="2" charset="77"/>
              </a:rPr>
              <a:t> </a:t>
            </a:r>
          </a:p>
          <a:p>
            <a:pPr algn="ctr"/>
            <a:r>
              <a:rPr lang="en-US" sz="3000" dirty="0">
                <a:latin typeface="ADLaM Display" panose="02010000000000000000" pitchFamily="2" charset="77"/>
                <a:ea typeface="ADLaM Display" panose="02010000000000000000" pitchFamily="2" charset="77"/>
                <a:cs typeface="ADLaM Display" panose="02010000000000000000" pitchFamily="2" charset="77"/>
              </a:rPr>
              <a:t>Have you seen a rainbow in the sky after it rained? </a:t>
            </a:r>
            <a:r>
              <a:rPr lang="en-US" sz="3000" i="1" dirty="0">
                <a:latin typeface="ADLaM Display" panose="02010000000000000000" pitchFamily="2" charset="77"/>
                <a:ea typeface="ADLaM Display" panose="02010000000000000000" pitchFamily="2" charset="77"/>
                <a:cs typeface="ADLaM Display" panose="02010000000000000000" pitchFamily="2" charset="77"/>
              </a:rPr>
              <a:t>(Group response)</a:t>
            </a:r>
            <a:endParaRPr lang="en-US" sz="3000" dirty="0">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259404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B17B7A7C-3028-2A97-E07A-9D5780F4D3F6}"/>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93083DB2-F980-2F3C-A6DA-C58189E4A1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04E4B67-E861-F4F4-F87C-C181D359EF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B0FC93EE-F8F4-AB27-8788-9DF606FF7E8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537FCC16-7761-C055-931D-71C3A6AC2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4715254A-C0FE-94FD-B499-31989F55D5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C98D1C51-E344-AD8C-F8C2-9704386C838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48788AF2-0A64-D2FA-B38B-8F44901691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639AFB28-9CBD-9AC9-6F0C-7BC2FD16E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7583BFEF-EA93-BDE7-D636-6892AD4EB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CC50CA7E-5BF9-63C8-DA90-39411DCCF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1AD5280F-C68C-09B1-F6D8-68C26077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B42F9508-C8F4-08D4-75B2-9B2BBEF77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D5D20092-C34A-D086-6A98-38B9CF5913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EAB5AB7A-90D1-0751-87B7-AC2A693BCB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DA51D78F-8D2A-F67E-51E4-160133944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01205696-C5FA-6077-FDFB-D992971935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51208CA7-1FDD-FF17-8877-372216BCE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E505B5C7-3125-387A-66FD-0728AF3FF6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96449826-E30B-F0C1-3797-02EACAF18A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831D0D15-D6E2-967C-A039-13121CAE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9FC48626-ABB9-2C5E-C1A6-D3C55E04F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4FB483FD-9876-A25D-4EEC-2B1A174FFD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B9ACB6FA-C09C-02FF-8531-6C6DC4B64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D9D1102F-721C-FB59-7E3D-83F3383F6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B7CCF44B-EF3F-AA02-4CF5-D4730961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BF6C9888-FC53-1653-CF94-04F7BF05A9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D292A1E3-09D5-4176-AA12-7A13C7D61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B8F47CCE-7CE7-31B2-7D3E-3CF6C15071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07AA6B2B-D36D-938F-F77C-93A5E86D5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CB116912-ED95-4968-6825-87F928C8F9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664A8DEA-9AD0-81BF-2D24-8FB7A55565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0D98FA2D-4073-B066-AC1A-DA81683E3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C0CDE111-2AD4-448F-AE0C-9E2DF786C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74C25362-6E1D-B1C2-70E6-3E688A7E4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B136DDDE-7CB8-DD64-544C-355732C0D2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3430BD96-AD0C-0C93-EA2F-F6F9F5935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0403CCEB-9B1A-CC8A-2C07-079373225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DE76B899-C1A3-0D23-4596-0FE8967638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8138A460-8BDC-5ADA-1A90-BA3E94723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EA6666C3-7F7F-6093-614D-11D7418F74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220029C6-3E3A-C3FC-5C9B-8D947451B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25A0DD03-7C31-8D3A-9266-75BB00502F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6CC053ED-1C6D-A339-D1DB-CBF188D3FB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E400E522-A944-D0A3-F407-4E6E7D3A4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E713FF82-88D3-EC75-1112-E19BF07D87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B5EEB74C-54DF-7A70-38AC-1EC834439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32475F75-8700-1DE4-D50C-B0B003ECF1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50F4CE6C-2981-F303-1D75-B29C2042C4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116EB091-2517-7F83-7655-1698CB446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916CB50B-B799-0144-8EB8-EF30AFCCE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A7EF9428-278F-C91B-882B-BDA33D96AC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3D81C7C2-7914-6F97-A6CC-272FA6720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D95755E6-78B2-72A0-2C37-0FD9E26E1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2F0F9B67-74D4-CC22-A745-B9B444A59D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7065F326-84D6-8040-5D21-40EDD500E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5F898193-BFFD-FCFA-F64C-328E7B7896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4DE02848-8032-EDA0-BF9B-AE29461307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2DE5EA81-F38F-3F53-495F-C556DE51C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9F2C3425-970F-ED71-DD51-AE7A3492770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1A4D7D26-B1FE-8069-0261-5428BA4F523A}"/>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pic>
        <p:nvPicPr>
          <p:cNvPr id="8" name="Picture 7" descr="A rainbow with clouds in the sky&#10;&#10;AI-generated content may be incorrect.">
            <a:extLst>
              <a:ext uri="{FF2B5EF4-FFF2-40B4-BE49-F238E27FC236}">
                <a16:creationId xmlns:a16="http://schemas.microsoft.com/office/drawing/2014/main" id="{C71D5495-3B38-C3FF-6D74-3573386E04A0}"/>
              </a:ext>
            </a:extLst>
          </p:cNvPr>
          <p:cNvPicPr>
            <a:picLocks noChangeAspect="1"/>
          </p:cNvPicPr>
          <p:nvPr/>
        </p:nvPicPr>
        <p:blipFill>
          <a:blip r:embed="rId4"/>
          <a:stretch>
            <a:fillRect/>
          </a:stretch>
        </p:blipFill>
        <p:spPr>
          <a:xfrm>
            <a:off x="-3" y="-14289"/>
            <a:ext cx="12192003" cy="7561417"/>
          </a:xfrm>
          <a:prstGeom prst="rect">
            <a:avLst/>
          </a:prstGeom>
        </p:spPr>
      </p:pic>
      <p:sp>
        <p:nvSpPr>
          <p:cNvPr id="16" name="TextBox 15">
            <a:extLst>
              <a:ext uri="{FF2B5EF4-FFF2-40B4-BE49-F238E27FC236}">
                <a16:creationId xmlns:a16="http://schemas.microsoft.com/office/drawing/2014/main" id="{BEF0335A-4F0F-09F0-F228-6B0F14DC724D}"/>
              </a:ext>
            </a:extLst>
          </p:cNvPr>
          <p:cNvSpPr txBox="1"/>
          <p:nvPr/>
        </p:nvSpPr>
        <p:spPr>
          <a:xfrm>
            <a:off x="404811" y="5230813"/>
            <a:ext cx="11787187" cy="1754326"/>
          </a:xfrm>
          <a:prstGeom prst="rect">
            <a:avLst/>
          </a:prstGeom>
          <a:noFill/>
        </p:spPr>
        <p:txBody>
          <a:bodyPr wrap="square" rtlCol="0">
            <a:spAutoFit/>
          </a:bodyPr>
          <a:lstStyle/>
          <a:p>
            <a:pPr algn="ctr"/>
            <a:r>
              <a:rPr lang="en-US" sz="3600" dirty="0">
                <a:latin typeface="ADLaM Display" panose="02010000000000000000" pitchFamily="2" charset="77"/>
                <a:ea typeface="ADLaM Display" panose="02010000000000000000" pitchFamily="2" charset="77"/>
                <a:cs typeface="ADLaM Display" panose="02010000000000000000" pitchFamily="2" charset="77"/>
              </a:rPr>
              <a:t>Whenever you see that rainbow, it’s a reminder of the promise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600" dirty="0">
                <a:latin typeface="ADLaM Display" panose="02010000000000000000" pitchFamily="2" charset="77"/>
                <a:ea typeface="ADLaM Display" panose="02010000000000000000" pitchFamily="2" charset="77"/>
                <a:cs typeface="ADLaM Display" panose="02010000000000000000" pitchFamily="2" charset="77"/>
              </a:rPr>
              <a:t> made and the fact that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He always keeps His promises</a:t>
            </a:r>
            <a:r>
              <a:rPr lang="en-US" sz="3600" dirty="0">
                <a:latin typeface="ADLaM Display" panose="02010000000000000000" pitchFamily="2" charset="77"/>
                <a:ea typeface="ADLaM Display" panose="02010000000000000000" pitchFamily="2" charset="77"/>
                <a:cs typeface="ADLaM Display" panose="02010000000000000000" pitchFamily="2" charset="77"/>
              </a:rPr>
              <a:t>.</a:t>
            </a:r>
            <a:endParaRPr lang="en-US" sz="3600" dirty="0"/>
          </a:p>
        </p:txBody>
      </p:sp>
    </p:spTree>
    <p:extLst>
      <p:ext uri="{BB962C8B-B14F-4D97-AF65-F5344CB8AC3E}">
        <p14:creationId xmlns:p14="http://schemas.microsoft.com/office/powerpoint/2010/main" val="171962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E10E6CBC-C391-7F5D-CF3A-59862F509DC9}"/>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A59077BC-9240-7436-A27F-487C1B8F7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360BE5E-FB49-F821-2E62-A6F838D82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9AF51B46-2856-B237-4F60-4F185FE1FC4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24D496ED-4F65-6E3A-283F-1634C19F64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41F463F1-9EDD-F4AE-87D1-5051FDF80A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DEFF6BAA-0652-0B8C-BF38-A9ED258AC65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E6A44FB6-4C06-DF10-DB81-EBE12FBED4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1FA582EA-AF08-7103-8B66-1DEF25EBA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E1DD6C17-187A-1122-42E7-661DA9F79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18771CDE-5BA4-AE47-2CE8-F2B6447048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6CFF1C40-C139-F61B-6718-C22ED99B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B6CCBE3D-A82A-A07C-ADEC-6A290AA7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3C6A0AE6-9F1F-6F46-155F-A4AB63FE0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0D5C939E-8462-8F77-E6B8-F75387C95F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3DBBC3D2-B8D8-3B24-96A7-98931ABFC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E3487D29-EAB3-3035-1A64-E32D2EA270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AB464380-6FEB-F79C-A09B-B0866FF3C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BFEBA501-968B-FB58-5AF2-87B4D6C6AF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56B78B23-A292-AF79-93B1-E847EBE9F9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AE606821-3560-93AF-1D51-B49241CF7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813F71A0-FD50-339C-C973-568883E85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D1FCE404-37D7-EEA9-B3B7-074A9482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B6CDBEF5-B9B6-2B3E-348E-B98F7B9F6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E13BE844-6DA9-D4E4-C542-6076192506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7D2EB714-8C97-CE3E-9410-5FAF9041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6D358BBE-F52A-8CD4-41AF-97A219130C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65BDDFE1-8454-EAD5-8286-D7B53C3DA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DD76BD14-9CEB-4030-F85A-9FC75C7232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A8275B09-CAAF-C06A-4495-7CE843079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03011C17-9EE1-C0A1-214C-A6F61F65EE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51A4F5D4-9062-A22E-B527-80BD4EFBBB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3D8B1611-B4E0-A0E8-6C40-42160C21E0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B4C3D4D7-EF10-4707-62D5-280C1CF90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4D36EF31-C774-32AD-597F-5A027F205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F44AC38E-7827-716B-2078-84C9FCE9A1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D1EC58B0-8535-B4E8-4C7F-8AA4EAB45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941CF385-8369-A69A-9B1C-F96FC3855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CFA45547-E502-1A85-B049-DE28BC4993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341F2701-0156-4D84-A785-02D6C9EE1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5DA7437C-058F-2290-CE55-47ADD432C8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88F19A81-8023-E5DA-63E1-4AC9D4C7F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2BB92A64-0DB8-A01A-54A8-F56419EA17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D3CB3629-90D5-3D8C-EF53-EF9A27E292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18D41437-CD98-D4F3-0D86-B33BE8239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9A198CEE-DBEA-66A7-5F50-02A95C765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004AB3E7-EA89-FB2D-3CDE-7EC987CFA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7EE5B399-71EE-3A3E-C696-8F509B3B92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850842E8-7301-7CF1-9211-737683116D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8E39A67D-01AD-CB9F-DD9A-58E11C998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7BC3A3D1-9457-589A-801F-970D6C5B4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88E44E97-FA73-8A87-BE9C-6EE6F708CF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B3B64970-41E2-A355-8A12-C2B6A4C4FF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E1C63A1E-4145-DB09-E973-6D5A4C50F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49F92806-3848-7300-7F57-57F3AFCF92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C56AE14B-0F47-A90D-73B8-E7A13446A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F8CD9C9C-B3B4-3EF9-FF4D-7C2B7E9C6B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060C5704-B034-CEC9-A131-119D0B2AD6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7B8364A6-2C5D-CB17-56F6-24490F254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FEAEB4AF-A3C4-42AE-AF80-9E1A3E5D02B5}"/>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FCCC243C-C198-04D6-4A86-E59B6A3FBFD4}"/>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8" name="TextBox 7">
            <a:extLst>
              <a:ext uri="{FF2B5EF4-FFF2-40B4-BE49-F238E27FC236}">
                <a16:creationId xmlns:a16="http://schemas.microsoft.com/office/drawing/2014/main" id="{B49032E9-F20E-A165-A42A-9C8BE19140EF}"/>
              </a:ext>
            </a:extLst>
          </p:cNvPr>
          <p:cNvSpPr txBox="1"/>
          <p:nvPr/>
        </p:nvSpPr>
        <p:spPr>
          <a:xfrm>
            <a:off x="1" y="0"/>
            <a:ext cx="12187236" cy="4955203"/>
          </a:xfrm>
          <a:prstGeom prst="rect">
            <a:avLst/>
          </a:prstGeom>
          <a:noFill/>
        </p:spPr>
        <p:txBody>
          <a:bodyPr wrap="square" rtlCol="0">
            <a:spAutoFit/>
          </a:bodyPr>
          <a:lstStyle/>
          <a:p>
            <a:pPr algn="ctr"/>
            <a:endParaRPr lang="en-US" sz="36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latin typeface="ADLaM Display" panose="02010000000000000000" pitchFamily="2" charset="77"/>
                <a:ea typeface="ADLaM Display" panose="02010000000000000000" pitchFamily="2" charset="77"/>
                <a:cs typeface="ADLaM Display" panose="02010000000000000000" pitchFamily="2" charset="77"/>
              </a:rPr>
              <a:t>Satan tried to disrupt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latin typeface="ADLaM Display" panose="02010000000000000000" pitchFamily="2" charset="77"/>
                <a:ea typeface="ADLaM Display" panose="02010000000000000000" pitchFamily="2" charset="77"/>
                <a:cs typeface="ADLaM Display" panose="02010000000000000000" pitchFamily="2" charset="77"/>
              </a:rPr>
              <a:t>’s plan by encouraging people to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disobey God </a:t>
            </a:r>
            <a:r>
              <a:rPr lang="en-US" sz="4000" dirty="0">
                <a:latin typeface="ADLaM Display" panose="02010000000000000000" pitchFamily="2" charset="77"/>
                <a:ea typeface="ADLaM Display" panose="02010000000000000000" pitchFamily="2" charset="77"/>
                <a:cs typeface="ADLaM Display" panose="02010000000000000000" pitchFamily="2" charset="77"/>
              </a:rPr>
              <a:t>and be as evil as possible. He tried to ruin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God’s ultimate plan </a:t>
            </a:r>
            <a:r>
              <a:rPr lang="en-US" sz="4000" dirty="0">
                <a:latin typeface="ADLaM Display" panose="02010000000000000000" pitchFamily="2" charset="77"/>
                <a:ea typeface="ADLaM Display" panose="02010000000000000000" pitchFamily="2" charset="77"/>
                <a:cs typeface="ADLaM Display" panose="02010000000000000000" pitchFamily="2" charset="77"/>
              </a:rPr>
              <a:t>to send Jesus into the world. But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latin typeface="ADLaM Display" panose="02010000000000000000" pitchFamily="2" charset="77"/>
                <a:ea typeface="ADLaM Display" panose="02010000000000000000" pitchFamily="2" charset="77"/>
                <a:cs typeface="ADLaM Display" panose="02010000000000000000" pitchFamily="2" charset="77"/>
              </a:rPr>
              <a:t> would not allow that to happen.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latin typeface="ADLaM Display" panose="02010000000000000000" pitchFamily="2" charset="77"/>
                <a:ea typeface="ADLaM Display" panose="02010000000000000000" pitchFamily="2" charset="77"/>
                <a:cs typeface="ADLaM Display" panose="02010000000000000000" pitchFamily="2" charset="77"/>
              </a:rPr>
              <a:t> judged and punished the wicked people for their evil acts. </a:t>
            </a:r>
          </a:p>
        </p:txBody>
      </p:sp>
    </p:spTree>
    <p:extLst>
      <p:ext uri="{BB962C8B-B14F-4D97-AF65-F5344CB8AC3E}">
        <p14:creationId xmlns:p14="http://schemas.microsoft.com/office/powerpoint/2010/main" val="294343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CEC39B1E-E799-7A1F-3736-705081F2798B}"/>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DA797064-74A7-2827-526F-7B85D1A694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9" name="Group 8">
            <a:extLst>
              <a:ext uri="{FF2B5EF4-FFF2-40B4-BE49-F238E27FC236}">
                <a16:creationId xmlns:a16="http://schemas.microsoft.com/office/drawing/2014/main" id="{A8A9CEA8-7636-862A-5F66-2E796A6C51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CD5B8FD8-AB13-535B-2E11-21CF5A8189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5001003B-9A74-5D5A-AC40-7151D6CD60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EF1BEAEB-A298-E73F-C415-FE041D5239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8A083537-E281-899B-8818-63A86C75FF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93899F5B-EC61-A3A4-A4A5-91C0FE5886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5FCF39F9-FC66-26AB-A783-545D449E4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F751C727-F4A8-C444-0FFE-ADBD1A0BC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9B01C1F9-BDCB-3A2B-607A-05AEAD9074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180AC797-E678-4E87-0B78-62116FB7C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F16226E3-17F6-2E33-7245-4808EA42A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D4F522B4-5741-C055-677B-797C801C8F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A39F6D3B-5433-20EF-3926-AED55CCCD6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C2D9DA93-6CE6-47D6-2BD4-83F734EB4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705A6CC7-CB8F-7588-5475-A09508E50A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FD9386E5-5983-C302-706E-AA7CD6081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8CC768EC-8D4E-0942-944D-3326CF61E3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FB652EB5-6AA2-795C-3F37-CA598E71C8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73AA936D-A8FA-5915-67B0-18B22BC30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ECC4BF1E-BF22-77A8-4E8D-2113533A21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58B7ADF3-78A6-3A95-4059-D3FC94D4FD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F820596D-E42F-8FC6-EA2D-7CCAA0E2D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DBA6918E-75C0-117F-33AA-230FDDD86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D6DA4C18-0F4F-7145-D1E7-7326C8069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FCF1C5C4-C357-AAE7-124E-9D3FCFB3B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A178BCEC-F069-5CD3-CDBB-1EB75099D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DFB1A958-CE9F-4038-E03C-D11186E8DC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32E5B896-D962-1264-8884-E69EA8CDB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E3B4CA9C-5FF1-73C6-A376-F4E686BA1B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5C061DC6-0F0F-D441-48F9-52FD4E2677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5BBEE961-E544-5F67-1785-F71727498D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8ED84C16-E153-8859-6FC2-F39EF8F54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3088EC18-CD52-9286-0FB1-F0049515F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B733E18C-D68C-D5F3-F276-B934BE21F3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FCB1EEBA-795B-FEAB-B8B8-0C48D8501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C40BAEF5-41DF-E21A-4C9F-17CDB3478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8062A62F-4A3B-C06B-E1FB-8E5046408E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5E239074-F75A-96BA-3DAA-62069160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1FB7B579-74FC-9F63-DC7C-3D3B78F051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FC35FF6F-4DAD-C2EE-D2BF-01B0E483C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9631C185-C6E2-FD34-1C11-5C4375B8BD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FDCF8C26-B23F-6CB3-9FCE-FC849B317DE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C75D4B4C-5C6B-4B62-6ACC-F0184FA4F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5040A4FC-385E-0B00-0C04-EC1EA2C52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EA00F604-A154-1E9F-9A84-CA3ACEF94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CE556DDA-C9E9-F9AE-8368-E2A1988CD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D64A6153-EC23-7496-E55C-FB4FC79DFD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816EB55E-C45E-67DE-173C-909F0B84E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EFA6D5B8-57CC-67E2-518B-0B7D3A812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997C45DA-11EA-CADC-3B37-6FB3C63F51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FE7EAF65-C43A-2ED4-B314-486570D0C4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760CF363-1A38-DF48-8D74-B6D915E2A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071D530B-4C66-C558-1191-81A2EE170D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4602C6F7-499F-3B81-80BF-A8839F4013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CD1CC2EC-2CEA-E5C6-8881-C5EC95EEFC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6195AB2F-A4E6-DFE3-3CEB-4E824B2B3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E9E44EC6-8C5C-1072-A042-0F27FA849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21CC8EC9-D76C-B308-C29B-B32FB2BC898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C3C8018E-A205-2E2B-7CF0-4CE47664C1F0}"/>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8" name="TextBox 7">
            <a:extLst>
              <a:ext uri="{FF2B5EF4-FFF2-40B4-BE49-F238E27FC236}">
                <a16:creationId xmlns:a16="http://schemas.microsoft.com/office/drawing/2014/main" id="{983B8039-2C75-EBF5-CE52-EBA08F0A73D1}"/>
              </a:ext>
            </a:extLst>
          </p:cNvPr>
          <p:cNvSpPr txBox="1"/>
          <p:nvPr/>
        </p:nvSpPr>
        <p:spPr>
          <a:xfrm>
            <a:off x="1" y="0"/>
            <a:ext cx="12187236" cy="5816977"/>
          </a:xfrm>
          <a:prstGeom prst="rect">
            <a:avLst/>
          </a:prstGeom>
          <a:noFill/>
        </p:spPr>
        <p:txBody>
          <a:bodyPr wrap="square" rtlCol="0">
            <a:spAutoFit/>
          </a:bodyPr>
          <a:lstStyle/>
          <a:p>
            <a:pPr algn="ctr"/>
            <a:endParaRPr lang="en-US" sz="36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36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dirty="0">
                <a:latin typeface="ADLaM Display" panose="02010000000000000000" pitchFamily="2" charset="77"/>
                <a:ea typeface="ADLaM Display" panose="02010000000000000000" pitchFamily="2" charset="77"/>
                <a:cs typeface="ADLaM Display" panose="02010000000000000000" pitchFamily="2" charset="77"/>
              </a:rPr>
              <a:t>And just like in Noah’s time, people (you and me) today still sin and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disobey</a:t>
            </a:r>
            <a:r>
              <a:rPr lang="en-US" sz="4400" dirty="0">
                <a:latin typeface="ADLaM Display" panose="02010000000000000000" pitchFamily="2" charset="77"/>
                <a:ea typeface="ADLaM Display" panose="02010000000000000000" pitchFamily="2" charset="77"/>
                <a:cs typeface="ADLaM Display" panose="02010000000000000000" pitchFamily="2" charset="77"/>
              </a:rPr>
              <a:t>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400" dirty="0">
                <a:latin typeface="ADLaM Display" panose="02010000000000000000" pitchFamily="2" charset="77"/>
                <a:ea typeface="ADLaM Display" panose="02010000000000000000" pitchFamily="2" charset="77"/>
                <a:cs typeface="ADLaM Display" panose="02010000000000000000" pitchFamily="2" charset="77"/>
              </a:rPr>
              <a:t>’s word. When we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disobey God</a:t>
            </a:r>
            <a:r>
              <a:rPr lang="en-US" sz="4400" dirty="0">
                <a:latin typeface="ADLaM Display" panose="02010000000000000000" pitchFamily="2" charset="77"/>
                <a:ea typeface="ADLaM Display" panose="02010000000000000000" pitchFamily="2" charset="77"/>
                <a:cs typeface="ADLaM Display" panose="02010000000000000000" pitchFamily="2" charset="77"/>
              </a:rPr>
              <a:t>’s word and sin, it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separates us from God</a:t>
            </a:r>
            <a:r>
              <a:rPr lang="en-US" sz="4400" dirty="0">
                <a:latin typeface="ADLaM Display" panose="02010000000000000000" pitchFamily="2" charset="77"/>
                <a:ea typeface="ADLaM Display" panose="02010000000000000000" pitchFamily="2" charset="77"/>
                <a:cs typeface="ADLaM Display" panose="02010000000000000000" pitchFamily="2" charset="77"/>
              </a:rPr>
              <a:t> and the wages (payment) for that sin is death (separation from God in eternity)</a:t>
            </a:r>
          </a:p>
          <a:p>
            <a:pPr algn="ctr"/>
            <a:endParaRPr lang="en-US" sz="3600" dirty="0">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133144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C21C1B1E-7B7B-318F-B088-B1951D1D0C54}"/>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4164A237-1F1A-D6CD-239F-69D4C4E712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6E0FCF6-9A07-D4D3-15DA-59095B9A6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A16DE788-1F74-6164-0EF3-788CF75251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0A8EB7BB-616E-3B2F-0820-7BA550D33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4ECF08D5-1082-6766-9AFB-AFED2128CC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7EB66390-B460-11E9-C5BA-AFDE531BC6C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3DF65178-0F2D-F081-BE01-02DE65BBC0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55DE1778-1553-8C8C-DA22-32E4D1473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2BCBF0C3-BD59-0875-218B-199BD01E5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7148CB2E-BC14-FC02-CA83-C16B3ACDF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5B4823B5-A135-711E-B228-4BBB165D6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4F4F50A4-7964-137B-CDC3-BFF27DCC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39494FEF-0990-6D3E-67D6-3CA42D3EFD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52466181-9A42-6DBB-03D0-E676FA5DBD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B12BD5EA-679C-8CBB-F9BD-3E94E01DB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E8DDBB76-D098-1D69-36E4-306C674CB3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EFF67521-4AAA-2B35-3223-566E177CD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BEA29841-DD8C-FE78-E49F-7F66B25346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FFEC55BB-4010-77EF-5148-1864F43AE0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BF0FB8D9-E73A-9B1B-2E59-3538DCE93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B9D0E1A0-F2A9-4BEC-9DEA-F3B963D76B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152A34C9-FA3D-3613-B989-FB75328131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A5A28463-9DE9-FB45-9163-1992561DB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4B60FD26-CD91-0E4A-812C-841B44487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41CE8609-29F8-ABFD-E09B-689EC9C46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70C93B56-6A91-CF18-495B-CCE9892A0A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07B5AB02-1CA8-FADC-F3BC-EFBA8CCD0C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E64AE01E-628B-CEF5-CACD-FB5720DA86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FE35D72F-556E-01CF-651C-FBF032BCB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4C6DA72E-8998-6756-256E-9EC38581A2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C522BECD-D04E-172F-E7F8-EE507F6000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0110D3C6-5BAE-25CD-4830-F8AA596ED6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3F11DD0B-F9F5-0143-4A69-6B2C3CF7D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59127E9E-B49B-38B3-AABE-0C613D285D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1F15D3F7-07C6-0D8A-1B8D-32F4A745CD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70913496-7879-A3C5-E621-356282435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C31861FB-5A33-4C55-ED1A-BE2268AB2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7E68B26A-1AC4-C2BA-4A89-46E54225B2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E0E04693-2C45-1202-E449-78AFEC9F1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D5F04A6B-4577-0606-80E7-B699F6F16C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CA6987FA-33FE-914F-977A-46292552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1830455F-59C3-22BE-28F9-76E0039D19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D7C5A886-3413-A9F6-9878-63B87983FE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98089DD3-292F-CAB7-BF25-61C810709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21868C94-7156-2F7A-CC16-BDFBC190D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BC9FDF99-B989-070E-4B11-5DF5AF63A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EECDCF68-67B4-5FB7-E2C5-B4837A8F2F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1769F328-6A97-32DF-5935-A5040FF621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299AAB6C-604C-7F24-20FF-CD9CF447E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C5AFF2B5-23B8-C7D0-8C3F-E6D9303E2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BD608792-7F25-5580-CBC7-ACAC8BC9C8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92B985EF-2400-4DDF-9F03-FA7EA91959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435BD80E-3CBF-4051-7E73-94A5563D8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BEE185F9-8FBD-EFD7-FA77-AABAC964BB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36E0DF53-5B27-8513-CA61-8AA08191E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FB793A36-19B1-A707-123C-2F0000109B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99CECFAC-B295-0011-6591-6704D17EE5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2C02999E-CEE6-4A61-4DAC-DA62D28030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9DEA4911-9D26-9B17-8103-800F00CEC74B}"/>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6D69F4BB-FFC2-4CBE-7488-BDED175BB780}"/>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D0814401-1D75-F5BF-1857-03E5DCFEB4A7}"/>
              </a:ext>
            </a:extLst>
          </p:cNvPr>
          <p:cNvSpPr txBox="1"/>
          <p:nvPr/>
        </p:nvSpPr>
        <p:spPr>
          <a:xfrm>
            <a:off x="-1" y="-14289"/>
            <a:ext cx="12168187" cy="5016758"/>
          </a:xfrm>
          <a:prstGeom prst="rect">
            <a:avLst/>
          </a:prstGeom>
          <a:noFill/>
        </p:spPr>
        <p:txBody>
          <a:bodyPr wrap="square" rtlCol="0">
            <a:spAutoFit/>
          </a:bodyPr>
          <a:lstStyle/>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000" dirty="0">
                <a:latin typeface="ADLaM Display" panose="02010000000000000000" pitchFamily="2" charset="77"/>
                <a:ea typeface="ADLaM Display" panose="02010000000000000000" pitchFamily="2" charset="77"/>
                <a:cs typeface="ADLaM Display" panose="02010000000000000000" pitchFamily="2" charset="77"/>
              </a:rPr>
              <a:t>But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latin typeface="ADLaM Display" panose="02010000000000000000" pitchFamily="2" charset="77"/>
                <a:ea typeface="ADLaM Display" panose="02010000000000000000" pitchFamily="2" charset="77"/>
                <a:cs typeface="ADLaM Display" panose="02010000000000000000" pitchFamily="2" charset="77"/>
              </a:rPr>
              <a:t> has an amazing plan for us.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latin typeface="ADLaM Display" panose="02010000000000000000" pitchFamily="2" charset="77"/>
                <a:ea typeface="ADLaM Display" panose="02010000000000000000" pitchFamily="2" charset="77"/>
                <a:cs typeface="ADLaM Display" panose="02010000000000000000" pitchFamily="2" charset="77"/>
              </a:rPr>
              <a:t>’s plan was that Jesus would come to earth and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take that punishment on Himself</a:t>
            </a:r>
            <a:r>
              <a:rPr lang="en-US" sz="4000" dirty="0">
                <a:latin typeface="ADLaM Display" panose="02010000000000000000" pitchFamily="2" charset="77"/>
                <a:ea typeface="ADLaM Display" panose="02010000000000000000" pitchFamily="2" charset="77"/>
                <a:cs typeface="ADLaM Display" panose="02010000000000000000" pitchFamily="2" charset="77"/>
              </a:rPr>
              <a:t>. Jesus died on a cross for your sin and mine. He was not guilty, but we are! Jesus died in our place. After three days, He came back to life. Jesus, the Savior of the world, is alive and wants you in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000" dirty="0">
                <a:latin typeface="ADLaM Display" panose="02010000000000000000" pitchFamily="2" charset="77"/>
                <a:ea typeface="ADLaM Display" panose="02010000000000000000" pitchFamily="2" charset="77"/>
                <a:cs typeface="ADLaM Display" panose="02010000000000000000" pitchFamily="2" charset="77"/>
              </a:rPr>
              <a:t>’s family. </a:t>
            </a:r>
          </a:p>
        </p:txBody>
      </p:sp>
    </p:spTree>
    <p:extLst>
      <p:ext uri="{BB962C8B-B14F-4D97-AF65-F5344CB8AC3E}">
        <p14:creationId xmlns:p14="http://schemas.microsoft.com/office/powerpoint/2010/main" val="373469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F68F185A-7752-AFB7-8B52-E34A67FFFEF9}"/>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6B34162B-99A9-E246-5C4C-6EEA0680C8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9154532-DD66-97F7-92CE-DB80D7B1D3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5A8A2D85-964D-F225-E159-70EEF832CB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331C8C30-9E95-5E99-4AED-0C2AF81DFC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3B27868B-F567-6738-B9B0-25E74B799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F7267992-F91A-AC54-C221-ACC41418A9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AE0DAAB9-DAC5-919F-3572-4B16B648D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0A43EB57-9FEE-BE72-2213-AFF298501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78BA74ED-3E22-694B-323D-75BCF3370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5E93C8F2-A244-AB02-3067-0D7179945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C1186574-6033-1FD7-5A64-F58BC73AC1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F39442D3-566F-65C0-ED4C-5612824F3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163F4884-B71F-3A64-9791-D99D63A21C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3DF30463-42CF-0405-367A-2F6CD58FF6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CCD4A810-A709-1F2A-F441-3B9D7955B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62C24CB2-ADB7-55E9-98EA-6F1F2AA4BB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C7A64B5D-0CA3-8774-9B18-E0A8AF64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556D949D-9428-51FE-FA48-3B289B891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90CDC184-B87A-A238-E5CD-B1A43A194A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7B38247D-9238-17F5-F970-A8C6ADFBF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BEAC8E91-CF65-2932-0966-0F130A5066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304A44F4-FF11-77D6-1124-00AA468D0C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43122B23-ABDE-EDB9-FF09-8FE3BB3C5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5AD983CA-357B-6CFB-4E2E-DBFB29C4A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FF15695B-EED5-C027-3AEF-606E093C4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5756C8B0-276F-1663-F21E-1B9DB198AA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ED47E573-D024-C954-857D-1DD7D56FF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6312FA5B-4AE7-549B-52EC-897907B20F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1114A3C2-D85F-5AA5-00D1-399C433304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4AEE6608-991B-4E3F-4AD5-F3A8CB517D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650D49DF-B850-BCDD-C491-CEAEBE319C9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48131AE1-593B-3CEF-3390-252869CE5E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11DE2502-8B7B-2CF7-E66D-9164811E9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1A81B7AD-E033-8C3D-350F-1AAED03AB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EC11C736-F3C1-D30D-B60B-3C7FF90917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80A90DEB-8ED3-CBA7-D318-F553E0CF1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E2A6A368-EB17-E3E8-BA8F-2AD9B66E9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10E5E010-51C7-F864-CF89-55C2420EBE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98F317F5-01A7-CA29-2395-4418CF80E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D1E5E129-7D5F-9675-2C15-6D973501AB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40D64F88-EB9A-5FFE-A140-48A363D204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B84BF0FA-9A0C-D411-8390-56DDF5F6B4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C4B84A3B-6E18-9C7E-2C65-FA89D87148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5341BA81-48F3-1DBF-5230-E814CF9145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FF28D20D-0C21-030F-2802-4A9E5BC0F0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A4084A3A-173F-8221-6144-2154FE9DF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974BFFA2-1D53-447E-C1BB-CAC6E36A13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B0B89D41-B962-B74B-73D5-67F4E4CE3B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9DF2940A-9B50-1E94-292D-471943DC8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558122D7-EA99-0449-535C-027B5972E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B059A22F-7D06-7911-8551-8AFA4C79A6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5C585296-5168-A7EC-94A2-F7C1DA0595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CEAE2FE9-5556-AA92-6725-262AE7119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10890826-7D01-4C23-15C0-F270856318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CCE1EC06-D10A-099A-92B1-99FE031E0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8209B162-E411-0DA3-FD3B-2F273E9A46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00D20958-BB70-9460-0C44-AC0900055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37DD7419-7C05-BF9A-BE3C-E31BA0112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6638E561-271B-04F3-6327-C2DCCED5273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52035BED-3BB5-49C4-823A-45608323C480}"/>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88ACB630-365B-920C-B7FA-A2C82B6E4552}"/>
              </a:ext>
            </a:extLst>
          </p:cNvPr>
          <p:cNvSpPr txBox="1"/>
          <p:nvPr/>
        </p:nvSpPr>
        <p:spPr>
          <a:xfrm>
            <a:off x="0" y="14287"/>
            <a:ext cx="12134849" cy="4278094"/>
          </a:xfrm>
          <a:prstGeom prst="rect">
            <a:avLst/>
          </a:prstGeom>
          <a:noFill/>
        </p:spPr>
        <p:txBody>
          <a:bodyPr wrap="square" rtlCol="0">
            <a:spAutoFit/>
          </a:bodyPr>
          <a:lstStyle/>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endParaRPr lang="en-US" sz="8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8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Let’s Pray!</a:t>
            </a:r>
          </a:p>
          <a:p>
            <a:endParaRPr lang="en-US" sz="3200" dirty="0">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316425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1DC2AE2E-5590-F4CC-C11C-898A7723605D}"/>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AB6F0D07-C41F-0677-503B-A6506B3562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FB967B1-CD74-012B-4AFF-A2E243F84F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5C96241F-8EF6-F912-2974-91FF42CB589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5AEBB325-DA0F-CB2E-E1AD-DF8A967DA0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486CBA29-3309-F6A0-2747-EE1A2E7CC2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0942F31C-F34A-93EB-E53B-DF5D190531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7257C462-5FB1-A9C1-3044-105905C2A6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22FE0E75-0E62-DF1B-3EB6-D49B147A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6F5FB34B-E3DE-407C-DCC9-48F051238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816F4005-CB3A-6784-1AD8-548801AD7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22D51B31-104B-52CA-5055-C7067DE9A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5DECA166-00D0-1A9E-3C76-5809004B5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3332847E-2C49-8AE0-99C7-B276AD88AD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FF06C4EA-7566-7C39-CC6A-6BD82B1B9E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21ACF620-3249-8854-D66F-D537EDDE4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FF2ADE66-6F7C-9B12-DFF1-D8087B9D66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466D997C-57FD-B913-8CBB-0EDCECC88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6744EE0E-F0B5-2C39-B213-8809ED0A58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EC8FB682-34ED-7366-0C13-AE549CB8DC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00E25CF6-4090-CED2-DB11-87D571D3E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C2518263-BF59-2509-C667-467024F66A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C3B71392-D734-9F8C-CA6C-5D25355C8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FCA6DAD4-D78C-F31D-427B-16E6AC73B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86D5F944-F5B2-F315-7075-29D925C4A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DD3002BC-3B43-845B-D075-476F71D8F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0779236C-CE7D-062D-D312-42C4DFC2D3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7D79D59B-4DFD-9B87-3C0A-F43BC683AB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BAD21464-39E9-3727-E444-2A085EC069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2EAFA1E1-3308-2ADF-49C9-7B2FAAD5A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A2523B5A-0E06-F185-D140-06B869C8DD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8CE918B7-5AA3-38CF-E64B-3399401051D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2171BAF6-2080-6946-0BB8-7D1165EF67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AA794E88-7ED7-128C-26B8-9F395AF3C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479DF9EC-727C-F649-52B4-0D867E909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59D5AD58-7ABE-81AF-D38A-B8FDB75B7C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26937636-566F-046D-BEA4-6A3A60196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4398FFA6-5F39-8C6D-5060-CE8CF84CE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B50ECC69-A4A6-9C0E-5C7D-5A6354802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AD340157-0435-9E87-6B2A-6348A0928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B92350C6-C775-8EE8-F825-7299604982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E2326781-7A9E-2F5C-4795-0D25822B5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2CF5D42B-1E93-4927-40C6-64F76BC404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F22FFBCA-5699-BAFA-F40B-ACB939B2DBD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CA8DB126-8BAA-C956-A0A2-3D9CE1743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4941442C-BAD1-685D-37FE-2BE79EFF65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611FB351-780C-43B1-213F-E23FA18F5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F23AE933-56AD-E70A-1AA1-181EAF7470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413BA5A4-B92E-0230-3A0F-4C93BBE8A6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6CC08AB2-70EF-5641-719D-C1CA83343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C403675F-14C8-FAB4-ECCD-A5E535D3F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8127D985-FA1F-9D16-7568-C4D181955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68A88BA3-746E-4644-73CA-4B0FCAE369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43A3C308-6EFA-A934-964B-24614D807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1C5B1F72-A494-95DC-4852-21660C590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359E7C80-58BE-2868-071C-57D623A20A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A2345418-5D6F-4A5F-8E19-C993C1265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BC61F8B4-685F-CE1B-7C04-50D7C73AC5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DC78C872-D284-9912-1BB0-93517BEAC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FA041F83-305E-7D92-1FB6-BE033481960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06B4BED-5EAB-3B86-6764-3B0D1A7EFD66}"/>
              </a:ext>
            </a:extLst>
          </p:cNvPr>
          <p:cNvSpPr>
            <a:spLocks noGrp="1"/>
          </p:cNvSpPr>
          <p:nvPr>
            <p:ph type="title"/>
          </p:nvPr>
        </p:nvSpPr>
        <p:spPr>
          <a:xfrm>
            <a:off x="0" y="0"/>
            <a:ext cx="12192000" cy="3968750"/>
          </a:xfrm>
        </p:spPr>
        <p:txBody>
          <a:bodyPr vert="horz" lIns="91440" tIns="45720" rIns="91440" bIns="45720" rtlCol="0" anchor="b">
            <a:normAutofit/>
          </a:bodyPr>
          <a:lstStyle/>
          <a:p>
            <a:pPr algn="ctr"/>
            <a:r>
              <a:rPr lang="en-US" dirty="0"/>
              <a:t>  </a:t>
            </a:r>
            <a:r>
              <a:rPr lang="en-US" dirty="0">
                <a:latin typeface="ADLaM Display" panose="02010000000000000000" pitchFamily="2" charset="77"/>
                <a:ea typeface="ADLaM Display" panose="02010000000000000000" pitchFamily="2" charset="77"/>
                <a:cs typeface="ADLaM Display" panose="02010000000000000000" pitchFamily="2" charset="77"/>
              </a:rPr>
              <a:t>   let’s take a look at our Faith Fact and say it all together. </a:t>
            </a:r>
            <a:r>
              <a:rPr lang="en-US"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wants me to obey</a:t>
            </a:r>
            <a:r>
              <a:rPr lang="en-US" b="1" dirty="0">
                <a:latin typeface="ADLaM Display" panose="02010000000000000000" pitchFamily="2" charset="77"/>
                <a:ea typeface="ADLaM Display" panose="02010000000000000000" pitchFamily="2" charset="77"/>
                <a:cs typeface="ADLaM Display" panose="02010000000000000000" pitchFamily="2" charset="77"/>
              </a:rPr>
              <a:t>.</a:t>
            </a:r>
            <a:br>
              <a:rPr lang="en-US" dirty="0">
                <a:latin typeface="ADLaM Display" panose="02010000000000000000" pitchFamily="2" charset="77"/>
                <a:ea typeface="ADLaM Display" panose="02010000000000000000" pitchFamily="2" charset="77"/>
                <a:cs typeface="ADLaM Display" panose="02010000000000000000" pitchFamily="2" charset="77"/>
              </a:rPr>
            </a:br>
            <a:r>
              <a:rPr lang="en-US" dirty="0">
                <a:latin typeface="ADLaM Display" panose="02010000000000000000" pitchFamily="2" charset="77"/>
                <a:ea typeface="ADLaM Display" panose="02010000000000000000" pitchFamily="2" charset="77"/>
                <a:cs typeface="ADLaM Display" panose="02010000000000000000" pitchFamily="2" charset="77"/>
              </a:rPr>
              <a:t>One more time! 1, 2, 3. </a:t>
            </a:r>
            <a:r>
              <a:rPr lang="en-US"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wants me to obey</a:t>
            </a:r>
            <a:r>
              <a:rPr lang="en-US" b="1" dirty="0">
                <a:latin typeface="ADLaM Display" panose="02010000000000000000" pitchFamily="2" charset="77"/>
                <a:ea typeface="ADLaM Display" panose="02010000000000000000" pitchFamily="2" charset="77"/>
                <a:cs typeface="ADLaM Display" panose="02010000000000000000" pitchFamily="2" charset="77"/>
              </a:rPr>
              <a:t>. </a:t>
            </a:r>
            <a:r>
              <a:rPr lang="en-US" dirty="0">
                <a:latin typeface="ADLaM Display" panose="02010000000000000000" pitchFamily="2" charset="77"/>
                <a:ea typeface="ADLaM Display" panose="02010000000000000000" pitchFamily="2" charset="77"/>
                <a:cs typeface="ADLaM Display" panose="02010000000000000000" pitchFamily="2" charset="77"/>
              </a:rPr>
              <a:t>Great job! </a:t>
            </a:r>
            <a:br>
              <a:rPr lang="en-US" dirty="0"/>
            </a:br>
            <a:br>
              <a:rPr lang="en-US" dirty="0"/>
            </a:br>
            <a:endParaRPr lang="en-US" sz="6600" spc="-100" dirty="0"/>
          </a:p>
        </p:txBody>
      </p:sp>
      <p:pic>
        <p:nvPicPr>
          <p:cNvPr id="8" name="Picture 7" descr="A blue background with white text and stars&#10;&#10;AI-generated content may be incorrect.">
            <a:extLst>
              <a:ext uri="{FF2B5EF4-FFF2-40B4-BE49-F238E27FC236}">
                <a16:creationId xmlns:a16="http://schemas.microsoft.com/office/drawing/2014/main" id="{B05FC119-37FC-2610-A1D2-7AC9FCF6ECA4}"/>
              </a:ext>
            </a:extLst>
          </p:cNvPr>
          <p:cNvPicPr>
            <a:picLocks noChangeAspect="1"/>
          </p:cNvPicPr>
          <p:nvPr/>
        </p:nvPicPr>
        <p:blipFill>
          <a:blip r:embed="rId4"/>
          <a:stretch>
            <a:fillRect/>
          </a:stretch>
        </p:blipFill>
        <p:spPr>
          <a:xfrm>
            <a:off x="1537009" y="2557463"/>
            <a:ext cx="8484569" cy="4268815"/>
          </a:xfrm>
          <a:prstGeom prst="rect">
            <a:avLst/>
          </a:prstGeom>
        </p:spPr>
      </p:pic>
    </p:spTree>
    <p:extLst>
      <p:ext uri="{BB962C8B-B14F-4D97-AF65-F5344CB8AC3E}">
        <p14:creationId xmlns:p14="http://schemas.microsoft.com/office/powerpoint/2010/main" val="310591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5CF05AB6-553B-5B0E-8C67-3122B6DB8D59}"/>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DE1B91E3-B282-C6FA-975E-D5026CE06B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303732D4-2C5A-5605-A099-7F3848BB7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E9F53F27-B9DF-B323-C848-C47DA2DD8C9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11EA04C9-A89F-9278-1779-78A070DD53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67985E9B-11D5-A63A-9BE0-1F8ECF44C9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560C26FF-BCB2-A25F-44AB-DB4A690F112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1479EAC8-B439-073C-9B22-576F66097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5B93B5C7-84AD-5126-F552-E64BF8EC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0B45F94B-285F-D092-A025-4F1E5080A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EABB5B0A-0AE1-E2DA-E4C7-24482C0823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685368C9-5E54-B4B7-DAD2-8E3643CE9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823F1DC7-423C-FFD0-33EE-4BE07C4B9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BAAD3E93-5306-41DC-7B80-F72F71F970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4812D311-0E7C-9F8F-92AD-E51F44E423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4B45C693-1AFE-8DD7-0CB1-298117A07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0E771407-D9F1-CBCA-3CE8-B6B935C06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4DCE804F-DB2E-C046-456D-B5BCD168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949B0B39-175D-89FD-FD03-D975784CB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AE8325ED-E64F-72D3-0F8F-0EF587067C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7BF1D29F-9B8D-2ADB-F37D-58B445A60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9EE4C893-D6A1-B9E9-3D0B-ED2BDFF45F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ED786A80-6F33-427C-A69F-6BF14C3A1B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4A9D1DE6-41EA-A772-953C-2BC9B74D5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94542A0F-C93D-723B-CD7B-356964520D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121F2D17-FDCF-D756-DF83-792850561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50DEB56B-757C-C5FD-B6B5-BE42B0741B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D8183538-E7DF-A889-C70F-F1E3EEB1D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E45794B0-2E98-D9F7-D499-322E1DA34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CA42A9C8-3223-ECBD-1091-DFCA044D8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317CF616-414B-367A-777F-9DC8EEFFD8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1A9F2E22-B173-CC27-F498-C8042BC60B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F12058FF-FB7F-5E25-0B51-47D7A6579F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6F35A000-1222-D2F4-8D65-2CFA2D0B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79285A19-1BA0-DC7E-507B-AD360FE06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B7EBEBD2-3867-693C-EC3F-9B2CFF365F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835C1BEE-0970-41DE-47F8-F643DF224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C34ED224-EE59-EA02-3A8F-F5EC103E4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D3B2BBA5-E7BE-B8AB-8264-481F08ECA4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03617D52-CF00-E94A-413E-36F33215C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EB084CEB-7A8A-448F-BAD1-0C24A6E595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7845B5B0-A2C5-7B2F-B620-B65E1A2B0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5F33E4FB-9994-AF2B-8DDF-7B368D2177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0B4A4454-1F9D-DA32-F24F-2124AB4F37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39DBFA68-38F2-87E6-89CB-1024C95D5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CBF6272A-F3D2-C44B-B7D5-9568DCD77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82DCB1DE-5604-5909-14C1-E7A906A413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D5D363EF-606B-311F-93B6-A35F884E0F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E1997D0E-9BB2-2055-14DF-47F1C5B470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36EEAF39-09E9-9A4C-D0A0-450FABB81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57FD0AE4-CF1B-065A-BE74-4B202099E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E55A9733-36CE-0A4D-5089-3397542C99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00CE6177-9DB9-5BC5-EAA7-A07A02539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A18C92D7-8960-CC89-891D-F1B76CB8C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CE68BE53-11C8-BA06-F178-A63B41F48E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F31724DE-4947-BBE6-3D47-A4CC506AAC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CE4609ED-83FA-7E46-2991-181F706C50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EE8CA801-753E-CE66-62DA-0392A76DDD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F0016396-B625-EF6C-8EAD-90E396221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A5FEDEE7-8BEA-4235-A933-019F443160D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5A3B3E60-1A8C-624A-6FD5-7B40EE93C026}"/>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8" name="TextBox 7">
            <a:extLst>
              <a:ext uri="{FF2B5EF4-FFF2-40B4-BE49-F238E27FC236}">
                <a16:creationId xmlns:a16="http://schemas.microsoft.com/office/drawing/2014/main" id="{87AB7FA3-B8B8-B28E-7952-5D9F17C846C2}"/>
              </a:ext>
            </a:extLst>
          </p:cNvPr>
          <p:cNvSpPr txBox="1"/>
          <p:nvPr/>
        </p:nvSpPr>
        <p:spPr>
          <a:xfrm>
            <a:off x="4763" y="0"/>
            <a:ext cx="12187237" cy="5755422"/>
          </a:xfrm>
          <a:prstGeom prst="rect">
            <a:avLst/>
          </a:prstGeom>
          <a:noFill/>
        </p:spPr>
        <p:txBody>
          <a:bodyPr wrap="square" rtlCol="0">
            <a:spAutoFit/>
          </a:bodyPr>
          <a:lstStyle/>
          <a:p>
            <a:pPr algn="ctr"/>
            <a:endParaRPr lang="en-US" sz="44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5400" dirty="0">
                <a:latin typeface="ADLaM Display" panose="02010000000000000000" pitchFamily="2" charset="77"/>
                <a:ea typeface="ADLaM Display" panose="02010000000000000000" pitchFamily="2" charset="77"/>
                <a:cs typeface="ADLaM Display" panose="02010000000000000000" pitchFamily="2" charset="77"/>
              </a:rPr>
              <a:t>In the time of Noah, wicked and terrible people who only thought about doing evil, were everywhere. </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5400" dirty="0">
                <a:latin typeface="ADLaM Display" panose="02010000000000000000" pitchFamily="2" charset="77"/>
                <a:ea typeface="ADLaM Display" panose="02010000000000000000" pitchFamily="2" charset="77"/>
                <a:cs typeface="ADLaM Display" panose="02010000000000000000" pitchFamily="2" charset="77"/>
              </a:rPr>
              <a:t> saw this, and He decided to do something about it.  Let’s read </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Genesis 6:7</a:t>
            </a:r>
            <a:r>
              <a:rPr lang="en-US" sz="5400" dirty="0">
                <a:latin typeface="ADLaM Display" panose="02010000000000000000" pitchFamily="2" charset="77"/>
                <a:ea typeface="ADLaM Display" panose="02010000000000000000" pitchFamily="2" charset="77"/>
                <a:cs typeface="ADLaM Display" panose="02010000000000000000" pitchFamily="2" charset="77"/>
              </a:rPr>
              <a:t>. </a:t>
            </a:r>
          </a:p>
        </p:txBody>
      </p:sp>
    </p:spTree>
    <p:extLst>
      <p:ext uri="{BB962C8B-B14F-4D97-AF65-F5344CB8AC3E}">
        <p14:creationId xmlns:p14="http://schemas.microsoft.com/office/powerpoint/2010/main" val="9190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7A6F7AE8-50F0-44C9-B2B6-F468DA1A8F32}"/>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A7F60CB4-5746-E7E0-EA35-D70E2D11A7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9" name="Group 8">
            <a:extLst>
              <a:ext uri="{FF2B5EF4-FFF2-40B4-BE49-F238E27FC236}">
                <a16:creationId xmlns:a16="http://schemas.microsoft.com/office/drawing/2014/main" id="{9B4F1B73-796F-FD33-549E-DA86FF72CB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910DF66A-C263-FF94-C7D5-400E29B596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DDE73277-5000-C302-94BF-59585A8E9C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15553B91-582D-A7F2-A0B0-58184A624B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7FB980CD-1AC7-A280-5EC8-AE85C7B6E0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E8716B6D-4F03-64E6-A947-C0A950CBB3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6D6EB6FF-2654-5CB3-8A59-7B62228D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2AF70881-75F0-8EE1-0BD9-488100D71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2D897800-E2ED-440D-2A9B-72F2C95B41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6A3FCBFD-7BDD-1D2C-4E00-C90D627D4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A974A2BC-3690-BA37-EBDC-EE62A6819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5F5F7B27-37E0-EFF7-EF45-A47E0AAA3E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52788768-967E-510F-2CCB-C29BFD436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08509037-FB49-DB49-161E-CE64EAFA3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E0BEF8C7-F51F-78F7-23AA-498F4A31F4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E82AEF06-26CB-ED1C-B86D-3D87C0EAE9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89B2318A-E79B-C2DA-D3E2-00C399E7E5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022B8E5B-B89D-3D2C-9482-7F50100B0E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AF6C6CC6-9C71-5DD4-206D-38CB25E0E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FEE9592D-98D1-F221-2AB4-5B8E57C738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174C33A4-FF2C-3AB8-01A7-9222F5064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D8F8C5D6-9DCA-835C-E933-7275CC401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4A928E90-9653-7434-713E-321999A130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A9B76DD5-7415-57FF-761C-A2F544090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0832D265-5A71-1CCF-DCCF-B3DCACD572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FCE9AB30-AD0B-CED5-13C1-DD208A980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BD629EA7-59F3-0323-9A1E-D27FDBB60F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C6EC7312-1153-3D3A-0188-A360E2A02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81559E57-FA2D-E898-E671-0992B3CA95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F8B95270-AB6C-563F-C32F-ED914B4001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F0E15858-A2C9-E285-EEC4-11DDB14E5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99F6B046-BBF9-ADF8-BBDE-55D18CE8B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371EF1F0-EDB9-FCE0-1EE0-CDEC81421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720E3C35-4B7B-586A-B14E-4A446103D5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B7E189A6-354E-8FB1-E7D6-DDACDB112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807F8DB8-157D-4605-9C4F-0287B4ECA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D84A36D8-4AA7-D75A-D745-E32B2192B1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F02E4F47-F556-A2CD-4462-B0E6F12A3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9307D17F-1DCB-37CD-EE70-4D40D7A76A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BC860FEB-ED72-8DEA-2E82-F5FCD6457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ABA71493-2F1D-20C2-CB34-84D47F009C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4CB3CBBD-D583-B2C4-30D9-BBEEB76DD99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988419FD-F400-CBA0-0559-CDA651DAD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EBC12A21-DDFA-67D7-0D99-BBB7AC1F1A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7A6ED6D8-5CCF-F07F-8D9A-DCA6F6998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5E9898D2-5999-D8E1-5702-E0BDF5428F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64269E8A-62C6-E293-9B48-BCA70E1605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29FE7A89-6A32-188D-843C-19D1461BD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7D443D2A-B40F-E077-1332-993386EB8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23FBE27F-6D11-B5BF-15AF-3B0E9F236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68AE111E-D04C-EF27-709D-E9C9ED76E9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224D6FCA-7637-7124-3593-7C627D679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3EB1A71B-2BE3-E617-CA6A-2AEA44CDE1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6DFE2835-45C3-BAF1-DBD5-115DD6C4C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E70D63E9-3458-F656-A2DD-3E56890564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6E479B34-CA70-C3C4-4A40-4C175BEE2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D95C5AF1-21F4-ECC1-A265-94CB4DFC4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7968FCF2-DF20-F363-F9A4-E965A681A1E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68078722-5B69-5D89-1AC6-8A92A7B9070A}"/>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C791C202-AB7F-67F4-274B-78021958DF9C}"/>
              </a:ext>
            </a:extLst>
          </p:cNvPr>
          <p:cNvSpPr txBox="1"/>
          <p:nvPr/>
        </p:nvSpPr>
        <p:spPr>
          <a:xfrm>
            <a:off x="-2" y="57152"/>
            <a:ext cx="12192001" cy="6001643"/>
          </a:xfrm>
          <a:prstGeom prst="rect">
            <a:avLst/>
          </a:prstGeom>
          <a:noFill/>
        </p:spPr>
        <p:txBody>
          <a:bodyPr wrap="square" rtlCol="0">
            <a:spAutoFit/>
          </a:bodyPr>
          <a:lstStyle/>
          <a:p>
            <a:pPr algn="ctr"/>
            <a:endParaRPr lang="en-US" sz="48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800" baseline="30000" dirty="0">
                <a:latin typeface="ADLaM Display" panose="02010000000000000000" pitchFamily="2" charset="77"/>
                <a:ea typeface="ADLaM Display" panose="02010000000000000000" pitchFamily="2" charset="77"/>
                <a:cs typeface="ADLaM Display" panose="02010000000000000000" pitchFamily="2" charset="77"/>
              </a:rPr>
              <a:t>7 </a:t>
            </a:r>
            <a:r>
              <a:rPr lang="en-US" sz="4800" dirty="0">
                <a:latin typeface="ADLaM Display" panose="02010000000000000000" pitchFamily="2" charset="77"/>
                <a:ea typeface="ADLaM Display" panose="02010000000000000000" pitchFamily="2" charset="77"/>
                <a:cs typeface="ADLaM Display" panose="02010000000000000000" pitchFamily="2" charset="77"/>
              </a:rPr>
              <a:t>So the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Lord</a:t>
            </a:r>
            <a:r>
              <a:rPr lang="en-US" sz="4800" dirty="0">
                <a:latin typeface="ADLaM Display" panose="02010000000000000000" pitchFamily="2" charset="77"/>
                <a:ea typeface="ADLaM Display" panose="02010000000000000000" pitchFamily="2" charset="77"/>
                <a:cs typeface="ADLaM Display" panose="02010000000000000000" pitchFamily="2" charset="77"/>
              </a:rPr>
              <a:t> said, “I will wipe from the face of the earth the human race I have created—and with them the animals, the birds and the creatures that move along the ground—for I regret that I have made them.”</a:t>
            </a:r>
          </a:p>
          <a:p>
            <a:pPr algn="ct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Genesis 6:7</a:t>
            </a:r>
          </a:p>
        </p:txBody>
      </p:sp>
    </p:spTree>
    <p:extLst>
      <p:ext uri="{BB962C8B-B14F-4D97-AF65-F5344CB8AC3E}">
        <p14:creationId xmlns:p14="http://schemas.microsoft.com/office/powerpoint/2010/main" val="145094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DC64490D-F7FD-6A9B-47EF-5531D42A8C9A}"/>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141EC51A-C968-F3AB-27B8-CA773BD14B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A7A47BE-1E1B-3E3D-180B-F7BB414209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90D88F26-BF8E-8B5F-BFD5-280C0F01E0D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D196210B-A3E7-C6EC-6BE1-F81BA0C75E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347A196C-5C01-687A-7111-912BDC26BC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FC182E0B-DB18-6F73-FC6A-A3E9A5FC62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FB311E6D-82E1-805A-BF3A-F149FBE7A0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F7FE71E9-F57C-D365-F45B-DA87D943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C968AA3C-1DF9-CDD3-2195-AAF1A2029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E24667B4-E5CA-5741-4DDE-E6F7B5C593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79215B42-B862-E60C-CC70-C5B106F40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D9B196D1-D336-9A38-C303-616BF9026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2696FF9E-81F2-81B8-F29F-DA60D37902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6AD86824-78CD-97F7-C180-A5D9CC8B47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BB0E8DA0-8549-E5BE-6EAD-0628A4F1C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635B924B-5959-21BA-48DF-2E2FC8E10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4EA6A248-E46F-E6F7-20AA-E1B17C731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92655B5F-4DA6-446B-B563-CD460DF05A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4E56FC3F-BA45-CF44-3727-01BB305B8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69D35AD8-F846-9D47-CB11-67E0B06C2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A6E91A98-5569-47CF-15F9-0554D831BD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D4870ED6-E16A-B04C-572D-04CFE94E31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00AACC61-600D-0EA9-BFE7-894329387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96725350-3F53-E8BF-BF2D-FD0AC5E9E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2C3DBE32-B475-26AE-C746-2BA40C21F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C93F7B4C-F81C-8995-5006-A797302FA6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B1D50FD6-3E73-3D50-5038-8C916B0E5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0212187A-71BF-393A-B385-8451AD4FF4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A8FE873D-4E23-AF1A-3E00-C937A2E56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2D7EA5CB-75FC-5B32-C62B-4125C40DE0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E96AFB54-FC32-306D-F225-E555C80227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FCF66973-768B-A2E0-5739-FD67BC68AB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B2EE05DE-0D79-3467-5184-54F19C4C1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2BA167E5-15E0-C412-FAD9-2828CC66F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09803445-7A1F-5C93-6276-371FB74726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ECB2ED04-DB16-EA94-5829-55B590357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E860A973-2132-D87B-4393-6E694F181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07862AB2-5BF3-6EF4-35E8-BDD6A33D1F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2F517586-7729-9463-F1B9-E7FD478A9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A171C149-5BA0-79B8-FE21-AFEA5D961B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15A3DA64-F5EC-3E74-EFBC-20A36B67A4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D830FECC-B826-3B64-D729-F42BFA4A65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17310745-8309-D23B-33A7-CD50A103DA2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8D41A982-2FEE-4580-725D-EE7742D68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E8172924-26E3-39EE-DB8D-95BD763C22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1E39F10B-B3BE-6E40-A828-BCF32169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009A2FF1-02B0-C0A3-8F53-74322A2945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05F820D3-24D5-0673-F083-84ADFA35B3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0BA55B38-48AA-CC2D-91AB-B34FC07E2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A6CC6A03-11EB-547A-6CB8-78F25A11A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B942459C-1DA6-3E59-C559-1C4A31DF52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AA074360-3878-2DE7-6304-6A3C76F354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56FFF34E-FC3E-C48A-AE0A-68EA4FD0A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0CB2CB7B-4EA7-C84C-A88C-6923974849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31CDB76A-453D-3BC1-D848-0D94E0BE2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065F5EE5-9EE6-2DD1-CFDE-DC4924E8C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DF04AACE-12AB-B52F-1F6A-B25AAF2D37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BF71AF6E-90B8-1384-EC89-5D91A0FF0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8B3A7952-309B-B9EF-8326-061402532D7A}"/>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8420F3D9-25E1-6794-5B66-F5F69B79A335}"/>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10" name="TextBox 9">
            <a:extLst>
              <a:ext uri="{FF2B5EF4-FFF2-40B4-BE49-F238E27FC236}">
                <a16:creationId xmlns:a16="http://schemas.microsoft.com/office/drawing/2014/main" id="{5C8F17E6-B4EC-80DB-3F01-E8AE71778448}"/>
              </a:ext>
            </a:extLst>
          </p:cNvPr>
          <p:cNvSpPr txBox="1"/>
          <p:nvPr/>
        </p:nvSpPr>
        <p:spPr>
          <a:xfrm>
            <a:off x="0" y="14286"/>
            <a:ext cx="12191999" cy="6494085"/>
          </a:xfrm>
          <a:prstGeom prst="rect">
            <a:avLst/>
          </a:prstGeom>
          <a:noFill/>
        </p:spPr>
        <p:txBody>
          <a:bodyPr wrap="square" rtlCol="0">
            <a:spAutoFit/>
          </a:bodyPr>
          <a:lstStyle/>
          <a:p>
            <a:pPr algn="ctr"/>
            <a:endParaRPr lang="en-US" sz="48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800" dirty="0">
                <a:latin typeface="ADLaM Display" panose="02010000000000000000" pitchFamily="2" charset="77"/>
                <a:ea typeface="ADLaM Display" panose="02010000000000000000" pitchFamily="2" charset="77"/>
                <a:cs typeface="ADLaM Display" panose="02010000000000000000" pitchFamily="2" charset="77"/>
              </a:rPr>
              <a:t>How do you think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latin typeface="ADLaM Display" panose="02010000000000000000" pitchFamily="2" charset="77"/>
                <a:ea typeface="ADLaM Display" panose="02010000000000000000" pitchFamily="2" charset="77"/>
                <a:cs typeface="ADLaM Display" panose="02010000000000000000" pitchFamily="2" charset="77"/>
              </a:rPr>
              <a:t> felt? </a:t>
            </a:r>
            <a:r>
              <a:rPr lang="en-US" sz="4800" i="1" dirty="0">
                <a:latin typeface="ADLaM Display" panose="02010000000000000000" pitchFamily="2" charset="77"/>
                <a:ea typeface="ADLaM Display" panose="02010000000000000000" pitchFamily="2" charset="77"/>
                <a:cs typeface="ADLaM Display" panose="02010000000000000000" pitchFamily="2" charset="77"/>
              </a:rPr>
              <a:t>(Group response) </a:t>
            </a:r>
            <a:r>
              <a:rPr lang="en-US" sz="4800" dirty="0">
                <a:latin typeface="ADLaM Display" panose="02010000000000000000" pitchFamily="2" charset="77"/>
                <a:ea typeface="ADLaM Display" panose="02010000000000000000" pitchFamily="2" charset="77"/>
                <a:cs typeface="ADLaM Display" panose="02010000000000000000" pitchFamily="2" charset="77"/>
              </a:rPr>
              <a:t>The whole earth made God so sad He decided to start again. Thankfully, there is one thing that made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latin typeface="ADLaM Display" panose="02010000000000000000" pitchFamily="2" charset="77"/>
                <a:ea typeface="ADLaM Display" panose="02010000000000000000" pitchFamily="2" charset="77"/>
                <a:cs typeface="ADLaM Display" panose="02010000000000000000" pitchFamily="2" charset="77"/>
              </a:rPr>
              <a:t> pause. Let’s read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Genesis 6:8</a:t>
            </a:r>
            <a:r>
              <a:rPr lang="en-US" sz="4800" dirty="0">
                <a:latin typeface="ADLaM Display" panose="02010000000000000000" pitchFamily="2" charset="77"/>
                <a:ea typeface="ADLaM Display" panose="02010000000000000000" pitchFamily="2" charset="77"/>
                <a:cs typeface="ADLaM Display" panose="02010000000000000000" pitchFamily="2" charset="77"/>
              </a:rPr>
              <a:t>: “Noah found favor with the L</a:t>
            </a:r>
            <a:r>
              <a:rPr lang="en-US" sz="4800" cap="small" dirty="0">
                <a:latin typeface="ADLaM Display" panose="02010000000000000000" pitchFamily="2" charset="77"/>
                <a:ea typeface="ADLaM Display" panose="02010000000000000000" pitchFamily="2" charset="77"/>
                <a:cs typeface="ADLaM Display" panose="02010000000000000000" pitchFamily="2" charset="77"/>
              </a:rPr>
              <a:t>ord</a:t>
            </a:r>
            <a:r>
              <a:rPr lang="en-US" sz="4800" dirty="0">
                <a:latin typeface="ADLaM Display" panose="02010000000000000000" pitchFamily="2" charset="77"/>
                <a:ea typeface="ADLaM Display" panose="02010000000000000000" pitchFamily="2" charset="77"/>
                <a:cs typeface="ADLaM Display" panose="02010000000000000000" pitchFamily="2" charset="77"/>
              </a:rPr>
              <a:t>.” </a:t>
            </a:r>
          </a:p>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marL="742950" indent="-742950" algn="ctr">
              <a:buAutoNum type="arabicPeriod"/>
            </a:pP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352860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7D35D924-E66D-507E-F85E-2D0E16F8837F}"/>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EBEDB649-F92B-DD45-2E45-95D91E89D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17EA700D-F47B-3371-5C37-F50FF415EC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9A2EFFC7-93AE-4C06-1896-BCEE9D3D1BE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2A59CD39-7EB0-F76B-EA6D-F25BA106CC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D57A02CD-BF4A-7862-BA25-CEDEEF5AB2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5156471D-F159-4BBB-6D37-FD9E1747BD8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BBFFE964-6A49-1C1E-4A68-49573C7803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4206808E-791C-6072-6471-A2C999576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DCB79E82-2951-EBCA-2168-347850B6E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715F5409-95DD-B1D1-3764-34C18C44C1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065066FC-5884-E61C-0BD8-3B1694636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A452872B-8AAA-3E94-AB20-11057A7C7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760AC561-61DF-2B19-B94C-4CAE1DEA8E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69682B2A-EA41-914D-514E-73F2A7EBA0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5EA05A1F-5A3D-2A98-E738-0207AD069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FA2431A3-53AA-7547-592F-CDC45210E8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725168B7-C880-B63C-24DA-0BB420D4F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E986C2E3-CF4F-E0CB-5287-C44B04BECF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16EF3B47-CFB5-55AF-B055-81C30876A0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F0EC28D4-8274-19F0-3836-87CE115C1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90D9D613-FB01-87BC-5E0A-24F0E64073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28ADCFBD-D2FB-BAE1-C57C-9356C3ADF4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F073133B-9204-CF0C-8FD7-D3ECD06F7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FAE6622F-B489-9AFB-86E3-8AC3EB5F0D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784DEE7B-EE73-5C68-612D-4109FBC13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B3DD725F-70FA-DB62-4E93-C9AD5A0880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8036AEE3-4CDC-9893-B74C-392E7F1D5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4B08C28F-1642-FD33-51F6-1CD43D2CF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1252E7B0-962D-6D05-F255-5E81C2790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5ED36FA1-8418-B5CE-CF53-D677C3AF0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E53C9DF8-0E60-890F-3504-25A3CB3411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8F5AFD5B-0302-6FD7-5E26-9EF1489D75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010E74AB-1C8D-E255-D18D-4DC01F98E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4FE2E9A5-B725-B59C-8D3A-72E879A07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B541288E-B4F4-9163-F145-F904AFF97A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3F306A05-A894-928C-284E-D757536DA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1CB7999F-7EB3-721E-D6B4-9D511DAB5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D2A653E8-25C2-7518-E1E4-BCFBB9E48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E829C73A-A67C-3072-A04D-852FC40E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68DD54A4-E8C2-06C1-4394-A6C12975AF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747ED30B-D455-8E0F-1238-81F3B87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44CDEC1B-5C02-FAEF-814D-21DA512E0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F0BCBB29-3540-3271-4386-9C256A62F7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F2C816D5-AD8A-1EE1-3B51-1AA1E32EC1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06BB014C-192F-30F1-A218-DFA27F90E7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4C48664F-9F7F-BB4F-ACCF-8617F5582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E3F19834-BA1B-A748-5FFD-7E3D07368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93221B8F-1379-E68E-079F-8D6FDDC98E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94C9F5D7-EDFC-5721-D616-B32F9037F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C0230AC5-B5EC-368F-DF11-56A79A7947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0393929C-863E-28BE-91BF-6BE520010E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5BAC9688-32AE-94BC-B603-3E704D79CC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09F05CB0-8D6D-CF51-CA11-AAAC27EC9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5FE5C183-91C6-117E-DD0E-86B494733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08277E00-B168-742A-E5DC-D6880DD43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D74F56FF-A99A-4B69-2599-298D3976A2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5DF4A96A-0D5B-587E-FB6A-EE2C34F507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DD66480F-96B2-61FE-768B-BFA26460E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1DF33001-5FC7-5689-6C2B-AC0928F29F6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A528A782-1240-6E0C-0D12-7C97D9C70E31}"/>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CA5D055E-B9BA-1F50-C81F-F69BC8D302BE}"/>
              </a:ext>
            </a:extLst>
          </p:cNvPr>
          <p:cNvSpPr txBox="1"/>
          <p:nvPr/>
        </p:nvSpPr>
        <p:spPr>
          <a:xfrm>
            <a:off x="1" y="19050"/>
            <a:ext cx="12187236" cy="6740307"/>
          </a:xfrm>
          <a:prstGeom prst="rect">
            <a:avLst/>
          </a:prstGeom>
          <a:noFill/>
        </p:spPr>
        <p:txBody>
          <a:bodyPr wrap="square" rtlCol="0">
            <a:spAutoFit/>
          </a:bodyPr>
          <a:lstStyle/>
          <a:p>
            <a:pPr algn="ctr"/>
            <a:endParaRPr lang="en-US" sz="54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5400" dirty="0">
                <a:latin typeface="ADLaM Display" panose="02010000000000000000" pitchFamily="2" charset="77"/>
                <a:ea typeface="ADLaM Display" panose="02010000000000000000" pitchFamily="2" charset="77"/>
                <a:cs typeface="ADLaM Display" panose="02010000000000000000" pitchFamily="2" charset="77"/>
              </a:rPr>
              <a:t>We should be very thankful for Noah. </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5400" dirty="0">
                <a:latin typeface="ADLaM Display" panose="02010000000000000000" pitchFamily="2" charset="77"/>
                <a:ea typeface="ADLaM Display" panose="02010000000000000000" pitchFamily="2" charset="77"/>
                <a:cs typeface="ADLaM Display" panose="02010000000000000000" pitchFamily="2" charset="77"/>
              </a:rPr>
              <a:t> </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gave Noah instructions</a:t>
            </a:r>
            <a:r>
              <a:rPr lang="en-US" sz="5400" dirty="0">
                <a:latin typeface="ADLaM Display" panose="02010000000000000000" pitchFamily="2" charset="77"/>
                <a:ea typeface="ADLaM Display" panose="02010000000000000000" pitchFamily="2" charset="77"/>
                <a:cs typeface="ADLaM Display" panose="02010000000000000000" pitchFamily="2" charset="77"/>
              </a:rPr>
              <a:t> and said, “I am going to destroy the earth with a flood, so</a:t>
            </a:r>
            <a:r>
              <a:rPr lang="en-US" sz="5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you need to build a boat</a:t>
            </a:r>
            <a:r>
              <a:rPr lang="en-US" sz="5400" dirty="0">
                <a:latin typeface="ADLaM Display" panose="02010000000000000000" pitchFamily="2" charset="77"/>
                <a:ea typeface="ADLaM Display" panose="02010000000000000000" pitchFamily="2" charset="77"/>
                <a:cs typeface="ADLaM Display" panose="02010000000000000000" pitchFamily="2" charset="77"/>
              </a:rPr>
              <a:t>. Everyone and everything on the boat will be saved.”</a:t>
            </a:r>
          </a:p>
        </p:txBody>
      </p:sp>
    </p:spTree>
    <p:extLst>
      <p:ext uri="{BB962C8B-B14F-4D97-AF65-F5344CB8AC3E}">
        <p14:creationId xmlns:p14="http://schemas.microsoft.com/office/powerpoint/2010/main" val="166253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9498DA7E-F8A0-B3E4-ED51-5B3471D6ED7A}"/>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8A5E1E4B-BA4B-8DD6-EA3C-B21FD6C2EE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D394F37-ACF3-A455-BBC2-84E9D2D322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D78F6E2E-B0C2-1296-4456-C513A128E05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1ED17174-7300-3B4C-D673-4222D03F0E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7D3DB7D0-EBC4-9DFA-996C-4C42359E84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78DE3B25-5D81-272A-E971-3940F27982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2877A272-1213-3DD8-9DB8-4D7422BD50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6981FCEC-5132-E3D6-7673-53677C120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8C050D5C-44BE-4A95-14CC-F80E9B175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324EC757-7CED-4B7E-DDF3-6519DF0889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5CE47A91-A00F-44A1-AD33-1C3011F4F5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11E1CEBA-D470-3B38-F91A-0D2DD4159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25509337-C631-0BFC-A8F2-B193ABB179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271A83D3-2417-76F1-5A33-88B7223A0C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8935C3E4-2892-E19D-44A8-1BAF4D695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2F3DAC04-3CB0-E03F-6A48-1323EF6D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78CC8DB6-C759-9CDF-8E3B-7543FB4FF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25CDE654-B426-8C55-1897-AD1DB5DA8C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27F10081-7E30-B62E-0070-C0413F9531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F7F6B85C-4A0E-5F5F-A286-BFBB04B1C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C1075C91-0255-477C-A4C8-0B6F9B6C4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E5ACCEC7-461F-A6DF-8D0C-88CF882ABF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FD4655F7-51E1-4142-13C7-BCB6807C2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FDFF50FF-3AF8-0A86-F01F-13A2A82E4C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2199A518-DB1B-B4AD-FE10-CBAD20359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F4E2A8AF-CD39-65DF-CF91-79C533D88A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50A507B7-6905-AE16-56CC-813C84515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75C74020-FAC4-F6A6-872A-B50AF44440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D0EEEA77-A5F8-8FBD-1CFF-62836068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91130D68-9324-1ACD-5E7C-14D0B80CAE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83F83381-29E5-0A5C-E791-42D49566ABA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85744A20-F422-24F2-72C0-96A9ED1320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221F1F90-39FA-53F0-22E8-952B9D616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BDC9FDCF-2E1D-E387-6827-23F67862C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0B3ED36D-89EA-6FB0-5357-FD4CC6A1AB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38D79B87-6F2F-0EFD-ED6C-072847F33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8D7A8953-926D-656C-6CE3-A47CCA0B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CC4D4BE0-E7A3-30FC-7E82-3903BB996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D5B6D9E7-73C4-4268-39DE-C0C5590B3F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04B1C40E-9047-79A7-26EB-F525C24388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88E953AC-C871-68AF-2F54-96DE120B5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7356928B-0818-59AC-F999-1F5C2F662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1B854BBE-93BF-3026-3BCB-2DB9DD307EB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5B13F580-1889-69AB-74B9-54F40F330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207F1E59-6F2C-B0DA-192B-D4CE7EC9EF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DCFE7B11-515F-F833-03E7-A17B1C09E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864CFFCA-F6A7-64CE-5A68-37BF4982D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1A4C3028-86A4-2B56-41F8-070889726F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951C1F23-C838-FBBB-42CD-997C659A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D6598E23-9C1E-57AA-8235-249C516A5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3C1C6717-848A-10E4-4061-44B097EE9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BFF64FE2-7BB6-F515-CC85-B0EC9C6C7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69A21B3F-5F76-CDB4-945D-181CA85A9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46370BAE-7D87-F2CA-F0EC-6FA8F3106B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4E83D767-9ADF-6EFF-4B91-D6CEE4442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4BA54BC2-3982-1E15-D4C4-5BFFD3A04C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991F161F-5015-2BF2-F41B-D06D8952D8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13F2E955-A52D-37CB-C1AB-F77B9A4AE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4C9F82E7-CF33-F854-09E5-DD6B95C1E9F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2D3CF464-9840-0C25-8EE4-C01106E0E1F2}"/>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4B21C595-0D72-388B-9E5C-54235788E286}"/>
              </a:ext>
            </a:extLst>
          </p:cNvPr>
          <p:cNvSpPr txBox="1"/>
          <p:nvPr/>
        </p:nvSpPr>
        <p:spPr>
          <a:xfrm>
            <a:off x="-19049" y="14286"/>
            <a:ext cx="12144374" cy="6124754"/>
          </a:xfrm>
          <a:prstGeom prst="rect">
            <a:avLst/>
          </a:prstGeom>
          <a:noFill/>
        </p:spPr>
        <p:txBody>
          <a:bodyPr wrap="square" rtlCol="0">
            <a:spAutoFit/>
          </a:bodyPr>
          <a:lstStyle/>
          <a:p>
            <a:pPr algn="ctr"/>
            <a:endParaRPr lang="en-US" sz="40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dirty="0">
                <a:latin typeface="ADLaM Display" panose="02010000000000000000" pitchFamily="2" charset="77"/>
                <a:ea typeface="ADLaM Display" panose="02010000000000000000" pitchFamily="2" charset="77"/>
                <a:cs typeface="ADLaM Display" panose="02010000000000000000" pitchFamily="2" charset="77"/>
              </a:rPr>
              <a:t>Do you think Noah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obeyed</a:t>
            </a:r>
            <a:r>
              <a:rPr lang="en-US" sz="4400" dirty="0">
                <a:latin typeface="ADLaM Display" panose="02010000000000000000" pitchFamily="2" charset="77"/>
                <a:ea typeface="ADLaM Display" panose="02010000000000000000" pitchFamily="2" charset="77"/>
                <a:cs typeface="ADLaM Display" panose="02010000000000000000" pitchFamily="2" charset="77"/>
              </a:rPr>
              <a:t>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400" dirty="0">
                <a:latin typeface="ADLaM Display" panose="02010000000000000000" pitchFamily="2" charset="77"/>
                <a:ea typeface="ADLaM Display" panose="02010000000000000000" pitchFamily="2" charset="77"/>
                <a:cs typeface="ADLaM Display" panose="02010000000000000000" pitchFamily="2" charset="77"/>
              </a:rPr>
              <a:t>? </a:t>
            </a:r>
            <a:r>
              <a:rPr lang="en-US" sz="4400" i="1" dirty="0">
                <a:latin typeface="ADLaM Display" panose="02010000000000000000" pitchFamily="2" charset="77"/>
                <a:ea typeface="ADLaM Display" panose="02010000000000000000" pitchFamily="2" charset="77"/>
                <a:cs typeface="ADLaM Display" panose="02010000000000000000" pitchFamily="2" charset="77"/>
              </a:rPr>
              <a:t>(Group response) </a:t>
            </a:r>
            <a:r>
              <a:rPr lang="en-US" sz="4400" dirty="0">
                <a:latin typeface="ADLaM Display" panose="02010000000000000000" pitchFamily="2" charset="77"/>
                <a:ea typeface="ADLaM Display" panose="02010000000000000000" pitchFamily="2" charset="77"/>
                <a:cs typeface="ADLaM Display" panose="02010000000000000000" pitchFamily="2" charset="77"/>
              </a:rPr>
              <a:t>He sure did. Noah was well over five hundred years old when he started and he probably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worked on the ark for about seventy-five years</a:t>
            </a:r>
            <a:r>
              <a:rPr lang="en-US" sz="4400" dirty="0">
                <a:latin typeface="ADLaM Display" panose="02010000000000000000" pitchFamily="2" charset="77"/>
                <a:ea typeface="ADLaM Display" panose="02010000000000000000" pitchFamily="2" charset="77"/>
                <a:cs typeface="ADLaM Display" panose="02010000000000000000" pitchFamily="2" charset="77"/>
              </a:rPr>
              <a:t>!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400" dirty="0">
                <a:latin typeface="ADLaM Display" panose="02010000000000000000" pitchFamily="2" charset="77"/>
                <a:ea typeface="ADLaM Display" panose="02010000000000000000" pitchFamily="2" charset="77"/>
                <a:cs typeface="ADLaM Display" panose="02010000000000000000" pitchFamily="2" charset="77"/>
              </a:rPr>
              <a:t>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told Noah </a:t>
            </a:r>
            <a:r>
              <a:rPr lang="en-US" sz="4400" dirty="0">
                <a:latin typeface="ADLaM Display" panose="02010000000000000000" pitchFamily="2" charset="77"/>
                <a:ea typeface="ADLaM Display" panose="02010000000000000000" pitchFamily="2" charset="77"/>
                <a:cs typeface="ADLaM Display" panose="02010000000000000000" pitchFamily="2" charset="77"/>
              </a:rPr>
              <a:t>to use cypress wood to make the ark. It was longer and wider than a football field, and taller than the goalposts. </a:t>
            </a:r>
          </a:p>
        </p:txBody>
      </p:sp>
    </p:spTree>
    <p:extLst>
      <p:ext uri="{BB962C8B-B14F-4D97-AF65-F5344CB8AC3E}">
        <p14:creationId xmlns:p14="http://schemas.microsoft.com/office/powerpoint/2010/main" val="279011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D1882E33-5FDF-A475-4DCD-B2F22A1F19A4}"/>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9B0B3F75-17D2-149E-C74E-DB1D7BC897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9" name="Group 8">
            <a:extLst>
              <a:ext uri="{FF2B5EF4-FFF2-40B4-BE49-F238E27FC236}">
                <a16:creationId xmlns:a16="http://schemas.microsoft.com/office/drawing/2014/main" id="{4CBFBD83-E8F6-7FBC-29D5-8902C3997E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723DBA90-D0B4-56F9-6829-EEE44F6D35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F708857B-2915-1B4A-04C9-8B0D6B4A88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6C7AC8D6-C0E8-5F17-03B6-A5EEF88B99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D7C1F302-257F-D98B-45CB-B7E65AC2B80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55BD1D83-AA44-4879-FE27-244F1DE170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C64C1DDD-B8B4-B317-711A-EDF1E3333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8358BD3A-3275-8161-ACA7-85DC6ECB4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C023BDED-01ED-6D84-6B62-F92A99741B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4C88B130-1C7A-8489-A6D1-CEF082497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149F7EF3-DB02-AC2D-BC6A-D0699A74B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12317F8F-2A79-318C-881D-BC1672A026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7BEB1FEB-4775-3770-D7C9-4007B18E22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A35FD525-8963-D39E-203E-01B4685E3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528A85CC-CC6B-3C66-B5AE-AF10DCC7B0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B161404E-4230-3996-8702-40F2BD9E1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C4C6E907-793B-ACEF-E7FA-B8D050EB62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FAC87AAB-BC03-845B-E506-58202ACC71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EA4B6E15-D2AF-0823-6D64-14E1B2643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B7283092-7641-20CC-11AA-39DF73692E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322776E4-94D0-7367-2875-E0A21D45A2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772FC892-F860-ED3E-13F9-35B59E239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D70ACFBC-92A0-1F30-4D7D-EE46819EA9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E282552B-FBB3-0FB6-3C14-40052414A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ED8586D3-6825-B752-F4BE-588789188B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5BC5A6DE-ED4D-5D83-7E17-14D52E273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A3EB332E-D074-0BE4-8A7D-279C73AF16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38F800FD-57B8-6BD4-1342-FF0226A3B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9F998F7E-8877-0845-68FB-386B22B4B0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375F8DBF-8B08-B518-B19F-B7E4C72C71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68F97864-2C46-35B9-EF33-EC9A3EFED2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F60257A4-945A-045E-1D75-F14FB5BC4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41B46677-BF50-FC72-9023-1BCEC9C568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04533F8E-D51F-2A92-27ED-E34B06167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F5214C98-027B-F6D8-D63C-0B46EB2E3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B98E07DE-4A74-0013-81DD-610479C22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240A636F-7474-9A1B-968C-A05E3217C8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6F7387A2-A8A9-B398-295D-DA91C2E96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87F16243-83D9-BB25-C330-F69724017F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D156EC0C-4DE4-29FE-DFEE-16AC197C1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86F1D745-ADFD-8916-601E-A8256A9446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53CC3B6D-6783-9785-11C4-CCAA1145D66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9111647E-E24D-6993-5D07-D80FFF0B8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BC1EBDEF-7B57-389E-5D22-BDF611C008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95D4DCCB-BE91-12FF-1800-28FA2D5E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97991464-A197-A60D-AB1A-B3063C3EA4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48F516A6-0005-1433-CFEB-20D6E9F167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AC0576BA-6438-FFCD-3626-9EA464165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7F8BB840-5BA0-B3CC-263F-BA3BD431E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8C51A68D-D573-0663-F5D7-1BFB82C534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17071A74-0332-C650-463F-BE6549BA1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C90CE95D-EC29-4A5E-8D16-F80933886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7715AC6A-0C85-7692-64B3-F613767F14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A927B1A3-90E9-1ABF-8DC0-7C8E3A12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D3590890-B6F8-3B86-69E7-2D8307FF8A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A3CD8550-29DE-498D-FF76-C1645F29A3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57778625-ACE1-48E1-E26A-395D387C0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C30801C1-3DC2-F574-792C-2F95736C7ACB}"/>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0952A748-1BB3-C4C1-A228-B47620B9600C}"/>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022A0781-69C7-28A1-2930-8551DA3E1BA4}"/>
              </a:ext>
            </a:extLst>
          </p:cNvPr>
          <p:cNvSpPr txBox="1"/>
          <p:nvPr/>
        </p:nvSpPr>
        <p:spPr>
          <a:xfrm>
            <a:off x="-2" y="19050"/>
            <a:ext cx="12134849" cy="5262979"/>
          </a:xfrm>
          <a:prstGeom prst="rect">
            <a:avLst/>
          </a:prstGeom>
          <a:noFill/>
        </p:spPr>
        <p:txBody>
          <a:bodyPr wrap="square" rtlCol="0">
            <a:spAutoFit/>
          </a:bodyPr>
          <a:lstStyle/>
          <a:p>
            <a:pPr algn="ctr"/>
            <a:endParaRPr lang="en-US" sz="4800" dirty="0">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800" dirty="0">
                <a:latin typeface="ADLaM Display" panose="02010000000000000000" pitchFamily="2" charset="77"/>
                <a:ea typeface="ADLaM Display" panose="02010000000000000000" pitchFamily="2" charset="77"/>
                <a:cs typeface="ADLaM Display" panose="02010000000000000000" pitchFamily="2" charset="77"/>
              </a:rPr>
              <a:t> also told Noah to leave a space for a window near the roof and to put a door on the side. There were three decks, a lower, middle, and upper. The inside of the ark could hold as much as 450 semitrucks can hold. Wow!</a:t>
            </a:r>
          </a:p>
        </p:txBody>
      </p:sp>
    </p:spTree>
    <p:extLst>
      <p:ext uri="{BB962C8B-B14F-4D97-AF65-F5344CB8AC3E}">
        <p14:creationId xmlns:p14="http://schemas.microsoft.com/office/powerpoint/2010/main" val="252082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509A180F-83D6-A827-A1B5-411E7CD4AC76}"/>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C3364A18-6A67-7F0C-F741-121B05D70D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51A6859-4406-2BC3-C851-376D3E777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 name="Rectangle 5">
              <a:extLst>
                <a:ext uri="{FF2B5EF4-FFF2-40B4-BE49-F238E27FC236}">
                  <a16:creationId xmlns:a16="http://schemas.microsoft.com/office/drawing/2014/main" id="{4A618604-7D27-68BB-7297-A99C0CB3065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11" name="Freeform 6">
              <a:extLst>
                <a:ext uri="{FF2B5EF4-FFF2-40B4-BE49-F238E27FC236}">
                  <a16:creationId xmlns:a16="http://schemas.microsoft.com/office/drawing/2014/main" id="{8475A8C8-9D5C-2099-E46F-224F6712D0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40A82FC3-8206-46D4-29E4-17940F1EA4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3" name="Rectangle 8">
              <a:extLst>
                <a:ext uri="{FF2B5EF4-FFF2-40B4-BE49-F238E27FC236}">
                  <a16:creationId xmlns:a16="http://schemas.microsoft.com/office/drawing/2014/main" id="{B5B9F467-2609-DDF8-4AE2-7636C1E0003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6" name="Freeform 9">
              <a:extLst>
                <a:ext uri="{FF2B5EF4-FFF2-40B4-BE49-F238E27FC236}">
                  <a16:creationId xmlns:a16="http://schemas.microsoft.com/office/drawing/2014/main" id="{4D011122-A6FD-74E6-401A-B2EC84EACF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5" name="Freeform 10">
              <a:extLst>
                <a:ext uri="{FF2B5EF4-FFF2-40B4-BE49-F238E27FC236}">
                  <a16:creationId xmlns:a16="http://schemas.microsoft.com/office/drawing/2014/main" id="{D5655158-3B8C-57EA-63CA-FAB11B4A7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79D0A0AC-8E12-8210-CB65-A3141FA0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7" name="Freeform 12">
              <a:extLst>
                <a:ext uri="{FF2B5EF4-FFF2-40B4-BE49-F238E27FC236}">
                  <a16:creationId xmlns:a16="http://schemas.microsoft.com/office/drawing/2014/main" id="{19163B7C-5C8F-BC29-5DA2-A967F9FBB1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8" name="Freeform 13">
              <a:extLst>
                <a:ext uri="{FF2B5EF4-FFF2-40B4-BE49-F238E27FC236}">
                  <a16:creationId xmlns:a16="http://schemas.microsoft.com/office/drawing/2014/main" id="{2B56511A-7A10-4293-2EB5-C864C428E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19" name="Freeform 14">
              <a:extLst>
                <a:ext uri="{FF2B5EF4-FFF2-40B4-BE49-F238E27FC236}">
                  <a16:creationId xmlns:a16="http://schemas.microsoft.com/office/drawing/2014/main" id="{59B4D30F-8887-380E-9F57-873EF785C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0" name="Freeform 15">
              <a:extLst>
                <a:ext uri="{FF2B5EF4-FFF2-40B4-BE49-F238E27FC236}">
                  <a16:creationId xmlns:a16="http://schemas.microsoft.com/office/drawing/2014/main" id="{16526462-2259-A1DD-B458-7A4E9D257A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1" name="Freeform 16">
              <a:extLst>
                <a:ext uri="{FF2B5EF4-FFF2-40B4-BE49-F238E27FC236}">
                  <a16:creationId xmlns:a16="http://schemas.microsoft.com/office/drawing/2014/main" id="{D7159B73-3B0D-251A-7043-8469FB9B07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2" name="Freeform 17">
              <a:extLst>
                <a:ext uri="{FF2B5EF4-FFF2-40B4-BE49-F238E27FC236}">
                  <a16:creationId xmlns:a16="http://schemas.microsoft.com/office/drawing/2014/main" id="{07052C12-C82F-C1BE-03C2-1CEDEF422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3" name="Freeform 18">
              <a:extLst>
                <a:ext uri="{FF2B5EF4-FFF2-40B4-BE49-F238E27FC236}">
                  <a16:creationId xmlns:a16="http://schemas.microsoft.com/office/drawing/2014/main" id="{CF1D9667-6588-9CC7-30E1-2734605F25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4" name="Freeform 19">
              <a:extLst>
                <a:ext uri="{FF2B5EF4-FFF2-40B4-BE49-F238E27FC236}">
                  <a16:creationId xmlns:a16="http://schemas.microsoft.com/office/drawing/2014/main" id="{5F23B71B-8EDC-BEDB-0F8F-3A72C2EA3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5" name="Freeform 20">
              <a:extLst>
                <a:ext uri="{FF2B5EF4-FFF2-40B4-BE49-F238E27FC236}">
                  <a16:creationId xmlns:a16="http://schemas.microsoft.com/office/drawing/2014/main" id="{E094DE38-8616-8055-DB8A-0743041C36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6" name="Freeform 21">
              <a:extLst>
                <a:ext uri="{FF2B5EF4-FFF2-40B4-BE49-F238E27FC236}">
                  <a16:creationId xmlns:a16="http://schemas.microsoft.com/office/drawing/2014/main" id="{78692F44-BEEC-DE18-D198-B8FB7E6856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7" name="Freeform 22">
              <a:extLst>
                <a:ext uri="{FF2B5EF4-FFF2-40B4-BE49-F238E27FC236}">
                  <a16:creationId xmlns:a16="http://schemas.microsoft.com/office/drawing/2014/main" id="{6115C66D-608F-6D2A-5278-211984FBF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8" name="Freeform 23">
              <a:extLst>
                <a:ext uri="{FF2B5EF4-FFF2-40B4-BE49-F238E27FC236}">
                  <a16:creationId xmlns:a16="http://schemas.microsoft.com/office/drawing/2014/main" id="{1D018718-0236-CD25-D038-6629FAB71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29" name="Freeform 24">
              <a:extLst>
                <a:ext uri="{FF2B5EF4-FFF2-40B4-BE49-F238E27FC236}">
                  <a16:creationId xmlns:a16="http://schemas.microsoft.com/office/drawing/2014/main" id="{18E1994F-3D12-8D98-8CE9-46A29552D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0" name="Freeform 25">
              <a:extLst>
                <a:ext uri="{FF2B5EF4-FFF2-40B4-BE49-F238E27FC236}">
                  <a16:creationId xmlns:a16="http://schemas.microsoft.com/office/drawing/2014/main" id="{338787D0-2E0C-AA2F-E753-215BA848F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1" name="Freeform 26">
              <a:extLst>
                <a:ext uri="{FF2B5EF4-FFF2-40B4-BE49-F238E27FC236}">
                  <a16:creationId xmlns:a16="http://schemas.microsoft.com/office/drawing/2014/main" id="{7173BA2D-AAF7-A500-E97F-87B7BC606F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2" name="Freeform 27">
              <a:extLst>
                <a:ext uri="{FF2B5EF4-FFF2-40B4-BE49-F238E27FC236}">
                  <a16:creationId xmlns:a16="http://schemas.microsoft.com/office/drawing/2014/main" id="{E893252D-3FF6-381B-88AC-CE9F556BA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3" name="Freeform 28">
              <a:extLst>
                <a:ext uri="{FF2B5EF4-FFF2-40B4-BE49-F238E27FC236}">
                  <a16:creationId xmlns:a16="http://schemas.microsoft.com/office/drawing/2014/main" id="{0BB61F1C-68FD-7345-5363-17264DC299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4" name="Freeform 29">
              <a:extLst>
                <a:ext uri="{FF2B5EF4-FFF2-40B4-BE49-F238E27FC236}">
                  <a16:creationId xmlns:a16="http://schemas.microsoft.com/office/drawing/2014/main" id="{4C234176-04D0-7664-5CCC-A0DAFD4D9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5" name="Freeform 30">
              <a:extLst>
                <a:ext uri="{FF2B5EF4-FFF2-40B4-BE49-F238E27FC236}">
                  <a16:creationId xmlns:a16="http://schemas.microsoft.com/office/drawing/2014/main" id="{ACC20BD2-B34B-4FA9-99D2-D11188229D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6" name="Freeform 31">
              <a:extLst>
                <a:ext uri="{FF2B5EF4-FFF2-40B4-BE49-F238E27FC236}">
                  <a16:creationId xmlns:a16="http://schemas.microsoft.com/office/drawing/2014/main" id="{7C2EE973-2473-92DC-85F0-9F6991C89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7" name="Freeform 32">
              <a:extLst>
                <a:ext uri="{FF2B5EF4-FFF2-40B4-BE49-F238E27FC236}">
                  <a16:creationId xmlns:a16="http://schemas.microsoft.com/office/drawing/2014/main" id="{00158809-7494-287C-BF6D-4DCABD4761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38" name="Rectangle 33">
              <a:extLst>
                <a:ext uri="{FF2B5EF4-FFF2-40B4-BE49-F238E27FC236}">
                  <a16:creationId xmlns:a16="http://schemas.microsoft.com/office/drawing/2014/main" id="{9996A62B-9DEC-3C1C-C6BD-02C8FB89D49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39" name="Freeform 34">
              <a:extLst>
                <a:ext uri="{FF2B5EF4-FFF2-40B4-BE49-F238E27FC236}">
                  <a16:creationId xmlns:a16="http://schemas.microsoft.com/office/drawing/2014/main" id="{88D9FFB5-31AA-ABB6-A291-854E7D750E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0" name="Freeform 35">
              <a:extLst>
                <a:ext uri="{FF2B5EF4-FFF2-40B4-BE49-F238E27FC236}">
                  <a16:creationId xmlns:a16="http://schemas.microsoft.com/office/drawing/2014/main" id="{2D093D7E-5E5C-B02D-39BB-77125C4E5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1" name="Freeform 36">
              <a:extLst>
                <a:ext uri="{FF2B5EF4-FFF2-40B4-BE49-F238E27FC236}">
                  <a16:creationId xmlns:a16="http://schemas.microsoft.com/office/drawing/2014/main" id="{2C55C3D5-5C5D-537D-1854-C0E0385D1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2" name="Freeform 37">
              <a:extLst>
                <a:ext uri="{FF2B5EF4-FFF2-40B4-BE49-F238E27FC236}">
                  <a16:creationId xmlns:a16="http://schemas.microsoft.com/office/drawing/2014/main" id="{61135038-2C9E-5099-1064-B053C2B377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3" name="Freeform 38">
              <a:extLst>
                <a:ext uri="{FF2B5EF4-FFF2-40B4-BE49-F238E27FC236}">
                  <a16:creationId xmlns:a16="http://schemas.microsoft.com/office/drawing/2014/main" id="{E876A6B7-508C-066A-34D0-66C786A84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4" name="Freeform 39">
              <a:extLst>
                <a:ext uri="{FF2B5EF4-FFF2-40B4-BE49-F238E27FC236}">
                  <a16:creationId xmlns:a16="http://schemas.microsoft.com/office/drawing/2014/main" id="{8AAD0C5B-A772-76C4-C68E-649380F32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5" name="Freeform 40">
              <a:extLst>
                <a:ext uri="{FF2B5EF4-FFF2-40B4-BE49-F238E27FC236}">
                  <a16:creationId xmlns:a16="http://schemas.microsoft.com/office/drawing/2014/main" id="{7F259026-B5B4-CB9C-CB10-23DD5B6BB0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6" name="Freeform 41">
              <a:extLst>
                <a:ext uri="{FF2B5EF4-FFF2-40B4-BE49-F238E27FC236}">
                  <a16:creationId xmlns:a16="http://schemas.microsoft.com/office/drawing/2014/main" id="{59439B19-3BAD-5DD1-E1B0-AC3B4C7C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7" name="Freeform 42">
              <a:extLst>
                <a:ext uri="{FF2B5EF4-FFF2-40B4-BE49-F238E27FC236}">
                  <a16:creationId xmlns:a16="http://schemas.microsoft.com/office/drawing/2014/main" id="{287E6CDE-61A7-C1AF-F1C5-2FE1855E3B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8" name="Freeform 43">
              <a:extLst>
                <a:ext uri="{FF2B5EF4-FFF2-40B4-BE49-F238E27FC236}">
                  <a16:creationId xmlns:a16="http://schemas.microsoft.com/office/drawing/2014/main" id="{D7CA495A-66A6-1E3B-2860-B548AF0E4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49" name="Freeform 44">
              <a:extLst>
                <a:ext uri="{FF2B5EF4-FFF2-40B4-BE49-F238E27FC236}">
                  <a16:creationId xmlns:a16="http://schemas.microsoft.com/office/drawing/2014/main" id="{56CD2E86-A14E-09FC-3084-8DE9B6E4C2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0" name="Rectangle 45">
              <a:extLst>
                <a:ext uri="{FF2B5EF4-FFF2-40B4-BE49-F238E27FC236}">
                  <a16:creationId xmlns:a16="http://schemas.microsoft.com/office/drawing/2014/main" id="{28700814-F542-92CF-2F39-F49B867AD5A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a:p>
          </p:txBody>
        </p:sp>
        <p:sp>
          <p:nvSpPr>
            <p:cNvPr id="51" name="Freeform 46">
              <a:extLst>
                <a:ext uri="{FF2B5EF4-FFF2-40B4-BE49-F238E27FC236}">
                  <a16:creationId xmlns:a16="http://schemas.microsoft.com/office/drawing/2014/main" id="{4149D286-3522-B5EA-F879-C369A0293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2" name="Freeform 47">
              <a:extLst>
                <a:ext uri="{FF2B5EF4-FFF2-40B4-BE49-F238E27FC236}">
                  <a16:creationId xmlns:a16="http://schemas.microsoft.com/office/drawing/2014/main" id="{EF74AA5D-6CC1-A692-F5D3-0A48E355F5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3" name="Freeform 48">
              <a:extLst>
                <a:ext uri="{FF2B5EF4-FFF2-40B4-BE49-F238E27FC236}">
                  <a16:creationId xmlns:a16="http://schemas.microsoft.com/office/drawing/2014/main" id="{1A0E802B-52B7-6052-CE91-1ECFD0C60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4" name="Freeform 49">
              <a:extLst>
                <a:ext uri="{FF2B5EF4-FFF2-40B4-BE49-F238E27FC236}">
                  <a16:creationId xmlns:a16="http://schemas.microsoft.com/office/drawing/2014/main" id="{5EEC4702-A474-81A8-A121-5C076981A6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5" name="Freeform 50">
              <a:extLst>
                <a:ext uri="{FF2B5EF4-FFF2-40B4-BE49-F238E27FC236}">
                  <a16:creationId xmlns:a16="http://schemas.microsoft.com/office/drawing/2014/main" id="{925BCB07-BD48-E3C7-1445-843BCA6F01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6" name="Freeform 51">
              <a:extLst>
                <a:ext uri="{FF2B5EF4-FFF2-40B4-BE49-F238E27FC236}">
                  <a16:creationId xmlns:a16="http://schemas.microsoft.com/office/drawing/2014/main" id="{72F06DC8-1600-648A-76DB-65861B25A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7" name="Freeform 52">
              <a:extLst>
                <a:ext uri="{FF2B5EF4-FFF2-40B4-BE49-F238E27FC236}">
                  <a16:creationId xmlns:a16="http://schemas.microsoft.com/office/drawing/2014/main" id="{D61FF083-CB83-E437-AA2A-679C62B98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8" name="Freeform 53">
              <a:extLst>
                <a:ext uri="{FF2B5EF4-FFF2-40B4-BE49-F238E27FC236}">
                  <a16:creationId xmlns:a16="http://schemas.microsoft.com/office/drawing/2014/main" id="{DF0C0EED-79B8-A2B3-A501-93343372CE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59" name="Freeform 54">
              <a:extLst>
                <a:ext uri="{FF2B5EF4-FFF2-40B4-BE49-F238E27FC236}">
                  <a16:creationId xmlns:a16="http://schemas.microsoft.com/office/drawing/2014/main" id="{FF4C2B72-CA3C-54D0-7486-ACEC56DD23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0" name="Freeform 55">
              <a:extLst>
                <a:ext uri="{FF2B5EF4-FFF2-40B4-BE49-F238E27FC236}">
                  <a16:creationId xmlns:a16="http://schemas.microsoft.com/office/drawing/2014/main" id="{6F1BFC56-1EA4-B6C4-90DA-C77B51BEB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1" name="Freeform 56">
              <a:extLst>
                <a:ext uri="{FF2B5EF4-FFF2-40B4-BE49-F238E27FC236}">
                  <a16:creationId xmlns:a16="http://schemas.microsoft.com/office/drawing/2014/main" id="{139BD759-B9CE-8DD4-CE06-FF17E3CAED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2" name="Freeform 57">
              <a:extLst>
                <a:ext uri="{FF2B5EF4-FFF2-40B4-BE49-F238E27FC236}">
                  <a16:creationId xmlns:a16="http://schemas.microsoft.com/office/drawing/2014/main" id="{77300002-81A1-7481-EDC1-9C141A5E8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sp>
          <p:nvSpPr>
            <p:cNvPr id="63" name="Freeform 58">
              <a:extLst>
                <a:ext uri="{FF2B5EF4-FFF2-40B4-BE49-F238E27FC236}">
                  <a16:creationId xmlns:a16="http://schemas.microsoft.com/office/drawing/2014/main" id="{7D47EF62-F051-BC4A-F36A-8E431E893E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a:p>
          </p:txBody>
        </p:sp>
      </p:grpSp>
      <p:grpSp>
        <p:nvGrpSpPr>
          <p:cNvPr id="65" name="Group 64">
            <a:extLst>
              <a:ext uri="{FF2B5EF4-FFF2-40B4-BE49-F238E27FC236}">
                <a16:creationId xmlns:a16="http://schemas.microsoft.com/office/drawing/2014/main" id="{EE713082-DCB2-AE71-EBB9-2DC70AF914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018F77C7-86AD-2970-1D05-BADC4263C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26AFF193-9A77-A1BA-2E0B-4FAFCF8A122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B0278419-D676-68A9-D888-475F2AE3B8CC}"/>
              </a:ext>
            </a:extLst>
          </p:cNvPr>
          <p:cNvSpPr>
            <a:spLocks noGrp="1"/>
          </p:cNvSpPr>
          <p:nvPr>
            <p:ph type="title"/>
          </p:nvPr>
        </p:nvSpPr>
        <p:spPr>
          <a:xfrm>
            <a:off x="0" y="0"/>
            <a:ext cx="8523514" cy="3968750"/>
          </a:xfrm>
        </p:spPr>
        <p:txBody>
          <a:bodyPr vert="horz" lIns="91440" tIns="45720" rIns="91440" bIns="45720" rtlCol="0" anchor="b">
            <a:normAutofit/>
          </a:bodyPr>
          <a:lstStyle/>
          <a:p>
            <a:pPr algn="ctr"/>
            <a:br>
              <a:rPr lang="en-US" dirty="0"/>
            </a:br>
            <a:endParaRPr lang="en-US" sz="6600" spc="-100" dirty="0"/>
          </a:p>
        </p:txBody>
      </p:sp>
      <p:sp>
        <p:nvSpPr>
          <p:cNvPr id="3" name="TextBox 2">
            <a:extLst>
              <a:ext uri="{FF2B5EF4-FFF2-40B4-BE49-F238E27FC236}">
                <a16:creationId xmlns:a16="http://schemas.microsoft.com/office/drawing/2014/main" id="{04F55C32-1C76-777F-8C38-2579F5BC4F6E}"/>
              </a:ext>
            </a:extLst>
          </p:cNvPr>
          <p:cNvSpPr txBox="1"/>
          <p:nvPr/>
        </p:nvSpPr>
        <p:spPr>
          <a:xfrm>
            <a:off x="0" y="34926"/>
            <a:ext cx="12192000" cy="5632311"/>
          </a:xfrm>
          <a:prstGeom prst="rect">
            <a:avLst/>
          </a:prstGeom>
          <a:noFill/>
        </p:spPr>
        <p:txBody>
          <a:bodyPr wrap="square" rtlCol="0">
            <a:spAutoFit/>
          </a:bodyPr>
          <a:lstStyle/>
          <a:p>
            <a:pPr algn="ctr"/>
            <a:endPar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algn="ct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a:t>
            </a:r>
            <a:r>
              <a:rPr lang="en-US" sz="4400" dirty="0">
                <a:latin typeface="ADLaM Display" panose="02010000000000000000" pitchFamily="2" charset="77"/>
                <a:ea typeface="ADLaM Display" panose="02010000000000000000" pitchFamily="2" charset="77"/>
                <a:cs typeface="ADLaM Display" panose="02010000000000000000" pitchFamily="2" charset="77"/>
              </a:rPr>
              <a:t>promised to keep Noah and his family safe and told him to bring a male and female pair of every type of bird, animal, and creature that crawls on the ground into the boat.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 told Noah </a:t>
            </a:r>
            <a:r>
              <a:rPr lang="en-US" sz="4400" dirty="0">
                <a:latin typeface="ADLaM Display" panose="02010000000000000000" pitchFamily="2" charset="77"/>
                <a:ea typeface="ADLaM Display" panose="02010000000000000000" pitchFamily="2" charset="77"/>
                <a:cs typeface="ADLaM Display" panose="02010000000000000000" pitchFamily="2" charset="77"/>
              </a:rPr>
              <a:t>to take enough food and keep the animals safe. </a:t>
            </a:r>
          </a:p>
          <a:p>
            <a:pPr algn="ctr"/>
            <a:r>
              <a:rPr lang="en-US" sz="3200" dirty="0">
                <a:latin typeface="ADLaM Display" panose="02010000000000000000" pitchFamily="2" charset="77"/>
                <a:ea typeface="ADLaM Display" panose="02010000000000000000" pitchFamily="2" charset="77"/>
                <a:cs typeface="ADLaM Display" panose="02010000000000000000" pitchFamily="2" charset="77"/>
              </a:rPr>
              <a:t> </a:t>
            </a:r>
          </a:p>
          <a:p>
            <a:pPr algn="ctr"/>
            <a:r>
              <a:rPr lang="en-US" sz="3200" dirty="0">
                <a:latin typeface="ADLaM Display" panose="02010000000000000000" pitchFamily="2" charset="77"/>
                <a:ea typeface="ADLaM Display" panose="02010000000000000000" pitchFamily="2" charset="77"/>
                <a:cs typeface="ADLaM Display" panose="02010000000000000000" pitchFamily="2" charset="77"/>
              </a:rPr>
              <a:t> </a:t>
            </a:r>
          </a:p>
        </p:txBody>
      </p:sp>
    </p:spTree>
    <p:extLst>
      <p:ext uri="{BB962C8B-B14F-4D97-AF65-F5344CB8AC3E}">
        <p14:creationId xmlns:p14="http://schemas.microsoft.com/office/powerpoint/2010/main" val="834960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158</TotalTime>
  <Words>944</Words>
  <Application>Microsoft Macintosh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ADLaM Display</vt:lpstr>
      <vt:lpstr>Arial</vt:lpstr>
      <vt:lpstr>Tw Cen MT</vt:lpstr>
      <vt:lpstr>Circuit</vt:lpstr>
      <vt:lpstr> </vt:lpstr>
      <vt:lpstr>     let’s take a look at our Faith Fact and say it all together. God wants me to obey. One more time! 1, 2, 3. God wants me to obey. Great job!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DeeAnna Yelder</dc:creator>
  <cp:lastModifiedBy>DeeAnna Yelder</cp:lastModifiedBy>
  <cp:revision>9</cp:revision>
  <dcterms:created xsi:type="dcterms:W3CDTF">2025-07-08T14:58:54Z</dcterms:created>
  <dcterms:modified xsi:type="dcterms:W3CDTF">2025-08-01T14:04:49Z</dcterms:modified>
</cp:coreProperties>
</file>