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0"/>
  </p:normalViewPr>
  <p:slideViewPr>
    <p:cSldViewPr snapToGrid="0">
      <p:cViewPr varScale="1">
        <p:scale>
          <a:sx n="78" d="100"/>
          <a:sy n="78" d="100"/>
        </p:scale>
        <p:origin x="11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1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ECBD989-659F-3B46-96D7-F7621CCE73B5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E67BECD-E025-A346-AFD6-927E6A83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48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5C15-4724-0421-4A02-438A335F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Today we’re going to talk about Adam and Eve and how they made a </a:t>
            </a:r>
            <a:r>
              <a:rPr lang="en-US" sz="4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huge mistake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They </a:t>
            </a:r>
            <a:r>
              <a:rPr lang="en-US" sz="4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sinned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by doing something God </a:t>
            </a:r>
            <a:r>
              <a:rPr lang="en-US" sz="4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told them not to do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We’re going to learn what God thinks of those mistakes—big ones </a:t>
            </a:r>
            <a:r>
              <a:rPr lang="en-US" sz="4800" i="1" dirty="0">
                <a:solidFill>
                  <a:schemeClr val="tx1">
                    <a:lumMod val="9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and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small ones. We all make mistakes too. </a:t>
            </a:r>
            <a:r>
              <a:rPr lang="en-US" sz="4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We all sin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8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AF10-C926-7FF9-DB98-DC280145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marL="0" indent="0" algn="ctr">
              <a:buNone/>
            </a:pPr>
            <a:endParaRPr lang="en-US" sz="44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At that moment, they started to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feel bad about themselves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Now they could see the difference between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good and evil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They could see that God was good and that what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they had done was not good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They felt so bad that they even tried to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hide from God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He is perfect and holy, and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their sin had separated Adam and Eve from Him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9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DFDB-95E9-EFFA-EEAE-F1C359A0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Imagine trying to throw the paper into the bucket every minute of every day of your life. If you lived to be one hundred years old, you would throw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52,560,000 paper balls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Would you hit the basket every time?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No, you’d miss eventually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What if the consequence or penalty for missing the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mark of perfection 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was that we would die?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That’s pressure!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However, the outcome wouldn’t change.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We would still miss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1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96EC-DCCE-E93F-DBDF-78EDB2BD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But God never misses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He is perfect. Because we aren’t perfect, we are like all these pieces of paper on the ground around the target. When Adam and Eve chose to eat the fruit,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they missed the mark of God’s perfection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The Bible calls that sin.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Sin is knowing the right thing to do and choosing to do the wrong thing anyway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It’s not an accident or mistake like spilling your chocolate milk. Sin is when we know what we shouldn’t do and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choose to do it anyway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9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7456-C48D-6C25-9D93-9F4F6E29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Adam and Eve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ate the fruit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We may choose to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lie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to our parents or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cheat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on homework. At one time,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we have all chosen to do the wrong thing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6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2BAC07-96AF-8740-511C-63896F38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24"/>
            <a:ext cx="12192000" cy="6810375"/>
          </a:xfrm>
        </p:spPr>
        <p:txBody>
          <a:bodyPr/>
          <a:lstStyle/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40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 is holy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which means that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He is perfect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Because He is holy, our sin keeps us from being close to Him. What’s our Faith Fact?  </a:t>
            </a:r>
            <a:r>
              <a:rPr lang="en-US" sz="4000" b="1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Sin separates me from God</a:t>
            </a:r>
            <a:r>
              <a:rPr lang="en-US" sz="4000" b="1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God is the source of all life and to be separated from life is death.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punishment for our sin is death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19AD5-3A5E-4A28-23CA-DC9C9265F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 doesn’t want us to be separated from Him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so He had a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plan in place to save us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We are His children, made by His hands. Because the punishment for sin is death, God put a plan in place so that we could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be reunited with Him as a part of His family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5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000">
              <a:schemeClr val="accent1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103E-B292-17B4-8FF0-3BD0E12F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" y="47624"/>
            <a:ext cx="12183533" cy="6810375"/>
          </a:xfrm>
          <a:gradFill>
            <a:gsLst>
              <a:gs pos="18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2">
                  <a:lumMod val="50000"/>
                  <a:lumOff val="50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plan was in place even before God created the world. In </a:t>
            </a:r>
            <a:r>
              <a:rPr lang="en-US" sz="4000" u="sng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Genesis 3:15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God gave us a hint that He would send His only Son,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 to earth. While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was here, He showed us God’s love and care. He showed us that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 wants to be close to us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Jesus 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showed us that God wants us to be part of His family.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This was promised back in the very beginning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2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445D-6601-2281-08F1-6C6ED7D6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692"/>
            <a:ext cx="12192000" cy="6827308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While </a:t>
            </a:r>
            <a:r>
              <a:rPr lang="en-US" sz="4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sin separates </a:t>
            </a:r>
            <a:r>
              <a:rPr lang="en-US" sz="4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us, </a:t>
            </a:r>
            <a:r>
              <a:rPr lang="en-US" sz="4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 made us to be in relationship with Him</a:t>
            </a:r>
            <a:r>
              <a:rPr lang="en-US" sz="4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God wants us to know Him and love Him the way He knows and loves us. </a:t>
            </a:r>
          </a:p>
          <a:p>
            <a:pPr marL="0" indent="0" algn="ctr">
              <a:buNone/>
            </a:pPr>
            <a:endParaRPr lang="en-US" sz="48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2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3215E-4818-954B-28FC-B23EAE81C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B2454-C657-2F7D-8471-EBD3544AE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692"/>
            <a:ext cx="12192000" cy="6827308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88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Let’s Pray!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8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E0C9-6AF4-D2AC-1084-3275EF06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background with white text and stars&#10;&#10;AI-generated content may be incorrect.">
            <a:extLst>
              <a:ext uri="{FF2B5EF4-FFF2-40B4-BE49-F238E27FC236}">
                <a16:creationId xmlns:a16="http://schemas.microsoft.com/office/drawing/2014/main" id="{F558BE2E-6A9B-5ABE-5D87-E20A30790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51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73CB-0793-E43B-5CB7-B1FB4277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God told Adam and Eve that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they were in charge of the whole world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God gave them jobs to do and told them that the whole world was made for them to enjoy. They could ride a giraffe and cuddle with a lion. It was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perfection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They could eat from almost every tree, and the fruit was ripe and wonderful. God walked with them every day in the Garden. They lived in a </a:t>
            </a:r>
            <a:r>
              <a:rPr lang="en-US" sz="4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close relationship with God</a:t>
            </a:r>
            <a:r>
              <a:rPr lang="en-US" sz="40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119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ree with fruit on it&#10;&#10;AI-generated content may be incorrect.">
            <a:extLst>
              <a:ext uri="{FF2B5EF4-FFF2-40B4-BE49-F238E27FC236}">
                <a16:creationId xmlns:a16="http://schemas.microsoft.com/office/drawing/2014/main" id="{340FD5FD-B4EE-7390-83D7-9159A520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2" r="591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BD8625-0AD0-BF9A-B58C-C42D247E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4114800" cy="685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There was one very </a:t>
            </a:r>
            <a:r>
              <a:rPr lang="en-US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important rule</a:t>
            </a: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 God told them that they could eat from any tree, </a:t>
            </a:r>
            <a:r>
              <a:rPr lang="en-US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except for one</a:t>
            </a: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It was called the tree of the knowledge of </a:t>
            </a:r>
            <a:r>
              <a:rPr lang="en-US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good and evil</a:t>
            </a: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It was placed in the middle of the Garden. God told them that if they ate from it, </a:t>
            </a:r>
            <a:r>
              <a:rPr lang="en-US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they would die</a:t>
            </a: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970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ree with fruit on it&#10;&#10;AI-generated content may be incorrect.">
            <a:extLst>
              <a:ext uri="{FF2B5EF4-FFF2-40B4-BE49-F238E27FC236}">
                <a16:creationId xmlns:a16="http://schemas.microsoft.com/office/drawing/2014/main" id="{AF7E4742-3994-4329-3DBD-5B8CA6F360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2" r="591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D29805-A43B-4F45-736F-103FF26E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67" y="0"/>
            <a:ext cx="4484283" cy="6857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One day, Eve was hanging out near the tree. This is where we meet a new character in the Bible—someone who means to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do harm 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to people, to us, someone who wants us to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live apart 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from God.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It’s the devil, Satan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422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ree with fruit on it&#10;&#10;AI-generated content may be incorrect.">
            <a:extLst>
              <a:ext uri="{FF2B5EF4-FFF2-40B4-BE49-F238E27FC236}">
                <a16:creationId xmlns:a16="http://schemas.microsoft.com/office/drawing/2014/main" id="{29BEE528-3CAC-E3E3-82AA-0F92EF9E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2" r="591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30CE80-DF63-772B-3486-8C5E8EA7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7" y="29668"/>
            <a:ext cx="4800600" cy="6828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Satan curled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up like a snake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in the tree. He began to talk with Eve and encouraged her to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eat from the tree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He told her that God didn’t want her to know the truth. If she ate from the tree, she would become like God, knowing the difference between </a:t>
            </a:r>
            <a:r>
              <a:rPr lang="en-US" sz="32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good and evil</a:t>
            </a:r>
            <a:r>
              <a:rPr lang="en-US" sz="32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33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hand reaching for a fruit on a tree&#10;&#10;AI-generated content may be incorrect.">
            <a:extLst>
              <a:ext uri="{FF2B5EF4-FFF2-40B4-BE49-F238E27FC236}">
                <a16:creationId xmlns:a16="http://schemas.microsoft.com/office/drawing/2014/main" id="{EEF2EAC6-9B9E-F864-3833-5F2495D8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8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1A7472-D5A9-9226-848F-BD62F26F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134" y="-1"/>
            <a:ext cx="4094818" cy="685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32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Eve thought the fruit looked really good, so she </a:t>
            </a:r>
            <a:r>
              <a:rPr lang="en-US" sz="36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took some and ate it</a:t>
            </a:r>
            <a:r>
              <a:rPr lang="en-US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 Do you know what she did next?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043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holding an apple&#10;&#10;AI-generated content may be incorrect.">
            <a:extLst>
              <a:ext uri="{FF2B5EF4-FFF2-40B4-BE49-F238E27FC236}">
                <a16:creationId xmlns:a16="http://schemas.microsoft.com/office/drawing/2014/main" id="{4D5CBF0C-444D-BD20-245D-E1D7E5A2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88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45D1CB-E4FE-4D18-8D7C-24BBDE65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534"/>
            <a:ext cx="4639733" cy="679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She gave some to her husband, Adam. </a:t>
            </a:r>
            <a:r>
              <a:rPr lang="en-US" sz="44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Do you know what he did</a:t>
            </a:r>
            <a:r>
              <a:rPr lang="en-US" sz="4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13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ed apple core with a stem&#10;&#10;AI-generated content may be incorrect.">
            <a:extLst>
              <a:ext uri="{FF2B5EF4-FFF2-40B4-BE49-F238E27FC236}">
                <a16:creationId xmlns:a16="http://schemas.microsoft.com/office/drawing/2014/main" id="{636467E7-82B5-2B1A-68B8-0A8E9432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72" r="791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D46828-B7D9-8D7C-1DF9-C1579659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734" y="-10"/>
            <a:ext cx="5710072" cy="685799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C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C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He ate the fruit too.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084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878</Words>
  <Application>Microsoft Macintosh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ADLaM Display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DeeAnna Yelder</dc:creator>
  <cp:lastModifiedBy>DeeAnna Yelder</cp:lastModifiedBy>
  <cp:revision>3</cp:revision>
  <dcterms:created xsi:type="dcterms:W3CDTF">2025-07-01T14:52:39Z</dcterms:created>
  <dcterms:modified xsi:type="dcterms:W3CDTF">2025-08-01T14:03:29Z</dcterms:modified>
</cp:coreProperties>
</file>