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64" r:id="rId2"/>
    <p:sldId id="262" r:id="rId3"/>
    <p:sldId id="265" r:id="rId4"/>
    <p:sldId id="267" r:id="rId5"/>
    <p:sldId id="268" r:id="rId6"/>
    <p:sldId id="266" r:id="rId7"/>
    <p:sldId id="269" r:id="rId8"/>
    <p:sldId id="270" r:id="rId9"/>
    <p:sldId id="271" r:id="rId10"/>
    <p:sldId id="272" r:id="rId11"/>
    <p:sldId id="273" r:id="rId12"/>
    <p:sldId id="274" r:id="rId13"/>
    <p:sldId id="275" r:id="rId14"/>
    <p:sldId id="276" r:id="rId15"/>
    <p:sldId id="277"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45"/>
    <p:restoredTop sz="94640"/>
  </p:normalViewPr>
  <p:slideViewPr>
    <p:cSldViewPr snapToGrid="0">
      <p:cViewPr varScale="1">
        <p:scale>
          <a:sx n="78" d="100"/>
          <a:sy n="78" d="100"/>
        </p:scale>
        <p:origin x="1120" y="4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34A5CD5-F412-3E4F-8C31-4696043FE718}" type="datetimeFigureOut">
              <a:rPr lang="en-US" smtClean="0"/>
              <a:t>8/1/25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5A3A6F-9A5B-5E4D-B12F-00C67A509E4E}" type="slidenum">
              <a:rPr lang="en-US" smtClean="0"/>
              <a:t>‹#›</a:t>
            </a:fld>
            <a:endParaRPr lang="en-US"/>
          </a:p>
        </p:txBody>
      </p:sp>
    </p:spTree>
    <p:extLst>
      <p:ext uri="{BB962C8B-B14F-4D97-AF65-F5344CB8AC3E}">
        <p14:creationId xmlns:p14="http://schemas.microsoft.com/office/powerpoint/2010/main" val="2283061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4A5CD5-F412-3E4F-8C31-4696043FE718}" type="datetimeFigureOut">
              <a:rPr lang="en-US" smtClean="0"/>
              <a:t>8/1/25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5A3A6F-9A5B-5E4D-B12F-00C67A509E4E}" type="slidenum">
              <a:rPr lang="en-US" smtClean="0"/>
              <a:t>‹#›</a:t>
            </a:fld>
            <a:endParaRPr lang="en-US"/>
          </a:p>
        </p:txBody>
      </p:sp>
    </p:spTree>
    <p:extLst>
      <p:ext uri="{BB962C8B-B14F-4D97-AF65-F5344CB8AC3E}">
        <p14:creationId xmlns:p14="http://schemas.microsoft.com/office/powerpoint/2010/main" val="4279439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4A5CD5-F412-3E4F-8C31-4696043FE718}" type="datetimeFigureOut">
              <a:rPr lang="en-US" smtClean="0"/>
              <a:t>8/1/25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5A3A6F-9A5B-5E4D-B12F-00C67A509E4E}" type="slidenum">
              <a:rPr lang="en-US" smtClean="0"/>
              <a:t>‹#›</a:t>
            </a:fld>
            <a:endParaRPr lang="en-US"/>
          </a:p>
        </p:txBody>
      </p:sp>
    </p:spTree>
    <p:extLst>
      <p:ext uri="{BB962C8B-B14F-4D97-AF65-F5344CB8AC3E}">
        <p14:creationId xmlns:p14="http://schemas.microsoft.com/office/powerpoint/2010/main" val="3173345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4A5CD5-F412-3E4F-8C31-4696043FE718}" type="datetimeFigureOut">
              <a:rPr lang="en-US" smtClean="0"/>
              <a:t>8/1/25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5A3A6F-9A5B-5E4D-B12F-00C67A509E4E}" type="slidenum">
              <a:rPr lang="en-US" smtClean="0"/>
              <a:t>‹#›</a:t>
            </a:fld>
            <a:endParaRPr lang="en-US"/>
          </a:p>
        </p:txBody>
      </p:sp>
    </p:spTree>
    <p:extLst>
      <p:ext uri="{BB962C8B-B14F-4D97-AF65-F5344CB8AC3E}">
        <p14:creationId xmlns:p14="http://schemas.microsoft.com/office/powerpoint/2010/main" val="2566505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4A5CD5-F412-3E4F-8C31-4696043FE718}" type="datetimeFigureOut">
              <a:rPr lang="en-US" smtClean="0"/>
              <a:t>8/1/25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5A3A6F-9A5B-5E4D-B12F-00C67A509E4E}" type="slidenum">
              <a:rPr lang="en-US" smtClean="0"/>
              <a:t>‹#›</a:t>
            </a:fld>
            <a:endParaRPr lang="en-US"/>
          </a:p>
        </p:txBody>
      </p:sp>
    </p:spTree>
    <p:extLst>
      <p:ext uri="{BB962C8B-B14F-4D97-AF65-F5344CB8AC3E}">
        <p14:creationId xmlns:p14="http://schemas.microsoft.com/office/powerpoint/2010/main" val="1616240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34A5CD5-F412-3E4F-8C31-4696043FE718}" type="datetimeFigureOut">
              <a:rPr lang="en-US" smtClean="0"/>
              <a:t>8/1/25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5A3A6F-9A5B-5E4D-B12F-00C67A509E4E}" type="slidenum">
              <a:rPr lang="en-US" smtClean="0"/>
              <a:t>‹#›</a:t>
            </a:fld>
            <a:endParaRPr lang="en-US"/>
          </a:p>
        </p:txBody>
      </p:sp>
    </p:spTree>
    <p:extLst>
      <p:ext uri="{BB962C8B-B14F-4D97-AF65-F5344CB8AC3E}">
        <p14:creationId xmlns:p14="http://schemas.microsoft.com/office/powerpoint/2010/main" val="3056201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34A5CD5-F412-3E4F-8C31-4696043FE718}" type="datetimeFigureOut">
              <a:rPr lang="en-US" smtClean="0"/>
              <a:t>8/1/25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5A3A6F-9A5B-5E4D-B12F-00C67A509E4E}" type="slidenum">
              <a:rPr lang="en-US" smtClean="0"/>
              <a:t>‹#›</a:t>
            </a:fld>
            <a:endParaRPr lang="en-US"/>
          </a:p>
        </p:txBody>
      </p:sp>
    </p:spTree>
    <p:extLst>
      <p:ext uri="{BB962C8B-B14F-4D97-AF65-F5344CB8AC3E}">
        <p14:creationId xmlns:p14="http://schemas.microsoft.com/office/powerpoint/2010/main" val="3191524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34A5CD5-F412-3E4F-8C31-4696043FE718}" type="datetimeFigureOut">
              <a:rPr lang="en-US" smtClean="0"/>
              <a:t>8/1/25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5A3A6F-9A5B-5E4D-B12F-00C67A509E4E}" type="slidenum">
              <a:rPr lang="en-US" smtClean="0"/>
              <a:t>‹#›</a:t>
            </a:fld>
            <a:endParaRPr lang="en-US"/>
          </a:p>
        </p:txBody>
      </p:sp>
    </p:spTree>
    <p:extLst>
      <p:ext uri="{BB962C8B-B14F-4D97-AF65-F5344CB8AC3E}">
        <p14:creationId xmlns:p14="http://schemas.microsoft.com/office/powerpoint/2010/main" val="2035583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4A5CD5-F412-3E4F-8C31-4696043FE718}" type="datetimeFigureOut">
              <a:rPr lang="en-US" smtClean="0"/>
              <a:t>8/1/25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5A3A6F-9A5B-5E4D-B12F-00C67A509E4E}" type="slidenum">
              <a:rPr lang="en-US" smtClean="0"/>
              <a:t>‹#›</a:t>
            </a:fld>
            <a:endParaRPr lang="en-US"/>
          </a:p>
        </p:txBody>
      </p:sp>
    </p:spTree>
    <p:extLst>
      <p:ext uri="{BB962C8B-B14F-4D97-AF65-F5344CB8AC3E}">
        <p14:creationId xmlns:p14="http://schemas.microsoft.com/office/powerpoint/2010/main" val="320405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4A5CD5-F412-3E4F-8C31-4696043FE718}" type="datetimeFigureOut">
              <a:rPr lang="en-US" smtClean="0"/>
              <a:t>8/1/25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5A3A6F-9A5B-5E4D-B12F-00C67A509E4E}" type="slidenum">
              <a:rPr lang="en-US" smtClean="0"/>
              <a:t>‹#›</a:t>
            </a:fld>
            <a:endParaRPr lang="en-US"/>
          </a:p>
        </p:txBody>
      </p:sp>
    </p:spTree>
    <p:extLst>
      <p:ext uri="{BB962C8B-B14F-4D97-AF65-F5344CB8AC3E}">
        <p14:creationId xmlns:p14="http://schemas.microsoft.com/office/powerpoint/2010/main" val="4256949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4A5CD5-F412-3E4F-8C31-4696043FE718}" type="datetimeFigureOut">
              <a:rPr lang="en-US" smtClean="0"/>
              <a:t>8/1/25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5A3A6F-9A5B-5E4D-B12F-00C67A509E4E}" type="slidenum">
              <a:rPr lang="en-US" smtClean="0"/>
              <a:t>‹#›</a:t>
            </a:fld>
            <a:endParaRPr lang="en-US"/>
          </a:p>
        </p:txBody>
      </p:sp>
    </p:spTree>
    <p:extLst>
      <p:ext uri="{BB962C8B-B14F-4D97-AF65-F5344CB8AC3E}">
        <p14:creationId xmlns:p14="http://schemas.microsoft.com/office/powerpoint/2010/main" val="4006902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34A5CD5-F412-3E4F-8C31-4696043FE718}" type="datetimeFigureOut">
              <a:rPr lang="en-US" smtClean="0"/>
              <a:t>8/1/25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75A3A6F-9A5B-5E4D-B12F-00C67A509E4E}" type="slidenum">
              <a:rPr lang="en-US" smtClean="0"/>
              <a:t>‹#›</a:t>
            </a:fld>
            <a:endParaRPr lang="en-US"/>
          </a:p>
        </p:txBody>
      </p:sp>
    </p:spTree>
    <p:extLst>
      <p:ext uri="{BB962C8B-B14F-4D97-AF65-F5344CB8AC3E}">
        <p14:creationId xmlns:p14="http://schemas.microsoft.com/office/powerpoint/2010/main" val="39500958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27C1A4-F644-C221-C76D-95BE351EA34F}"/>
              </a:ext>
            </a:extLst>
          </p:cNvPr>
          <p:cNvSpPr>
            <a:spLocks noGrp="1"/>
          </p:cNvSpPr>
          <p:nvPr>
            <p:ph idx="1"/>
          </p:nvPr>
        </p:nvSpPr>
        <p:spPr>
          <a:xfrm>
            <a:off x="0" y="0"/>
            <a:ext cx="12192000" cy="6858000"/>
          </a:xfrm>
        </p:spPr>
        <p:txBody>
          <a:bodyPr/>
          <a:lstStyle/>
          <a:p>
            <a:pPr marL="0" indent="0" algn="ctr">
              <a:buNone/>
            </a:pPr>
            <a:endParaRPr lang="en-US" sz="4800">
              <a:solidFill>
                <a:schemeClr val="bg1"/>
              </a:solidFill>
              <a:latin typeface="ADLaM Display" panose="02010000000000000000" pitchFamily="2" charset="77"/>
              <a:ea typeface="ADLaM Display" panose="02010000000000000000" pitchFamily="2" charset="77"/>
              <a:cs typeface="ADLaM Display" panose="02010000000000000000" pitchFamily="2" charset="77"/>
            </a:endParaRPr>
          </a:p>
          <a:p>
            <a:pPr marL="0" indent="0" algn="ctr">
              <a:buNone/>
            </a:pPr>
            <a:r>
              <a:rPr lang="en-US" sz="4800">
                <a:solidFill>
                  <a:srgbClr val="002060"/>
                </a:solidFill>
                <a:latin typeface="ADLaM Display" panose="02010000000000000000" pitchFamily="2" charset="77"/>
                <a:ea typeface="ADLaM Display" panose="02010000000000000000" pitchFamily="2" charset="77"/>
                <a:cs typeface="ADLaM Display" panose="02010000000000000000" pitchFamily="2" charset="77"/>
              </a:rPr>
              <a:t>Today, we’re going to explore why the world and everything in it was made. And that includes us! In fact, our Faith Fact today is </a:t>
            </a:r>
            <a:r>
              <a:rPr lang="en-US" sz="4800" b="1">
                <a:solidFill>
                  <a:srgbClr val="FFC000"/>
                </a:solidFill>
                <a:latin typeface="ADLaM Display" panose="02010000000000000000" pitchFamily="2" charset="77"/>
                <a:ea typeface="ADLaM Display" panose="02010000000000000000" pitchFamily="2" charset="77"/>
                <a:cs typeface="ADLaM Display" panose="02010000000000000000" pitchFamily="2" charset="77"/>
              </a:rPr>
              <a:t>God is my Creator</a:t>
            </a:r>
            <a:r>
              <a:rPr lang="en-US" sz="4800" b="1">
                <a:solidFill>
                  <a:srgbClr val="002060"/>
                </a:solidFill>
                <a:latin typeface="ADLaM Display" panose="02010000000000000000" pitchFamily="2" charset="77"/>
                <a:ea typeface="ADLaM Display" panose="02010000000000000000" pitchFamily="2" charset="77"/>
                <a:cs typeface="ADLaM Display" panose="02010000000000000000" pitchFamily="2" charset="77"/>
              </a:rPr>
              <a:t>.</a:t>
            </a:r>
            <a:r>
              <a:rPr lang="en-US" sz="4800">
                <a:solidFill>
                  <a:srgbClr val="002060"/>
                </a:solidFill>
                <a:latin typeface="ADLaM Display" panose="02010000000000000000" pitchFamily="2" charset="77"/>
                <a:ea typeface="ADLaM Display" panose="02010000000000000000" pitchFamily="2" charset="77"/>
                <a:cs typeface="ADLaM Display" panose="02010000000000000000" pitchFamily="2" charset="77"/>
              </a:rPr>
              <a:t> Can you say that with me on the count of 3? 1, 2, 3</a:t>
            </a:r>
            <a:r>
              <a:rPr lang="en-US" sz="4800" i="1">
                <a:solidFill>
                  <a:srgbClr val="002060"/>
                </a:solidFill>
                <a:latin typeface="ADLaM Display" panose="02010000000000000000" pitchFamily="2" charset="77"/>
                <a:ea typeface="ADLaM Display" panose="02010000000000000000" pitchFamily="2" charset="77"/>
                <a:cs typeface="ADLaM Display" panose="02010000000000000000" pitchFamily="2" charset="77"/>
              </a:rPr>
              <a:t>. (</a:t>
            </a:r>
            <a:r>
              <a:rPr lang="en-US" sz="4800" i="1">
                <a:solidFill>
                  <a:srgbClr val="FFC000"/>
                </a:solidFill>
                <a:latin typeface="ADLaM Display" panose="02010000000000000000" pitchFamily="2" charset="77"/>
                <a:ea typeface="ADLaM Display" panose="02010000000000000000" pitchFamily="2" charset="77"/>
                <a:cs typeface="ADLaM Display" panose="02010000000000000000" pitchFamily="2" charset="77"/>
              </a:rPr>
              <a:t>God is my Creator</a:t>
            </a:r>
            <a:r>
              <a:rPr lang="en-US" sz="4800" i="1">
                <a:solidFill>
                  <a:srgbClr val="002060"/>
                </a:solidFill>
                <a:latin typeface="ADLaM Display" panose="02010000000000000000" pitchFamily="2" charset="77"/>
                <a:ea typeface="ADLaM Display" panose="02010000000000000000" pitchFamily="2" charset="77"/>
                <a:cs typeface="ADLaM Display" panose="02010000000000000000" pitchFamily="2" charset="77"/>
              </a:rPr>
              <a:t>.)</a:t>
            </a:r>
            <a:endParaRPr lang="en-US" sz="4800">
              <a:solidFill>
                <a:srgbClr val="002060"/>
              </a:solidFill>
              <a:latin typeface="ADLaM Display" panose="02010000000000000000" pitchFamily="2" charset="77"/>
              <a:ea typeface="ADLaM Display" panose="02010000000000000000" pitchFamily="2" charset="77"/>
              <a:cs typeface="ADLaM Display" panose="02010000000000000000" pitchFamily="2" charset="77"/>
            </a:endParaRPr>
          </a:p>
          <a:p>
            <a:pPr marL="0" indent="0">
              <a:buNone/>
            </a:pPr>
            <a:endParaRPr lang="en-US" dirty="0"/>
          </a:p>
        </p:txBody>
      </p:sp>
    </p:spTree>
    <p:extLst>
      <p:ext uri="{BB962C8B-B14F-4D97-AF65-F5344CB8AC3E}">
        <p14:creationId xmlns:p14="http://schemas.microsoft.com/office/powerpoint/2010/main" val="3791517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oup of fish swimming in the water&#10;&#10;AI-generated content may be incorrect.">
            <a:extLst>
              <a:ext uri="{FF2B5EF4-FFF2-40B4-BE49-F238E27FC236}">
                <a16:creationId xmlns:a16="http://schemas.microsoft.com/office/drawing/2014/main" id="{4B84BB31-7E2B-C77F-036E-88B40F6122F2}"/>
              </a:ext>
            </a:extLst>
          </p:cNvPr>
          <p:cNvPicPr>
            <a:picLocks noChangeAspect="1"/>
          </p:cNvPicPr>
          <p:nvPr/>
        </p:nvPicPr>
        <p:blipFill>
          <a:blip r:embed="rId2"/>
          <a:srcRect l="10075" r="10614"/>
          <a:stretch>
            <a:fillRect/>
          </a:stretch>
        </p:blipFill>
        <p:spPr>
          <a:xfrm>
            <a:off x="2522356"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8FF21241-3BCD-81D9-5B0F-6EC9ABFC76B1}"/>
              </a:ext>
            </a:extLst>
          </p:cNvPr>
          <p:cNvSpPr>
            <a:spLocks noGrp="1"/>
          </p:cNvSpPr>
          <p:nvPr>
            <p:ph idx="1"/>
          </p:nvPr>
        </p:nvSpPr>
        <p:spPr>
          <a:xfrm>
            <a:off x="0" y="0"/>
            <a:ext cx="4656667" cy="6857990"/>
          </a:xfrm>
        </p:spPr>
        <p:txBody>
          <a:bodyPr>
            <a:normAutofit/>
          </a:bodyPr>
          <a:lstStyle/>
          <a:p>
            <a:pPr marL="0" indent="0">
              <a:buNone/>
            </a:pPr>
            <a:endParaRPr lang="en-US" dirty="0">
              <a:latin typeface="ADLaM Display" panose="02010000000000000000" pitchFamily="2" charset="77"/>
              <a:ea typeface="ADLaM Display" panose="02010000000000000000" pitchFamily="2" charset="77"/>
              <a:cs typeface="ADLaM Display" panose="02010000000000000000" pitchFamily="2" charset="77"/>
            </a:endParaRPr>
          </a:p>
          <a:p>
            <a:pPr marL="0" indent="0">
              <a:buNone/>
            </a:pPr>
            <a:r>
              <a:rPr lang="en-US" sz="4800" dirty="0">
                <a:latin typeface="ADLaM Display" panose="02010000000000000000" pitchFamily="2" charset="77"/>
                <a:ea typeface="ADLaM Display" panose="02010000000000000000" pitchFamily="2" charset="77"/>
                <a:cs typeface="ADLaM Display" panose="02010000000000000000" pitchFamily="2" charset="77"/>
              </a:rPr>
              <a:t>Let’s move forward one more day in creation. We find that God created the </a:t>
            </a:r>
            <a:r>
              <a:rPr lang="en-US" sz="4800"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rPr>
              <a:t>birds and sea creatures </a:t>
            </a:r>
            <a:r>
              <a:rPr lang="en-US" sz="4800" dirty="0">
                <a:latin typeface="ADLaM Display" panose="02010000000000000000" pitchFamily="2" charset="77"/>
                <a:ea typeface="ADLaM Display" panose="02010000000000000000" pitchFamily="2" charset="77"/>
                <a:cs typeface="ADLaM Display" panose="02010000000000000000" pitchFamily="2" charset="77"/>
              </a:rPr>
              <a:t>on the </a:t>
            </a:r>
            <a:r>
              <a:rPr lang="en-US" sz="4800"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rPr>
              <a:t>fifth day</a:t>
            </a:r>
            <a:r>
              <a:rPr lang="en-US" sz="4800" dirty="0">
                <a:latin typeface="ADLaM Display" panose="02010000000000000000" pitchFamily="2" charset="77"/>
                <a:ea typeface="ADLaM Display" panose="02010000000000000000" pitchFamily="2" charset="77"/>
                <a:cs typeface="ADLaM Display" panose="02010000000000000000" pitchFamily="2" charset="77"/>
              </a:rPr>
              <a:t>. </a:t>
            </a:r>
          </a:p>
          <a:p>
            <a:pPr marL="0" indent="0">
              <a:buNone/>
            </a:pPr>
            <a:endParaRPr lang="en-US" dirty="0">
              <a:latin typeface="ADLaM Display" panose="02010000000000000000" pitchFamily="2" charset="77"/>
              <a:ea typeface="ADLaM Display" panose="02010000000000000000" pitchFamily="2" charset="77"/>
              <a:cs typeface="ADLaM Display" panose="02010000000000000000" pitchFamily="2" charset="77"/>
            </a:endParaRPr>
          </a:p>
          <a:p>
            <a:pPr marL="0" indent="0">
              <a:buNone/>
            </a:pPr>
            <a:endParaRPr lang="en-US" sz="2000" dirty="0"/>
          </a:p>
        </p:txBody>
      </p:sp>
    </p:spTree>
    <p:extLst>
      <p:ext uri="{BB962C8B-B14F-4D97-AF65-F5344CB8AC3E}">
        <p14:creationId xmlns:p14="http://schemas.microsoft.com/office/powerpoint/2010/main" val="17829288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oup of animals in a field&#10;&#10;AI-generated content may be incorrect.">
            <a:extLst>
              <a:ext uri="{FF2B5EF4-FFF2-40B4-BE49-F238E27FC236}">
                <a16:creationId xmlns:a16="http://schemas.microsoft.com/office/drawing/2014/main" id="{CE4E8BE1-D14A-2FEA-2DD9-7D6C5F1368B1}"/>
              </a:ext>
            </a:extLst>
          </p:cNvPr>
          <p:cNvPicPr>
            <a:picLocks noChangeAspect="1"/>
          </p:cNvPicPr>
          <p:nvPr/>
        </p:nvPicPr>
        <p:blipFill>
          <a:blip r:embed="rId2"/>
          <a:srcRect l="8376" r="12312"/>
          <a:stretch>
            <a:fillRect/>
          </a:stretch>
        </p:blipFill>
        <p:spPr>
          <a:xfrm>
            <a:off x="1"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FFE75E4C-7711-8427-E1B9-DA509C811858}"/>
              </a:ext>
            </a:extLst>
          </p:cNvPr>
          <p:cNvSpPr>
            <a:spLocks noGrp="1"/>
          </p:cNvSpPr>
          <p:nvPr>
            <p:ph idx="1"/>
          </p:nvPr>
        </p:nvSpPr>
        <p:spPr>
          <a:xfrm>
            <a:off x="7789333" y="0"/>
            <a:ext cx="4399618" cy="6857990"/>
          </a:xfrm>
        </p:spPr>
        <p:txBody>
          <a:bodyPr>
            <a:normAutofit/>
          </a:bodyPr>
          <a:lstStyle/>
          <a:p>
            <a:pPr marL="0" indent="0" algn="ctr">
              <a:buNone/>
            </a:pPr>
            <a:endParaRPr lang="en-US" dirty="0">
              <a:latin typeface="ADLaM Display" panose="02010000000000000000" pitchFamily="2" charset="77"/>
              <a:ea typeface="ADLaM Display" panose="02010000000000000000" pitchFamily="2" charset="77"/>
              <a:cs typeface="ADLaM Display" panose="02010000000000000000" pitchFamily="2" charset="77"/>
            </a:endParaRPr>
          </a:p>
          <a:p>
            <a:pPr marL="0" indent="0" algn="ctr">
              <a:buNone/>
            </a:pPr>
            <a:r>
              <a:rPr lang="en-US" sz="4400" dirty="0">
                <a:latin typeface="ADLaM Display" panose="02010000000000000000" pitchFamily="2" charset="77"/>
                <a:ea typeface="ADLaM Display" panose="02010000000000000000" pitchFamily="2" charset="77"/>
                <a:cs typeface="ADLaM Display" panose="02010000000000000000" pitchFamily="2" charset="77"/>
              </a:rPr>
              <a:t>That doesn’t even count the animals on land yet! On the </a:t>
            </a:r>
            <a:r>
              <a:rPr lang="en-US" sz="4400"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rPr>
              <a:t>sixth day</a:t>
            </a:r>
            <a:r>
              <a:rPr lang="en-US" sz="4400" dirty="0">
                <a:latin typeface="ADLaM Display" panose="02010000000000000000" pitchFamily="2" charset="77"/>
                <a:ea typeface="ADLaM Display" panose="02010000000000000000" pitchFamily="2" charset="77"/>
                <a:cs typeface="ADLaM Display" panose="02010000000000000000" pitchFamily="2" charset="77"/>
              </a:rPr>
              <a:t>, God created </a:t>
            </a:r>
            <a:r>
              <a:rPr lang="en-US" sz="4400"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rPr>
              <a:t>animals</a:t>
            </a:r>
            <a:r>
              <a:rPr lang="en-US" sz="4400" dirty="0">
                <a:latin typeface="ADLaM Display" panose="02010000000000000000" pitchFamily="2" charset="77"/>
                <a:ea typeface="ADLaM Display" panose="02010000000000000000" pitchFamily="2" charset="77"/>
                <a:cs typeface="ADLaM Display" panose="02010000000000000000" pitchFamily="2" charset="77"/>
              </a:rPr>
              <a:t> to walk around on the earth. </a:t>
            </a:r>
          </a:p>
          <a:p>
            <a:pPr marL="0" indent="0" algn="ctr">
              <a:buNone/>
            </a:pPr>
            <a:endParaRPr lang="en-US" dirty="0">
              <a:latin typeface="ADLaM Display" panose="02010000000000000000" pitchFamily="2" charset="77"/>
              <a:ea typeface="ADLaM Display" panose="02010000000000000000" pitchFamily="2" charset="77"/>
              <a:cs typeface="ADLaM Display" panose="02010000000000000000" pitchFamily="2" charset="77"/>
            </a:endParaRPr>
          </a:p>
          <a:p>
            <a:pPr marL="0" indent="0" algn="ctr">
              <a:buNone/>
            </a:pPr>
            <a:endParaRPr lang="en-US" dirty="0"/>
          </a:p>
          <a:p>
            <a:pPr marL="0" indent="0">
              <a:buNone/>
            </a:pPr>
            <a:endParaRPr lang="en-US" sz="2000" dirty="0"/>
          </a:p>
        </p:txBody>
      </p:sp>
    </p:spTree>
    <p:extLst>
      <p:ext uri="{BB962C8B-B14F-4D97-AF65-F5344CB8AC3E}">
        <p14:creationId xmlns:p14="http://schemas.microsoft.com/office/powerpoint/2010/main" val="146086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le of dirt on a white background&#10;&#10;AI-generated content may be incorrect.">
            <a:extLst>
              <a:ext uri="{FF2B5EF4-FFF2-40B4-BE49-F238E27FC236}">
                <a16:creationId xmlns:a16="http://schemas.microsoft.com/office/drawing/2014/main" id="{94290A6F-41E4-EA29-4467-3E2215BA565A}"/>
              </a:ext>
            </a:extLst>
          </p:cNvPr>
          <p:cNvPicPr>
            <a:picLocks noChangeAspect="1"/>
          </p:cNvPicPr>
          <p:nvPr/>
        </p:nvPicPr>
        <p:blipFill>
          <a:blip r:embed="rId2"/>
          <a:srcRect l="8076" r="12613"/>
          <a:stretch>
            <a:fillRect/>
          </a:stretch>
        </p:blipFill>
        <p:spPr>
          <a:xfrm>
            <a:off x="2522356"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F522D73F-17C4-869C-83B8-D51DA372DED4}"/>
              </a:ext>
            </a:extLst>
          </p:cNvPr>
          <p:cNvSpPr>
            <a:spLocks noGrp="1"/>
          </p:cNvSpPr>
          <p:nvPr>
            <p:ph idx="1"/>
          </p:nvPr>
        </p:nvSpPr>
        <p:spPr>
          <a:xfrm>
            <a:off x="0" y="0"/>
            <a:ext cx="4660389" cy="6857990"/>
          </a:xfrm>
        </p:spPr>
        <p:txBody>
          <a:bodyPr>
            <a:normAutofit fontScale="92500" lnSpcReduction="10000"/>
          </a:bodyPr>
          <a:lstStyle/>
          <a:p>
            <a:pPr marL="0" indent="0" algn="ctr">
              <a:buNone/>
            </a:pPr>
            <a:endParaRPr lang="en-US" dirty="0">
              <a:latin typeface="ADLaM Display" panose="02010000000000000000" pitchFamily="2" charset="77"/>
              <a:ea typeface="ADLaM Display" panose="02010000000000000000" pitchFamily="2" charset="77"/>
              <a:cs typeface="ADLaM Display" panose="02010000000000000000" pitchFamily="2" charset="77"/>
            </a:endParaRPr>
          </a:p>
          <a:p>
            <a:pPr marL="0" indent="0" algn="ctr">
              <a:buNone/>
            </a:pPr>
            <a:r>
              <a:rPr lang="en-US" dirty="0">
                <a:latin typeface="ADLaM Display" panose="02010000000000000000" pitchFamily="2" charset="77"/>
                <a:ea typeface="ADLaM Display" panose="02010000000000000000" pitchFamily="2" charset="77"/>
                <a:cs typeface="ADLaM Display" panose="02010000000000000000" pitchFamily="2" charset="77"/>
              </a:rPr>
              <a:t>On the </a:t>
            </a:r>
            <a:r>
              <a:rPr lang="en-US"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rPr>
              <a:t>sixth day</a:t>
            </a:r>
            <a:r>
              <a:rPr lang="en-US" dirty="0">
                <a:latin typeface="ADLaM Display" panose="02010000000000000000" pitchFamily="2" charset="77"/>
                <a:ea typeface="ADLaM Display" panose="02010000000000000000" pitchFamily="2" charset="77"/>
                <a:cs typeface="ADLaM Display" panose="02010000000000000000" pitchFamily="2" charset="77"/>
              </a:rPr>
              <a:t>, God also made </a:t>
            </a:r>
            <a:r>
              <a:rPr lang="en-US"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rPr>
              <a:t>human beings</a:t>
            </a:r>
            <a:r>
              <a:rPr lang="en-US" dirty="0">
                <a:latin typeface="ADLaM Display" panose="02010000000000000000" pitchFamily="2" charset="77"/>
                <a:ea typeface="ADLaM Display" panose="02010000000000000000" pitchFamily="2" charset="77"/>
                <a:cs typeface="ADLaM Display" panose="02010000000000000000" pitchFamily="2" charset="77"/>
              </a:rPr>
              <a:t>. </a:t>
            </a:r>
          </a:p>
          <a:p>
            <a:pPr marL="0" indent="0" algn="ctr">
              <a:buNone/>
            </a:pPr>
            <a:endParaRPr lang="en-US" dirty="0">
              <a:latin typeface="ADLaM Display" panose="02010000000000000000" pitchFamily="2" charset="77"/>
              <a:ea typeface="ADLaM Display" panose="02010000000000000000" pitchFamily="2" charset="77"/>
              <a:cs typeface="ADLaM Display" panose="02010000000000000000" pitchFamily="2" charset="77"/>
            </a:endParaRPr>
          </a:p>
          <a:p>
            <a:pPr marL="0" indent="0" algn="ctr">
              <a:buNone/>
            </a:pPr>
            <a:endParaRPr lang="en-US" dirty="0">
              <a:latin typeface="ADLaM Display" panose="02010000000000000000" pitchFamily="2" charset="77"/>
              <a:ea typeface="ADLaM Display" panose="02010000000000000000" pitchFamily="2" charset="77"/>
              <a:cs typeface="ADLaM Display" panose="02010000000000000000" pitchFamily="2" charset="77"/>
            </a:endParaRPr>
          </a:p>
          <a:p>
            <a:pPr marL="0" indent="0" algn="ctr">
              <a:buNone/>
            </a:pPr>
            <a:r>
              <a:rPr lang="en-US" dirty="0">
                <a:latin typeface="ADLaM Display" panose="02010000000000000000" pitchFamily="2" charset="77"/>
                <a:ea typeface="ADLaM Display" panose="02010000000000000000" pitchFamily="2" charset="77"/>
                <a:cs typeface="ADLaM Display" panose="02010000000000000000" pitchFamily="2" charset="77"/>
              </a:rPr>
              <a:t>He formed dust together. Then He made the first person with His hands. Carefully, He shaped Adam out of the dust of the earth and </a:t>
            </a:r>
            <a:r>
              <a:rPr lang="en-US"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rPr>
              <a:t>breathed life into him</a:t>
            </a:r>
            <a:r>
              <a:rPr lang="en-US" dirty="0">
                <a:latin typeface="ADLaM Display" panose="02010000000000000000" pitchFamily="2" charset="77"/>
                <a:ea typeface="ADLaM Display" panose="02010000000000000000" pitchFamily="2" charset="77"/>
                <a:cs typeface="ADLaM Display" panose="02010000000000000000" pitchFamily="2" charset="77"/>
              </a:rPr>
              <a:t>. God made people to be like Him. God made us to have a spiritual nature. We can make choices. We can reflect the nature of God. Best of all, God wants us to know and love Him. Isn’t that amazing? </a:t>
            </a:r>
          </a:p>
          <a:p>
            <a:pPr marL="0" indent="0" algn="ctr">
              <a:buNone/>
            </a:pPr>
            <a:endParaRPr lang="en-US" sz="2000" dirty="0"/>
          </a:p>
        </p:txBody>
      </p:sp>
    </p:spTree>
    <p:extLst>
      <p:ext uri="{BB962C8B-B14F-4D97-AF65-F5344CB8AC3E}">
        <p14:creationId xmlns:p14="http://schemas.microsoft.com/office/powerpoint/2010/main" val="607710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Two people walking on a trail in a forest&#10;&#10;AI-generated content may be incorrect.">
            <a:extLst>
              <a:ext uri="{FF2B5EF4-FFF2-40B4-BE49-F238E27FC236}">
                <a16:creationId xmlns:a16="http://schemas.microsoft.com/office/drawing/2014/main" id="{EF0E61DA-DB41-0944-68E8-90021B0C6B30}"/>
              </a:ext>
            </a:extLst>
          </p:cNvPr>
          <p:cNvPicPr>
            <a:picLocks noChangeAspect="1"/>
          </p:cNvPicPr>
          <p:nvPr/>
        </p:nvPicPr>
        <p:blipFill>
          <a:blip r:embed="rId2"/>
          <a:srcRect l="2843" r="17846"/>
          <a:stretch>
            <a:fillRect/>
          </a:stretch>
        </p:blipFill>
        <p:spPr>
          <a:xfrm>
            <a:off x="1" y="10"/>
            <a:ext cx="9669642" cy="6857990"/>
          </a:xfrm>
          <a:prstGeom prst="rect">
            <a:avLst/>
          </a:prstGeom>
        </p:spPr>
      </p:pic>
      <p:sp>
        <p:nvSpPr>
          <p:cNvPr id="17" name="Rectangle 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1">
            <a:extLst>
              <a:ext uri="{FF2B5EF4-FFF2-40B4-BE49-F238E27FC236}">
                <a16:creationId xmlns:a16="http://schemas.microsoft.com/office/drawing/2014/main" id="{1F662678-B55A-64C2-84EE-DF7B7832EEA4}"/>
              </a:ext>
            </a:extLst>
          </p:cNvPr>
          <p:cNvSpPr>
            <a:spLocks noGrp="1"/>
          </p:cNvSpPr>
          <p:nvPr>
            <p:ph idx="1"/>
          </p:nvPr>
        </p:nvSpPr>
        <p:spPr>
          <a:xfrm>
            <a:off x="7704667" y="0"/>
            <a:ext cx="4484284" cy="6858000"/>
          </a:xfrm>
        </p:spPr>
        <p:txBody>
          <a:bodyPr>
            <a:normAutofit/>
          </a:bodyPr>
          <a:lstStyle/>
          <a:p>
            <a:pPr marL="0" indent="0" algn="ctr">
              <a:buNone/>
            </a:pPr>
            <a:endParaRPr lang="en-US" sz="6000" dirty="0">
              <a:latin typeface="ADLaM Display" panose="02010000000000000000" pitchFamily="2" charset="77"/>
              <a:ea typeface="ADLaM Display" panose="02010000000000000000" pitchFamily="2" charset="77"/>
              <a:cs typeface="ADLaM Display" panose="02010000000000000000" pitchFamily="2" charset="77"/>
            </a:endParaRPr>
          </a:p>
          <a:p>
            <a:pPr marL="0" indent="0" algn="ctr">
              <a:buNone/>
            </a:pPr>
            <a:r>
              <a:rPr lang="en-US" sz="8000" dirty="0">
                <a:latin typeface="ADLaM Display" panose="02010000000000000000" pitchFamily="2" charset="77"/>
                <a:ea typeface="ADLaM Display" panose="02010000000000000000" pitchFamily="2" charset="77"/>
                <a:cs typeface="ADLaM Display" panose="02010000000000000000" pitchFamily="2" charset="77"/>
              </a:rPr>
              <a:t>On the </a:t>
            </a:r>
            <a:r>
              <a:rPr lang="en-US" sz="8000"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rPr>
              <a:t>seventh day </a:t>
            </a:r>
            <a:r>
              <a:rPr lang="en-US" sz="8000" dirty="0">
                <a:latin typeface="ADLaM Display" panose="02010000000000000000" pitchFamily="2" charset="77"/>
                <a:ea typeface="ADLaM Display" panose="02010000000000000000" pitchFamily="2" charset="77"/>
                <a:cs typeface="ADLaM Display" panose="02010000000000000000" pitchFamily="2" charset="77"/>
              </a:rPr>
              <a:t>he rested.</a:t>
            </a:r>
          </a:p>
        </p:txBody>
      </p:sp>
    </p:spTree>
    <p:extLst>
      <p:ext uri="{BB962C8B-B14F-4D97-AF65-F5344CB8AC3E}">
        <p14:creationId xmlns:p14="http://schemas.microsoft.com/office/powerpoint/2010/main" val="41495374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C69DAC-0BC1-56D6-3C12-5296A530476D}"/>
              </a:ext>
            </a:extLst>
          </p:cNvPr>
          <p:cNvSpPr>
            <a:spLocks noGrp="1"/>
          </p:cNvSpPr>
          <p:nvPr>
            <p:ph idx="1"/>
          </p:nvPr>
        </p:nvSpPr>
        <p:spPr>
          <a:xfrm>
            <a:off x="0" y="0"/>
            <a:ext cx="12192000" cy="6858000"/>
          </a:xfrm>
          <a:solidFill>
            <a:schemeClr val="accent3">
              <a:lumMod val="20000"/>
              <a:lumOff val="80000"/>
            </a:schemeClr>
          </a:solidFill>
        </p:spPr>
        <p:txBody>
          <a:bodyPr/>
          <a:lstStyle/>
          <a:p>
            <a:pPr marL="0" indent="0" algn="ctr">
              <a:buNone/>
            </a:pPr>
            <a:endParaRPr lang="en-US" sz="4000" dirty="0">
              <a:latin typeface="ADLaM Display" panose="02010000000000000000" pitchFamily="2" charset="77"/>
              <a:ea typeface="ADLaM Display" panose="02010000000000000000" pitchFamily="2" charset="77"/>
              <a:cs typeface="ADLaM Display" panose="02010000000000000000" pitchFamily="2" charset="77"/>
            </a:endParaRPr>
          </a:p>
          <a:p>
            <a:pPr marL="0" indent="0" algn="ctr">
              <a:buNone/>
            </a:pPr>
            <a:r>
              <a:rPr lang="en-US" sz="4000" dirty="0">
                <a:latin typeface="ADLaM Display" panose="02010000000000000000" pitchFamily="2" charset="77"/>
                <a:ea typeface="ADLaM Display" panose="02010000000000000000" pitchFamily="2" charset="77"/>
                <a:cs typeface="ADLaM Display" panose="02010000000000000000" pitchFamily="2" charset="77"/>
              </a:rPr>
              <a:t>God is incredibly large, astronomically powerful, and unbelievably </a:t>
            </a:r>
            <a:r>
              <a:rPr lang="en-US" sz="4000"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rPr>
              <a:t>creative</a:t>
            </a:r>
            <a:r>
              <a:rPr lang="en-US" sz="4000" dirty="0">
                <a:latin typeface="ADLaM Display" panose="02010000000000000000" pitchFamily="2" charset="77"/>
                <a:ea typeface="ADLaM Display" panose="02010000000000000000" pitchFamily="2" charset="77"/>
                <a:cs typeface="ADLaM Display" panose="02010000000000000000" pitchFamily="2" charset="77"/>
              </a:rPr>
              <a:t>. Nothing compares to Him! This same large, powerful, and </a:t>
            </a:r>
            <a:r>
              <a:rPr lang="en-US" sz="4000"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rPr>
              <a:t>creative God </a:t>
            </a:r>
            <a:r>
              <a:rPr lang="en-US" sz="4000" dirty="0">
                <a:latin typeface="ADLaM Display" panose="02010000000000000000" pitchFamily="2" charset="77"/>
                <a:ea typeface="ADLaM Display" panose="02010000000000000000" pitchFamily="2" charset="77"/>
                <a:cs typeface="ADLaM Display" panose="02010000000000000000" pitchFamily="2" charset="77"/>
              </a:rPr>
              <a:t>made you to be exactly the person you are! He </a:t>
            </a:r>
            <a:r>
              <a:rPr lang="en-US" sz="4000"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rPr>
              <a:t>made you to be like Him</a:t>
            </a:r>
            <a:r>
              <a:rPr lang="en-US" sz="4000" dirty="0">
                <a:latin typeface="ADLaM Display" panose="02010000000000000000" pitchFamily="2" charset="77"/>
                <a:ea typeface="ADLaM Display" panose="02010000000000000000" pitchFamily="2" charset="77"/>
                <a:cs typeface="ADLaM Display" panose="02010000000000000000" pitchFamily="2" charset="77"/>
              </a:rPr>
              <a:t>. Every single person who has ever been born was </a:t>
            </a:r>
            <a:r>
              <a:rPr lang="en-US" sz="4000"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rPr>
              <a:t>made on purpose</a:t>
            </a:r>
            <a:r>
              <a:rPr lang="en-US" sz="4000" dirty="0">
                <a:latin typeface="ADLaM Display" panose="02010000000000000000" pitchFamily="2" charset="77"/>
                <a:ea typeface="ADLaM Display" panose="02010000000000000000" pitchFamily="2" charset="77"/>
                <a:cs typeface="ADLaM Display" panose="02010000000000000000" pitchFamily="2" charset="77"/>
              </a:rPr>
              <a:t>! </a:t>
            </a:r>
          </a:p>
          <a:p>
            <a:pPr marL="0" indent="0" algn="ctr">
              <a:buNone/>
            </a:pPr>
            <a:endParaRPr lang="en-US" dirty="0">
              <a:latin typeface="ADLaM Display" panose="02010000000000000000" pitchFamily="2" charset="77"/>
              <a:ea typeface="ADLaM Display" panose="02010000000000000000" pitchFamily="2" charset="77"/>
              <a:cs typeface="ADLaM Display" panose="02010000000000000000" pitchFamily="2" charset="77"/>
            </a:endParaRPr>
          </a:p>
          <a:p>
            <a:pPr marL="0" indent="0" algn="ctr">
              <a:buNone/>
            </a:pPr>
            <a:endParaRPr lang="en-US" dirty="0">
              <a:latin typeface="ADLaM Display" panose="02010000000000000000" pitchFamily="2" charset="77"/>
              <a:ea typeface="ADLaM Display" panose="02010000000000000000" pitchFamily="2" charset="77"/>
              <a:cs typeface="ADLaM Display" panose="02010000000000000000" pitchFamily="2" charset="77"/>
            </a:endParaRPr>
          </a:p>
          <a:p>
            <a:pPr marL="0" indent="0" algn="ctr">
              <a:buNone/>
            </a:pPr>
            <a:r>
              <a:rPr lang="en-US" sz="4000" dirty="0">
                <a:latin typeface="ADLaM Display" panose="02010000000000000000" pitchFamily="2" charset="77"/>
                <a:ea typeface="ADLaM Display" panose="02010000000000000000" pitchFamily="2" charset="77"/>
                <a:cs typeface="ADLaM Display" panose="02010000000000000000" pitchFamily="2" charset="77"/>
              </a:rPr>
              <a:t>Best of all, </a:t>
            </a:r>
            <a:r>
              <a:rPr lang="en-US" sz="4000"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rPr>
              <a:t>He wants us to be in relationship with Him</a:t>
            </a:r>
            <a:r>
              <a:rPr lang="en-US" sz="4000" dirty="0">
                <a:latin typeface="ADLaM Display" panose="02010000000000000000" pitchFamily="2" charset="77"/>
                <a:ea typeface="ADLaM Display" panose="02010000000000000000" pitchFamily="2" charset="77"/>
                <a:cs typeface="ADLaM Display" panose="02010000000000000000" pitchFamily="2" charset="77"/>
              </a:rPr>
              <a:t>. God wants us to know Him and love Him the way </a:t>
            </a:r>
            <a:r>
              <a:rPr lang="en-US" sz="4000"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rPr>
              <a:t>He knows and loves us</a:t>
            </a:r>
            <a:r>
              <a:rPr lang="en-US" sz="4000" dirty="0">
                <a:latin typeface="ADLaM Display" panose="02010000000000000000" pitchFamily="2" charset="77"/>
                <a:ea typeface="ADLaM Display" panose="02010000000000000000" pitchFamily="2" charset="77"/>
                <a:cs typeface="ADLaM Display" panose="02010000000000000000" pitchFamily="2" charset="77"/>
              </a:rPr>
              <a:t>. </a:t>
            </a:r>
          </a:p>
          <a:p>
            <a:pPr marL="0" indent="0">
              <a:buNone/>
            </a:pPr>
            <a:endParaRPr lang="en-US" dirty="0"/>
          </a:p>
        </p:txBody>
      </p:sp>
    </p:spTree>
    <p:extLst>
      <p:ext uri="{BB962C8B-B14F-4D97-AF65-F5344CB8AC3E}">
        <p14:creationId xmlns:p14="http://schemas.microsoft.com/office/powerpoint/2010/main" val="26587736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120BC1-A51B-BE38-E28E-241482A42D54}"/>
              </a:ext>
            </a:extLst>
          </p:cNvPr>
          <p:cNvSpPr>
            <a:spLocks noGrp="1"/>
          </p:cNvSpPr>
          <p:nvPr>
            <p:ph idx="1"/>
          </p:nvPr>
        </p:nvSpPr>
        <p:spPr>
          <a:xfrm>
            <a:off x="0" y="0"/>
            <a:ext cx="12192000" cy="6858000"/>
          </a:xfrm>
          <a:solidFill>
            <a:schemeClr val="accent3">
              <a:lumMod val="20000"/>
              <a:lumOff val="80000"/>
            </a:schemeClr>
          </a:solidFill>
        </p:spPr>
        <p:txBody>
          <a:bodyPr>
            <a:normAutofit/>
          </a:bodyPr>
          <a:lstStyle/>
          <a:p>
            <a:pPr marL="0" indent="0" algn="ctr">
              <a:buNone/>
            </a:pPr>
            <a:endParaRPr lang="en-US" sz="15000" dirty="0">
              <a:latin typeface="ADLaM Display" panose="02010000000000000000" pitchFamily="2" charset="77"/>
              <a:ea typeface="ADLaM Display" panose="02010000000000000000" pitchFamily="2" charset="77"/>
              <a:cs typeface="ADLaM Display" panose="02010000000000000000" pitchFamily="2" charset="77"/>
            </a:endParaRPr>
          </a:p>
          <a:p>
            <a:pPr marL="0" indent="0" algn="ctr">
              <a:buNone/>
            </a:pPr>
            <a:r>
              <a:rPr lang="en-US" sz="15000"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rPr>
              <a:t>Let’s Pray!</a:t>
            </a:r>
          </a:p>
        </p:txBody>
      </p:sp>
    </p:spTree>
    <p:extLst>
      <p:ext uri="{BB962C8B-B14F-4D97-AF65-F5344CB8AC3E}">
        <p14:creationId xmlns:p14="http://schemas.microsoft.com/office/powerpoint/2010/main" val="2122949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B9A75-12E4-FF6A-E7ED-BF1657ABFA0B}"/>
              </a:ext>
            </a:extLst>
          </p:cNvPr>
          <p:cNvSpPr>
            <a:spLocks noGrp="1"/>
          </p:cNvSpPr>
          <p:nvPr>
            <p:ph type="title"/>
          </p:nvPr>
        </p:nvSpPr>
        <p:spPr/>
        <p:txBody>
          <a:bodyPr/>
          <a:lstStyle/>
          <a:p>
            <a:endParaRPr lang="en-US"/>
          </a:p>
        </p:txBody>
      </p:sp>
      <p:pic>
        <p:nvPicPr>
          <p:cNvPr id="5" name="Content Placeholder 4" descr="A blue background with white text and stars&#10;&#10;AI-generated content may be incorrect.">
            <a:extLst>
              <a:ext uri="{FF2B5EF4-FFF2-40B4-BE49-F238E27FC236}">
                <a16:creationId xmlns:a16="http://schemas.microsoft.com/office/drawing/2014/main" id="{D3A5B093-BD96-F34D-4AEE-4B23649A3C3C}"/>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3347795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141888-49B9-37F8-779F-33DBF2553828}"/>
              </a:ext>
            </a:extLst>
          </p:cNvPr>
          <p:cNvSpPr>
            <a:spLocks noGrp="1"/>
          </p:cNvSpPr>
          <p:nvPr>
            <p:ph idx="1"/>
          </p:nvPr>
        </p:nvSpPr>
        <p:spPr>
          <a:xfrm>
            <a:off x="0" y="0"/>
            <a:ext cx="12192000" cy="6858000"/>
          </a:xfrm>
        </p:spPr>
        <p:txBody>
          <a:bodyPr/>
          <a:lstStyle/>
          <a:p>
            <a:pPr marL="0" indent="0" algn="ctr">
              <a:buNone/>
            </a:pPr>
            <a:endParaRPr lang="en-US" sz="4000" baseline="30000" dirty="0">
              <a:solidFill>
                <a:srgbClr val="002060"/>
              </a:solidFill>
              <a:latin typeface="ADLaM Display" panose="02010000000000000000" pitchFamily="2" charset="77"/>
              <a:ea typeface="ADLaM Display" panose="02010000000000000000" pitchFamily="2" charset="77"/>
              <a:cs typeface="ADLaM Display" panose="02010000000000000000" pitchFamily="2" charset="77"/>
            </a:endParaRPr>
          </a:p>
          <a:p>
            <a:pPr marL="0" indent="0" algn="ctr">
              <a:buNone/>
            </a:pPr>
            <a:r>
              <a:rPr lang="en-US" sz="4000" baseline="30000" dirty="0">
                <a:solidFill>
                  <a:srgbClr val="002060"/>
                </a:solidFill>
                <a:latin typeface="ADLaM Display" panose="02010000000000000000" pitchFamily="2" charset="77"/>
                <a:ea typeface="ADLaM Display" panose="02010000000000000000" pitchFamily="2" charset="77"/>
                <a:cs typeface="ADLaM Display" panose="02010000000000000000" pitchFamily="2" charset="77"/>
              </a:rPr>
              <a:t>1 </a:t>
            </a:r>
            <a:r>
              <a:rPr lang="en-US" sz="4000" dirty="0">
                <a:solidFill>
                  <a:srgbClr val="002060"/>
                </a:solidFill>
                <a:latin typeface="ADLaM Display" panose="02010000000000000000" pitchFamily="2" charset="77"/>
                <a:ea typeface="ADLaM Display" panose="02010000000000000000" pitchFamily="2" charset="77"/>
                <a:cs typeface="ADLaM Display" panose="02010000000000000000" pitchFamily="2" charset="77"/>
              </a:rPr>
              <a:t>In the beginning </a:t>
            </a:r>
            <a:r>
              <a:rPr lang="en-US" sz="4000"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rPr>
              <a:t>God created </a:t>
            </a:r>
            <a:r>
              <a:rPr lang="en-US" sz="4000" dirty="0">
                <a:solidFill>
                  <a:srgbClr val="002060"/>
                </a:solidFill>
                <a:latin typeface="ADLaM Display" panose="02010000000000000000" pitchFamily="2" charset="77"/>
                <a:ea typeface="ADLaM Display" panose="02010000000000000000" pitchFamily="2" charset="77"/>
                <a:cs typeface="ADLaM Display" panose="02010000000000000000" pitchFamily="2" charset="77"/>
              </a:rPr>
              <a:t>the heavens and the earth. </a:t>
            </a:r>
            <a:r>
              <a:rPr lang="en-US" sz="4000" baseline="30000" dirty="0">
                <a:solidFill>
                  <a:srgbClr val="002060"/>
                </a:solidFill>
                <a:latin typeface="ADLaM Display" panose="02010000000000000000" pitchFamily="2" charset="77"/>
                <a:ea typeface="ADLaM Display" panose="02010000000000000000" pitchFamily="2" charset="77"/>
                <a:cs typeface="ADLaM Display" panose="02010000000000000000" pitchFamily="2" charset="77"/>
              </a:rPr>
              <a:t>2 </a:t>
            </a:r>
            <a:r>
              <a:rPr lang="en-US" sz="4000" dirty="0">
                <a:solidFill>
                  <a:srgbClr val="002060"/>
                </a:solidFill>
                <a:latin typeface="ADLaM Display" panose="02010000000000000000" pitchFamily="2" charset="77"/>
                <a:ea typeface="ADLaM Display" panose="02010000000000000000" pitchFamily="2" charset="77"/>
                <a:cs typeface="ADLaM Display" panose="02010000000000000000" pitchFamily="2" charset="77"/>
              </a:rPr>
              <a:t>The earth was formless and void, darkness was over the surface of the deep, and the spirit of God was moving over the surface of the water.</a:t>
            </a:r>
            <a:endParaRPr lang="en-US" sz="4000" baseline="30000" dirty="0">
              <a:solidFill>
                <a:srgbClr val="002060"/>
              </a:solidFill>
              <a:latin typeface="ADLaM Display" panose="02010000000000000000" pitchFamily="2" charset="77"/>
              <a:ea typeface="ADLaM Display" panose="02010000000000000000" pitchFamily="2" charset="77"/>
              <a:cs typeface="ADLaM Display" panose="02010000000000000000" pitchFamily="2" charset="77"/>
            </a:endParaRPr>
          </a:p>
          <a:p>
            <a:pPr marL="0" indent="0" algn="ctr">
              <a:buNone/>
            </a:pPr>
            <a:r>
              <a:rPr lang="en-US" sz="4000"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rPr>
              <a:t>Genesis 1:1-2</a:t>
            </a:r>
          </a:p>
          <a:p>
            <a:pPr marL="0" indent="0">
              <a:buNone/>
            </a:pPr>
            <a:endParaRPr lang="en-US" dirty="0">
              <a:solidFill>
                <a:srgbClr val="002060"/>
              </a:solidFill>
              <a:latin typeface="ADLaM Display" panose="02010000000000000000" pitchFamily="2" charset="77"/>
              <a:ea typeface="ADLaM Display" panose="02010000000000000000" pitchFamily="2" charset="77"/>
              <a:cs typeface="ADLaM Display" panose="02010000000000000000" pitchFamily="2" charset="77"/>
            </a:endParaRPr>
          </a:p>
        </p:txBody>
      </p:sp>
    </p:spTree>
    <p:extLst>
      <p:ext uri="{BB962C8B-B14F-4D97-AF65-F5344CB8AC3E}">
        <p14:creationId xmlns:p14="http://schemas.microsoft.com/office/powerpoint/2010/main" val="1694059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6BC52-56FD-FD41-A900-FF4FC23617F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5D9BF86-3BC0-6D30-DED2-B5FF36DB6FA9}"/>
              </a:ext>
            </a:extLst>
          </p:cNvPr>
          <p:cNvSpPr>
            <a:spLocks noGrp="1"/>
          </p:cNvSpPr>
          <p:nvPr>
            <p:ph idx="1"/>
          </p:nvPr>
        </p:nvSpPr>
        <p:spPr>
          <a:xfrm>
            <a:off x="0" y="0"/>
            <a:ext cx="12192000" cy="6858000"/>
          </a:xfrm>
          <a:solidFill>
            <a:schemeClr val="bg2">
              <a:lumMod val="10000"/>
            </a:schemeClr>
          </a:solidFill>
        </p:spPr>
        <p:txBody>
          <a:bodyPr>
            <a:normAutofit/>
          </a:bodyPr>
          <a:lstStyle/>
          <a:p>
            <a:pPr marL="0" indent="0" algn="ctr">
              <a:buNone/>
            </a:pPr>
            <a:endParaRPr lang="en-US" sz="6000"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endParaRPr>
          </a:p>
          <a:p>
            <a:pPr marL="0" indent="0" algn="ctr">
              <a:buNone/>
            </a:pPr>
            <a:endParaRPr lang="en-US" sz="6000"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endParaRPr>
          </a:p>
          <a:p>
            <a:pPr marL="0" indent="0" algn="ctr">
              <a:buNone/>
            </a:pPr>
            <a:r>
              <a:rPr lang="en-US" sz="6000"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rPr>
              <a:t>Everyone, close your eyes. Can you see anything? </a:t>
            </a:r>
          </a:p>
        </p:txBody>
      </p:sp>
    </p:spTree>
    <p:extLst>
      <p:ext uri="{BB962C8B-B14F-4D97-AF65-F5344CB8AC3E}">
        <p14:creationId xmlns:p14="http://schemas.microsoft.com/office/powerpoint/2010/main" val="1171526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0A82D-0EDD-90E6-C9EA-EC616B8E23A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45812D3-1A59-4AB8-34DD-21B8C1BAE67F}"/>
              </a:ext>
            </a:extLst>
          </p:cNvPr>
          <p:cNvSpPr>
            <a:spLocks noGrp="1"/>
          </p:cNvSpPr>
          <p:nvPr>
            <p:ph idx="1"/>
          </p:nvPr>
        </p:nvSpPr>
        <p:spPr>
          <a:xfrm>
            <a:off x="0" y="0"/>
            <a:ext cx="12192000" cy="6858000"/>
          </a:xfrm>
          <a:solidFill>
            <a:schemeClr val="bg2">
              <a:lumMod val="10000"/>
            </a:schemeClr>
          </a:solidFill>
        </p:spPr>
        <p:txBody>
          <a:bodyPr>
            <a:normAutofit lnSpcReduction="10000"/>
          </a:bodyPr>
          <a:lstStyle/>
          <a:p>
            <a:pPr marL="0" indent="0" algn="ctr">
              <a:buNone/>
            </a:pPr>
            <a:endParaRPr lang="en-US" sz="4400"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endParaRPr>
          </a:p>
          <a:p>
            <a:pPr marL="0" indent="0" algn="ctr">
              <a:buNone/>
            </a:pPr>
            <a:r>
              <a:rPr lang="en-US" sz="4400"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rPr>
              <a:t>The Bible says the world was dark and shapeless. God’s Spirit was moving over the waters. Imagine if we had been there. We probably couldn’t see God’s Spirit, but maybe we can see the imprint of His presence, a gentle wind</a:t>
            </a:r>
            <a:r>
              <a:rPr lang="en-US" sz="4400" i="1"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rPr>
              <a:t>,</a:t>
            </a:r>
            <a:r>
              <a:rPr lang="en-US" sz="4400"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rPr>
              <a:t> or the waters rippling in response. </a:t>
            </a:r>
          </a:p>
          <a:p>
            <a:pPr marL="0" indent="0">
              <a:buNone/>
            </a:pPr>
            <a:endParaRPr lang="en-US" sz="4400"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endParaRPr>
          </a:p>
          <a:p>
            <a:pPr marL="0" indent="0">
              <a:buNone/>
            </a:pPr>
            <a:r>
              <a:rPr lang="en-US"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rPr>
              <a:t>Keep your eyes closed for a little longer. Here’s what happened next. God spoke and said, “Let there be . . .” Does anyone know what He made? Shout it out. </a:t>
            </a:r>
            <a:r>
              <a:rPr lang="en-US" i="1"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rPr>
              <a:t>(</a:t>
            </a:r>
            <a:r>
              <a:rPr lang="en-US" i="1"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rPr>
              <a:t>light</a:t>
            </a:r>
            <a:r>
              <a:rPr lang="en-US" i="1"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rPr>
              <a:t>)</a:t>
            </a:r>
            <a:endParaRPr lang="en-US" dirty="0">
              <a:solidFill>
                <a:schemeClr val="bg1"/>
              </a:solidFill>
              <a:latin typeface="ADLaM Display" panose="02010000000000000000" pitchFamily="2" charset="77"/>
              <a:ea typeface="ADLaM Display" panose="02010000000000000000" pitchFamily="2" charset="77"/>
              <a:cs typeface="ADLaM Display" panose="02010000000000000000" pitchFamily="2" charset="77"/>
            </a:endParaRPr>
          </a:p>
          <a:p>
            <a:r>
              <a:rPr lang="en-US" dirty="0"/>
              <a:t> </a:t>
            </a:r>
          </a:p>
          <a:p>
            <a:pPr marL="0" indent="0">
              <a:buNone/>
            </a:pPr>
            <a:endParaRPr lang="en-US" dirty="0">
              <a:solidFill>
                <a:schemeClr val="bg1"/>
              </a:solidFill>
            </a:endParaRPr>
          </a:p>
        </p:txBody>
      </p:sp>
    </p:spTree>
    <p:extLst>
      <p:ext uri="{BB962C8B-B14F-4D97-AF65-F5344CB8AC3E}">
        <p14:creationId xmlns:p14="http://schemas.microsoft.com/office/powerpoint/2010/main" val="25922189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blurry image of a light&#10;&#10;AI-generated content may be incorrect.">
            <a:extLst>
              <a:ext uri="{FF2B5EF4-FFF2-40B4-BE49-F238E27FC236}">
                <a16:creationId xmlns:a16="http://schemas.microsoft.com/office/drawing/2014/main" id="{21531ED3-9268-0F50-504D-880F5C83C6CF}"/>
              </a:ext>
            </a:extLst>
          </p:cNvPr>
          <p:cNvPicPr>
            <a:picLocks noChangeAspect="1"/>
          </p:cNvPicPr>
          <p:nvPr/>
        </p:nvPicPr>
        <p:blipFill>
          <a:blip r:embed="rId2"/>
          <a:srcRect r="20689"/>
          <a:stretch>
            <a:fillRect/>
          </a:stretch>
        </p:blipFill>
        <p:spPr>
          <a:xfrm>
            <a:off x="2522356"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2A825F6E-9AD2-F953-393F-1C83EF66DD04}"/>
              </a:ext>
            </a:extLst>
          </p:cNvPr>
          <p:cNvSpPr>
            <a:spLocks noGrp="1"/>
          </p:cNvSpPr>
          <p:nvPr>
            <p:ph idx="1"/>
          </p:nvPr>
        </p:nvSpPr>
        <p:spPr>
          <a:xfrm>
            <a:off x="-4" y="0"/>
            <a:ext cx="4660389" cy="6858000"/>
          </a:xfrm>
        </p:spPr>
        <p:txBody>
          <a:bodyPr>
            <a:normAutofit/>
          </a:bodyPr>
          <a:lstStyle/>
          <a:p>
            <a:pPr marL="0" indent="0" algn="ctr">
              <a:buNone/>
            </a:pPr>
            <a:endParaRPr lang="en-US" sz="3600" dirty="0">
              <a:latin typeface="ADLaM Display" panose="02010000000000000000" pitchFamily="2" charset="77"/>
              <a:ea typeface="ADLaM Display" panose="02010000000000000000" pitchFamily="2" charset="77"/>
              <a:cs typeface="ADLaM Display" panose="02010000000000000000" pitchFamily="2" charset="77"/>
            </a:endParaRPr>
          </a:p>
          <a:p>
            <a:pPr marL="0" indent="0">
              <a:buNone/>
            </a:pPr>
            <a:r>
              <a:rPr lang="en-US" sz="2600"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rPr>
              <a:t>Light</a:t>
            </a:r>
            <a:r>
              <a:rPr lang="en-US" sz="2600" dirty="0">
                <a:latin typeface="ADLaM Display" panose="02010000000000000000" pitchFamily="2" charset="77"/>
                <a:ea typeface="ADLaM Display" panose="02010000000000000000" pitchFamily="2" charset="77"/>
                <a:cs typeface="ADLaM Display" panose="02010000000000000000" pitchFamily="2" charset="77"/>
              </a:rPr>
              <a:t>! Open your eyes! Just</a:t>
            </a:r>
          </a:p>
          <a:p>
            <a:pPr marL="0" indent="0">
              <a:buNone/>
            </a:pPr>
            <a:r>
              <a:rPr lang="en-US" sz="2600" dirty="0">
                <a:latin typeface="ADLaM Display" panose="02010000000000000000" pitchFamily="2" charset="77"/>
                <a:ea typeface="ADLaM Display" panose="02010000000000000000" pitchFamily="2" charset="77"/>
                <a:cs typeface="ADLaM Display" panose="02010000000000000000" pitchFamily="2" charset="77"/>
              </a:rPr>
              <a:t> like you immediately saw</a:t>
            </a:r>
          </a:p>
          <a:p>
            <a:pPr marL="0" indent="0">
              <a:buNone/>
            </a:pPr>
            <a:r>
              <a:rPr lang="en-US" sz="2600" dirty="0">
                <a:latin typeface="ADLaM Display" panose="02010000000000000000" pitchFamily="2" charset="77"/>
                <a:ea typeface="ADLaM Display" panose="02010000000000000000" pitchFamily="2" charset="77"/>
                <a:cs typeface="ADLaM Display" panose="02010000000000000000" pitchFamily="2" charset="77"/>
              </a:rPr>
              <a:t> </a:t>
            </a:r>
            <a:r>
              <a:rPr lang="en-US" sz="2600"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rPr>
              <a:t>light</a:t>
            </a:r>
            <a:r>
              <a:rPr lang="en-US" sz="2600" dirty="0">
                <a:latin typeface="ADLaM Display" panose="02010000000000000000" pitchFamily="2" charset="77"/>
                <a:ea typeface="ADLaM Display" panose="02010000000000000000" pitchFamily="2" charset="77"/>
                <a:cs typeface="ADLaM Display" panose="02010000000000000000" pitchFamily="2" charset="77"/>
              </a:rPr>
              <a:t> when you opened</a:t>
            </a:r>
          </a:p>
          <a:p>
            <a:pPr marL="0" indent="0">
              <a:buNone/>
            </a:pPr>
            <a:r>
              <a:rPr lang="en-US" sz="2600" dirty="0">
                <a:latin typeface="ADLaM Display" panose="02010000000000000000" pitchFamily="2" charset="77"/>
                <a:ea typeface="ADLaM Display" panose="02010000000000000000" pitchFamily="2" charset="77"/>
                <a:cs typeface="ADLaM Display" panose="02010000000000000000" pitchFamily="2" charset="77"/>
              </a:rPr>
              <a:t> your eyes, there was </a:t>
            </a:r>
            <a:r>
              <a:rPr lang="en-US" sz="2600"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rPr>
              <a:t>light</a:t>
            </a:r>
          </a:p>
          <a:p>
            <a:pPr marL="0" indent="0">
              <a:buNone/>
            </a:pPr>
            <a:r>
              <a:rPr lang="en-US" sz="2600" dirty="0">
                <a:latin typeface="ADLaM Display" panose="02010000000000000000" pitchFamily="2" charset="77"/>
                <a:ea typeface="ADLaM Display" panose="02010000000000000000" pitchFamily="2" charset="77"/>
                <a:cs typeface="ADLaM Display" panose="02010000000000000000" pitchFamily="2" charset="77"/>
              </a:rPr>
              <a:t> then too. God called the</a:t>
            </a:r>
          </a:p>
          <a:p>
            <a:pPr marL="0" indent="0">
              <a:buNone/>
            </a:pPr>
            <a:r>
              <a:rPr lang="en-US" sz="2600" dirty="0">
                <a:latin typeface="ADLaM Display" panose="02010000000000000000" pitchFamily="2" charset="77"/>
                <a:ea typeface="ADLaM Display" panose="02010000000000000000" pitchFamily="2" charset="77"/>
                <a:cs typeface="ADLaM Display" panose="02010000000000000000" pitchFamily="2" charset="77"/>
              </a:rPr>
              <a:t> </a:t>
            </a:r>
            <a:r>
              <a:rPr lang="en-US" sz="2600"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rPr>
              <a:t>light</a:t>
            </a:r>
            <a:r>
              <a:rPr lang="en-US" sz="2600" dirty="0">
                <a:latin typeface="ADLaM Display" panose="02010000000000000000" pitchFamily="2" charset="77"/>
                <a:ea typeface="ADLaM Display" panose="02010000000000000000" pitchFamily="2" charset="77"/>
                <a:cs typeface="ADLaM Display" panose="02010000000000000000" pitchFamily="2" charset="77"/>
              </a:rPr>
              <a:t>, “</a:t>
            </a:r>
            <a:r>
              <a:rPr lang="en-US" sz="2600"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rPr>
              <a:t>Day</a:t>
            </a:r>
            <a:r>
              <a:rPr lang="en-US" sz="2600" dirty="0">
                <a:latin typeface="ADLaM Display" panose="02010000000000000000" pitchFamily="2" charset="77"/>
                <a:ea typeface="ADLaM Display" panose="02010000000000000000" pitchFamily="2" charset="77"/>
                <a:cs typeface="ADLaM Display" panose="02010000000000000000" pitchFamily="2" charset="77"/>
              </a:rPr>
              <a:t>” and the</a:t>
            </a:r>
          </a:p>
          <a:p>
            <a:pPr marL="0" indent="0">
              <a:buNone/>
            </a:pPr>
            <a:r>
              <a:rPr lang="en-US" sz="2600" dirty="0">
                <a:latin typeface="ADLaM Display" panose="02010000000000000000" pitchFamily="2" charset="77"/>
                <a:ea typeface="ADLaM Display" panose="02010000000000000000" pitchFamily="2" charset="77"/>
                <a:cs typeface="ADLaM Display" panose="02010000000000000000" pitchFamily="2" charset="77"/>
              </a:rPr>
              <a:t> darkness, “Night.” Then, do</a:t>
            </a:r>
          </a:p>
          <a:p>
            <a:pPr marL="0" indent="0">
              <a:buNone/>
            </a:pPr>
            <a:r>
              <a:rPr lang="en-US" sz="2600" dirty="0">
                <a:latin typeface="ADLaM Display" panose="02010000000000000000" pitchFamily="2" charset="77"/>
                <a:ea typeface="ADLaM Display" panose="02010000000000000000" pitchFamily="2" charset="77"/>
                <a:cs typeface="ADLaM Display" panose="02010000000000000000" pitchFamily="2" charset="77"/>
              </a:rPr>
              <a:t> you know what God said?</a:t>
            </a:r>
          </a:p>
          <a:p>
            <a:pPr marL="0" indent="0">
              <a:buNone/>
            </a:pPr>
            <a:r>
              <a:rPr lang="en-US" sz="2600" dirty="0">
                <a:latin typeface="ADLaM Display" panose="02010000000000000000" pitchFamily="2" charset="77"/>
                <a:ea typeface="ADLaM Display" panose="02010000000000000000" pitchFamily="2" charset="77"/>
                <a:cs typeface="ADLaM Display" panose="02010000000000000000" pitchFamily="2" charset="77"/>
              </a:rPr>
              <a:t> He said that it was good.</a:t>
            </a:r>
          </a:p>
          <a:p>
            <a:pPr marL="0" indent="0">
              <a:buNone/>
            </a:pPr>
            <a:r>
              <a:rPr lang="en-US" sz="2600" dirty="0">
                <a:latin typeface="ADLaM Display" panose="02010000000000000000" pitchFamily="2" charset="77"/>
                <a:ea typeface="ADLaM Display" panose="02010000000000000000" pitchFamily="2" charset="77"/>
                <a:cs typeface="ADLaM Display" panose="02010000000000000000" pitchFamily="2" charset="77"/>
              </a:rPr>
              <a:t> That was the </a:t>
            </a:r>
            <a:r>
              <a:rPr lang="en-US" sz="2600"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rPr>
              <a:t>first day</a:t>
            </a:r>
            <a:r>
              <a:rPr lang="en-US" sz="2600" dirty="0">
                <a:latin typeface="ADLaM Display" panose="02010000000000000000" pitchFamily="2" charset="77"/>
                <a:ea typeface="ADLaM Display" panose="02010000000000000000" pitchFamily="2" charset="77"/>
                <a:cs typeface="ADLaM Display" panose="02010000000000000000" pitchFamily="2" charset="77"/>
              </a:rPr>
              <a:t>. </a:t>
            </a:r>
          </a:p>
        </p:txBody>
      </p:sp>
    </p:spTree>
    <p:extLst>
      <p:ext uri="{BB962C8B-B14F-4D97-AF65-F5344CB8AC3E}">
        <p14:creationId xmlns:p14="http://schemas.microsoft.com/office/powerpoint/2010/main" val="745819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blue sky with clouds above the water&#10;&#10;AI-generated content may be incorrect.">
            <a:extLst>
              <a:ext uri="{FF2B5EF4-FFF2-40B4-BE49-F238E27FC236}">
                <a16:creationId xmlns:a16="http://schemas.microsoft.com/office/drawing/2014/main" id="{BEAA3C2A-5E9D-3B4E-1B4C-4D53526E86B4}"/>
              </a:ext>
            </a:extLst>
          </p:cNvPr>
          <p:cNvPicPr>
            <a:picLocks noChangeAspect="1"/>
          </p:cNvPicPr>
          <p:nvPr/>
        </p:nvPicPr>
        <p:blipFill>
          <a:blip r:embed="rId2"/>
          <a:srcRect r="20689"/>
          <a:stretch>
            <a:fillRect/>
          </a:stretch>
        </p:blipFill>
        <p:spPr>
          <a:xfrm>
            <a:off x="1" y="10"/>
            <a:ext cx="9669642" cy="6857990"/>
          </a:xfrm>
          <a:prstGeom prst="rect">
            <a:avLst/>
          </a:prstGeom>
        </p:spPr>
      </p:pic>
      <p:sp>
        <p:nvSpPr>
          <p:cNvPr id="23" name="Rectangle 2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Content Placeholder 17">
            <a:extLst>
              <a:ext uri="{FF2B5EF4-FFF2-40B4-BE49-F238E27FC236}">
                <a16:creationId xmlns:a16="http://schemas.microsoft.com/office/drawing/2014/main" id="{D67CF6D0-0B14-C485-06EE-D2036454E1F2}"/>
              </a:ext>
            </a:extLst>
          </p:cNvPr>
          <p:cNvSpPr>
            <a:spLocks noGrp="1"/>
          </p:cNvSpPr>
          <p:nvPr>
            <p:ph idx="1"/>
          </p:nvPr>
        </p:nvSpPr>
        <p:spPr>
          <a:xfrm>
            <a:off x="7806267" y="0"/>
            <a:ext cx="4382684" cy="6857990"/>
          </a:xfrm>
        </p:spPr>
        <p:txBody>
          <a:bodyPr>
            <a:normAutofit/>
          </a:bodyPr>
          <a:lstStyle/>
          <a:p>
            <a:pPr marL="0" indent="0">
              <a:buNone/>
            </a:pPr>
            <a:endParaRPr lang="en-US" sz="3600" dirty="0">
              <a:latin typeface="ADLaM Display" panose="02010000000000000000" pitchFamily="2" charset="77"/>
              <a:ea typeface="ADLaM Display" panose="02010000000000000000" pitchFamily="2" charset="77"/>
              <a:cs typeface="ADLaM Display" panose="02010000000000000000" pitchFamily="2" charset="77"/>
            </a:endParaRPr>
          </a:p>
          <a:p>
            <a:pPr marL="0" indent="0">
              <a:buNone/>
            </a:pPr>
            <a:endParaRPr lang="en-US" sz="3600" dirty="0">
              <a:latin typeface="ADLaM Display" panose="02010000000000000000" pitchFamily="2" charset="77"/>
              <a:ea typeface="ADLaM Display" panose="02010000000000000000" pitchFamily="2" charset="77"/>
              <a:cs typeface="ADLaM Display" panose="02010000000000000000" pitchFamily="2" charset="77"/>
            </a:endParaRPr>
          </a:p>
          <a:p>
            <a:pPr marL="0" indent="0">
              <a:buNone/>
            </a:pPr>
            <a:r>
              <a:rPr lang="en-US" sz="3600" dirty="0">
                <a:latin typeface="ADLaM Display" panose="02010000000000000000" pitchFamily="2" charset="77"/>
                <a:ea typeface="ADLaM Display" panose="02010000000000000000" pitchFamily="2" charset="77"/>
                <a:cs typeface="ADLaM Display" panose="02010000000000000000" pitchFamily="2" charset="77"/>
              </a:rPr>
              <a:t>On the </a:t>
            </a:r>
            <a:r>
              <a:rPr lang="en-US" sz="3600"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rPr>
              <a:t>second day</a:t>
            </a:r>
            <a:r>
              <a:rPr lang="en-US" sz="3600" dirty="0">
                <a:latin typeface="ADLaM Display" panose="02010000000000000000" pitchFamily="2" charset="77"/>
                <a:ea typeface="ADLaM Display" panose="02010000000000000000" pitchFamily="2" charset="77"/>
                <a:cs typeface="ADLaM Display" panose="02010000000000000000" pitchFamily="2" charset="77"/>
              </a:rPr>
              <a:t>, God separated the waters in the heavens from the waters on the earth. </a:t>
            </a:r>
            <a:r>
              <a:rPr lang="en-US" sz="3600"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rPr>
              <a:t>He made the sky</a:t>
            </a:r>
            <a:r>
              <a:rPr lang="en-US" sz="3600" dirty="0">
                <a:latin typeface="ADLaM Display" panose="02010000000000000000" pitchFamily="2" charset="77"/>
                <a:ea typeface="ADLaM Display" panose="02010000000000000000" pitchFamily="2" charset="77"/>
                <a:cs typeface="ADLaM Display" panose="02010000000000000000" pitchFamily="2" charset="77"/>
              </a:rPr>
              <a:t>! </a:t>
            </a:r>
          </a:p>
          <a:p>
            <a:endParaRPr lang="en-US" sz="2000" dirty="0"/>
          </a:p>
        </p:txBody>
      </p:sp>
    </p:spTree>
    <p:extLst>
      <p:ext uri="{BB962C8B-B14F-4D97-AF65-F5344CB8AC3E}">
        <p14:creationId xmlns:p14="http://schemas.microsoft.com/office/powerpoint/2010/main" val="11012178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een forest with many trees&#10;&#10;AI-generated content may be incorrect.">
            <a:extLst>
              <a:ext uri="{FF2B5EF4-FFF2-40B4-BE49-F238E27FC236}">
                <a16:creationId xmlns:a16="http://schemas.microsoft.com/office/drawing/2014/main" id="{640A980E-1C82-37D5-0B0E-EA535F8F554C}"/>
              </a:ext>
            </a:extLst>
          </p:cNvPr>
          <p:cNvPicPr>
            <a:picLocks noChangeAspect="1"/>
          </p:cNvPicPr>
          <p:nvPr/>
        </p:nvPicPr>
        <p:blipFill>
          <a:blip r:embed="rId2"/>
          <a:srcRect l="14988" r="5701"/>
          <a:stretch>
            <a:fillRect/>
          </a:stretch>
        </p:blipFill>
        <p:spPr>
          <a:xfrm>
            <a:off x="2522356"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CF90E363-182C-43B8-F216-3A70B3409E48}"/>
              </a:ext>
            </a:extLst>
          </p:cNvPr>
          <p:cNvSpPr>
            <a:spLocks noGrp="1"/>
          </p:cNvSpPr>
          <p:nvPr>
            <p:ph idx="1"/>
          </p:nvPr>
        </p:nvSpPr>
        <p:spPr>
          <a:xfrm>
            <a:off x="42333" y="12734"/>
            <a:ext cx="4207934" cy="6845256"/>
          </a:xfrm>
        </p:spPr>
        <p:txBody>
          <a:bodyPr>
            <a:normAutofit/>
          </a:bodyPr>
          <a:lstStyle/>
          <a:p>
            <a:pPr marL="0" indent="0" algn="ctr">
              <a:buNone/>
            </a:pPr>
            <a:endParaRPr lang="en-US" sz="4000" dirty="0">
              <a:latin typeface="ADLaM Display" panose="02010000000000000000" pitchFamily="2" charset="77"/>
              <a:ea typeface="ADLaM Display" panose="02010000000000000000" pitchFamily="2" charset="77"/>
              <a:cs typeface="ADLaM Display" panose="02010000000000000000" pitchFamily="2" charset="77"/>
            </a:endParaRPr>
          </a:p>
          <a:p>
            <a:pPr marL="0" indent="0" algn="ctr">
              <a:buNone/>
            </a:pPr>
            <a:r>
              <a:rPr lang="en-US" sz="4000" dirty="0">
                <a:latin typeface="ADLaM Display" panose="02010000000000000000" pitchFamily="2" charset="77"/>
                <a:ea typeface="ADLaM Display" panose="02010000000000000000" pitchFamily="2" charset="77"/>
                <a:cs typeface="ADLaM Display" panose="02010000000000000000" pitchFamily="2" charset="77"/>
              </a:rPr>
              <a:t>On the </a:t>
            </a:r>
            <a:r>
              <a:rPr lang="en-US" sz="4000"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rPr>
              <a:t>third day</a:t>
            </a:r>
            <a:r>
              <a:rPr lang="en-US" sz="4000" dirty="0">
                <a:latin typeface="ADLaM Display" panose="02010000000000000000" pitchFamily="2" charset="77"/>
                <a:ea typeface="ADLaM Display" panose="02010000000000000000" pitchFamily="2" charset="77"/>
                <a:cs typeface="ADLaM Display" panose="02010000000000000000" pitchFamily="2" charset="77"/>
              </a:rPr>
              <a:t>, God made </a:t>
            </a:r>
            <a:r>
              <a:rPr lang="en-US" sz="4000"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rPr>
              <a:t>land, trees, plants, and all sorts of vegetation</a:t>
            </a:r>
            <a:r>
              <a:rPr lang="en-US" sz="4000" dirty="0">
                <a:latin typeface="ADLaM Display" panose="02010000000000000000" pitchFamily="2" charset="77"/>
                <a:ea typeface="ADLaM Display" panose="02010000000000000000" pitchFamily="2" charset="77"/>
                <a:cs typeface="ADLaM Display" panose="02010000000000000000" pitchFamily="2" charset="77"/>
              </a:rPr>
              <a:t>. That’s a lot of stuff He made in those two days! </a:t>
            </a:r>
          </a:p>
          <a:p>
            <a:pPr marL="0" indent="0">
              <a:buNone/>
            </a:pPr>
            <a:endParaRPr lang="en-US" sz="2000" dirty="0"/>
          </a:p>
        </p:txBody>
      </p:sp>
    </p:spTree>
    <p:extLst>
      <p:ext uri="{BB962C8B-B14F-4D97-AF65-F5344CB8AC3E}">
        <p14:creationId xmlns:p14="http://schemas.microsoft.com/office/powerpoint/2010/main" val="36750824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lanet in space with stars&#10;&#10;AI-generated content may be incorrect.">
            <a:extLst>
              <a:ext uri="{FF2B5EF4-FFF2-40B4-BE49-F238E27FC236}">
                <a16:creationId xmlns:a16="http://schemas.microsoft.com/office/drawing/2014/main" id="{7E7DCEB4-F271-948E-8A25-A03CC0100913}"/>
              </a:ext>
            </a:extLst>
          </p:cNvPr>
          <p:cNvPicPr>
            <a:picLocks noChangeAspect="1"/>
          </p:cNvPicPr>
          <p:nvPr/>
        </p:nvPicPr>
        <p:blipFill>
          <a:blip r:embed="rId2"/>
          <a:srcRect l="17992" r="2697"/>
          <a:stretch>
            <a:fillRect/>
          </a:stretch>
        </p:blipFill>
        <p:spPr>
          <a:xfrm>
            <a:off x="1"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9094EFE1-D656-D3C0-05D6-3A7E43076AB2}"/>
              </a:ext>
            </a:extLst>
          </p:cNvPr>
          <p:cNvSpPr>
            <a:spLocks noGrp="1"/>
          </p:cNvSpPr>
          <p:nvPr>
            <p:ph idx="1"/>
          </p:nvPr>
        </p:nvSpPr>
        <p:spPr>
          <a:xfrm>
            <a:off x="7531610" y="0"/>
            <a:ext cx="4657341" cy="6857990"/>
          </a:xfrm>
        </p:spPr>
        <p:txBody>
          <a:bodyPr>
            <a:normAutofit lnSpcReduction="10000"/>
          </a:bodyPr>
          <a:lstStyle/>
          <a:p>
            <a:pPr marL="0" indent="0" algn="ctr">
              <a:buNone/>
            </a:pPr>
            <a:endParaRPr lang="en-US" sz="3600" dirty="0">
              <a:latin typeface="ADLaM Display" panose="02010000000000000000" pitchFamily="2" charset="77"/>
              <a:ea typeface="ADLaM Display" panose="02010000000000000000" pitchFamily="2" charset="77"/>
              <a:cs typeface="ADLaM Display" panose="02010000000000000000" pitchFamily="2" charset="77"/>
            </a:endParaRPr>
          </a:p>
          <a:p>
            <a:pPr marL="0" indent="0" algn="ctr">
              <a:buNone/>
            </a:pPr>
            <a:r>
              <a:rPr lang="en-US" sz="3600" dirty="0">
                <a:latin typeface="ADLaM Display" panose="02010000000000000000" pitchFamily="2" charset="77"/>
                <a:ea typeface="ADLaM Display" panose="02010000000000000000" pitchFamily="2" charset="77"/>
                <a:cs typeface="ADLaM Display" panose="02010000000000000000" pitchFamily="2" charset="77"/>
              </a:rPr>
              <a:t>Remember that I said God made </a:t>
            </a:r>
            <a:r>
              <a:rPr lang="en-US" sz="3600"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rPr>
              <a:t>light</a:t>
            </a:r>
            <a:r>
              <a:rPr lang="en-US" sz="3600" dirty="0">
                <a:latin typeface="ADLaM Display" panose="02010000000000000000" pitchFamily="2" charset="77"/>
                <a:ea typeface="ADLaM Display" panose="02010000000000000000" pitchFamily="2" charset="77"/>
                <a:cs typeface="ADLaM Display" panose="02010000000000000000" pitchFamily="2" charset="77"/>
              </a:rPr>
              <a:t> </a:t>
            </a:r>
            <a:r>
              <a:rPr lang="en-US" sz="3600" i="1" dirty="0">
                <a:latin typeface="ADLaM Display" panose="02010000000000000000" pitchFamily="2" charset="77"/>
                <a:ea typeface="ADLaM Display" panose="02010000000000000000" pitchFamily="2" charset="77"/>
                <a:cs typeface="ADLaM Display" panose="02010000000000000000" pitchFamily="2" charset="77"/>
              </a:rPr>
              <a:t>before</a:t>
            </a:r>
            <a:r>
              <a:rPr lang="en-US" sz="3600" dirty="0">
                <a:latin typeface="ADLaM Display" panose="02010000000000000000" pitchFamily="2" charset="77"/>
                <a:ea typeface="ADLaM Display" panose="02010000000000000000" pitchFamily="2" charset="77"/>
                <a:cs typeface="ADLaM Display" panose="02010000000000000000" pitchFamily="2" charset="77"/>
              </a:rPr>
              <a:t> He made the </a:t>
            </a:r>
            <a:r>
              <a:rPr lang="en-US" sz="3600"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rPr>
              <a:t>sun, moon, and stars</a:t>
            </a:r>
            <a:r>
              <a:rPr lang="en-US" sz="3600" dirty="0">
                <a:latin typeface="ADLaM Display" panose="02010000000000000000" pitchFamily="2" charset="77"/>
                <a:ea typeface="ADLaM Display" panose="02010000000000000000" pitchFamily="2" charset="77"/>
                <a:cs typeface="ADLaM Display" panose="02010000000000000000" pitchFamily="2" charset="77"/>
              </a:rPr>
              <a:t>? Well, on the </a:t>
            </a:r>
            <a:r>
              <a:rPr lang="en-US" sz="3600"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rPr>
              <a:t>fourth day</a:t>
            </a:r>
            <a:r>
              <a:rPr lang="en-US" sz="3600" dirty="0">
                <a:latin typeface="ADLaM Display" panose="02010000000000000000" pitchFamily="2" charset="77"/>
                <a:ea typeface="ADLaM Display" panose="02010000000000000000" pitchFamily="2" charset="77"/>
                <a:cs typeface="ADLaM Display" panose="02010000000000000000" pitchFamily="2" charset="77"/>
              </a:rPr>
              <a:t>, God made all the </a:t>
            </a:r>
            <a:r>
              <a:rPr lang="en-US" sz="3600"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rPr>
              <a:t>stars in the universe</a:t>
            </a:r>
            <a:r>
              <a:rPr lang="en-US" sz="3600" dirty="0">
                <a:latin typeface="ADLaM Display" panose="02010000000000000000" pitchFamily="2" charset="77"/>
                <a:ea typeface="ADLaM Display" panose="02010000000000000000" pitchFamily="2" charset="77"/>
                <a:cs typeface="ADLaM Display" panose="02010000000000000000" pitchFamily="2" charset="77"/>
              </a:rPr>
              <a:t>. That means that He made our </a:t>
            </a:r>
            <a:r>
              <a:rPr lang="en-US" sz="3600"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rPr>
              <a:t>solar system </a:t>
            </a:r>
            <a:r>
              <a:rPr lang="en-US" sz="3600" dirty="0">
                <a:latin typeface="ADLaM Display" panose="02010000000000000000" pitchFamily="2" charset="77"/>
                <a:ea typeface="ADLaM Display" panose="02010000000000000000" pitchFamily="2" charset="77"/>
                <a:cs typeface="ADLaM Display" panose="02010000000000000000" pitchFamily="2" charset="77"/>
              </a:rPr>
              <a:t>on the </a:t>
            </a:r>
            <a:r>
              <a:rPr lang="en-US" sz="3600"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rPr>
              <a:t>fourth day</a:t>
            </a:r>
            <a:r>
              <a:rPr lang="en-US" sz="3600" dirty="0">
                <a:latin typeface="ADLaM Display" panose="02010000000000000000" pitchFamily="2" charset="77"/>
                <a:ea typeface="ADLaM Display" panose="02010000000000000000" pitchFamily="2" charset="77"/>
                <a:cs typeface="ADLaM Display" panose="02010000000000000000" pitchFamily="2" charset="77"/>
              </a:rPr>
              <a:t>. He made all the </a:t>
            </a:r>
            <a:r>
              <a:rPr lang="en-US" sz="3600" dirty="0">
                <a:solidFill>
                  <a:srgbClr val="FFC000"/>
                </a:solidFill>
                <a:latin typeface="ADLaM Display" panose="02010000000000000000" pitchFamily="2" charset="77"/>
                <a:ea typeface="ADLaM Display" panose="02010000000000000000" pitchFamily="2" charset="77"/>
                <a:cs typeface="ADLaM Display" panose="02010000000000000000" pitchFamily="2" charset="77"/>
              </a:rPr>
              <a:t>planets in our galaxy</a:t>
            </a:r>
            <a:r>
              <a:rPr lang="en-US" sz="3600" dirty="0">
                <a:latin typeface="ADLaM Display" panose="02010000000000000000" pitchFamily="2" charset="77"/>
                <a:ea typeface="ADLaM Display" panose="02010000000000000000" pitchFamily="2" charset="77"/>
                <a:cs typeface="ADLaM Display" panose="02010000000000000000" pitchFamily="2" charset="77"/>
              </a:rPr>
              <a:t>. </a:t>
            </a:r>
            <a:endParaRPr lang="en-US" sz="2000" dirty="0"/>
          </a:p>
        </p:txBody>
      </p:sp>
    </p:spTree>
    <p:extLst>
      <p:ext uri="{BB962C8B-B14F-4D97-AF65-F5344CB8AC3E}">
        <p14:creationId xmlns:p14="http://schemas.microsoft.com/office/powerpoint/2010/main" val="29507857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97E0A228-C590-4D20-B05F-A6BF04A05448}"/>
    </a:ext>
  </a:extLst>
</a:theme>
</file>

<file path=docProps/app.xml><?xml version="1.0" encoding="utf-8"?>
<Properties xmlns="http://schemas.openxmlformats.org/officeDocument/2006/extended-properties" xmlns:vt="http://schemas.openxmlformats.org/officeDocument/2006/docPropsVTypes">
  <Template>Office Theme</Template>
  <TotalTime>77</TotalTime>
  <Words>628</Words>
  <Application>Microsoft Macintosh PowerPoint</Application>
  <PresentationFormat>Widescreen</PresentationFormat>
  <Paragraphs>50</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ADLaM Display</vt:lpstr>
      <vt:lpstr>Aptos</vt: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DeeAnna Yelder</dc:creator>
  <cp:lastModifiedBy>DeeAnna Yelder</cp:lastModifiedBy>
  <cp:revision>3</cp:revision>
  <dcterms:created xsi:type="dcterms:W3CDTF">2025-06-30T17:15:56Z</dcterms:created>
  <dcterms:modified xsi:type="dcterms:W3CDTF">2025-08-01T13:59:07Z</dcterms:modified>
</cp:coreProperties>
</file>