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sldIdLst>
    <p:sldId id="264" r:id="rId2"/>
    <p:sldId id="270" r:id="rId3"/>
    <p:sldId id="271" r:id="rId4"/>
    <p:sldId id="272" r:id="rId5"/>
    <p:sldId id="265" r:id="rId6"/>
    <p:sldId id="268" r:id="rId7"/>
    <p:sldId id="273" r:id="rId8"/>
    <p:sldId id="269" r:id="rId9"/>
    <p:sldId id="274" r:id="rId10"/>
    <p:sldId id="275" r:id="rId11"/>
    <p:sldId id="276" r:id="rId12"/>
    <p:sldId id="277"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p:restoredTop sz="94640"/>
  </p:normalViewPr>
  <p:slideViewPr>
    <p:cSldViewPr snapToGrid="0">
      <p:cViewPr varScale="1">
        <p:scale>
          <a:sx n="71" d="100"/>
          <a:sy n="71" d="100"/>
        </p:scale>
        <p:origin x="176"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078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9590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2074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39247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41042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1764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26798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27161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50260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2639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8/1/25</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68820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8/1/25</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6641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2109C-D527-3310-3FC8-B6D797283EBF}"/>
              </a:ext>
            </a:extLst>
          </p:cNvPr>
          <p:cNvSpPr>
            <a:spLocks noGrp="1"/>
          </p:cNvSpPr>
          <p:nvPr>
            <p:ph type="title"/>
          </p:nvPr>
        </p:nvSpPr>
        <p:spPr/>
        <p:txBody>
          <a:bodyPr/>
          <a:lstStyle/>
          <a:p>
            <a:endParaRPr lang="en-US"/>
          </a:p>
        </p:txBody>
      </p:sp>
      <p:pic>
        <p:nvPicPr>
          <p:cNvPr id="9" name="Content Placeholder 8" descr="A blue sky with stars and words&#10;&#10;AI-generated content may be incorrect.">
            <a:extLst>
              <a:ext uri="{FF2B5EF4-FFF2-40B4-BE49-F238E27FC236}">
                <a16:creationId xmlns:a16="http://schemas.microsoft.com/office/drawing/2014/main" id="{C58884B3-FDB8-0A18-4E72-90C142270D29}"/>
              </a:ext>
            </a:extLst>
          </p:cNvPr>
          <p:cNvPicPr>
            <a:picLocks noGrp="1" noChangeAspect="1"/>
          </p:cNvPicPr>
          <p:nvPr>
            <p:ph idx="1"/>
          </p:nvPr>
        </p:nvPicPr>
        <p:blipFill>
          <a:blip r:embed="rId2"/>
          <a:stretch>
            <a:fillRect/>
          </a:stretch>
        </p:blipFill>
        <p:spPr>
          <a:xfrm>
            <a:off x="162748" y="125789"/>
            <a:ext cx="11866503" cy="6674909"/>
          </a:xfrm>
        </p:spPr>
      </p:pic>
    </p:spTree>
    <p:extLst>
      <p:ext uri="{BB962C8B-B14F-4D97-AF65-F5344CB8AC3E}">
        <p14:creationId xmlns:p14="http://schemas.microsoft.com/office/powerpoint/2010/main" val="1637466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9D7B71-C967-F432-AF04-85CFD67B7295}"/>
              </a:ext>
            </a:extLst>
          </p:cNvPr>
          <p:cNvSpPr>
            <a:spLocks noGrp="1"/>
          </p:cNvSpPr>
          <p:nvPr>
            <p:ph idx="1"/>
          </p:nvPr>
        </p:nvSpPr>
        <p:spPr>
          <a:xfrm>
            <a:off x="169333" y="152400"/>
            <a:ext cx="11870267" cy="6536267"/>
          </a:xfrm>
          <a:solidFill>
            <a:srgbClr val="00B0F0"/>
          </a:solidFill>
        </p:spPr>
        <p:txBody>
          <a:bodyPr>
            <a:normAutofit/>
          </a:bodyPr>
          <a:lstStyle/>
          <a:p>
            <a:pPr algn="ctr"/>
            <a:endParaRPr lang="en-US" sz="4400" dirty="0">
              <a:latin typeface="ADLaM Display" panose="02010000000000000000" pitchFamily="2" charset="77"/>
              <a:ea typeface="ADLaM Display" panose="02010000000000000000" pitchFamily="2" charset="77"/>
              <a:cs typeface="ADLaM Display" panose="02010000000000000000" pitchFamily="2" charset="77"/>
            </a:endParaRPr>
          </a:p>
          <a:p>
            <a:pPr algn="ctr"/>
            <a:endPar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endParaRPr>
          </a:p>
          <a:p>
            <a:pPr algn="ct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"All Scripture is God-breathed and is useful for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teaching</a:t>
            </a: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rebuking, correcting and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training</a:t>
            </a: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in righteousness.”</a:t>
            </a:r>
          </a:p>
          <a:p>
            <a:pPr algn="ct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2 Timothy 3:16</a:t>
            </a:r>
          </a:p>
        </p:txBody>
      </p:sp>
    </p:spTree>
    <p:extLst>
      <p:ext uri="{BB962C8B-B14F-4D97-AF65-F5344CB8AC3E}">
        <p14:creationId xmlns:p14="http://schemas.microsoft.com/office/powerpoint/2010/main" val="399505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766F09-7C04-9DAF-3B8F-25ABF6A69D6A}"/>
              </a:ext>
            </a:extLst>
          </p:cNvPr>
          <p:cNvSpPr>
            <a:spLocks noGrp="1"/>
          </p:cNvSpPr>
          <p:nvPr>
            <p:ph idx="1"/>
          </p:nvPr>
        </p:nvSpPr>
        <p:spPr>
          <a:xfrm>
            <a:off x="169333" y="118533"/>
            <a:ext cx="11904134" cy="6570134"/>
          </a:xfrm>
          <a:solidFill>
            <a:srgbClr val="00B0F0"/>
          </a:solidFill>
        </p:spPr>
        <p:txBody>
          <a:bodyPr>
            <a:normAutofit/>
          </a:bodyPr>
          <a:lstStyle/>
          <a:p>
            <a:pPr algn="ctr"/>
            <a:endParaRPr lang="en-US" sz="6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endParaRPr>
          </a:p>
          <a:p>
            <a:pPr algn="ctr"/>
            <a:r>
              <a:rPr lang="en-US" sz="6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This verse shows us that the Bible comes from God and helps us </a:t>
            </a:r>
            <a:r>
              <a:rPr lang="en-US" sz="6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learn</a:t>
            </a:r>
            <a:r>
              <a:rPr lang="en-US" sz="6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a:t>
            </a:r>
            <a:r>
              <a:rPr lang="en-US" sz="6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grow</a:t>
            </a:r>
            <a:r>
              <a:rPr lang="en-US" sz="6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and </a:t>
            </a:r>
            <a:r>
              <a:rPr lang="en-US" sz="6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make good choices</a:t>
            </a:r>
            <a:r>
              <a:rPr lang="en-US" sz="6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in life</a:t>
            </a:r>
          </a:p>
        </p:txBody>
      </p:sp>
    </p:spTree>
    <p:extLst>
      <p:ext uri="{BB962C8B-B14F-4D97-AF65-F5344CB8AC3E}">
        <p14:creationId xmlns:p14="http://schemas.microsoft.com/office/powerpoint/2010/main" val="1571080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D851F-3294-99E5-07F4-F6BFECF901CA}"/>
              </a:ext>
            </a:extLst>
          </p:cNvPr>
          <p:cNvSpPr>
            <a:spLocks noGrp="1"/>
          </p:cNvSpPr>
          <p:nvPr>
            <p:ph idx="1"/>
          </p:nvPr>
        </p:nvSpPr>
        <p:spPr>
          <a:xfrm>
            <a:off x="135466" y="152400"/>
            <a:ext cx="12056533" cy="6705600"/>
          </a:xfrm>
          <a:solidFill>
            <a:srgbClr val="00B0F0"/>
          </a:solidFill>
        </p:spPr>
        <p:txBody>
          <a:bodyPr>
            <a:normAutofit/>
          </a:bodyPr>
          <a:lstStyle/>
          <a:p>
            <a:pPr algn="ctr"/>
            <a:endParaRPr lang="en-US" sz="47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endParaRPr>
          </a:p>
          <a:p>
            <a:pPr algn="ctr"/>
            <a:r>
              <a:rPr lang="en-US" sz="48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In closing, Let’s take a moment to focus on God and His love for us. He sent Jesus to live, die, and rise again for us. And He made sure the Bible was written so we’d never have to guess how much He loves us or how to </a:t>
            </a:r>
            <a:r>
              <a:rPr lang="en-US" sz="48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live for Him</a:t>
            </a:r>
            <a:r>
              <a:rPr lang="en-US" sz="48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He did that </a:t>
            </a:r>
            <a:r>
              <a:rPr lang="en-US" sz="48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just for you</a:t>
            </a:r>
            <a:r>
              <a:rPr lang="en-US" sz="48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a:t>
            </a:r>
          </a:p>
        </p:txBody>
      </p:sp>
    </p:spTree>
    <p:extLst>
      <p:ext uri="{BB962C8B-B14F-4D97-AF65-F5344CB8AC3E}">
        <p14:creationId xmlns:p14="http://schemas.microsoft.com/office/powerpoint/2010/main" val="126725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B34DB8-D8A1-3D93-F89B-114ADFA18E7E}"/>
              </a:ext>
            </a:extLst>
          </p:cNvPr>
          <p:cNvSpPr>
            <a:spLocks noGrp="1"/>
          </p:cNvSpPr>
          <p:nvPr>
            <p:ph idx="1"/>
          </p:nvPr>
        </p:nvSpPr>
        <p:spPr>
          <a:xfrm>
            <a:off x="135466" y="0"/>
            <a:ext cx="12056533" cy="6654800"/>
          </a:xfrm>
          <a:solidFill>
            <a:srgbClr val="00B0F0"/>
          </a:solidFill>
        </p:spPr>
        <p:txBody>
          <a:bodyPr>
            <a:normAutofit/>
          </a:bodyPr>
          <a:lstStyle/>
          <a:p>
            <a:pPr algn="ctr"/>
            <a:endParaRPr lang="en-US" sz="5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endParaRPr>
          </a:p>
          <a:p>
            <a:pPr algn="ctr"/>
            <a:r>
              <a:rPr lang="en-US" sz="15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Let’s Pray!</a:t>
            </a:r>
          </a:p>
        </p:txBody>
      </p:sp>
    </p:spTree>
    <p:extLst>
      <p:ext uri="{BB962C8B-B14F-4D97-AF65-F5344CB8AC3E}">
        <p14:creationId xmlns:p14="http://schemas.microsoft.com/office/powerpoint/2010/main" val="1166271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D6CCCE-C31D-E333-C239-D300FD9F4095}"/>
              </a:ext>
            </a:extLst>
          </p:cNvPr>
          <p:cNvSpPr>
            <a:spLocks noGrp="1"/>
          </p:cNvSpPr>
          <p:nvPr>
            <p:ph idx="1"/>
          </p:nvPr>
        </p:nvSpPr>
        <p:spPr>
          <a:xfrm>
            <a:off x="169333" y="135466"/>
            <a:ext cx="11904133" cy="6722533"/>
          </a:xfrm>
          <a:solidFill>
            <a:srgbClr val="00B0F0"/>
          </a:solidFill>
        </p:spPr>
        <p:txBody>
          <a:bodyPr>
            <a:normAutofit/>
          </a:bodyPr>
          <a:lstStyle/>
          <a:p>
            <a:pPr algn="ct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When we go on a trip, we can use a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map</a:t>
            </a: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or we can use our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phones</a:t>
            </a: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But there’s always a chance that we might put in the wrong address or run into traffic. The only sure way to get to where you are going is to have a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professional guide</a:t>
            </a: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You ask someone who knows what to expect and exactly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where to take you</a:t>
            </a: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a:t>
            </a:r>
          </a:p>
          <a:p>
            <a:endParaRPr lang="en-US"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4103664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63C2E5-D5D7-A393-D302-076C6A01B7DE}"/>
              </a:ext>
            </a:extLst>
          </p:cNvPr>
          <p:cNvSpPr>
            <a:spLocks noGrp="1"/>
          </p:cNvSpPr>
          <p:nvPr>
            <p:ph idx="1"/>
          </p:nvPr>
        </p:nvSpPr>
        <p:spPr>
          <a:xfrm>
            <a:off x="152400" y="135468"/>
            <a:ext cx="12039600" cy="6722532"/>
          </a:xfrm>
          <a:solidFill>
            <a:srgbClr val="00B0F0"/>
          </a:solidFill>
        </p:spPr>
        <p:txBody>
          <a:bodyPr/>
          <a:lstStyle/>
          <a:p>
            <a:pPr algn="ct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God knew that we would have questions as we grow up, and as we go through our everyday lives. God wanted to make sure that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we would have the answers</a:t>
            </a: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that we would have a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guide</a:t>
            </a: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to keep us on the road to where He wants us to be. That’s why our Faith Verse is so important. It reminds us to know God’s Word, the Bible, so we can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stay close to God</a:t>
            </a:r>
            <a:r>
              <a:rPr lang="en-US" sz="4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a:t>
            </a:r>
          </a:p>
        </p:txBody>
      </p:sp>
    </p:spTree>
    <p:extLst>
      <p:ext uri="{BB962C8B-B14F-4D97-AF65-F5344CB8AC3E}">
        <p14:creationId xmlns:p14="http://schemas.microsoft.com/office/powerpoint/2010/main" val="106660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K_1_faith_verse_video_720p">
            <a:hlinkClick r:id="" action="ppaction://media"/>
            <a:extLst>
              <a:ext uri="{FF2B5EF4-FFF2-40B4-BE49-F238E27FC236}">
                <a16:creationId xmlns:a16="http://schemas.microsoft.com/office/drawing/2014/main" id="{D9B8F3BB-DC5E-1718-8CCB-7DA1DCE55CB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267" y="79475"/>
            <a:ext cx="11853333" cy="6667297"/>
          </a:xfrm>
        </p:spPr>
      </p:pic>
    </p:spTree>
    <p:extLst>
      <p:ext uri="{BB962C8B-B14F-4D97-AF65-F5344CB8AC3E}">
        <p14:creationId xmlns:p14="http://schemas.microsoft.com/office/powerpoint/2010/main" val="116412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background with text and sun&#10;&#10;AI-generated content may be incorrect.">
            <a:extLst>
              <a:ext uri="{FF2B5EF4-FFF2-40B4-BE49-F238E27FC236}">
                <a16:creationId xmlns:a16="http://schemas.microsoft.com/office/drawing/2014/main" id="{A4291CDC-1592-5420-0999-8D93A2BABDF2}"/>
              </a:ext>
            </a:extLst>
          </p:cNvPr>
          <p:cNvPicPr>
            <a:picLocks noGrp="1" noChangeAspect="1"/>
          </p:cNvPicPr>
          <p:nvPr>
            <p:ph idx="1"/>
          </p:nvPr>
        </p:nvPicPr>
        <p:blipFill>
          <a:blip r:embed="rId2"/>
          <a:stretch>
            <a:fillRect/>
          </a:stretch>
        </p:blipFill>
        <p:spPr>
          <a:xfrm>
            <a:off x="162543" y="0"/>
            <a:ext cx="12029457" cy="6766570"/>
          </a:xfrm>
          <a:solidFill>
            <a:srgbClr val="002060"/>
          </a:solidFill>
        </p:spPr>
      </p:pic>
    </p:spTree>
    <p:extLst>
      <p:ext uri="{BB962C8B-B14F-4D97-AF65-F5344CB8AC3E}">
        <p14:creationId xmlns:p14="http://schemas.microsoft.com/office/powerpoint/2010/main" val="2077233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E984F3-AA79-A0A6-B691-F68205DB7F8C}"/>
              </a:ext>
            </a:extLst>
          </p:cNvPr>
          <p:cNvSpPr>
            <a:spLocks noGrp="1"/>
          </p:cNvSpPr>
          <p:nvPr>
            <p:ph idx="1"/>
          </p:nvPr>
        </p:nvSpPr>
        <p:spPr>
          <a:xfrm>
            <a:off x="152400" y="135468"/>
            <a:ext cx="11921066" cy="6587066"/>
          </a:xfrm>
          <a:solidFill>
            <a:srgbClr val="00B0F0"/>
          </a:solidFill>
        </p:spPr>
        <p:txBody>
          <a:bodyPr>
            <a:normAutofit/>
          </a:bodyPr>
          <a:lstStyle/>
          <a:p>
            <a:pPr algn="ctr"/>
            <a:endPar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endParaRPr>
          </a:p>
          <a:p>
            <a:pPr algn="ctr"/>
            <a:r>
              <a:rPr lang="en-US" sz="4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The greatest thing about knowing God’s Word is that it not only keeps us from doing wrong things, but it also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shows us exactly how we can live for God</a:t>
            </a:r>
            <a:r>
              <a:rPr lang="en-US" sz="4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It teaches us the way He loves us, so that we can show others His love and teach them to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follow the Bible</a:t>
            </a:r>
            <a:r>
              <a:rPr lang="en-US" sz="4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a:t>
            </a:r>
            <a:r>
              <a:rPr lang="en-US" sz="4000" b="1"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The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Bible</a:t>
            </a:r>
            <a:r>
              <a:rPr lang="en-US" sz="4000" b="1"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 is my guide,</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 and it can be yours too</a:t>
            </a:r>
            <a:r>
              <a:rPr lang="en-US" sz="4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a:t>
            </a:r>
          </a:p>
          <a:p>
            <a:pPr algn="ctr"/>
            <a:endParaRPr lang="en-US" sz="32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2592002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4E450-BBB2-4431-B68D-D5D2DC619056}"/>
              </a:ext>
            </a:extLst>
          </p:cNvPr>
          <p:cNvSpPr>
            <a:spLocks noGrp="1"/>
          </p:cNvSpPr>
          <p:nvPr>
            <p:ph idx="1"/>
          </p:nvPr>
        </p:nvSpPr>
        <p:spPr>
          <a:xfrm>
            <a:off x="203199" y="186267"/>
            <a:ext cx="11802533" cy="6485466"/>
          </a:xfrm>
          <a:solidFill>
            <a:srgbClr val="00B0F0"/>
          </a:solidFill>
        </p:spPr>
        <p:txBody>
          <a:bodyPr>
            <a:normAutofit/>
          </a:bodyPr>
          <a:lstStyle/>
          <a:p>
            <a:pPr algn="ctr"/>
            <a:endParaRPr lang="en-US" sz="5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endParaRPr>
          </a:p>
          <a:p>
            <a:pPr algn="ctr"/>
            <a:r>
              <a:rPr lang="en-US" sz="5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Here are a couple of other Bible verses that show us how Gods word is a </a:t>
            </a:r>
            <a:r>
              <a:rPr lang="en-US" sz="5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guide</a:t>
            </a:r>
            <a:r>
              <a:rPr lang="en-US" sz="5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for our lives.</a:t>
            </a:r>
          </a:p>
        </p:txBody>
      </p:sp>
    </p:spTree>
    <p:extLst>
      <p:ext uri="{BB962C8B-B14F-4D97-AF65-F5344CB8AC3E}">
        <p14:creationId xmlns:p14="http://schemas.microsoft.com/office/powerpoint/2010/main" val="2765710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39524-82CE-5BEC-348C-C08C5634E064}"/>
              </a:ext>
            </a:extLst>
          </p:cNvPr>
          <p:cNvSpPr>
            <a:spLocks noGrp="1"/>
          </p:cNvSpPr>
          <p:nvPr>
            <p:ph idx="1"/>
          </p:nvPr>
        </p:nvSpPr>
        <p:spPr>
          <a:xfrm>
            <a:off x="169332" y="0"/>
            <a:ext cx="12022667" cy="6705600"/>
          </a:xfrm>
          <a:solidFill>
            <a:srgbClr val="00B0F0"/>
          </a:solidFill>
        </p:spPr>
        <p:txBody>
          <a:bodyPr>
            <a:normAutofit/>
          </a:bodyPr>
          <a:lstStyle/>
          <a:p>
            <a:pPr algn="ctr"/>
            <a:endParaRPr lang="en-US" sz="5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endParaRPr>
          </a:p>
          <a:p>
            <a:pPr algn="ctr"/>
            <a:r>
              <a:rPr lang="en-US" sz="6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"Your word is a </a:t>
            </a:r>
            <a:r>
              <a:rPr lang="en-US" sz="6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lamp</a:t>
            </a:r>
            <a:r>
              <a:rPr lang="en-US" sz="6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to my feet and a </a:t>
            </a:r>
            <a:r>
              <a:rPr lang="en-US" sz="6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light</a:t>
            </a:r>
            <a:r>
              <a:rPr lang="en-US" sz="6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to my path”</a:t>
            </a:r>
          </a:p>
          <a:p>
            <a:pPr algn="ctr"/>
            <a:r>
              <a:rPr lang="en-US" sz="6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Psalm 119:105</a:t>
            </a:r>
          </a:p>
        </p:txBody>
      </p:sp>
    </p:spTree>
    <p:extLst>
      <p:ext uri="{BB962C8B-B14F-4D97-AF65-F5344CB8AC3E}">
        <p14:creationId xmlns:p14="http://schemas.microsoft.com/office/powerpoint/2010/main" val="117661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EBF209-374D-4E88-197C-087B161165DF}"/>
              </a:ext>
            </a:extLst>
          </p:cNvPr>
          <p:cNvSpPr>
            <a:spLocks noGrp="1"/>
          </p:cNvSpPr>
          <p:nvPr>
            <p:ph idx="1"/>
          </p:nvPr>
        </p:nvSpPr>
        <p:spPr>
          <a:xfrm>
            <a:off x="152400" y="135468"/>
            <a:ext cx="11819467" cy="6570132"/>
          </a:xfrm>
          <a:solidFill>
            <a:srgbClr val="00B0F0"/>
          </a:solidFill>
        </p:spPr>
        <p:txBody>
          <a:bodyPr>
            <a:normAutofit/>
          </a:bodyPr>
          <a:lstStyle/>
          <a:p>
            <a:pPr algn="ctr"/>
            <a:endParaRPr lang="en-US" sz="5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endParaRPr>
          </a:p>
          <a:p>
            <a:pPr algn="ctr"/>
            <a:r>
              <a:rPr lang="en-US" sz="5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This verse emphasizes the guiding and </a:t>
            </a:r>
            <a:r>
              <a:rPr lang="en-US" sz="5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illuminating</a:t>
            </a:r>
            <a:r>
              <a:rPr lang="en-US" sz="54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nature of God's word</a:t>
            </a:r>
          </a:p>
        </p:txBody>
      </p:sp>
    </p:spTree>
    <p:extLst>
      <p:ext uri="{BB962C8B-B14F-4D97-AF65-F5344CB8AC3E}">
        <p14:creationId xmlns:p14="http://schemas.microsoft.com/office/powerpoint/2010/main" val="2132342088"/>
      </p:ext>
    </p:extLst>
  </p:cSld>
  <p:clrMapOvr>
    <a:masterClrMapping/>
  </p:clrMapOvr>
</p:sld>
</file>

<file path=ppt/theme/theme1.xml><?xml version="1.0" encoding="utf-8"?>
<a:theme xmlns:a="http://schemas.openxmlformats.org/drawingml/2006/main" name="AdornVTI">
  <a:themeElements>
    <a:clrScheme name="GC1">
      <a:dk1>
        <a:sysClr val="windowText" lastClr="000000"/>
      </a:dk1>
      <a:lt1>
        <a:sysClr val="window" lastClr="FFFFFF"/>
      </a:lt1>
      <a:dk2>
        <a:srgbClr val="2C2830"/>
      </a:dk2>
      <a:lt2>
        <a:srgbClr val="E0DCE1"/>
      </a:lt2>
      <a:accent1>
        <a:srgbClr val="908193"/>
      </a:accent1>
      <a:accent2>
        <a:srgbClr val="A08889"/>
      </a:accent2>
      <a:accent3>
        <a:srgbClr val="B48C7E"/>
      </a:accent3>
      <a:accent4>
        <a:srgbClr val="809C9B"/>
      </a:accent4>
      <a:accent5>
        <a:srgbClr val="899F91"/>
      </a:accent5>
      <a:accent6>
        <a:srgbClr val="728274"/>
      </a:accent6>
      <a:hlink>
        <a:srgbClr val="837585"/>
      </a:hlink>
      <a:folHlink>
        <a:srgbClr val="677E83"/>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144</TotalTime>
  <Words>384</Words>
  <Application>Microsoft Macintosh PowerPoint</Application>
  <PresentationFormat>Widescreen</PresentationFormat>
  <Paragraphs>21</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ADLaM Display</vt:lpstr>
      <vt:lpstr>Arial</vt:lpstr>
      <vt:lpstr>Bembo</vt:lpstr>
      <vt:lpstr>AdornVTI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DeeAnna Yelder</dc:creator>
  <cp:lastModifiedBy>DeeAnna Yelder</cp:lastModifiedBy>
  <cp:revision>10</cp:revision>
  <dcterms:created xsi:type="dcterms:W3CDTF">2025-06-30T14:46:36Z</dcterms:created>
  <dcterms:modified xsi:type="dcterms:W3CDTF">2025-08-01T13:51:23Z</dcterms:modified>
</cp:coreProperties>
</file>