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7"/>
  </p:notesMasterIdLst>
  <p:handoutMasterIdLst>
    <p:handoutMasterId r:id="rId8"/>
  </p:handoutMasterIdLst>
  <p:sldIdLst>
    <p:sldId id="261" r:id="rId5"/>
    <p:sldId id="262" r:id="rId6"/>
  </p:sldIdLst>
  <p:sldSz cx="10058400" cy="7772400"/>
  <p:notesSz cx="6950075"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33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3058591-08B3-487D-8388-70E2CE7EF3F4}" v="1" dt="2026-01-23T20:26:02.52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6" autoAdjust="0"/>
    <p:restoredTop sz="95324" autoAdjust="0"/>
  </p:normalViewPr>
  <p:slideViewPr>
    <p:cSldViewPr snapToGrid="0">
      <p:cViewPr varScale="1">
        <p:scale>
          <a:sx n="63" d="100"/>
          <a:sy n="63" d="100"/>
        </p:scale>
        <p:origin x="1800" y="278"/>
      </p:cViewPr>
      <p:guideLst/>
    </p:cSldViewPr>
  </p:slideViewPr>
  <p:notesTextViewPr>
    <p:cViewPr>
      <p:scale>
        <a:sx n="3" d="2"/>
        <a:sy n="3" d="2"/>
      </p:scale>
      <p:origin x="0" y="0"/>
    </p:cViewPr>
  </p:notesTextViewPr>
  <p:notesViewPr>
    <p:cSldViewPr snapToGrid="0">
      <p:cViewPr varScale="1">
        <p:scale>
          <a:sx n="84" d="100"/>
          <a:sy n="84" d="100"/>
        </p:scale>
        <p:origin x="2940"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garet Pelinski" userId="f46f9ac08d35c68f" providerId="LiveId" clId="{9A7D5AFE-010C-428E-8483-E3F7AA3641F3}"/>
    <pc:docChg chg="custSel mod modSld">
      <pc:chgData name="Margaret Pelinski" userId="f46f9ac08d35c68f" providerId="LiveId" clId="{9A7D5AFE-010C-428E-8483-E3F7AA3641F3}" dt="2026-01-23T20:29:11.218" v="169" actId="14100"/>
      <pc:docMkLst>
        <pc:docMk/>
      </pc:docMkLst>
      <pc:sldChg chg="modSp mod">
        <pc:chgData name="Margaret Pelinski" userId="f46f9ac08d35c68f" providerId="LiveId" clId="{9A7D5AFE-010C-428E-8483-E3F7AA3641F3}" dt="2026-01-09T06:21:00.559" v="60" actId="20577"/>
        <pc:sldMkLst>
          <pc:docMk/>
          <pc:sldMk cId="2677815298" sldId="261"/>
        </pc:sldMkLst>
        <pc:spChg chg="mod">
          <ac:chgData name="Margaret Pelinski" userId="f46f9ac08d35c68f" providerId="LiveId" clId="{9A7D5AFE-010C-428E-8483-E3F7AA3641F3}" dt="2026-01-09T06:21:00.559" v="60" actId="20577"/>
          <ac:spMkLst>
            <pc:docMk/>
            <pc:sldMk cId="2677815298" sldId="261"/>
            <ac:spMk id="36" creationId="{B6CE2F0E-9B39-4976-BDD1-DBD646AA0C85}"/>
          </ac:spMkLst>
        </pc:spChg>
        <pc:spChg chg="mod">
          <ac:chgData name="Margaret Pelinski" userId="f46f9ac08d35c68f" providerId="LiveId" clId="{9A7D5AFE-010C-428E-8483-E3F7AA3641F3}" dt="2026-01-09T06:12:53.531" v="15" actId="20577"/>
          <ac:spMkLst>
            <pc:docMk/>
            <pc:sldMk cId="2677815298" sldId="261"/>
            <ac:spMk id="37" creationId="{CE00EBC4-C461-4395-AD76-7A472C1AE20D}"/>
          </ac:spMkLst>
        </pc:spChg>
      </pc:sldChg>
      <pc:sldChg chg="modSp mod">
        <pc:chgData name="Margaret Pelinski" userId="f46f9ac08d35c68f" providerId="LiveId" clId="{9A7D5AFE-010C-428E-8483-E3F7AA3641F3}" dt="2026-01-23T20:29:11.218" v="169" actId="14100"/>
        <pc:sldMkLst>
          <pc:docMk/>
          <pc:sldMk cId="3472730603" sldId="262"/>
        </pc:sldMkLst>
        <pc:spChg chg="mod">
          <ac:chgData name="Margaret Pelinski" userId="f46f9ac08d35c68f" providerId="LiveId" clId="{9A7D5AFE-010C-428E-8483-E3F7AA3641F3}" dt="2026-01-23T20:27:00.971" v="154" actId="20577"/>
          <ac:spMkLst>
            <pc:docMk/>
            <pc:sldMk cId="3472730603" sldId="262"/>
            <ac:spMk id="23" creationId="{B286AC79-4747-4641-904F-98F8751184A8}"/>
          </ac:spMkLst>
        </pc:spChg>
        <pc:picChg chg="mod">
          <ac:chgData name="Margaret Pelinski" userId="f46f9ac08d35c68f" providerId="LiveId" clId="{9A7D5AFE-010C-428E-8483-E3F7AA3641F3}" dt="2026-01-23T20:29:11.218" v="169" actId="14100"/>
          <ac:picMkLst>
            <pc:docMk/>
            <pc:sldMk cId="3472730603" sldId="262"/>
            <ac:picMk id="17" creationId="{288A21D2-66C3-4DC6-989E-4F65C4049EDF}"/>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3408"/>
          </a:xfrm>
          <a:prstGeom prst="rect">
            <a:avLst/>
          </a:prstGeom>
        </p:spPr>
        <p:txBody>
          <a:bodyPr vert="horz" lIns="91440" tIns="45720" rIns="91440" bIns="45720" rtlCol="0"/>
          <a:lstStyle>
            <a:lvl1pPr algn="l">
              <a:defRPr sz="1200"/>
            </a:lvl1pPr>
          </a:lstStyle>
          <a:p>
            <a:endParaRPr dirty="0"/>
          </a:p>
        </p:txBody>
      </p:sp>
      <p:sp>
        <p:nvSpPr>
          <p:cNvPr id="3" name="Date Placeholder 2"/>
          <p:cNvSpPr>
            <a:spLocks noGrp="1"/>
          </p:cNvSpPr>
          <p:nvPr>
            <p:ph type="dt" sz="quarter" idx="1"/>
          </p:nvPr>
        </p:nvSpPr>
        <p:spPr>
          <a:xfrm>
            <a:off x="3936769" y="0"/>
            <a:ext cx="3011699" cy="463408"/>
          </a:xfrm>
          <a:prstGeom prst="rect">
            <a:avLst/>
          </a:prstGeom>
        </p:spPr>
        <p:txBody>
          <a:bodyPr vert="horz" lIns="91440" tIns="45720" rIns="91440" bIns="45720" rtlCol="0"/>
          <a:lstStyle>
            <a:lvl1pPr algn="r">
              <a:defRPr sz="1200"/>
            </a:lvl1pPr>
          </a:lstStyle>
          <a:p>
            <a:fld id="{38D6FE3C-34D8-4B4B-9273-D907B0A3B964}" type="datetimeFigureOut">
              <a:rPr lang="en-US"/>
              <a:t>1/23/2026</a:t>
            </a:fld>
            <a:endParaRPr dirty="0"/>
          </a:p>
        </p:txBody>
      </p:sp>
      <p:sp>
        <p:nvSpPr>
          <p:cNvPr id="4" name="Footer Placeholder 3"/>
          <p:cNvSpPr>
            <a:spLocks noGrp="1"/>
          </p:cNvSpPr>
          <p:nvPr>
            <p:ph type="ftr" sz="quarter" idx="2"/>
          </p:nvPr>
        </p:nvSpPr>
        <p:spPr>
          <a:xfrm>
            <a:off x="0" y="8772675"/>
            <a:ext cx="3011699" cy="463407"/>
          </a:xfrm>
          <a:prstGeom prst="rect">
            <a:avLst/>
          </a:prstGeom>
        </p:spPr>
        <p:txBody>
          <a:bodyPr vert="horz" lIns="91440" tIns="45720" rIns="91440" bIns="45720" rtlCol="0" anchor="b"/>
          <a:lstStyle>
            <a:lvl1pPr algn="l">
              <a:defRPr sz="1200"/>
            </a:lvl1pPr>
          </a:lstStyle>
          <a:p>
            <a:endParaRPr dirty="0"/>
          </a:p>
        </p:txBody>
      </p:sp>
      <p:sp>
        <p:nvSpPr>
          <p:cNvPr id="5" name="Slide Number Placeholder 4"/>
          <p:cNvSpPr>
            <a:spLocks noGrp="1"/>
          </p:cNvSpPr>
          <p:nvPr>
            <p:ph type="sldNum" sz="quarter" idx="3"/>
          </p:nvPr>
        </p:nvSpPr>
        <p:spPr>
          <a:xfrm>
            <a:off x="3936769" y="8772675"/>
            <a:ext cx="3011699" cy="463407"/>
          </a:xfrm>
          <a:prstGeom prst="rect">
            <a:avLst/>
          </a:prstGeom>
        </p:spPr>
        <p:txBody>
          <a:bodyPr vert="horz" lIns="91440" tIns="45720" rIns="91440" bIns="45720" rtlCol="0" anchor="b"/>
          <a:lstStyle>
            <a:lvl1pPr algn="r">
              <a:defRPr sz="1200"/>
            </a:lvl1pPr>
          </a:lstStyle>
          <a:p>
            <a:fld id="{E169A89D-734B-4FAD-B6E7-2B864E72E489}" type="slidenum">
              <a:rPr/>
              <a:t>‹#›</a:t>
            </a:fld>
            <a:endParaRPr dirty="0"/>
          </a:p>
        </p:txBody>
      </p:sp>
    </p:spTree>
    <p:extLst>
      <p:ext uri="{BB962C8B-B14F-4D97-AF65-F5344CB8AC3E}">
        <p14:creationId xmlns:p14="http://schemas.microsoft.com/office/powerpoint/2010/main" val="29192036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3408"/>
          </a:xfrm>
          <a:prstGeom prst="rect">
            <a:avLst/>
          </a:prstGeom>
        </p:spPr>
        <p:txBody>
          <a:bodyPr vert="horz" lIns="91440" tIns="45720" rIns="91440" bIns="45720" rtlCol="0"/>
          <a:lstStyle>
            <a:lvl1pPr algn="l">
              <a:defRPr sz="1200"/>
            </a:lvl1pPr>
          </a:lstStyle>
          <a:p>
            <a:endParaRPr dirty="0"/>
          </a:p>
        </p:txBody>
      </p:sp>
      <p:sp>
        <p:nvSpPr>
          <p:cNvPr id="3" name="Date Placeholder 2"/>
          <p:cNvSpPr>
            <a:spLocks noGrp="1"/>
          </p:cNvSpPr>
          <p:nvPr>
            <p:ph type="dt" idx="1"/>
          </p:nvPr>
        </p:nvSpPr>
        <p:spPr>
          <a:xfrm>
            <a:off x="3936769" y="0"/>
            <a:ext cx="3011699" cy="463408"/>
          </a:xfrm>
          <a:prstGeom prst="rect">
            <a:avLst/>
          </a:prstGeom>
        </p:spPr>
        <p:txBody>
          <a:bodyPr vert="horz" lIns="91440" tIns="45720" rIns="91440" bIns="45720" rtlCol="0"/>
          <a:lstStyle>
            <a:lvl1pPr algn="r">
              <a:defRPr sz="1200"/>
            </a:lvl1pPr>
          </a:lstStyle>
          <a:p>
            <a:fld id="{1D0FF5F4-5691-49AF-9E16-FB22826F7264}" type="datetimeFigureOut">
              <a:rPr lang="en-US"/>
              <a:t>1/23/2026</a:t>
            </a:fld>
            <a:endParaRPr dirty="0"/>
          </a:p>
        </p:txBody>
      </p:sp>
      <p:sp>
        <p:nvSpPr>
          <p:cNvPr id="4" name="Slide Image Placeholder 3"/>
          <p:cNvSpPr>
            <a:spLocks noGrp="1" noRot="1" noChangeAspect="1"/>
          </p:cNvSpPr>
          <p:nvPr>
            <p:ph type="sldImg" idx="2"/>
          </p:nvPr>
        </p:nvSpPr>
        <p:spPr>
          <a:xfrm>
            <a:off x="1458913" y="1154113"/>
            <a:ext cx="4032250" cy="3117850"/>
          </a:xfrm>
          <a:prstGeom prst="rect">
            <a:avLst/>
          </a:prstGeom>
          <a:noFill/>
          <a:ln w="12700">
            <a:solidFill>
              <a:prstClr val="black"/>
            </a:solidFill>
          </a:ln>
        </p:spPr>
        <p:txBody>
          <a:bodyPr vert="horz" lIns="91440" tIns="45720" rIns="91440" bIns="45720" rtlCol="0" anchor="ctr"/>
          <a:lstStyle/>
          <a:p>
            <a:endParaRPr dirty="0"/>
          </a:p>
        </p:txBody>
      </p:sp>
      <p:sp>
        <p:nvSpPr>
          <p:cNvPr id="5" name="Notes Placeholder 4"/>
          <p:cNvSpPr>
            <a:spLocks noGrp="1"/>
          </p:cNvSpPr>
          <p:nvPr>
            <p:ph type="body" sz="quarter" idx="3"/>
          </p:nvPr>
        </p:nvSpPr>
        <p:spPr>
          <a:xfrm>
            <a:off x="695008" y="4444862"/>
            <a:ext cx="5560060" cy="3636705"/>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772675"/>
            <a:ext cx="3011699" cy="463407"/>
          </a:xfrm>
          <a:prstGeom prst="rect">
            <a:avLst/>
          </a:prstGeom>
        </p:spPr>
        <p:txBody>
          <a:bodyPr vert="horz" lIns="91440" tIns="45720" rIns="91440" bIns="45720" rtlCol="0" anchor="b"/>
          <a:lstStyle>
            <a:lvl1pPr algn="l">
              <a:defRPr sz="1200"/>
            </a:lvl1pPr>
          </a:lstStyle>
          <a:p>
            <a:endParaRPr dirty="0"/>
          </a:p>
        </p:txBody>
      </p:sp>
      <p:sp>
        <p:nvSpPr>
          <p:cNvPr id="7" name="Slide Number Placeholder 6"/>
          <p:cNvSpPr>
            <a:spLocks noGrp="1"/>
          </p:cNvSpPr>
          <p:nvPr>
            <p:ph type="sldNum" sz="quarter" idx="5"/>
          </p:nvPr>
        </p:nvSpPr>
        <p:spPr>
          <a:xfrm>
            <a:off x="3936769" y="8772675"/>
            <a:ext cx="3011699" cy="463407"/>
          </a:xfrm>
          <a:prstGeom prst="rect">
            <a:avLst/>
          </a:prstGeom>
        </p:spPr>
        <p:txBody>
          <a:bodyPr vert="horz" lIns="91440" tIns="45720" rIns="91440" bIns="45720" rtlCol="0" anchor="b"/>
          <a:lstStyle>
            <a:lvl1pPr algn="r">
              <a:defRPr sz="1200"/>
            </a:lvl1pPr>
          </a:lstStyle>
          <a:p>
            <a:fld id="{952A89D7-7603-4ECB-ADF6-F6CF2BE4F401}" type="slidenum">
              <a:rPr/>
              <a:t>‹#›</a:t>
            </a:fld>
            <a:endParaRPr dirty="0"/>
          </a:p>
        </p:txBody>
      </p:sp>
    </p:spTree>
    <p:extLst>
      <p:ext uri="{BB962C8B-B14F-4D97-AF65-F5344CB8AC3E}">
        <p14:creationId xmlns:p14="http://schemas.microsoft.com/office/powerpoint/2010/main" val="29258489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r>
              <a:rPr lang="en-US" dirty="0"/>
              <a:t>To change this brochure, replace our sample content with your own. Or, if you'd rather start from a clean slate, press the New Slide button on the Home tab to insert a new page. Now enter your text and pictures in the empty placeholders. To change the logo to your own, select  the picture “replace with LOGO” and choose Change Picture on the Picture Tools Format tab.</a:t>
            </a:r>
          </a:p>
          <a:p>
            <a:endParaRPr lang="en-US" dirty="0"/>
          </a:p>
          <a:p>
            <a:r>
              <a:rPr lang="en-US" dirty="0"/>
              <a:t>And did you notice we made fold marks for you? They are really light, but if you don’t like them showing on your brochure, select and delete them before you print.</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2A89D7-7603-4ECB-ADF6-F6CF2BE4F401}" type="slidenum">
              <a:rPr kumimoji="0" lang="en-US" sz="1200" b="0" i="0" u="none" strike="noStrike" kern="1200" cap="none" spc="0" normalizeH="0" baseline="0" noProof="0" smtClean="0">
                <a:ln>
                  <a:noFill/>
                </a:ln>
                <a:solidFill>
                  <a:prstClr val="black"/>
                </a:solidFill>
                <a:effectLst/>
                <a:uLnTx/>
                <a:uFillTx/>
                <a:latin typeface="Arial" panose="020B06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dirty="0">
              <a:ln>
                <a:noFill/>
              </a:ln>
              <a:solidFill>
                <a:prstClr val="black"/>
              </a:solidFill>
              <a:effectLst/>
              <a:uLnTx/>
              <a:uFillTx/>
              <a:latin typeface="Arial" panose="020B0604020202020204"/>
              <a:ea typeface="+mn-ea"/>
              <a:cs typeface="+mn-cs"/>
            </a:endParaRPr>
          </a:p>
        </p:txBody>
      </p:sp>
      <p:sp>
        <p:nvSpPr>
          <p:cNvPr id="7" name="Slide Image Placeholder 6"/>
          <p:cNvSpPr>
            <a:spLocks noGrp="1" noRot="1" noChangeAspect="1"/>
          </p:cNvSpPr>
          <p:nvPr>
            <p:ph type="sldImg"/>
          </p:nvPr>
        </p:nvSpPr>
        <p:spPr/>
      </p:sp>
    </p:spTree>
    <p:extLst>
      <p:ext uri="{BB962C8B-B14F-4D97-AF65-F5344CB8AC3E}">
        <p14:creationId xmlns:p14="http://schemas.microsoft.com/office/powerpoint/2010/main" val="13507498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r>
              <a:rPr lang="en-US" dirty="0"/>
              <a:t>To change this brochure, replace our sample content with your own. Or, if you'd rather start from a clean slate, press the New Slide button on the Home tab to insert a new page. Now enter your text and pictures in the empty placeholders. To change the logo to your own, select  the picture “replace with LOGO” and choose Change Picture on the Picture Tools Format tab.</a:t>
            </a:r>
          </a:p>
          <a:p>
            <a:endParaRPr lang="en-US" dirty="0"/>
          </a:p>
          <a:p>
            <a:r>
              <a:rPr lang="en-US" dirty="0"/>
              <a:t>And did you notice we made fold marks for you? They are really light, but if you don’t like them showing on your brochure, select and delete them before you print.</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2A89D7-7603-4ECB-ADF6-F6CF2BE4F401}" type="slidenum">
              <a:rPr kumimoji="0" lang="en-US" sz="1200" b="0" i="0" u="none" strike="noStrike" kern="1200" cap="none" spc="0" normalizeH="0" baseline="0" noProof="0" smtClean="0">
                <a:ln>
                  <a:noFill/>
                </a:ln>
                <a:solidFill>
                  <a:prstClr val="black"/>
                </a:solidFill>
                <a:effectLst/>
                <a:uLnTx/>
                <a:uFillTx/>
                <a:latin typeface="Arial" panose="020B06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dirty="0">
              <a:ln>
                <a:noFill/>
              </a:ln>
              <a:solidFill>
                <a:prstClr val="black"/>
              </a:solidFill>
              <a:effectLst/>
              <a:uLnTx/>
              <a:uFillTx/>
              <a:latin typeface="Arial" panose="020B0604020202020204"/>
              <a:ea typeface="+mn-ea"/>
              <a:cs typeface="+mn-cs"/>
            </a:endParaRPr>
          </a:p>
        </p:txBody>
      </p:sp>
      <p:sp>
        <p:nvSpPr>
          <p:cNvPr id="7" name="Slide Image Placeholder 6"/>
          <p:cNvSpPr>
            <a:spLocks noGrp="1" noRot="1" noChangeAspect="1"/>
          </p:cNvSpPr>
          <p:nvPr>
            <p:ph type="sldImg"/>
          </p:nvPr>
        </p:nvSpPr>
        <p:spPr/>
      </p:sp>
    </p:spTree>
    <p:extLst>
      <p:ext uri="{BB962C8B-B14F-4D97-AF65-F5344CB8AC3E}">
        <p14:creationId xmlns:p14="http://schemas.microsoft.com/office/powerpoint/2010/main" val="313429758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Outside Page">
    <p:spTree>
      <p:nvGrpSpPr>
        <p:cNvPr id="1" name=""/>
        <p:cNvGrpSpPr/>
        <p:nvPr/>
      </p:nvGrpSpPr>
      <p:grpSpPr>
        <a:xfrm>
          <a:off x="0" y="0"/>
          <a:ext cx="0" cy="0"/>
          <a:chOff x="0" y="0"/>
          <a:chExt cx="0" cy="0"/>
        </a:xfrm>
      </p:grpSpPr>
      <p:sp>
        <p:nvSpPr>
          <p:cNvPr id="11" name="Rectangle 10"/>
          <p:cNvSpPr/>
          <p:nvPr userDrawn="1"/>
        </p:nvSpPr>
        <p:spPr>
          <a:xfrm>
            <a:off x="442027" y="3040910"/>
            <a:ext cx="2424223" cy="99669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82880" tIns="228600" rIns="182880" bIns="228600" rtlCol="0" anchor="t"/>
          <a:lstStyle/>
          <a:p>
            <a:pPr algn="ctr">
              <a:lnSpc>
                <a:spcPct val="130000"/>
              </a:lnSpc>
            </a:pPr>
            <a:endParaRPr dirty="0"/>
          </a:p>
        </p:txBody>
      </p:sp>
      <p:sp>
        <p:nvSpPr>
          <p:cNvPr id="23" name="Text Placeholder 21"/>
          <p:cNvSpPr>
            <a:spLocks noGrp="1"/>
          </p:cNvSpPr>
          <p:nvPr>
            <p:ph type="body" sz="quarter" idx="14" hasCustomPrompt="1"/>
          </p:nvPr>
        </p:nvSpPr>
        <p:spPr>
          <a:xfrm rot="16200000">
            <a:off x="2282453" y="5905510"/>
            <a:ext cx="2471737" cy="347642"/>
          </a:xfrm>
        </p:spPr>
        <p:txBody>
          <a:bodyPr lIns="0" tIns="0" rIns="0" bIns="0" anchor="b">
            <a:noAutofit/>
          </a:bodyPr>
          <a:lstStyle>
            <a:lvl1pPr marL="0" indent="0" algn="l">
              <a:lnSpc>
                <a:spcPct val="85000"/>
              </a:lnSpc>
              <a:spcBef>
                <a:spcPts val="0"/>
              </a:spcBef>
              <a:buNone/>
              <a:defRPr sz="900">
                <a:solidFill>
                  <a:schemeClr val="accent1"/>
                </a:solidFill>
                <a:latin typeface="+mj-lt"/>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lang="en-US" dirty="0"/>
              <a:t>Company N</a:t>
            </a:r>
            <a:r>
              <a:rPr dirty="0"/>
              <a:t>ame</a:t>
            </a:r>
          </a:p>
        </p:txBody>
      </p:sp>
      <p:sp>
        <p:nvSpPr>
          <p:cNvPr id="24" name="Text Placeholder 21"/>
          <p:cNvSpPr>
            <a:spLocks noGrp="1"/>
          </p:cNvSpPr>
          <p:nvPr>
            <p:ph type="body" sz="quarter" idx="15" hasCustomPrompt="1"/>
          </p:nvPr>
        </p:nvSpPr>
        <p:spPr>
          <a:xfrm rot="16200000">
            <a:off x="2662318" y="5875952"/>
            <a:ext cx="2471738" cy="406757"/>
          </a:xfrm>
        </p:spPr>
        <p:txBody>
          <a:bodyPr lIns="0" tIns="0" rIns="0" bIns="0" anchor="t">
            <a:noAutofit/>
          </a:bodyPr>
          <a:lstStyle>
            <a:lvl1pPr marL="0" indent="0" algn="l">
              <a:lnSpc>
                <a:spcPct val="120000"/>
              </a:lnSpc>
              <a:spcBef>
                <a:spcPts val="0"/>
              </a:spcBef>
              <a:buNone/>
              <a:defRPr sz="900">
                <a:solidFill>
                  <a:schemeClr val="accent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lang="en-US" dirty="0"/>
              <a:t>B</a:t>
            </a:r>
            <a:r>
              <a:rPr dirty="0"/>
              <a:t>usiness </a:t>
            </a:r>
            <a:r>
              <a:rPr lang="en-US" dirty="0"/>
              <a:t>A</a:t>
            </a:r>
            <a:r>
              <a:rPr dirty="0"/>
              <a:t>ddress</a:t>
            </a:r>
          </a:p>
        </p:txBody>
      </p:sp>
      <p:sp>
        <p:nvSpPr>
          <p:cNvPr id="28" name="Text Placeholder 21"/>
          <p:cNvSpPr>
            <a:spLocks noGrp="1"/>
          </p:cNvSpPr>
          <p:nvPr>
            <p:ph type="body" sz="quarter" idx="19" hasCustomPrompt="1"/>
          </p:nvPr>
        </p:nvSpPr>
        <p:spPr>
          <a:xfrm>
            <a:off x="442027" y="5422604"/>
            <a:ext cx="2424223" cy="1892596"/>
          </a:xfrm>
        </p:spPr>
        <p:txBody>
          <a:bodyPr lIns="0" tIns="0" rIns="0" bIns="0" anchor="t">
            <a:noAutofit/>
          </a:bodyPr>
          <a:lstStyle>
            <a:lvl1pPr marL="0" indent="0" algn="l">
              <a:lnSpc>
                <a:spcPct val="120000"/>
              </a:lnSpc>
              <a:spcBef>
                <a:spcPts val="900"/>
              </a:spcBef>
              <a:buNone/>
              <a:defRPr sz="1000">
                <a:solidFill>
                  <a:schemeClr val="tx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dirty="0"/>
              <a:t>Click to add text</a:t>
            </a:r>
          </a:p>
        </p:txBody>
      </p:sp>
      <p:sp>
        <p:nvSpPr>
          <p:cNvPr id="31" name="Text Placeholder 21"/>
          <p:cNvSpPr>
            <a:spLocks noGrp="1"/>
          </p:cNvSpPr>
          <p:nvPr>
            <p:ph type="body" sz="quarter" idx="20" hasCustomPrompt="1"/>
          </p:nvPr>
        </p:nvSpPr>
        <p:spPr>
          <a:xfrm>
            <a:off x="442026" y="4146698"/>
            <a:ext cx="2424224" cy="1006274"/>
          </a:xfrm>
        </p:spPr>
        <p:txBody>
          <a:bodyPr lIns="0" tIns="0" rIns="0" bIns="0" anchor="b">
            <a:noAutofit/>
          </a:bodyPr>
          <a:lstStyle>
            <a:lvl1pPr marL="0" indent="0" algn="l">
              <a:lnSpc>
                <a:spcPct val="120000"/>
              </a:lnSpc>
              <a:spcBef>
                <a:spcPts val="0"/>
              </a:spcBef>
              <a:buNone/>
              <a:defRPr sz="1600" b="1">
                <a:solidFill>
                  <a:schemeClr val="accent1"/>
                </a:solidFill>
                <a:latin typeface="+mj-lt"/>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lang="en-US" dirty="0"/>
              <a:t>Heading text</a:t>
            </a:r>
            <a:endParaRPr dirty="0"/>
          </a:p>
        </p:txBody>
      </p:sp>
      <p:sp>
        <p:nvSpPr>
          <p:cNvPr id="33" name="Text Placeholder 21"/>
          <p:cNvSpPr>
            <a:spLocks noGrp="1"/>
          </p:cNvSpPr>
          <p:nvPr>
            <p:ph type="body" sz="quarter" idx="21" hasCustomPrompt="1"/>
          </p:nvPr>
        </p:nvSpPr>
        <p:spPr>
          <a:xfrm>
            <a:off x="7155180" y="1446028"/>
            <a:ext cx="2423160" cy="2308328"/>
          </a:xfrm>
        </p:spPr>
        <p:txBody>
          <a:bodyPr lIns="0" tIns="0" rIns="0" bIns="0" anchor="b">
            <a:noAutofit/>
          </a:bodyPr>
          <a:lstStyle>
            <a:lvl1pPr marL="0" indent="0" algn="l">
              <a:lnSpc>
                <a:spcPct val="90000"/>
              </a:lnSpc>
              <a:spcBef>
                <a:spcPts val="0"/>
              </a:spcBef>
              <a:buNone/>
              <a:defRPr sz="3800" b="1" baseline="0">
                <a:solidFill>
                  <a:schemeClr val="accent1"/>
                </a:solidFill>
                <a:latin typeface="+mj-lt"/>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lang="en-US" dirty="0"/>
              <a:t>Heading text</a:t>
            </a:r>
            <a:endParaRPr dirty="0"/>
          </a:p>
        </p:txBody>
      </p:sp>
      <p:sp>
        <p:nvSpPr>
          <p:cNvPr id="34" name="Text Placeholder 21"/>
          <p:cNvSpPr>
            <a:spLocks noGrp="1"/>
          </p:cNvSpPr>
          <p:nvPr>
            <p:ph type="body" sz="quarter" idx="22" hasCustomPrompt="1"/>
          </p:nvPr>
        </p:nvSpPr>
        <p:spPr>
          <a:xfrm>
            <a:off x="7155180" y="3997842"/>
            <a:ext cx="2423160" cy="616688"/>
          </a:xfrm>
        </p:spPr>
        <p:txBody>
          <a:bodyPr lIns="0" tIns="0" rIns="0" bIns="0" anchor="t">
            <a:noAutofit/>
          </a:bodyPr>
          <a:lstStyle>
            <a:lvl1pPr marL="0" indent="0" algn="l">
              <a:lnSpc>
                <a:spcPct val="100000"/>
              </a:lnSpc>
              <a:spcBef>
                <a:spcPts val="0"/>
              </a:spcBef>
              <a:buNone/>
              <a:defRPr sz="1800" b="1">
                <a:solidFill>
                  <a:schemeClr val="tx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lang="en-US" dirty="0"/>
              <a:t>Click to add text</a:t>
            </a:r>
            <a:endParaRPr dirty="0"/>
          </a:p>
        </p:txBody>
      </p:sp>
      <p:sp>
        <p:nvSpPr>
          <p:cNvPr id="20" name="Text Placeholder 21"/>
          <p:cNvSpPr>
            <a:spLocks noGrp="1"/>
          </p:cNvSpPr>
          <p:nvPr>
            <p:ph type="body" sz="quarter" idx="23" hasCustomPrompt="1"/>
          </p:nvPr>
        </p:nvSpPr>
        <p:spPr>
          <a:xfrm rot="16200000">
            <a:off x="3081241" y="4061237"/>
            <a:ext cx="2381694" cy="341040"/>
          </a:xfrm>
        </p:spPr>
        <p:txBody>
          <a:bodyPr lIns="0" tIns="0" rIns="0" bIns="0" anchor="b">
            <a:noAutofit/>
          </a:bodyPr>
          <a:lstStyle>
            <a:lvl1pPr marL="0" indent="0" algn="l">
              <a:lnSpc>
                <a:spcPct val="100000"/>
              </a:lnSpc>
              <a:spcBef>
                <a:spcPts val="0"/>
              </a:spcBef>
              <a:buNone/>
              <a:defRPr sz="1000" b="1">
                <a:solidFill>
                  <a:schemeClr val="tx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lang="en-US" dirty="0"/>
              <a:t>Recipient Name</a:t>
            </a:r>
            <a:endParaRPr dirty="0"/>
          </a:p>
        </p:txBody>
      </p:sp>
      <p:sp>
        <p:nvSpPr>
          <p:cNvPr id="18" name="Rectangle 17"/>
          <p:cNvSpPr/>
          <p:nvPr userDrawn="1"/>
        </p:nvSpPr>
        <p:spPr>
          <a:xfrm>
            <a:off x="442027" y="465745"/>
            <a:ext cx="2424223" cy="5486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82880" tIns="228600" rIns="182880" bIns="228600" rtlCol="0" anchor="t"/>
          <a:lstStyle/>
          <a:p>
            <a:pPr algn="ctr">
              <a:lnSpc>
                <a:spcPct val="130000"/>
              </a:lnSpc>
            </a:pPr>
            <a:endParaRPr dirty="0"/>
          </a:p>
        </p:txBody>
      </p:sp>
      <p:sp>
        <p:nvSpPr>
          <p:cNvPr id="22" name="Rectangle 21"/>
          <p:cNvSpPr/>
          <p:nvPr userDrawn="1"/>
        </p:nvSpPr>
        <p:spPr>
          <a:xfrm>
            <a:off x="7154649" y="3867502"/>
            <a:ext cx="2424223" cy="5486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82880" tIns="228600" rIns="182880" bIns="228600" rtlCol="0" anchor="t"/>
          <a:lstStyle/>
          <a:p>
            <a:pPr algn="ctr">
              <a:lnSpc>
                <a:spcPct val="130000"/>
              </a:lnSpc>
            </a:pPr>
            <a:endParaRPr dirty="0"/>
          </a:p>
        </p:txBody>
      </p:sp>
      <p:sp>
        <p:nvSpPr>
          <p:cNvPr id="26" name="Text Placeholder 21"/>
          <p:cNvSpPr>
            <a:spLocks noGrp="1"/>
          </p:cNvSpPr>
          <p:nvPr>
            <p:ph type="body" sz="quarter" idx="24" hasCustomPrompt="1"/>
          </p:nvPr>
        </p:nvSpPr>
        <p:spPr>
          <a:xfrm rot="16200000">
            <a:off x="3567975" y="3923123"/>
            <a:ext cx="2381694" cy="617266"/>
          </a:xfrm>
        </p:spPr>
        <p:txBody>
          <a:bodyPr lIns="0" tIns="0" rIns="0" bIns="0" anchor="t">
            <a:noAutofit/>
          </a:bodyPr>
          <a:lstStyle>
            <a:lvl1pPr marL="0" indent="0" algn="l">
              <a:lnSpc>
                <a:spcPct val="120000"/>
              </a:lnSpc>
              <a:spcBef>
                <a:spcPts val="0"/>
              </a:spcBef>
              <a:buNone/>
              <a:defRPr sz="1000">
                <a:solidFill>
                  <a:schemeClr val="tx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lang="en-US" dirty="0"/>
              <a:t>Address</a:t>
            </a:r>
            <a:br>
              <a:rPr lang="en-US" dirty="0"/>
            </a:br>
            <a:r>
              <a:rPr lang="en-US" dirty="0"/>
              <a:t>City, ST  ZIP Code</a:t>
            </a:r>
            <a:endParaRPr dirty="0"/>
          </a:p>
        </p:txBody>
      </p:sp>
      <p:sp>
        <p:nvSpPr>
          <p:cNvPr id="29" name="Text Placeholder 21"/>
          <p:cNvSpPr>
            <a:spLocks noGrp="1"/>
          </p:cNvSpPr>
          <p:nvPr>
            <p:ph type="body" sz="quarter" idx="25" hasCustomPrompt="1"/>
          </p:nvPr>
        </p:nvSpPr>
        <p:spPr>
          <a:xfrm rot="16200000">
            <a:off x="5194895" y="4208443"/>
            <a:ext cx="1785749" cy="642567"/>
          </a:xfrm>
        </p:spPr>
        <p:txBody>
          <a:bodyPr lIns="0" tIns="0" rIns="0" bIns="0" anchor="b">
            <a:noAutofit/>
          </a:bodyPr>
          <a:lstStyle>
            <a:lvl1pPr marL="0" indent="0" algn="l">
              <a:lnSpc>
                <a:spcPct val="120000"/>
              </a:lnSpc>
              <a:spcBef>
                <a:spcPts val="0"/>
              </a:spcBef>
              <a:buNone/>
              <a:defRPr sz="900">
                <a:solidFill>
                  <a:schemeClr val="accent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lang="en-US" dirty="0"/>
              <a:t>[Website]</a:t>
            </a:r>
            <a:br>
              <a:rPr lang="en-US" dirty="0"/>
            </a:br>
            <a:r>
              <a:rPr lang="en-US" dirty="0"/>
              <a:t>[Email]</a:t>
            </a:r>
            <a:endParaRPr dirty="0"/>
          </a:p>
        </p:txBody>
      </p:sp>
      <p:sp>
        <p:nvSpPr>
          <p:cNvPr id="30" name="Text Placeholder 21"/>
          <p:cNvSpPr>
            <a:spLocks noGrp="1"/>
          </p:cNvSpPr>
          <p:nvPr>
            <p:ph type="body" sz="quarter" idx="26" hasCustomPrompt="1"/>
          </p:nvPr>
        </p:nvSpPr>
        <p:spPr>
          <a:xfrm rot="16200000">
            <a:off x="5194895" y="6101041"/>
            <a:ext cx="1785749" cy="642567"/>
          </a:xfrm>
        </p:spPr>
        <p:txBody>
          <a:bodyPr lIns="0" tIns="0" rIns="0" bIns="0" anchor="b">
            <a:noAutofit/>
          </a:bodyPr>
          <a:lstStyle>
            <a:lvl1pPr marL="0" indent="0" algn="l">
              <a:lnSpc>
                <a:spcPct val="120000"/>
              </a:lnSpc>
              <a:spcBef>
                <a:spcPts val="0"/>
              </a:spcBef>
              <a:buNone/>
              <a:defRPr sz="900">
                <a:solidFill>
                  <a:schemeClr val="accent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lang="en-US" dirty="0"/>
              <a:t>Tel [Telephone]</a:t>
            </a:r>
            <a:br>
              <a:rPr lang="en-US" dirty="0"/>
            </a:br>
            <a:r>
              <a:rPr lang="en-US" dirty="0"/>
              <a:t>Fax [Fax]</a:t>
            </a:r>
            <a:endParaRPr dirty="0"/>
          </a:p>
        </p:txBody>
      </p:sp>
      <p:sp>
        <p:nvSpPr>
          <p:cNvPr id="5" name="Picture Placeholder 4"/>
          <p:cNvSpPr>
            <a:spLocks noGrp="1"/>
          </p:cNvSpPr>
          <p:nvPr>
            <p:ph type="pic" sz="quarter" idx="27"/>
          </p:nvPr>
        </p:nvSpPr>
        <p:spPr>
          <a:xfrm>
            <a:off x="442082" y="839788"/>
            <a:ext cx="2424113" cy="2084387"/>
          </a:xfrm>
          <a:solidFill>
            <a:schemeClr val="bg1">
              <a:lumMod val="85000"/>
            </a:schemeClr>
          </a:solidFill>
        </p:spPr>
        <p:txBody>
          <a:bodyPr tIns="182880">
            <a:normAutofit/>
          </a:bodyPr>
          <a:lstStyle>
            <a:lvl1pPr marL="0" indent="0" algn="ctr">
              <a:buNone/>
              <a:defRPr sz="1400"/>
            </a:lvl1pPr>
          </a:lstStyle>
          <a:p>
            <a:endParaRPr lang="en-US" dirty="0"/>
          </a:p>
        </p:txBody>
      </p:sp>
      <p:sp>
        <p:nvSpPr>
          <p:cNvPr id="32" name="Rectangle 31"/>
          <p:cNvSpPr/>
          <p:nvPr userDrawn="1"/>
        </p:nvSpPr>
        <p:spPr>
          <a:xfrm>
            <a:off x="6435513" y="2011680"/>
            <a:ext cx="54864" cy="53035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82880" tIns="228600" rIns="182880" bIns="228600" rtlCol="0" anchor="t"/>
          <a:lstStyle/>
          <a:p>
            <a:pPr algn="ctr">
              <a:lnSpc>
                <a:spcPct val="130000"/>
              </a:lnSpc>
            </a:pPr>
            <a:endParaRPr dirty="0"/>
          </a:p>
        </p:txBody>
      </p:sp>
      <p:sp>
        <p:nvSpPr>
          <p:cNvPr id="35" name="Rectangle 34"/>
          <p:cNvSpPr/>
          <p:nvPr userDrawn="1"/>
        </p:nvSpPr>
        <p:spPr>
          <a:xfrm>
            <a:off x="6435513" y="484844"/>
            <a:ext cx="54864" cy="128016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82880" tIns="228600" rIns="182880" bIns="228600" rtlCol="0" anchor="t"/>
          <a:lstStyle/>
          <a:p>
            <a:pPr algn="ctr">
              <a:lnSpc>
                <a:spcPct val="130000"/>
              </a:lnSpc>
            </a:pPr>
            <a:endParaRPr dirty="0"/>
          </a:p>
        </p:txBody>
      </p:sp>
      <p:sp>
        <p:nvSpPr>
          <p:cNvPr id="13" name="Text Placeholder 12"/>
          <p:cNvSpPr>
            <a:spLocks noGrp="1"/>
          </p:cNvSpPr>
          <p:nvPr>
            <p:ph type="body" sz="quarter" idx="28" hasCustomPrompt="1"/>
          </p:nvPr>
        </p:nvSpPr>
        <p:spPr>
          <a:xfrm>
            <a:off x="7155180" y="4658107"/>
            <a:ext cx="2423160" cy="36576"/>
          </a:xfrm>
          <a:blipFill>
            <a:blip r:embed="rId2"/>
            <a:stretch>
              <a:fillRect/>
            </a:stretch>
          </a:blipFill>
        </p:spPr>
        <p:txBody>
          <a:bodyPr>
            <a:noAutofit/>
          </a:bodyPr>
          <a:lstStyle>
            <a:lvl1pPr marL="0" indent="0">
              <a:spcBef>
                <a:spcPts val="0"/>
              </a:spcBef>
              <a:buNone/>
              <a:defRPr sz="500"/>
            </a:lvl1pPr>
            <a:lvl2pPr marL="0" indent="0">
              <a:spcBef>
                <a:spcPts val="0"/>
              </a:spcBef>
              <a:buNone/>
              <a:defRPr sz="500"/>
            </a:lvl2pPr>
            <a:lvl3pPr marL="0" indent="0">
              <a:spcBef>
                <a:spcPts val="0"/>
              </a:spcBef>
              <a:buNone/>
              <a:defRPr sz="500"/>
            </a:lvl3pPr>
            <a:lvl4pPr marL="0" indent="0">
              <a:spcBef>
                <a:spcPts val="0"/>
              </a:spcBef>
              <a:buNone/>
              <a:defRPr sz="500"/>
            </a:lvl4pPr>
            <a:lvl5pPr marL="0" indent="0">
              <a:spcBef>
                <a:spcPts val="0"/>
              </a:spcBef>
              <a:buNone/>
              <a:defRPr sz="500"/>
            </a:lvl5pPr>
          </a:lstStyle>
          <a:p>
            <a:pPr lvl="0"/>
            <a:r>
              <a:rPr lang="en-US" dirty="0"/>
              <a:t> </a:t>
            </a:r>
          </a:p>
        </p:txBody>
      </p:sp>
      <p:sp>
        <p:nvSpPr>
          <p:cNvPr id="40" name="Text Placeholder 12"/>
          <p:cNvSpPr>
            <a:spLocks noGrp="1"/>
          </p:cNvSpPr>
          <p:nvPr>
            <p:ph type="body" sz="quarter" idx="29" hasCustomPrompt="1"/>
          </p:nvPr>
        </p:nvSpPr>
        <p:spPr>
          <a:xfrm>
            <a:off x="442558" y="5260735"/>
            <a:ext cx="2423160" cy="36576"/>
          </a:xfrm>
          <a:blipFill>
            <a:blip r:embed="rId2"/>
            <a:stretch>
              <a:fillRect/>
            </a:stretch>
          </a:blipFill>
        </p:spPr>
        <p:txBody>
          <a:bodyPr>
            <a:noAutofit/>
          </a:bodyPr>
          <a:lstStyle>
            <a:lvl1pPr marL="0" indent="0">
              <a:spcBef>
                <a:spcPts val="0"/>
              </a:spcBef>
              <a:buNone/>
              <a:defRPr sz="500"/>
            </a:lvl1pPr>
            <a:lvl2pPr marL="0" indent="0">
              <a:spcBef>
                <a:spcPts val="0"/>
              </a:spcBef>
              <a:buNone/>
              <a:defRPr sz="500"/>
            </a:lvl2pPr>
            <a:lvl3pPr marL="0" indent="0">
              <a:spcBef>
                <a:spcPts val="0"/>
              </a:spcBef>
              <a:buNone/>
              <a:defRPr sz="500"/>
            </a:lvl3pPr>
            <a:lvl4pPr marL="0" indent="0">
              <a:spcBef>
                <a:spcPts val="0"/>
              </a:spcBef>
              <a:buNone/>
              <a:defRPr sz="500"/>
            </a:lvl4pPr>
            <a:lvl5pPr marL="0" indent="0">
              <a:spcBef>
                <a:spcPts val="0"/>
              </a:spcBef>
              <a:buNone/>
              <a:defRPr sz="500"/>
            </a:lvl5pPr>
          </a:lstStyle>
          <a:p>
            <a:pPr lvl="0"/>
            <a:r>
              <a:rPr lang="en-US" dirty="0"/>
              <a:t> </a:t>
            </a:r>
          </a:p>
        </p:txBody>
      </p:sp>
    </p:spTree>
    <p:extLst>
      <p:ext uri="{BB962C8B-B14F-4D97-AF65-F5344CB8AC3E}">
        <p14:creationId xmlns:p14="http://schemas.microsoft.com/office/powerpoint/2010/main" val="586319277"/>
      </p:ext>
    </p:extLst>
  </p:cSld>
  <p:clrMapOvr>
    <a:masterClrMapping/>
  </p:clrMapOvr>
  <p:extLst>
    <p:ext uri="{DCECCB84-F9BA-43D5-87BE-67443E8EF086}">
      <p15:sldGuideLst xmlns:p15="http://schemas.microsoft.com/office/powerpoint/2012/main">
        <p15:guide id="1" orient="horz" pos="288" userDrawn="1">
          <p15:clr>
            <a:srgbClr val="FBAE40"/>
          </p15:clr>
        </p15:guide>
        <p15:guide id="2" orient="horz" pos="4608" userDrawn="1">
          <p15:clr>
            <a:srgbClr val="FBAE40"/>
          </p15:clr>
        </p15:guide>
        <p15:guide id="3" pos="272" userDrawn="1">
          <p15:clr>
            <a:srgbClr val="FBAE40"/>
          </p15:clr>
        </p15:guide>
        <p15:guide id="4" pos="1800" userDrawn="1">
          <p15:clr>
            <a:srgbClr val="FBAE40"/>
          </p15:clr>
        </p15:guide>
        <p15:guide id="6" pos="6035" userDrawn="1">
          <p15:clr>
            <a:srgbClr val="FBAE40"/>
          </p15:clr>
        </p15:guide>
        <p15:guide id="7" pos="4506"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Inside Page">
    <p:spTree>
      <p:nvGrpSpPr>
        <p:cNvPr id="1" name=""/>
        <p:cNvGrpSpPr/>
        <p:nvPr/>
      </p:nvGrpSpPr>
      <p:grpSpPr>
        <a:xfrm>
          <a:off x="0" y="0"/>
          <a:ext cx="0" cy="0"/>
          <a:chOff x="0" y="0"/>
          <a:chExt cx="0" cy="0"/>
        </a:xfrm>
      </p:grpSpPr>
      <p:sp>
        <p:nvSpPr>
          <p:cNvPr id="31" name="Text Placeholder 21"/>
          <p:cNvSpPr>
            <a:spLocks noGrp="1"/>
          </p:cNvSpPr>
          <p:nvPr>
            <p:ph type="body" sz="quarter" idx="20" hasCustomPrompt="1"/>
          </p:nvPr>
        </p:nvSpPr>
        <p:spPr>
          <a:xfrm>
            <a:off x="434340" y="569862"/>
            <a:ext cx="2423160" cy="1373367"/>
          </a:xfrm>
        </p:spPr>
        <p:txBody>
          <a:bodyPr lIns="0" tIns="0" rIns="0" bIns="0" anchor="b">
            <a:noAutofit/>
          </a:bodyPr>
          <a:lstStyle>
            <a:lvl1pPr marL="0" indent="0" algn="l">
              <a:lnSpc>
                <a:spcPct val="120000"/>
              </a:lnSpc>
              <a:spcBef>
                <a:spcPts val="0"/>
              </a:spcBef>
              <a:buNone/>
              <a:defRPr sz="1600" b="1">
                <a:solidFill>
                  <a:schemeClr val="tx1"/>
                </a:solidFill>
                <a:latin typeface="+mj-lt"/>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dirty="0"/>
              <a:t>Click to add text</a:t>
            </a:r>
          </a:p>
        </p:txBody>
      </p:sp>
      <p:sp>
        <p:nvSpPr>
          <p:cNvPr id="43" name="Text Placeholder 21"/>
          <p:cNvSpPr>
            <a:spLocks noGrp="1"/>
          </p:cNvSpPr>
          <p:nvPr>
            <p:ph type="body" sz="quarter" idx="31" hasCustomPrompt="1"/>
          </p:nvPr>
        </p:nvSpPr>
        <p:spPr>
          <a:xfrm>
            <a:off x="434340" y="2158410"/>
            <a:ext cx="2423160" cy="1456660"/>
          </a:xfrm>
        </p:spPr>
        <p:txBody>
          <a:bodyPr lIns="0" tIns="0" rIns="0" bIns="0" anchor="t">
            <a:noAutofit/>
          </a:bodyPr>
          <a:lstStyle>
            <a:lvl1pPr marL="112713" indent="-112713" algn="l">
              <a:lnSpc>
                <a:spcPct val="120000"/>
              </a:lnSpc>
              <a:spcBef>
                <a:spcPts val="900"/>
              </a:spcBef>
              <a:spcAft>
                <a:spcPts val="0"/>
              </a:spcAft>
              <a:buFont typeface="Arial" panose="020B0604020202020204" pitchFamily="34" charset="0"/>
              <a:buChar char="•"/>
              <a:defRPr sz="1000">
                <a:solidFill>
                  <a:schemeClr val="tx2"/>
                </a:solidFill>
              </a:defRPr>
            </a:lvl1pPr>
            <a:lvl2pPr marL="182880" indent="-182880">
              <a:lnSpc>
                <a:spcPct val="100000"/>
              </a:lnSpc>
              <a:spcBef>
                <a:spcPts val="600"/>
              </a:spcBef>
              <a:spcAft>
                <a:spcPts val="0"/>
              </a:spcAft>
              <a:buFont typeface="Arial" panose="020B0604020202020204" pitchFamily="34" charset="0"/>
              <a:buChar char="•"/>
              <a:defRPr sz="900"/>
            </a:lvl2pPr>
            <a:lvl3pPr marL="182880" indent="-182880">
              <a:lnSpc>
                <a:spcPct val="100000"/>
              </a:lnSpc>
              <a:spcBef>
                <a:spcPts val="600"/>
              </a:spcBef>
              <a:spcAft>
                <a:spcPts val="0"/>
              </a:spcAft>
              <a:buFont typeface="Arial" panose="020B0604020202020204" pitchFamily="34" charset="0"/>
              <a:buChar char="•"/>
              <a:defRPr sz="900"/>
            </a:lvl3pPr>
            <a:lvl4pPr marL="182880" indent="-182880">
              <a:lnSpc>
                <a:spcPct val="100000"/>
              </a:lnSpc>
              <a:spcBef>
                <a:spcPts val="600"/>
              </a:spcBef>
              <a:spcAft>
                <a:spcPts val="0"/>
              </a:spcAft>
              <a:buFont typeface="Arial" panose="020B0604020202020204" pitchFamily="34" charset="0"/>
              <a:buChar char="•"/>
              <a:defRPr sz="900"/>
            </a:lvl4pPr>
            <a:lvl5pPr marL="182880" indent="-182880">
              <a:lnSpc>
                <a:spcPct val="100000"/>
              </a:lnSpc>
              <a:spcBef>
                <a:spcPts val="600"/>
              </a:spcBef>
              <a:spcAft>
                <a:spcPts val="0"/>
              </a:spcAft>
              <a:buFont typeface="Arial" panose="020B0604020202020204" pitchFamily="34" charset="0"/>
              <a:buChar char="•"/>
              <a:defRPr sz="900"/>
            </a:lvl5pPr>
            <a:lvl6pPr marL="182880" indent="-182880">
              <a:lnSpc>
                <a:spcPct val="100000"/>
              </a:lnSpc>
              <a:spcBef>
                <a:spcPts val="600"/>
              </a:spcBef>
              <a:spcAft>
                <a:spcPts val="0"/>
              </a:spcAft>
              <a:defRPr sz="900"/>
            </a:lvl6pPr>
            <a:lvl7pPr marL="182880" indent="-182880">
              <a:lnSpc>
                <a:spcPct val="100000"/>
              </a:lnSpc>
              <a:spcBef>
                <a:spcPts val="600"/>
              </a:spcBef>
              <a:spcAft>
                <a:spcPts val="0"/>
              </a:spcAft>
              <a:defRPr sz="900"/>
            </a:lvl7pPr>
            <a:lvl8pPr marL="182880" indent="-182880">
              <a:lnSpc>
                <a:spcPct val="100000"/>
              </a:lnSpc>
              <a:spcBef>
                <a:spcPts val="600"/>
              </a:spcBef>
              <a:spcAft>
                <a:spcPts val="0"/>
              </a:spcAft>
              <a:defRPr sz="900"/>
            </a:lvl8pPr>
            <a:lvl9pPr marL="182880" indent="-182880">
              <a:lnSpc>
                <a:spcPct val="100000"/>
              </a:lnSpc>
              <a:spcBef>
                <a:spcPts val="600"/>
              </a:spcBef>
              <a:spcAft>
                <a:spcPts val="0"/>
              </a:spcAft>
              <a:defRPr sz="900"/>
            </a:lvl9pPr>
          </a:lstStyle>
          <a:p>
            <a:pPr lvl="0"/>
            <a:r>
              <a:rPr dirty="0"/>
              <a:t>Click to add text</a:t>
            </a:r>
          </a:p>
        </p:txBody>
      </p:sp>
      <p:sp>
        <p:nvSpPr>
          <p:cNvPr id="26" name="Text Placeholder 21"/>
          <p:cNvSpPr>
            <a:spLocks noGrp="1"/>
          </p:cNvSpPr>
          <p:nvPr>
            <p:ph type="body" sz="quarter" idx="36" hasCustomPrompt="1"/>
          </p:nvPr>
        </p:nvSpPr>
        <p:spPr>
          <a:xfrm>
            <a:off x="434340" y="3625703"/>
            <a:ext cx="2423160" cy="409096"/>
          </a:xfrm>
        </p:spPr>
        <p:txBody>
          <a:bodyPr lIns="0" tIns="0" rIns="0" bIns="0" anchor="ctr">
            <a:noAutofit/>
          </a:bodyPr>
          <a:lstStyle>
            <a:lvl1pPr marL="0" indent="0" algn="l">
              <a:lnSpc>
                <a:spcPct val="114000"/>
              </a:lnSpc>
              <a:spcBef>
                <a:spcPts val="800"/>
              </a:spcBef>
              <a:buNone/>
              <a:defRPr sz="1100" b="1">
                <a:solidFill>
                  <a:schemeClr val="tx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dirty="0"/>
              <a:t>Click to add text</a:t>
            </a:r>
          </a:p>
        </p:txBody>
      </p:sp>
      <p:sp>
        <p:nvSpPr>
          <p:cNvPr id="27" name="Text Placeholder 21"/>
          <p:cNvSpPr>
            <a:spLocks noGrp="1"/>
          </p:cNvSpPr>
          <p:nvPr>
            <p:ph type="body" sz="quarter" idx="37" hasCustomPrompt="1"/>
          </p:nvPr>
        </p:nvSpPr>
        <p:spPr>
          <a:xfrm>
            <a:off x="434340" y="4034799"/>
            <a:ext cx="2423160" cy="626510"/>
          </a:xfrm>
        </p:spPr>
        <p:txBody>
          <a:bodyPr lIns="0" tIns="0" rIns="0" bIns="0" anchor="t">
            <a:noAutofit/>
          </a:bodyPr>
          <a:lstStyle>
            <a:lvl1pPr marL="112713" indent="-112713" algn="l">
              <a:lnSpc>
                <a:spcPct val="120000"/>
              </a:lnSpc>
              <a:spcBef>
                <a:spcPts val="600"/>
              </a:spcBef>
              <a:spcAft>
                <a:spcPts val="0"/>
              </a:spcAft>
              <a:buFont typeface="Arial" panose="020B0604020202020204" pitchFamily="34" charset="0"/>
              <a:buChar char="•"/>
              <a:defRPr sz="1000">
                <a:solidFill>
                  <a:schemeClr val="tx2"/>
                </a:solidFill>
              </a:defRPr>
            </a:lvl1pPr>
            <a:lvl2pPr marL="182880" indent="-182880">
              <a:lnSpc>
                <a:spcPct val="100000"/>
              </a:lnSpc>
              <a:spcBef>
                <a:spcPts val="600"/>
              </a:spcBef>
              <a:spcAft>
                <a:spcPts val="0"/>
              </a:spcAft>
              <a:buFont typeface="Arial" panose="020B0604020202020204" pitchFamily="34" charset="0"/>
              <a:buChar char="•"/>
              <a:defRPr sz="900"/>
            </a:lvl2pPr>
            <a:lvl3pPr marL="182880" indent="-182880">
              <a:lnSpc>
                <a:spcPct val="100000"/>
              </a:lnSpc>
              <a:spcBef>
                <a:spcPts val="600"/>
              </a:spcBef>
              <a:spcAft>
                <a:spcPts val="0"/>
              </a:spcAft>
              <a:buFont typeface="Arial" panose="020B0604020202020204" pitchFamily="34" charset="0"/>
              <a:buChar char="•"/>
              <a:defRPr sz="900"/>
            </a:lvl3pPr>
            <a:lvl4pPr marL="182880" indent="-182880">
              <a:lnSpc>
                <a:spcPct val="100000"/>
              </a:lnSpc>
              <a:spcBef>
                <a:spcPts val="600"/>
              </a:spcBef>
              <a:spcAft>
                <a:spcPts val="0"/>
              </a:spcAft>
              <a:buFont typeface="Arial" panose="020B0604020202020204" pitchFamily="34" charset="0"/>
              <a:buChar char="•"/>
              <a:defRPr sz="900"/>
            </a:lvl4pPr>
            <a:lvl5pPr marL="182880" indent="-182880">
              <a:lnSpc>
                <a:spcPct val="100000"/>
              </a:lnSpc>
              <a:spcBef>
                <a:spcPts val="600"/>
              </a:spcBef>
              <a:spcAft>
                <a:spcPts val="0"/>
              </a:spcAft>
              <a:buFont typeface="Arial" panose="020B0604020202020204" pitchFamily="34" charset="0"/>
              <a:buChar char="•"/>
              <a:defRPr sz="900"/>
            </a:lvl5pPr>
            <a:lvl6pPr marL="182880" indent="-182880">
              <a:lnSpc>
                <a:spcPct val="100000"/>
              </a:lnSpc>
              <a:spcBef>
                <a:spcPts val="600"/>
              </a:spcBef>
              <a:spcAft>
                <a:spcPts val="0"/>
              </a:spcAft>
              <a:defRPr sz="900"/>
            </a:lvl6pPr>
            <a:lvl7pPr marL="182880" indent="-182880">
              <a:lnSpc>
                <a:spcPct val="100000"/>
              </a:lnSpc>
              <a:spcBef>
                <a:spcPts val="600"/>
              </a:spcBef>
              <a:spcAft>
                <a:spcPts val="0"/>
              </a:spcAft>
              <a:defRPr sz="900"/>
            </a:lvl7pPr>
            <a:lvl8pPr marL="182880" indent="-182880">
              <a:lnSpc>
                <a:spcPct val="100000"/>
              </a:lnSpc>
              <a:spcBef>
                <a:spcPts val="600"/>
              </a:spcBef>
              <a:spcAft>
                <a:spcPts val="0"/>
              </a:spcAft>
              <a:defRPr sz="900"/>
            </a:lvl8pPr>
            <a:lvl9pPr marL="182880" indent="-182880">
              <a:lnSpc>
                <a:spcPct val="100000"/>
              </a:lnSpc>
              <a:spcBef>
                <a:spcPts val="600"/>
              </a:spcBef>
              <a:spcAft>
                <a:spcPts val="0"/>
              </a:spcAft>
              <a:defRPr sz="900"/>
            </a:lvl9pPr>
          </a:lstStyle>
          <a:p>
            <a:pPr lvl="0"/>
            <a:r>
              <a:rPr dirty="0"/>
              <a:t>Click to add text</a:t>
            </a:r>
          </a:p>
        </p:txBody>
      </p:sp>
      <p:cxnSp>
        <p:nvCxnSpPr>
          <p:cNvPr id="35" name="Straight Connector 34" hidden="1"/>
          <p:cNvCxnSpPr/>
          <p:nvPr userDrawn="1"/>
        </p:nvCxnSpPr>
        <p:spPr>
          <a:xfrm>
            <a:off x="3748088" y="919011"/>
            <a:ext cx="2652712" cy="0"/>
          </a:xfrm>
          <a:prstGeom prst="line">
            <a:avLst/>
          </a:prstGeom>
        </p:spPr>
        <p:style>
          <a:lnRef idx="1">
            <a:schemeClr val="accent1"/>
          </a:lnRef>
          <a:fillRef idx="0">
            <a:schemeClr val="accent1"/>
          </a:fillRef>
          <a:effectRef idx="0">
            <a:schemeClr val="accent1"/>
          </a:effectRef>
          <a:fontRef idx="minor">
            <a:schemeClr val="tx1"/>
          </a:fontRef>
        </p:style>
      </p:cxnSp>
      <p:sp>
        <p:nvSpPr>
          <p:cNvPr id="41" name="Text Placeholder 21"/>
          <p:cNvSpPr>
            <a:spLocks noGrp="1"/>
          </p:cNvSpPr>
          <p:nvPr>
            <p:ph type="body" sz="quarter" idx="42" hasCustomPrompt="1"/>
          </p:nvPr>
        </p:nvSpPr>
        <p:spPr>
          <a:xfrm>
            <a:off x="7159752" y="1616150"/>
            <a:ext cx="2444114" cy="680483"/>
          </a:xfrm>
        </p:spPr>
        <p:txBody>
          <a:bodyPr lIns="0" tIns="0" rIns="0" bIns="0" anchor="t">
            <a:noAutofit/>
          </a:bodyPr>
          <a:lstStyle>
            <a:lvl1pPr marL="73152" indent="-73152" algn="l">
              <a:lnSpc>
                <a:spcPct val="120000"/>
              </a:lnSpc>
              <a:spcBef>
                <a:spcPts val="400"/>
              </a:spcBef>
              <a:buNone/>
              <a:defRPr sz="1200" i="1">
                <a:solidFill>
                  <a:schemeClr val="accent1"/>
                </a:solidFill>
                <a:latin typeface="+mj-lt"/>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dirty="0"/>
              <a:t>Click to add </a:t>
            </a:r>
            <a:r>
              <a:rPr lang="en-US" dirty="0"/>
              <a:t>quotation</a:t>
            </a:r>
            <a:endParaRPr dirty="0"/>
          </a:p>
        </p:txBody>
      </p:sp>
      <p:sp>
        <p:nvSpPr>
          <p:cNvPr id="42" name="Text Placeholder 21"/>
          <p:cNvSpPr>
            <a:spLocks noGrp="1"/>
          </p:cNvSpPr>
          <p:nvPr>
            <p:ph type="body" sz="quarter" idx="43" hasCustomPrompt="1"/>
          </p:nvPr>
        </p:nvSpPr>
        <p:spPr>
          <a:xfrm>
            <a:off x="3771900" y="4784651"/>
            <a:ext cx="2423160" cy="2530549"/>
          </a:xfrm>
        </p:spPr>
        <p:txBody>
          <a:bodyPr lIns="0" tIns="0" rIns="0" bIns="0" anchor="t">
            <a:noAutofit/>
          </a:bodyPr>
          <a:lstStyle>
            <a:lvl1pPr marL="112713" indent="-112713" algn="l">
              <a:lnSpc>
                <a:spcPct val="120000"/>
              </a:lnSpc>
              <a:spcBef>
                <a:spcPts val="900"/>
              </a:spcBef>
              <a:spcAft>
                <a:spcPts val="0"/>
              </a:spcAft>
              <a:buFont typeface="Arial" panose="020B0604020202020204" pitchFamily="34" charset="0"/>
              <a:buChar char="•"/>
              <a:defRPr sz="1000">
                <a:solidFill>
                  <a:schemeClr val="tx2"/>
                </a:solidFill>
              </a:defRPr>
            </a:lvl1pPr>
            <a:lvl2pPr marL="182880" indent="-182880">
              <a:lnSpc>
                <a:spcPct val="100000"/>
              </a:lnSpc>
              <a:spcBef>
                <a:spcPts val="600"/>
              </a:spcBef>
              <a:spcAft>
                <a:spcPts val="0"/>
              </a:spcAft>
              <a:buFont typeface="Arial" panose="020B0604020202020204" pitchFamily="34" charset="0"/>
              <a:buChar char="•"/>
              <a:defRPr sz="900"/>
            </a:lvl2pPr>
            <a:lvl3pPr marL="182880" indent="-182880">
              <a:lnSpc>
                <a:spcPct val="100000"/>
              </a:lnSpc>
              <a:spcBef>
                <a:spcPts val="600"/>
              </a:spcBef>
              <a:spcAft>
                <a:spcPts val="0"/>
              </a:spcAft>
              <a:buFont typeface="Arial" panose="020B0604020202020204" pitchFamily="34" charset="0"/>
              <a:buChar char="•"/>
              <a:defRPr sz="900"/>
            </a:lvl3pPr>
            <a:lvl4pPr marL="182880" indent="-182880">
              <a:lnSpc>
                <a:spcPct val="100000"/>
              </a:lnSpc>
              <a:spcBef>
                <a:spcPts val="600"/>
              </a:spcBef>
              <a:spcAft>
                <a:spcPts val="0"/>
              </a:spcAft>
              <a:buFont typeface="Arial" panose="020B0604020202020204" pitchFamily="34" charset="0"/>
              <a:buChar char="•"/>
              <a:defRPr sz="900"/>
            </a:lvl4pPr>
            <a:lvl5pPr marL="182880" indent="-182880">
              <a:lnSpc>
                <a:spcPct val="100000"/>
              </a:lnSpc>
              <a:spcBef>
                <a:spcPts val="600"/>
              </a:spcBef>
              <a:spcAft>
                <a:spcPts val="0"/>
              </a:spcAft>
              <a:buFont typeface="Arial" panose="020B0604020202020204" pitchFamily="34" charset="0"/>
              <a:buChar char="•"/>
              <a:defRPr sz="900"/>
            </a:lvl5pPr>
            <a:lvl6pPr marL="182880" indent="-182880">
              <a:lnSpc>
                <a:spcPct val="100000"/>
              </a:lnSpc>
              <a:spcBef>
                <a:spcPts val="600"/>
              </a:spcBef>
              <a:spcAft>
                <a:spcPts val="0"/>
              </a:spcAft>
              <a:defRPr sz="900"/>
            </a:lvl6pPr>
            <a:lvl7pPr marL="182880" indent="-182880">
              <a:lnSpc>
                <a:spcPct val="100000"/>
              </a:lnSpc>
              <a:spcBef>
                <a:spcPts val="600"/>
              </a:spcBef>
              <a:spcAft>
                <a:spcPts val="0"/>
              </a:spcAft>
              <a:defRPr sz="900"/>
            </a:lvl7pPr>
            <a:lvl8pPr marL="182880" indent="-182880">
              <a:lnSpc>
                <a:spcPct val="100000"/>
              </a:lnSpc>
              <a:spcBef>
                <a:spcPts val="600"/>
              </a:spcBef>
              <a:spcAft>
                <a:spcPts val="0"/>
              </a:spcAft>
              <a:defRPr sz="900"/>
            </a:lvl8pPr>
            <a:lvl9pPr marL="182880" indent="-182880">
              <a:lnSpc>
                <a:spcPct val="100000"/>
              </a:lnSpc>
              <a:spcBef>
                <a:spcPts val="600"/>
              </a:spcBef>
              <a:spcAft>
                <a:spcPts val="0"/>
              </a:spcAft>
              <a:defRPr sz="900"/>
            </a:lvl9pPr>
          </a:lstStyle>
          <a:p>
            <a:pPr lvl="0"/>
            <a:r>
              <a:rPr dirty="0"/>
              <a:t>Click to add text</a:t>
            </a:r>
          </a:p>
        </p:txBody>
      </p:sp>
      <p:sp>
        <p:nvSpPr>
          <p:cNvPr id="59" name="Text Placeholder 21"/>
          <p:cNvSpPr>
            <a:spLocks noGrp="1"/>
          </p:cNvSpPr>
          <p:nvPr>
            <p:ph type="body" sz="quarter" idx="48" hasCustomPrompt="1"/>
          </p:nvPr>
        </p:nvSpPr>
        <p:spPr>
          <a:xfrm>
            <a:off x="7155180" y="4359349"/>
            <a:ext cx="2441448" cy="2955851"/>
          </a:xfrm>
        </p:spPr>
        <p:txBody>
          <a:bodyPr lIns="0" tIns="0" rIns="0" bIns="0" anchor="t">
            <a:noAutofit/>
          </a:bodyPr>
          <a:lstStyle>
            <a:lvl1pPr marL="112713" indent="-112713" algn="l">
              <a:lnSpc>
                <a:spcPct val="120000"/>
              </a:lnSpc>
              <a:spcBef>
                <a:spcPts val="900"/>
              </a:spcBef>
              <a:spcAft>
                <a:spcPts val="0"/>
              </a:spcAft>
              <a:buFont typeface="Arial" panose="020B0604020202020204" pitchFamily="34" charset="0"/>
              <a:buChar char="•"/>
              <a:defRPr sz="1000">
                <a:solidFill>
                  <a:schemeClr val="tx2"/>
                </a:solidFill>
              </a:defRPr>
            </a:lvl1pPr>
            <a:lvl2pPr marL="182880" indent="-182880">
              <a:lnSpc>
                <a:spcPct val="100000"/>
              </a:lnSpc>
              <a:spcBef>
                <a:spcPts val="600"/>
              </a:spcBef>
              <a:spcAft>
                <a:spcPts val="0"/>
              </a:spcAft>
              <a:buFont typeface="Arial" panose="020B0604020202020204" pitchFamily="34" charset="0"/>
              <a:buChar char="•"/>
              <a:defRPr sz="900"/>
            </a:lvl2pPr>
            <a:lvl3pPr marL="182880" indent="-182880">
              <a:lnSpc>
                <a:spcPct val="100000"/>
              </a:lnSpc>
              <a:spcBef>
                <a:spcPts val="600"/>
              </a:spcBef>
              <a:spcAft>
                <a:spcPts val="0"/>
              </a:spcAft>
              <a:buFont typeface="Arial" panose="020B0604020202020204" pitchFamily="34" charset="0"/>
              <a:buChar char="•"/>
              <a:defRPr sz="900"/>
            </a:lvl3pPr>
            <a:lvl4pPr marL="182880" indent="-182880">
              <a:lnSpc>
                <a:spcPct val="100000"/>
              </a:lnSpc>
              <a:spcBef>
                <a:spcPts val="600"/>
              </a:spcBef>
              <a:spcAft>
                <a:spcPts val="0"/>
              </a:spcAft>
              <a:buFont typeface="Arial" panose="020B0604020202020204" pitchFamily="34" charset="0"/>
              <a:buChar char="•"/>
              <a:defRPr sz="900"/>
            </a:lvl4pPr>
            <a:lvl5pPr marL="182880" indent="-182880">
              <a:lnSpc>
                <a:spcPct val="100000"/>
              </a:lnSpc>
              <a:spcBef>
                <a:spcPts val="600"/>
              </a:spcBef>
              <a:spcAft>
                <a:spcPts val="0"/>
              </a:spcAft>
              <a:buFont typeface="Arial" panose="020B0604020202020204" pitchFamily="34" charset="0"/>
              <a:buChar char="•"/>
              <a:defRPr sz="900"/>
            </a:lvl5pPr>
            <a:lvl6pPr marL="182880" indent="-182880">
              <a:lnSpc>
                <a:spcPct val="100000"/>
              </a:lnSpc>
              <a:spcBef>
                <a:spcPts val="600"/>
              </a:spcBef>
              <a:spcAft>
                <a:spcPts val="0"/>
              </a:spcAft>
              <a:defRPr sz="900"/>
            </a:lvl6pPr>
            <a:lvl7pPr marL="182880" indent="-182880">
              <a:lnSpc>
                <a:spcPct val="100000"/>
              </a:lnSpc>
              <a:spcBef>
                <a:spcPts val="600"/>
              </a:spcBef>
              <a:spcAft>
                <a:spcPts val="0"/>
              </a:spcAft>
              <a:defRPr sz="900"/>
            </a:lvl7pPr>
            <a:lvl8pPr marL="182880" indent="-182880">
              <a:lnSpc>
                <a:spcPct val="100000"/>
              </a:lnSpc>
              <a:spcBef>
                <a:spcPts val="600"/>
              </a:spcBef>
              <a:spcAft>
                <a:spcPts val="0"/>
              </a:spcAft>
              <a:defRPr sz="900"/>
            </a:lvl8pPr>
            <a:lvl9pPr marL="182880" indent="-182880">
              <a:lnSpc>
                <a:spcPct val="100000"/>
              </a:lnSpc>
              <a:spcBef>
                <a:spcPts val="600"/>
              </a:spcBef>
              <a:spcAft>
                <a:spcPts val="0"/>
              </a:spcAft>
              <a:defRPr sz="900"/>
            </a:lvl9pPr>
          </a:lstStyle>
          <a:p>
            <a:pPr lvl="0"/>
            <a:r>
              <a:rPr dirty="0"/>
              <a:t>Click to add text</a:t>
            </a:r>
          </a:p>
        </p:txBody>
      </p:sp>
      <p:sp>
        <p:nvSpPr>
          <p:cNvPr id="38" name="Rectangle 37"/>
          <p:cNvSpPr/>
          <p:nvPr userDrawn="1"/>
        </p:nvSpPr>
        <p:spPr>
          <a:xfrm>
            <a:off x="433809" y="465745"/>
            <a:ext cx="2424223" cy="5486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82880" tIns="228600" rIns="182880" bIns="228600" rtlCol="0" anchor="t"/>
          <a:lstStyle/>
          <a:p>
            <a:pPr algn="ctr">
              <a:lnSpc>
                <a:spcPct val="130000"/>
              </a:lnSpc>
            </a:pPr>
            <a:endParaRPr dirty="0"/>
          </a:p>
        </p:txBody>
      </p:sp>
      <p:sp>
        <p:nvSpPr>
          <p:cNvPr id="40" name="Text Placeholder 21"/>
          <p:cNvSpPr>
            <a:spLocks noGrp="1"/>
          </p:cNvSpPr>
          <p:nvPr>
            <p:ph type="body" sz="quarter" idx="49" hasCustomPrompt="1"/>
          </p:nvPr>
        </p:nvSpPr>
        <p:spPr>
          <a:xfrm>
            <a:off x="3771900" y="3795822"/>
            <a:ext cx="2423160" cy="754911"/>
          </a:xfrm>
        </p:spPr>
        <p:txBody>
          <a:bodyPr lIns="0" tIns="0" rIns="0" bIns="0" anchor="b">
            <a:noAutofit/>
          </a:bodyPr>
          <a:lstStyle>
            <a:lvl1pPr marL="0" indent="0" algn="l">
              <a:lnSpc>
                <a:spcPct val="120000"/>
              </a:lnSpc>
              <a:spcBef>
                <a:spcPts val="0"/>
              </a:spcBef>
              <a:buNone/>
              <a:defRPr sz="1600" b="1">
                <a:solidFill>
                  <a:schemeClr val="tx1"/>
                </a:solidFill>
                <a:latin typeface="+mj-lt"/>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dirty="0"/>
              <a:t>Click to add text</a:t>
            </a:r>
          </a:p>
        </p:txBody>
      </p:sp>
      <p:sp>
        <p:nvSpPr>
          <p:cNvPr id="44" name="Picture Placeholder 4"/>
          <p:cNvSpPr>
            <a:spLocks noGrp="1"/>
          </p:cNvSpPr>
          <p:nvPr>
            <p:ph type="pic" sz="quarter" idx="27"/>
          </p:nvPr>
        </p:nvSpPr>
        <p:spPr>
          <a:xfrm>
            <a:off x="5050465" y="850606"/>
            <a:ext cx="1144595" cy="2834640"/>
          </a:xfrm>
          <a:solidFill>
            <a:schemeClr val="bg1">
              <a:lumMod val="85000"/>
            </a:schemeClr>
          </a:solidFill>
        </p:spPr>
        <p:txBody>
          <a:bodyPr tIns="182880">
            <a:normAutofit/>
          </a:bodyPr>
          <a:lstStyle>
            <a:lvl1pPr marL="0" indent="0" algn="ctr">
              <a:buNone/>
              <a:defRPr sz="1400"/>
            </a:lvl1pPr>
          </a:lstStyle>
          <a:p>
            <a:endParaRPr lang="en-US" dirty="0"/>
          </a:p>
        </p:txBody>
      </p:sp>
      <p:sp>
        <p:nvSpPr>
          <p:cNvPr id="46" name="Picture Placeholder 4"/>
          <p:cNvSpPr>
            <a:spLocks noGrp="1"/>
          </p:cNvSpPr>
          <p:nvPr>
            <p:ph type="pic" sz="quarter" idx="50"/>
          </p:nvPr>
        </p:nvSpPr>
        <p:spPr>
          <a:xfrm>
            <a:off x="434340" y="4688343"/>
            <a:ext cx="2423160" cy="1600200"/>
          </a:xfrm>
          <a:solidFill>
            <a:schemeClr val="bg1">
              <a:lumMod val="85000"/>
            </a:schemeClr>
          </a:solidFill>
        </p:spPr>
        <p:txBody>
          <a:bodyPr tIns="182880">
            <a:normAutofit/>
          </a:bodyPr>
          <a:lstStyle>
            <a:lvl1pPr marL="0" indent="0" algn="ctr">
              <a:buNone/>
              <a:defRPr sz="1400"/>
            </a:lvl1pPr>
          </a:lstStyle>
          <a:p>
            <a:endParaRPr lang="en-US" dirty="0"/>
          </a:p>
        </p:txBody>
      </p:sp>
      <p:sp>
        <p:nvSpPr>
          <p:cNvPr id="47" name="Rectangle 46"/>
          <p:cNvSpPr/>
          <p:nvPr userDrawn="1"/>
        </p:nvSpPr>
        <p:spPr>
          <a:xfrm>
            <a:off x="433809" y="6360183"/>
            <a:ext cx="2424223" cy="70932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82880" tIns="228600" rIns="182880" bIns="228600" rtlCol="0" anchor="t"/>
          <a:lstStyle/>
          <a:p>
            <a:pPr algn="ctr">
              <a:lnSpc>
                <a:spcPct val="130000"/>
              </a:lnSpc>
            </a:pPr>
            <a:endParaRPr dirty="0"/>
          </a:p>
        </p:txBody>
      </p:sp>
      <p:sp>
        <p:nvSpPr>
          <p:cNvPr id="48" name="Rectangle 47"/>
          <p:cNvSpPr/>
          <p:nvPr userDrawn="1"/>
        </p:nvSpPr>
        <p:spPr>
          <a:xfrm>
            <a:off x="3771900" y="850606"/>
            <a:ext cx="1188299" cy="283464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82880" tIns="228600" rIns="182880" bIns="228600" rtlCol="0" anchor="t"/>
          <a:lstStyle/>
          <a:p>
            <a:pPr algn="ctr">
              <a:lnSpc>
                <a:spcPct val="130000"/>
              </a:lnSpc>
            </a:pPr>
            <a:endParaRPr dirty="0"/>
          </a:p>
        </p:txBody>
      </p:sp>
      <p:sp>
        <p:nvSpPr>
          <p:cNvPr id="49" name="Rectangle 48"/>
          <p:cNvSpPr/>
          <p:nvPr userDrawn="1"/>
        </p:nvSpPr>
        <p:spPr>
          <a:xfrm>
            <a:off x="3771369" y="465745"/>
            <a:ext cx="2424223" cy="5486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82880" tIns="228600" rIns="182880" bIns="228600" rtlCol="0" anchor="t"/>
          <a:lstStyle/>
          <a:p>
            <a:pPr algn="ctr">
              <a:lnSpc>
                <a:spcPct val="130000"/>
              </a:lnSpc>
            </a:pPr>
            <a:endParaRPr dirty="0"/>
          </a:p>
        </p:txBody>
      </p:sp>
      <p:sp>
        <p:nvSpPr>
          <p:cNvPr id="50" name="Rectangle 49"/>
          <p:cNvSpPr/>
          <p:nvPr userDrawn="1"/>
        </p:nvSpPr>
        <p:spPr>
          <a:xfrm>
            <a:off x="7154649" y="465745"/>
            <a:ext cx="2424223" cy="5486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82880" tIns="228600" rIns="182880" bIns="228600" rtlCol="0" anchor="t"/>
          <a:lstStyle/>
          <a:p>
            <a:pPr algn="ctr">
              <a:lnSpc>
                <a:spcPct val="130000"/>
              </a:lnSpc>
            </a:pPr>
            <a:endParaRPr dirty="0"/>
          </a:p>
        </p:txBody>
      </p:sp>
      <p:sp>
        <p:nvSpPr>
          <p:cNvPr id="51" name="Text Placeholder 12"/>
          <p:cNvSpPr>
            <a:spLocks noGrp="1"/>
          </p:cNvSpPr>
          <p:nvPr>
            <p:ph type="body" sz="quarter" idx="29" hasCustomPrompt="1"/>
          </p:nvPr>
        </p:nvSpPr>
        <p:spPr>
          <a:xfrm>
            <a:off x="434340" y="2010962"/>
            <a:ext cx="2423160" cy="36576"/>
          </a:xfrm>
          <a:blipFill>
            <a:blip r:embed="rId2"/>
            <a:stretch>
              <a:fillRect/>
            </a:stretch>
          </a:blipFill>
        </p:spPr>
        <p:txBody>
          <a:bodyPr>
            <a:noAutofit/>
          </a:bodyPr>
          <a:lstStyle>
            <a:lvl1pPr marL="0" indent="0">
              <a:spcBef>
                <a:spcPts val="0"/>
              </a:spcBef>
              <a:buNone/>
              <a:defRPr sz="500"/>
            </a:lvl1pPr>
            <a:lvl2pPr marL="0" indent="0">
              <a:spcBef>
                <a:spcPts val="0"/>
              </a:spcBef>
              <a:buNone/>
              <a:defRPr sz="500"/>
            </a:lvl2pPr>
            <a:lvl3pPr marL="0" indent="0">
              <a:spcBef>
                <a:spcPts val="0"/>
              </a:spcBef>
              <a:buNone/>
              <a:defRPr sz="500"/>
            </a:lvl3pPr>
            <a:lvl4pPr marL="0" indent="0">
              <a:spcBef>
                <a:spcPts val="0"/>
              </a:spcBef>
              <a:buNone/>
              <a:defRPr sz="500"/>
            </a:lvl4pPr>
            <a:lvl5pPr marL="0" indent="0">
              <a:spcBef>
                <a:spcPts val="0"/>
              </a:spcBef>
              <a:buNone/>
              <a:defRPr sz="500"/>
            </a:lvl5pPr>
          </a:lstStyle>
          <a:p>
            <a:pPr lvl="0"/>
            <a:r>
              <a:rPr lang="en-US" dirty="0"/>
              <a:t> </a:t>
            </a:r>
          </a:p>
        </p:txBody>
      </p:sp>
      <p:sp>
        <p:nvSpPr>
          <p:cNvPr id="55" name="Text Placeholder 12"/>
          <p:cNvSpPr>
            <a:spLocks noGrp="1"/>
          </p:cNvSpPr>
          <p:nvPr>
            <p:ph type="body" sz="quarter" idx="51" hasCustomPrompt="1"/>
          </p:nvPr>
        </p:nvSpPr>
        <p:spPr>
          <a:xfrm>
            <a:off x="3771900" y="4624733"/>
            <a:ext cx="2423160" cy="36576"/>
          </a:xfrm>
          <a:blipFill>
            <a:blip r:embed="rId2"/>
            <a:stretch>
              <a:fillRect/>
            </a:stretch>
          </a:blipFill>
        </p:spPr>
        <p:txBody>
          <a:bodyPr>
            <a:noAutofit/>
          </a:bodyPr>
          <a:lstStyle>
            <a:lvl1pPr marL="0" indent="0">
              <a:spcBef>
                <a:spcPts val="0"/>
              </a:spcBef>
              <a:buNone/>
              <a:defRPr sz="500"/>
            </a:lvl1pPr>
            <a:lvl2pPr marL="0" indent="0">
              <a:spcBef>
                <a:spcPts val="0"/>
              </a:spcBef>
              <a:buNone/>
              <a:defRPr sz="500"/>
            </a:lvl2pPr>
            <a:lvl3pPr marL="0" indent="0">
              <a:spcBef>
                <a:spcPts val="0"/>
              </a:spcBef>
              <a:buNone/>
              <a:defRPr sz="500"/>
            </a:lvl3pPr>
            <a:lvl4pPr marL="0" indent="0">
              <a:spcBef>
                <a:spcPts val="0"/>
              </a:spcBef>
              <a:buNone/>
              <a:defRPr sz="500"/>
            </a:lvl4pPr>
            <a:lvl5pPr marL="0" indent="0">
              <a:spcBef>
                <a:spcPts val="0"/>
              </a:spcBef>
              <a:buNone/>
              <a:defRPr sz="500"/>
            </a:lvl5pPr>
          </a:lstStyle>
          <a:p>
            <a:pPr lvl="0"/>
            <a:r>
              <a:rPr lang="en-US" dirty="0"/>
              <a:t> </a:t>
            </a:r>
          </a:p>
        </p:txBody>
      </p:sp>
      <p:sp>
        <p:nvSpPr>
          <p:cNvPr id="62" name="Text Placeholder 21"/>
          <p:cNvSpPr>
            <a:spLocks noGrp="1"/>
          </p:cNvSpPr>
          <p:nvPr>
            <p:ph type="body" sz="quarter" idx="52" hasCustomPrompt="1"/>
          </p:nvPr>
        </p:nvSpPr>
        <p:spPr>
          <a:xfrm>
            <a:off x="7155180" y="569862"/>
            <a:ext cx="2441448" cy="812371"/>
          </a:xfrm>
        </p:spPr>
        <p:txBody>
          <a:bodyPr lIns="0" tIns="0" rIns="0" bIns="0" anchor="b">
            <a:noAutofit/>
          </a:bodyPr>
          <a:lstStyle>
            <a:lvl1pPr marL="0" indent="0" algn="l">
              <a:lnSpc>
                <a:spcPct val="120000"/>
              </a:lnSpc>
              <a:spcBef>
                <a:spcPts val="0"/>
              </a:spcBef>
              <a:buNone/>
              <a:defRPr sz="1600" b="1">
                <a:solidFill>
                  <a:schemeClr val="tx1"/>
                </a:solidFill>
                <a:latin typeface="+mj-lt"/>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dirty="0"/>
              <a:t>Click to add text</a:t>
            </a:r>
          </a:p>
        </p:txBody>
      </p:sp>
      <p:sp>
        <p:nvSpPr>
          <p:cNvPr id="63" name="Text Placeholder 12"/>
          <p:cNvSpPr>
            <a:spLocks noGrp="1"/>
          </p:cNvSpPr>
          <p:nvPr>
            <p:ph type="body" sz="quarter" idx="53" hasCustomPrompt="1"/>
          </p:nvPr>
        </p:nvSpPr>
        <p:spPr>
          <a:xfrm>
            <a:off x="7155180" y="1446367"/>
            <a:ext cx="2423160" cy="36576"/>
          </a:xfrm>
          <a:blipFill>
            <a:blip r:embed="rId2"/>
            <a:stretch>
              <a:fillRect/>
            </a:stretch>
          </a:blipFill>
        </p:spPr>
        <p:txBody>
          <a:bodyPr>
            <a:noAutofit/>
          </a:bodyPr>
          <a:lstStyle>
            <a:lvl1pPr marL="0" indent="0">
              <a:spcBef>
                <a:spcPts val="0"/>
              </a:spcBef>
              <a:buNone/>
              <a:defRPr sz="500"/>
            </a:lvl1pPr>
            <a:lvl2pPr marL="0" indent="0">
              <a:spcBef>
                <a:spcPts val="0"/>
              </a:spcBef>
              <a:buNone/>
              <a:defRPr sz="500"/>
            </a:lvl2pPr>
            <a:lvl3pPr marL="0" indent="0">
              <a:spcBef>
                <a:spcPts val="0"/>
              </a:spcBef>
              <a:buNone/>
              <a:defRPr sz="500"/>
            </a:lvl3pPr>
            <a:lvl4pPr marL="0" indent="0">
              <a:spcBef>
                <a:spcPts val="0"/>
              </a:spcBef>
              <a:buNone/>
              <a:defRPr sz="500"/>
            </a:lvl4pPr>
            <a:lvl5pPr marL="0" indent="0">
              <a:spcBef>
                <a:spcPts val="0"/>
              </a:spcBef>
              <a:buNone/>
              <a:defRPr sz="500"/>
            </a:lvl5pPr>
          </a:lstStyle>
          <a:p>
            <a:pPr lvl="0"/>
            <a:r>
              <a:rPr lang="en-US" dirty="0"/>
              <a:t> </a:t>
            </a:r>
          </a:p>
        </p:txBody>
      </p:sp>
      <p:sp>
        <p:nvSpPr>
          <p:cNvPr id="64" name="Text Placeholder 21"/>
          <p:cNvSpPr>
            <a:spLocks noGrp="1"/>
          </p:cNvSpPr>
          <p:nvPr>
            <p:ph type="body" sz="quarter" idx="54" hasCustomPrompt="1"/>
          </p:nvPr>
        </p:nvSpPr>
        <p:spPr>
          <a:xfrm>
            <a:off x="7159752" y="2354879"/>
            <a:ext cx="2444114" cy="281997"/>
          </a:xfrm>
        </p:spPr>
        <p:txBody>
          <a:bodyPr lIns="0" tIns="0" rIns="0" bIns="0" anchor="t">
            <a:noAutofit/>
          </a:bodyPr>
          <a:lstStyle>
            <a:lvl1pPr marL="228600" indent="-137160" algn="l">
              <a:lnSpc>
                <a:spcPct val="100000"/>
              </a:lnSpc>
              <a:spcBef>
                <a:spcPts val="0"/>
              </a:spcBef>
              <a:buClr>
                <a:schemeClr val="tx1"/>
              </a:buClr>
              <a:buFont typeface="Arial" panose="020B0604020202020204" pitchFamily="34" charset="0"/>
              <a:buChar char="—"/>
              <a:defRPr sz="900" i="0">
                <a:solidFill>
                  <a:schemeClr val="tx1"/>
                </a:solidFill>
                <a:latin typeface="+mj-lt"/>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dirty="0"/>
              <a:t>Click to add </a:t>
            </a:r>
            <a:r>
              <a:rPr lang="en-US" dirty="0"/>
              <a:t>attribution</a:t>
            </a:r>
            <a:endParaRPr dirty="0"/>
          </a:p>
        </p:txBody>
      </p:sp>
      <p:sp>
        <p:nvSpPr>
          <p:cNvPr id="65" name="Text Placeholder 21"/>
          <p:cNvSpPr>
            <a:spLocks noGrp="1"/>
          </p:cNvSpPr>
          <p:nvPr>
            <p:ph type="body" sz="quarter" idx="55" hasCustomPrompt="1"/>
          </p:nvPr>
        </p:nvSpPr>
        <p:spPr>
          <a:xfrm>
            <a:off x="7159752" y="2636876"/>
            <a:ext cx="2444114" cy="680483"/>
          </a:xfrm>
        </p:spPr>
        <p:txBody>
          <a:bodyPr lIns="0" tIns="0" rIns="0" bIns="0" anchor="t">
            <a:noAutofit/>
          </a:bodyPr>
          <a:lstStyle>
            <a:lvl1pPr marL="73152" indent="-73152" algn="l">
              <a:lnSpc>
                <a:spcPct val="120000"/>
              </a:lnSpc>
              <a:spcBef>
                <a:spcPts val="400"/>
              </a:spcBef>
              <a:buNone/>
              <a:defRPr sz="1200" i="1">
                <a:solidFill>
                  <a:schemeClr val="accent1"/>
                </a:solidFill>
                <a:latin typeface="+mj-lt"/>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dirty="0"/>
              <a:t>Click to add </a:t>
            </a:r>
            <a:r>
              <a:rPr lang="en-US" dirty="0"/>
              <a:t>quotation</a:t>
            </a:r>
            <a:endParaRPr dirty="0"/>
          </a:p>
        </p:txBody>
      </p:sp>
      <p:sp>
        <p:nvSpPr>
          <p:cNvPr id="66" name="Text Placeholder 21"/>
          <p:cNvSpPr>
            <a:spLocks noGrp="1"/>
          </p:cNvSpPr>
          <p:nvPr>
            <p:ph type="body" sz="quarter" idx="56" hasCustomPrompt="1"/>
          </p:nvPr>
        </p:nvSpPr>
        <p:spPr>
          <a:xfrm>
            <a:off x="7159752" y="3375605"/>
            <a:ext cx="2444114" cy="283464"/>
          </a:xfrm>
        </p:spPr>
        <p:txBody>
          <a:bodyPr lIns="0" tIns="0" rIns="0" bIns="0" anchor="t">
            <a:noAutofit/>
          </a:bodyPr>
          <a:lstStyle>
            <a:lvl1pPr marL="228600" indent="-137160" algn="l">
              <a:lnSpc>
                <a:spcPct val="100000"/>
              </a:lnSpc>
              <a:spcBef>
                <a:spcPts val="0"/>
              </a:spcBef>
              <a:buClr>
                <a:schemeClr val="tx1"/>
              </a:buClr>
              <a:buFont typeface="Arial" panose="020B0604020202020204" pitchFamily="34" charset="0"/>
              <a:buChar char="—"/>
              <a:defRPr sz="900" i="0">
                <a:solidFill>
                  <a:schemeClr val="tx1"/>
                </a:solidFill>
                <a:latin typeface="+mj-lt"/>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dirty="0"/>
              <a:t>Click to add </a:t>
            </a:r>
            <a:r>
              <a:rPr lang="en-US" dirty="0"/>
              <a:t>attribution</a:t>
            </a:r>
            <a:endParaRPr dirty="0"/>
          </a:p>
        </p:txBody>
      </p:sp>
      <p:sp>
        <p:nvSpPr>
          <p:cNvPr id="67" name="Text Placeholder 21"/>
          <p:cNvSpPr>
            <a:spLocks noGrp="1"/>
          </p:cNvSpPr>
          <p:nvPr>
            <p:ph type="body" sz="quarter" idx="57" hasCustomPrompt="1"/>
          </p:nvPr>
        </p:nvSpPr>
        <p:spPr>
          <a:xfrm>
            <a:off x="7155180" y="3659069"/>
            <a:ext cx="2441448" cy="487629"/>
          </a:xfrm>
        </p:spPr>
        <p:txBody>
          <a:bodyPr lIns="0" tIns="0" rIns="0" bIns="0" anchor="b">
            <a:noAutofit/>
          </a:bodyPr>
          <a:lstStyle>
            <a:lvl1pPr marL="0" indent="0" algn="l">
              <a:lnSpc>
                <a:spcPct val="120000"/>
              </a:lnSpc>
              <a:spcBef>
                <a:spcPts val="0"/>
              </a:spcBef>
              <a:buNone/>
              <a:defRPr sz="1600" b="1">
                <a:solidFill>
                  <a:schemeClr val="tx1"/>
                </a:solidFill>
                <a:latin typeface="+mj-lt"/>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dirty="0"/>
              <a:t>Click to add text</a:t>
            </a:r>
          </a:p>
        </p:txBody>
      </p:sp>
      <p:sp>
        <p:nvSpPr>
          <p:cNvPr id="68" name="Text Placeholder 12"/>
          <p:cNvSpPr>
            <a:spLocks noGrp="1"/>
          </p:cNvSpPr>
          <p:nvPr>
            <p:ph type="body" sz="quarter" idx="58" hasCustomPrompt="1"/>
          </p:nvPr>
        </p:nvSpPr>
        <p:spPr>
          <a:xfrm>
            <a:off x="7155180" y="4210833"/>
            <a:ext cx="2423160" cy="36576"/>
          </a:xfrm>
          <a:blipFill>
            <a:blip r:embed="rId2"/>
            <a:stretch>
              <a:fillRect/>
            </a:stretch>
          </a:blipFill>
        </p:spPr>
        <p:txBody>
          <a:bodyPr>
            <a:noAutofit/>
          </a:bodyPr>
          <a:lstStyle>
            <a:lvl1pPr marL="0" indent="0">
              <a:spcBef>
                <a:spcPts val="0"/>
              </a:spcBef>
              <a:buNone/>
              <a:defRPr sz="500"/>
            </a:lvl1pPr>
            <a:lvl2pPr marL="0" indent="0">
              <a:spcBef>
                <a:spcPts val="0"/>
              </a:spcBef>
              <a:buNone/>
              <a:defRPr sz="500"/>
            </a:lvl2pPr>
            <a:lvl3pPr marL="0" indent="0">
              <a:spcBef>
                <a:spcPts val="0"/>
              </a:spcBef>
              <a:buNone/>
              <a:defRPr sz="500"/>
            </a:lvl3pPr>
            <a:lvl4pPr marL="0" indent="0">
              <a:spcBef>
                <a:spcPts val="0"/>
              </a:spcBef>
              <a:buNone/>
              <a:defRPr sz="500"/>
            </a:lvl4pPr>
            <a:lvl5pPr marL="0" indent="0">
              <a:spcBef>
                <a:spcPts val="0"/>
              </a:spcBef>
              <a:buNone/>
              <a:defRPr sz="500"/>
            </a:lvl5pPr>
          </a:lstStyle>
          <a:p>
            <a:pPr lvl="0"/>
            <a:r>
              <a:rPr lang="en-US" dirty="0"/>
              <a:t> </a:t>
            </a:r>
          </a:p>
        </p:txBody>
      </p:sp>
    </p:spTree>
    <p:extLst>
      <p:ext uri="{BB962C8B-B14F-4D97-AF65-F5344CB8AC3E}">
        <p14:creationId xmlns:p14="http://schemas.microsoft.com/office/powerpoint/2010/main" val="1184508751"/>
      </p:ext>
    </p:extLst>
  </p:cSld>
  <p:clrMapOvr>
    <a:masterClrMapping/>
  </p:clrMapOvr>
  <p:extLst>
    <p:ext uri="{DCECCB84-F9BA-43D5-87BE-67443E8EF086}">
      <p15:sldGuideLst xmlns:p15="http://schemas.microsoft.com/office/powerpoint/2012/main">
        <p15:guide id="1" pos="231" userDrawn="1">
          <p15:clr>
            <a:srgbClr val="FBAE40"/>
          </p15:clr>
        </p15:guide>
        <p15:guide id="2" pos="1902" userDrawn="1">
          <p15:clr>
            <a:srgbClr val="FBAE40"/>
          </p15:clr>
        </p15:guide>
        <p15:guide id="3" pos="2361" userDrawn="1">
          <p15:clr>
            <a:srgbClr val="FBAE40"/>
          </p15:clr>
        </p15:guide>
        <p15:guide id="4" pos="4032" userDrawn="1">
          <p15:clr>
            <a:srgbClr val="FBAE40"/>
          </p15:clr>
        </p15:guide>
        <p15:guide id="5" pos="4494" userDrawn="1">
          <p15:clr>
            <a:srgbClr val="FBAE40"/>
          </p15:clr>
        </p15:guide>
        <p15:guide id="6" pos="6105" userDrawn="1">
          <p15:clr>
            <a:srgbClr val="FBAE40"/>
          </p15:clr>
        </p15:guide>
        <p15:guide id="7" orient="horz" pos="288" userDrawn="1">
          <p15:clr>
            <a:srgbClr val="FBAE40"/>
          </p15:clr>
        </p15:guide>
        <p15:guide id="8" orient="horz" pos="4608" userDrawn="1">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91515" y="413810"/>
            <a:ext cx="8675370" cy="1502305"/>
          </a:xfrm>
          <a:prstGeom prst="rect">
            <a:avLst/>
          </a:prstGeom>
        </p:spPr>
        <p:txBody>
          <a:bodyPr vert="horz" lIns="91440" tIns="45720" rIns="91440" bIns="45720" rtlCol="0" anchor="ctr">
            <a:normAutofit/>
          </a:bodyPr>
          <a:lstStyle/>
          <a:p>
            <a:r>
              <a:rPr lang="en-US"/>
              <a:t>Click to edit Master title style</a:t>
            </a:r>
            <a:endParaRPr/>
          </a:p>
        </p:txBody>
      </p:sp>
      <p:sp>
        <p:nvSpPr>
          <p:cNvPr id="3" name="Text Placeholder 2"/>
          <p:cNvSpPr>
            <a:spLocks noGrp="1"/>
          </p:cNvSpPr>
          <p:nvPr>
            <p:ph type="body" idx="1"/>
          </p:nvPr>
        </p:nvSpPr>
        <p:spPr>
          <a:xfrm>
            <a:off x="691515" y="2069042"/>
            <a:ext cx="8675370" cy="4931516"/>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dirty="0"/>
          </a:p>
        </p:txBody>
      </p:sp>
      <p:sp>
        <p:nvSpPr>
          <p:cNvPr id="4" name="Date Placeholder 3"/>
          <p:cNvSpPr>
            <a:spLocks noGrp="1"/>
          </p:cNvSpPr>
          <p:nvPr>
            <p:ph type="dt" sz="half" idx="2"/>
          </p:nvPr>
        </p:nvSpPr>
        <p:spPr>
          <a:xfrm>
            <a:off x="691515" y="7203865"/>
            <a:ext cx="2263140" cy="413808"/>
          </a:xfrm>
          <a:prstGeom prst="rect">
            <a:avLst/>
          </a:prstGeom>
        </p:spPr>
        <p:txBody>
          <a:bodyPr vert="horz" lIns="91440" tIns="45720" rIns="91440" bIns="45720" rtlCol="0" anchor="ctr"/>
          <a:lstStyle>
            <a:lvl1pPr algn="l">
              <a:defRPr sz="1320">
                <a:solidFill>
                  <a:schemeClr val="tx1">
                    <a:tint val="75000"/>
                  </a:schemeClr>
                </a:solidFill>
              </a:defRPr>
            </a:lvl1pPr>
          </a:lstStyle>
          <a:p>
            <a:fld id="{FC7BAE6A-DCF3-43E4-B2A0-33D0CF1225FC}" type="datetimeFigureOut">
              <a:rPr lang="en-US"/>
              <a:t>1/23/2026</a:t>
            </a:fld>
            <a:endParaRPr dirty="0"/>
          </a:p>
        </p:txBody>
      </p:sp>
      <p:sp>
        <p:nvSpPr>
          <p:cNvPr id="5" name="Footer Placeholder 4"/>
          <p:cNvSpPr>
            <a:spLocks noGrp="1"/>
          </p:cNvSpPr>
          <p:nvPr>
            <p:ph type="ftr" sz="quarter" idx="3"/>
          </p:nvPr>
        </p:nvSpPr>
        <p:spPr>
          <a:xfrm>
            <a:off x="3331845" y="7203865"/>
            <a:ext cx="3394710" cy="413808"/>
          </a:xfrm>
          <a:prstGeom prst="rect">
            <a:avLst/>
          </a:prstGeom>
        </p:spPr>
        <p:txBody>
          <a:bodyPr vert="horz" lIns="91440" tIns="45720" rIns="91440" bIns="45720" rtlCol="0" anchor="ctr"/>
          <a:lstStyle>
            <a:lvl1pPr algn="ctr">
              <a:defRPr sz="1320">
                <a:solidFill>
                  <a:schemeClr val="tx1">
                    <a:tint val="75000"/>
                  </a:schemeClr>
                </a:solidFill>
              </a:defRPr>
            </a:lvl1pPr>
          </a:lstStyle>
          <a:p>
            <a:endParaRPr dirty="0"/>
          </a:p>
        </p:txBody>
      </p:sp>
      <p:sp>
        <p:nvSpPr>
          <p:cNvPr id="6" name="Slide Number Placeholder 5"/>
          <p:cNvSpPr>
            <a:spLocks noGrp="1"/>
          </p:cNvSpPr>
          <p:nvPr>
            <p:ph type="sldNum" sz="quarter" idx="4"/>
          </p:nvPr>
        </p:nvSpPr>
        <p:spPr>
          <a:xfrm>
            <a:off x="7103745" y="7203865"/>
            <a:ext cx="2263140" cy="413808"/>
          </a:xfrm>
          <a:prstGeom prst="rect">
            <a:avLst/>
          </a:prstGeom>
        </p:spPr>
        <p:txBody>
          <a:bodyPr vert="horz" lIns="91440" tIns="45720" rIns="91440" bIns="45720" rtlCol="0" anchor="ctr"/>
          <a:lstStyle>
            <a:lvl1pPr algn="r">
              <a:defRPr sz="1320">
                <a:solidFill>
                  <a:schemeClr val="tx1">
                    <a:tint val="75000"/>
                  </a:schemeClr>
                </a:solidFill>
              </a:defRPr>
            </a:lvl1pPr>
          </a:lstStyle>
          <a:p>
            <a:fld id="{9F6761A3-4CAC-4C5F-AC82-8DB08D526BC2}" type="slidenum">
              <a:rPr/>
              <a:t>‹#›</a:t>
            </a:fld>
            <a:endParaRPr dirty="0"/>
          </a:p>
        </p:txBody>
      </p:sp>
    </p:spTree>
    <p:extLst>
      <p:ext uri="{BB962C8B-B14F-4D97-AF65-F5344CB8AC3E}">
        <p14:creationId xmlns:p14="http://schemas.microsoft.com/office/powerpoint/2010/main" val="3687281395"/>
      </p:ext>
    </p:extLst>
  </p:cSld>
  <p:clrMap bg1="lt1" tx1="dk1" bg2="lt2" tx2="dk2" accent1="accent1" accent2="accent2" accent3="accent3" accent4="accent4" accent5="accent5" accent6="accent6" hlink="hlink" folHlink="folHlink"/>
  <p:sldLayoutIdLst>
    <p:sldLayoutId id="2147483672" r:id="rId1"/>
    <p:sldLayoutId id="2147483673" r:id="rId2"/>
  </p:sldLayoutIdLst>
  <p:txStyles>
    <p:titleStyle>
      <a:lvl1pPr algn="l" defTabSz="1005840" rtl="0" eaLnBrk="1" latinLnBrk="0" hangingPunct="1">
        <a:lnSpc>
          <a:spcPct val="90000"/>
        </a:lnSpc>
        <a:spcBef>
          <a:spcPct val="0"/>
        </a:spcBef>
        <a:buNone/>
        <a:defRPr sz="3200" kern="1200">
          <a:solidFill>
            <a:schemeClr val="tx1"/>
          </a:solidFill>
          <a:latin typeface="+mj-lt"/>
          <a:ea typeface="+mj-ea"/>
          <a:cs typeface="+mj-cs"/>
        </a:defRPr>
      </a:lvl1pPr>
    </p:titleStyle>
    <p:bodyStyle>
      <a:lvl1pPr marL="251460" indent="-251460" algn="l" defTabSz="1005840" rtl="0" eaLnBrk="1" latinLnBrk="0" hangingPunct="1">
        <a:lnSpc>
          <a:spcPct val="90000"/>
        </a:lnSpc>
        <a:spcBef>
          <a:spcPts val="1100"/>
        </a:spcBef>
        <a:buClr>
          <a:schemeClr val="accent1"/>
        </a:buClr>
        <a:buFont typeface="Arial" panose="020B0604020202020204" pitchFamily="34" charset="0"/>
        <a:buChar char="•"/>
        <a:defRPr sz="2000" kern="1200">
          <a:solidFill>
            <a:schemeClr val="tx1"/>
          </a:solidFill>
          <a:latin typeface="+mn-lt"/>
          <a:ea typeface="+mn-ea"/>
          <a:cs typeface="+mn-cs"/>
        </a:defRPr>
      </a:lvl1pPr>
      <a:lvl2pPr marL="754380" indent="-251460" algn="l" defTabSz="1005840" rtl="0" eaLnBrk="1" latinLnBrk="0" hangingPunct="1">
        <a:lnSpc>
          <a:spcPct val="90000"/>
        </a:lnSpc>
        <a:spcBef>
          <a:spcPts val="550"/>
        </a:spcBef>
        <a:buClr>
          <a:schemeClr val="accent1"/>
        </a:buClr>
        <a:buFont typeface="Arial" panose="020B0604020202020204" pitchFamily="34" charset="0"/>
        <a:buChar char="•"/>
        <a:defRPr sz="1800" kern="1200">
          <a:solidFill>
            <a:schemeClr val="tx1"/>
          </a:solidFill>
          <a:latin typeface="+mn-lt"/>
          <a:ea typeface="+mn-ea"/>
          <a:cs typeface="+mn-cs"/>
        </a:defRPr>
      </a:lvl2pPr>
      <a:lvl3pPr marL="1257300" indent="-251460" algn="l" defTabSz="1005840" rtl="0" eaLnBrk="1" latinLnBrk="0" hangingPunct="1">
        <a:lnSpc>
          <a:spcPct val="90000"/>
        </a:lnSpc>
        <a:spcBef>
          <a:spcPts val="550"/>
        </a:spcBef>
        <a:buClr>
          <a:schemeClr val="accent1"/>
        </a:buClr>
        <a:buFont typeface="Arial" panose="020B0604020202020204" pitchFamily="34" charset="0"/>
        <a:buChar char="•"/>
        <a:defRPr sz="1600" kern="1200">
          <a:solidFill>
            <a:schemeClr val="tx1"/>
          </a:solidFill>
          <a:latin typeface="+mn-lt"/>
          <a:ea typeface="+mn-ea"/>
          <a:cs typeface="+mn-cs"/>
        </a:defRPr>
      </a:lvl3pPr>
      <a:lvl4pPr marL="1760220" indent="-251460" algn="l" defTabSz="1005840" rtl="0" eaLnBrk="1" latinLnBrk="0" hangingPunct="1">
        <a:lnSpc>
          <a:spcPct val="90000"/>
        </a:lnSpc>
        <a:spcBef>
          <a:spcPts val="550"/>
        </a:spcBef>
        <a:buClr>
          <a:schemeClr val="accent1"/>
        </a:buClr>
        <a:buFont typeface="Arial" panose="020B0604020202020204" pitchFamily="34" charset="0"/>
        <a:buChar char="•"/>
        <a:defRPr sz="1400" kern="1200">
          <a:solidFill>
            <a:schemeClr val="tx1"/>
          </a:solidFill>
          <a:latin typeface="+mn-lt"/>
          <a:ea typeface="+mn-ea"/>
          <a:cs typeface="+mn-cs"/>
        </a:defRPr>
      </a:lvl4pPr>
      <a:lvl5pPr marL="2263140" indent="-251460" algn="l" defTabSz="1005840" rtl="0" eaLnBrk="1" latinLnBrk="0" hangingPunct="1">
        <a:lnSpc>
          <a:spcPct val="90000"/>
        </a:lnSpc>
        <a:spcBef>
          <a:spcPts val="550"/>
        </a:spcBef>
        <a:buClr>
          <a:schemeClr val="accent1"/>
        </a:buClr>
        <a:buFont typeface="Arial" panose="020B0604020202020204" pitchFamily="34" charset="0"/>
        <a:buChar char="•"/>
        <a:defRPr sz="1400" kern="1200">
          <a:solidFill>
            <a:schemeClr val="tx1"/>
          </a:solidFill>
          <a:latin typeface="+mn-lt"/>
          <a:ea typeface="+mn-ea"/>
          <a:cs typeface="+mn-cs"/>
        </a:defRPr>
      </a:lvl5pPr>
      <a:lvl6pPr marL="276606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6pPr>
      <a:lvl7pPr marL="326898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7pPr>
      <a:lvl8pPr marL="377190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8pPr>
      <a:lvl9pPr marL="427482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9pPr>
    </p:bodyStyle>
    <p:otherStyle>
      <a:defPPr>
        <a:defRPr/>
      </a:defPPr>
      <a:lvl1pPr marL="0" algn="l" defTabSz="1005840" rtl="0" eaLnBrk="1" latinLnBrk="0" hangingPunct="1">
        <a:defRPr sz="1980" kern="1200">
          <a:solidFill>
            <a:schemeClr val="tx1"/>
          </a:solidFill>
          <a:latin typeface="+mn-lt"/>
          <a:ea typeface="+mn-ea"/>
          <a:cs typeface="+mn-cs"/>
        </a:defRPr>
      </a:lvl1pPr>
      <a:lvl2pPr marL="502920" algn="l" defTabSz="1005840" rtl="0" eaLnBrk="1" latinLnBrk="0" hangingPunct="1">
        <a:defRPr sz="1980" kern="1200">
          <a:solidFill>
            <a:schemeClr val="tx1"/>
          </a:solidFill>
          <a:latin typeface="+mn-lt"/>
          <a:ea typeface="+mn-ea"/>
          <a:cs typeface="+mn-cs"/>
        </a:defRPr>
      </a:lvl2pPr>
      <a:lvl3pPr marL="1005840" algn="l" defTabSz="1005840" rtl="0" eaLnBrk="1" latinLnBrk="0" hangingPunct="1">
        <a:defRPr sz="1980" kern="1200">
          <a:solidFill>
            <a:schemeClr val="tx1"/>
          </a:solidFill>
          <a:latin typeface="+mn-lt"/>
          <a:ea typeface="+mn-ea"/>
          <a:cs typeface="+mn-cs"/>
        </a:defRPr>
      </a:lvl3pPr>
      <a:lvl4pPr marL="1508760" algn="l" defTabSz="1005840" rtl="0" eaLnBrk="1" latinLnBrk="0" hangingPunct="1">
        <a:defRPr sz="1980" kern="1200">
          <a:solidFill>
            <a:schemeClr val="tx1"/>
          </a:solidFill>
          <a:latin typeface="+mn-lt"/>
          <a:ea typeface="+mn-ea"/>
          <a:cs typeface="+mn-cs"/>
        </a:defRPr>
      </a:lvl4pPr>
      <a:lvl5pPr marL="2011680" algn="l" defTabSz="1005840" rtl="0" eaLnBrk="1" latinLnBrk="0" hangingPunct="1">
        <a:defRPr sz="1980" kern="1200">
          <a:solidFill>
            <a:schemeClr val="tx1"/>
          </a:solidFill>
          <a:latin typeface="+mn-lt"/>
          <a:ea typeface="+mn-ea"/>
          <a:cs typeface="+mn-cs"/>
        </a:defRPr>
      </a:lvl5pPr>
      <a:lvl6pPr marL="2514600" algn="l" defTabSz="1005840" rtl="0" eaLnBrk="1" latinLnBrk="0" hangingPunct="1">
        <a:defRPr sz="1980" kern="1200">
          <a:solidFill>
            <a:schemeClr val="tx1"/>
          </a:solidFill>
          <a:latin typeface="+mn-lt"/>
          <a:ea typeface="+mn-ea"/>
          <a:cs typeface="+mn-cs"/>
        </a:defRPr>
      </a:lvl6pPr>
      <a:lvl7pPr marL="3017520" algn="l" defTabSz="1005840" rtl="0" eaLnBrk="1" latinLnBrk="0" hangingPunct="1">
        <a:defRPr sz="1980" kern="1200">
          <a:solidFill>
            <a:schemeClr val="tx1"/>
          </a:solidFill>
          <a:latin typeface="+mn-lt"/>
          <a:ea typeface="+mn-ea"/>
          <a:cs typeface="+mn-cs"/>
        </a:defRPr>
      </a:lvl7pPr>
      <a:lvl8pPr marL="3520440" algn="l" defTabSz="1005840" rtl="0" eaLnBrk="1" latinLnBrk="0" hangingPunct="1">
        <a:defRPr sz="1980" kern="1200">
          <a:solidFill>
            <a:schemeClr val="tx1"/>
          </a:solidFill>
          <a:latin typeface="+mn-lt"/>
          <a:ea typeface="+mn-ea"/>
          <a:cs typeface="+mn-cs"/>
        </a:defRPr>
      </a:lvl8pPr>
      <a:lvl9pPr marL="4023360" algn="l" defTabSz="1005840" rtl="0" eaLnBrk="1" latinLnBrk="0" hangingPunct="1">
        <a:defRPr sz="19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mailto:sortequi@gmail.com" TargetMode="External"/><Relationship Id="rId5" Type="http://schemas.openxmlformats.org/officeDocument/2006/relationships/image" Target="../media/image3.jp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2.png"/><Relationship Id="rId7"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 name="Picture 27">
            <a:extLst>
              <a:ext uri="{FF2B5EF4-FFF2-40B4-BE49-F238E27FC236}">
                <a16:creationId xmlns:a16="http://schemas.microsoft.com/office/drawing/2014/main" id="{63510147-5566-422B-937F-7181B028ACB5}"/>
              </a:ext>
            </a:extLst>
          </p:cNvPr>
          <p:cNvPicPr>
            <a:picLocks noChangeAspect="1"/>
          </p:cNvPicPr>
          <p:nvPr/>
        </p:nvPicPr>
        <p:blipFill>
          <a:blip r:embed="rId3"/>
          <a:stretch>
            <a:fillRect/>
          </a:stretch>
        </p:blipFill>
        <p:spPr>
          <a:xfrm>
            <a:off x="394661" y="3002629"/>
            <a:ext cx="2519897" cy="1555245"/>
          </a:xfrm>
          <a:prstGeom prst="rect">
            <a:avLst/>
          </a:prstGeom>
        </p:spPr>
      </p:pic>
      <p:sp>
        <p:nvSpPr>
          <p:cNvPr id="4" name="Text Placeholder 3"/>
          <p:cNvSpPr>
            <a:spLocks noGrp="1"/>
          </p:cNvSpPr>
          <p:nvPr>
            <p:ph type="body" sz="quarter" idx="19"/>
          </p:nvPr>
        </p:nvSpPr>
        <p:spPr>
          <a:xfrm>
            <a:off x="7082429" y="6263363"/>
            <a:ext cx="2695967" cy="1374925"/>
          </a:xfrm>
        </p:spPr>
        <p:txBody>
          <a:bodyPr/>
          <a:lstStyle/>
          <a:p>
            <a:pPr algn="ctr"/>
            <a:r>
              <a:rPr lang="es-ES" sz="1200" b="1" dirty="0">
                <a:effectLst>
                  <a:outerShdw blurRad="38100" dist="38100" dir="2700000" algn="tl">
                    <a:srgbClr val="000000">
                      <a:alpha val="43137"/>
                    </a:srgbClr>
                  </a:outerShdw>
                </a:effectLst>
              </a:rPr>
              <a:t>MARÍA, MADRE DE LOS MÁRTIRES PARROQUIA MINISTERIO RESPETO VIDA</a:t>
            </a:r>
          </a:p>
          <a:p>
            <a:pPr algn="ctr"/>
            <a:r>
              <a:rPr lang="es-ES" sz="1200" b="1" dirty="0">
                <a:effectLst>
                  <a:outerShdw blurRad="38100" dist="38100" dir="2700000" algn="tl">
                    <a:srgbClr val="000000">
                      <a:alpha val="43137"/>
                    </a:srgbClr>
                  </a:outerShdw>
                </a:effectLst>
              </a:rPr>
              <a:t>Iglesia de San Esteban</a:t>
            </a:r>
          </a:p>
          <a:p>
            <a:pPr algn="ctr">
              <a:lnSpc>
                <a:spcPct val="100000"/>
              </a:lnSpc>
              <a:spcBef>
                <a:spcPts val="0"/>
              </a:spcBef>
            </a:pPr>
            <a:r>
              <a:rPr lang="en-US" sz="1050" dirty="0"/>
              <a:t>1880 Ash Street</a:t>
            </a:r>
          </a:p>
          <a:p>
            <a:pPr algn="ctr">
              <a:lnSpc>
                <a:spcPct val="100000"/>
              </a:lnSpc>
              <a:spcBef>
                <a:spcPts val="0"/>
              </a:spcBef>
            </a:pPr>
            <a:r>
              <a:rPr lang="en-US" sz="1050" dirty="0"/>
              <a:t>Des Plaines, Illinois 60018</a:t>
            </a:r>
          </a:p>
          <a:p>
            <a:endParaRPr lang="en-US" dirty="0"/>
          </a:p>
        </p:txBody>
      </p:sp>
      <p:sp>
        <p:nvSpPr>
          <p:cNvPr id="5" name="Text Placeholder 4"/>
          <p:cNvSpPr>
            <a:spLocks noGrp="1"/>
          </p:cNvSpPr>
          <p:nvPr>
            <p:ph type="body" sz="quarter" idx="20"/>
          </p:nvPr>
        </p:nvSpPr>
        <p:spPr>
          <a:xfrm>
            <a:off x="7235895" y="5248067"/>
            <a:ext cx="2643987" cy="855698"/>
          </a:xfrm>
        </p:spPr>
        <p:txBody>
          <a:bodyPr/>
          <a:lstStyle/>
          <a:p>
            <a:pPr algn="ctr"/>
            <a:r>
              <a:rPr lang="en-AU" sz="800" i="1" dirty="0">
                <a:effectLst>
                  <a:outerShdw blurRad="38100" dist="38100" dir="2700000" algn="tl">
                    <a:srgbClr val="000000">
                      <a:alpha val="43137"/>
                    </a:srgbClr>
                  </a:outerShdw>
                </a:effectLst>
              </a:rPr>
              <a:t>“</a:t>
            </a:r>
            <a:r>
              <a:rPr lang="es-ES" sz="800" i="1" dirty="0">
                <a:effectLst>
                  <a:outerShdw blurRad="38100" dist="38100" dir="2700000" algn="tl">
                    <a:srgbClr val="000000">
                      <a:alpha val="43137"/>
                    </a:srgbClr>
                  </a:outerShdw>
                </a:effectLst>
              </a:rPr>
              <a:t>Cualquier país que acepta el aborto no está enseñando a su gente a amar sino a usar la violencia para obtener lo que quieren. Es por eso que el mayor destructor del amor y la paz es el aborto ".</a:t>
            </a:r>
            <a:r>
              <a:rPr lang="en-US" sz="800" i="1" dirty="0"/>
              <a:t> </a:t>
            </a:r>
          </a:p>
          <a:p>
            <a:pPr algn="ctr"/>
            <a:r>
              <a:rPr lang="en-US" sz="800" i="1" dirty="0">
                <a:solidFill>
                  <a:schemeClr val="tx1"/>
                </a:solidFill>
              </a:rPr>
              <a:t>Santa Madre Teresa(</a:t>
            </a:r>
            <a:r>
              <a:rPr lang="en-US" sz="800" i="1" dirty="0">
                <a:solidFill>
                  <a:srgbClr val="002060"/>
                </a:solidFill>
              </a:rPr>
              <a:t>1910-1997)</a:t>
            </a:r>
          </a:p>
        </p:txBody>
      </p:sp>
      <p:sp>
        <p:nvSpPr>
          <p:cNvPr id="6" name="Text Placeholder 5"/>
          <p:cNvSpPr>
            <a:spLocks noGrp="1"/>
          </p:cNvSpPr>
          <p:nvPr>
            <p:ph type="body" sz="quarter" idx="21"/>
          </p:nvPr>
        </p:nvSpPr>
        <p:spPr>
          <a:xfrm>
            <a:off x="7218832" y="3114"/>
            <a:ext cx="2495211" cy="1835643"/>
          </a:xfrm>
        </p:spPr>
        <p:txBody>
          <a:bodyPr/>
          <a:lstStyle/>
          <a:p>
            <a:pPr algn="ctr"/>
            <a:r>
              <a:rPr lang="es-ES" sz="2800" dirty="0">
                <a:solidFill>
                  <a:srgbClr val="FF0000"/>
                </a:solidFill>
                <a:effectLst>
                  <a:outerShdw blurRad="38100" dist="38100" dir="2700000" algn="tl">
                    <a:srgbClr val="000000">
                      <a:alpha val="43137"/>
                    </a:srgbClr>
                  </a:outerShdw>
                </a:effectLst>
                <a:latin typeface="Book Antiqua" panose="02040602050305030304" pitchFamily="18" charset="0"/>
              </a:rPr>
              <a:t>"ADOPCIÓN ESPIRITUAL DEL NIÑO/A NO NACIDO" </a:t>
            </a:r>
            <a:endParaRPr lang="en-US" sz="2800" dirty="0">
              <a:solidFill>
                <a:srgbClr val="FF0000"/>
              </a:solidFill>
              <a:effectLst>
                <a:outerShdw blurRad="38100" dist="38100" dir="2700000" algn="tl">
                  <a:srgbClr val="000000">
                    <a:alpha val="43137"/>
                  </a:srgbClr>
                </a:outerShdw>
              </a:effectLst>
              <a:latin typeface="Book Antiqua" panose="02040602050305030304" pitchFamily="18" charset="0"/>
            </a:endParaRPr>
          </a:p>
        </p:txBody>
      </p:sp>
      <p:sp>
        <p:nvSpPr>
          <p:cNvPr id="29" name="Text Placeholder 28"/>
          <p:cNvSpPr>
            <a:spLocks noGrp="1"/>
          </p:cNvSpPr>
          <p:nvPr>
            <p:ph type="body" sz="quarter" idx="29"/>
          </p:nvPr>
        </p:nvSpPr>
        <p:spPr>
          <a:xfrm>
            <a:off x="451452" y="3743675"/>
            <a:ext cx="2423160" cy="36576"/>
          </a:xfrm>
        </p:spPr>
        <p:txBody>
          <a:bodyPr/>
          <a:lstStyle/>
          <a:p>
            <a:endParaRPr lang="en-US" dirty="0"/>
          </a:p>
        </p:txBody>
      </p:sp>
      <p:cxnSp>
        <p:nvCxnSpPr>
          <p:cNvPr id="18" name="Straight Connector 17"/>
          <p:cNvCxnSpPr/>
          <p:nvPr/>
        </p:nvCxnSpPr>
        <p:spPr>
          <a:xfrm>
            <a:off x="3252084" y="0"/>
            <a:ext cx="0" cy="7772400"/>
          </a:xfrm>
          <a:prstGeom prst="line">
            <a:avLst/>
          </a:prstGeom>
          <a:ln>
            <a:solidFill>
              <a:srgbClr val="C8C8C8"/>
            </a:solidFill>
            <a:prstDash val="dash"/>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6734754" y="0"/>
            <a:ext cx="0" cy="7772400"/>
          </a:xfrm>
          <a:prstGeom prst="line">
            <a:avLst/>
          </a:prstGeom>
          <a:ln>
            <a:solidFill>
              <a:srgbClr val="C8C8C8">
                <a:alpha val="50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84423167-0E5C-4E96-8527-C13DAA33F894}"/>
              </a:ext>
            </a:extLst>
          </p:cNvPr>
          <p:cNvCxnSpPr>
            <a:cxnSpLocks/>
          </p:cNvCxnSpPr>
          <p:nvPr/>
        </p:nvCxnSpPr>
        <p:spPr>
          <a:xfrm>
            <a:off x="3261390" y="-38500"/>
            <a:ext cx="0" cy="7772400"/>
          </a:xfrm>
          <a:prstGeom prst="line">
            <a:avLst/>
          </a:prstGeom>
          <a:ln>
            <a:solidFill>
              <a:srgbClr val="C8C8C8">
                <a:alpha val="50000"/>
              </a:srgbClr>
            </a:solidFill>
            <a:prstDash val="dash"/>
          </a:ln>
        </p:spPr>
        <p:style>
          <a:lnRef idx="1">
            <a:schemeClr val="accent1"/>
          </a:lnRef>
          <a:fillRef idx="0">
            <a:schemeClr val="accent1"/>
          </a:fillRef>
          <a:effectRef idx="0">
            <a:schemeClr val="accent1"/>
          </a:effectRef>
          <a:fontRef idx="minor">
            <a:schemeClr val="tx1"/>
          </a:fontRef>
        </p:style>
      </p:cxnSp>
      <p:sp>
        <p:nvSpPr>
          <p:cNvPr id="32" name="Text Placeholder 28">
            <a:extLst>
              <a:ext uri="{FF2B5EF4-FFF2-40B4-BE49-F238E27FC236}">
                <a16:creationId xmlns:a16="http://schemas.microsoft.com/office/drawing/2014/main" id="{E8F9F348-1C69-4693-83E3-244FF5CDB42B}"/>
              </a:ext>
            </a:extLst>
          </p:cNvPr>
          <p:cNvSpPr txBox="1">
            <a:spLocks/>
          </p:cNvSpPr>
          <p:nvPr/>
        </p:nvSpPr>
        <p:spPr>
          <a:xfrm>
            <a:off x="3589611" y="5818634"/>
            <a:ext cx="2423160" cy="36576"/>
          </a:xfrm>
          <a:prstGeom prst="rect">
            <a:avLst/>
          </a:prstGeom>
          <a:blipFill>
            <a:blip r:embed="rId4"/>
            <a:stretch>
              <a:fillRect/>
            </a:stretch>
          </a:blipFill>
        </p:spPr>
        <p:txBody>
          <a:bodyPr vert="horz" lIns="91440" tIns="45720" rIns="91440" bIns="45720" rtlCol="0">
            <a:noAutofit/>
          </a:bodyPr>
          <a:lstStyle>
            <a:lvl1pPr marL="0" indent="0" algn="l" defTabSz="1005840" rtl="0" eaLnBrk="1" latinLnBrk="0" hangingPunct="1">
              <a:lnSpc>
                <a:spcPct val="90000"/>
              </a:lnSpc>
              <a:spcBef>
                <a:spcPts val="0"/>
              </a:spcBef>
              <a:buClr>
                <a:schemeClr val="accent1"/>
              </a:buClr>
              <a:buFont typeface="Arial" panose="020B0604020202020204" pitchFamily="34" charset="0"/>
              <a:buNone/>
              <a:defRPr sz="500" kern="1200">
                <a:solidFill>
                  <a:schemeClr val="tx1"/>
                </a:solidFill>
                <a:latin typeface="+mn-lt"/>
                <a:ea typeface="+mn-ea"/>
                <a:cs typeface="+mn-cs"/>
              </a:defRPr>
            </a:lvl1pPr>
            <a:lvl2pPr marL="0" indent="0" algn="l" defTabSz="1005840" rtl="0" eaLnBrk="1" latinLnBrk="0" hangingPunct="1">
              <a:lnSpc>
                <a:spcPct val="90000"/>
              </a:lnSpc>
              <a:spcBef>
                <a:spcPts val="0"/>
              </a:spcBef>
              <a:buClr>
                <a:schemeClr val="accent1"/>
              </a:buClr>
              <a:buFont typeface="Arial" panose="020B0604020202020204" pitchFamily="34" charset="0"/>
              <a:buNone/>
              <a:defRPr sz="500" kern="1200">
                <a:solidFill>
                  <a:schemeClr val="tx1"/>
                </a:solidFill>
                <a:latin typeface="+mn-lt"/>
                <a:ea typeface="+mn-ea"/>
                <a:cs typeface="+mn-cs"/>
              </a:defRPr>
            </a:lvl2pPr>
            <a:lvl3pPr marL="0" indent="0" algn="l" defTabSz="1005840" rtl="0" eaLnBrk="1" latinLnBrk="0" hangingPunct="1">
              <a:lnSpc>
                <a:spcPct val="90000"/>
              </a:lnSpc>
              <a:spcBef>
                <a:spcPts val="0"/>
              </a:spcBef>
              <a:buClr>
                <a:schemeClr val="accent1"/>
              </a:buClr>
              <a:buFont typeface="Arial" panose="020B0604020202020204" pitchFamily="34" charset="0"/>
              <a:buNone/>
              <a:defRPr sz="500" kern="1200">
                <a:solidFill>
                  <a:schemeClr val="tx1"/>
                </a:solidFill>
                <a:latin typeface="+mn-lt"/>
                <a:ea typeface="+mn-ea"/>
                <a:cs typeface="+mn-cs"/>
              </a:defRPr>
            </a:lvl3pPr>
            <a:lvl4pPr marL="0" indent="0" algn="l" defTabSz="1005840" rtl="0" eaLnBrk="1" latinLnBrk="0" hangingPunct="1">
              <a:lnSpc>
                <a:spcPct val="90000"/>
              </a:lnSpc>
              <a:spcBef>
                <a:spcPts val="0"/>
              </a:spcBef>
              <a:buClr>
                <a:schemeClr val="accent1"/>
              </a:buClr>
              <a:buFont typeface="Arial" panose="020B0604020202020204" pitchFamily="34" charset="0"/>
              <a:buNone/>
              <a:defRPr sz="500" kern="1200">
                <a:solidFill>
                  <a:schemeClr val="tx1"/>
                </a:solidFill>
                <a:latin typeface="+mn-lt"/>
                <a:ea typeface="+mn-ea"/>
                <a:cs typeface="+mn-cs"/>
              </a:defRPr>
            </a:lvl4pPr>
            <a:lvl5pPr marL="0" indent="0" algn="l" defTabSz="1005840" rtl="0" eaLnBrk="1" latinLnBrk="0" hangingPunct="1">
              <a:lnSpc>
                <a:spcPct val="90000"/>
              </a:lnSpc>
              <a:spcBef>
                <a:spcPts val="0"/>
              </a:spcBef>
              <a:buClr>
                <a:schemeClr val="accent1"/>
              </a:buClr>
              <a:buFont typeface="Arial" panose="020B0604020202020204" pitchFamily="34" charset="0"/>
              <a:buNone/>
              <a:defRPr sz="500" kern="1200">
                <a:solidFill>
                  <a:schemeClr val="tx1"/>
                </a:solidFill>
                <a:latin typeface="+mn-lt"/>
                <a:ea typeface="+mn-ea"/>
                <a:cs typeface="+mn-cs"/>
              </a:defRPr>
            </a:lvl5pPr>
            <a:lvl6pPr marL="276606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6pPr>
            <a:lvl7pPr marL="326898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7pPr>
            <a:lvl8pPr marL="377190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8pPr>
            <a:lvl9pPr marL="427482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9pPr>
          </a:lstStyle>
          <a:p>
            <a:pPr marL="0" marR="0" lvl="0" indent="0" algn="l" defTabSz="1005840" rtl="0" eaLnBrk="1" fontAlgn="auto" latinLnBrk="0" hangingPunct="1">
              <a:lnSpc>
                <a:spcPct val="90000"/>
              </a:lnSpc>
              <a:spcBef>
                <a:spcPts val="0"/>
              </a:spcBef>
              <a:spcAft>
                <a:spcPts val="0"/>
              </a:spcAft>
              <a:buClr>
                <a:srgbClr val="EF4623"/>
              </a:buClr>
              <a:buSzTx/>
              <a:buFont typeface="Arial" panose="020B0604020202020204" pitchFamily="34" charset="0"/>
              <a:buNone/>
              <a:tabLst/>
              <a:defRPr/>
            </a:pPr>
            <a:endParaRPr kumimoji="0" lang="en-US" sz="500" b="0" i="0" u="none" strike="noStrike" kern="1200" cap="none" spc="0" normalizeH="0" baseline="0" noProof="0" dirty="0">
              <a:ln>
                <a:noFill/>
              </a:ln>
              <a:solidFill>
                <a:prstClr val="black"/>
              </a:solidFill>
              <a:effectLst/>
              <a:uLnTx/>
              <a:uFillTx/>
              <a:latin typeface="Arial" panose="020B0604020202020204"/>
              <a:ea typeface="+mn-ea"/>
              <a:cs typeface="+mn-cs"/>
            </a:endParaRPr>
          </a:p>
        </p:txBody>
      </p:sp>
      <p:pic>
        <p:nvPicPr>
          <p:cNvPr id="33" name="Content Placeholder 4">
            <a:extLst>
              <a:ext uri="{FF2B5EF4-FFF2-40B4-BE49-F238E27FC236}">
                <a16:creationId xmlns:a16="http://schemas.microsoft.com/office/drawing/2014/main" id="{5CE4E882-A2DC-432C-AAF8-8272243834B0}"/>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129609" y="1903299"/>
            <a:ext cx="2733211" cy="3280226"/>
          </a:xfrm>
          <a:prstGeom prst="rect">
            <a:avLst/>
          </a:prstGeom>
          <a:ln>
            <a:noFill/>
          </a:ln>
          <a:effectLst>
            <a:outerShdw blurRad="292100" dist="139700" dir="2700000" algn="tl" rotWithShape="0">
              <a:srgbClr val="333333">
                <a:alpha val="65000"/>
              </a:srgbClr>
            </a:outerShdw>
          </a:effectLst>
        </p:spPr>
      </p:pic>
      <p:sp>
        <p:nvSpPr>
          <p:cNvPr id="36" name="TextBox 35">
            <a:extLst>
              <a:ext uri="{FF2B5EF4-FFF2-40B4-BE49-F238E27FC236}">
                <a16:creationId xmlns:a16="http://schemas.microsoft.com/office/drawing/2014/main" id="{B6CE2F0E-9B39-4976-BDD1-DBD646AA0C85}"/>
              </a:ext>
            </a:extLst>
          </p:cNvPr>
          <p:cNvSpPr txBox="1"/>
          <p:nvPr/>
        </p:nvSpPr>
        <p:spPr>
          <a:xfrm>
            <a:off x="344269" y="3882673"/>
            <a:ext cx="2576020" cy="2123658"/>
          </a:xfrm>
          <a:prstGeom prst="rect">
            <a:avLst/>
          </a:prstGeom>
          <a:noFill/>
        </p:spPr>
        <p:txBody>
          <a:bodyPr wrap="square" rtlCol="0">
            <a:spAutoFit/>
          </a:bodyPr>
          <a:lstStyle/>
          <a:p>
            <a:pPr lvl="0" algn="ctr"/>
            <a:r>
              <a:rPr lang="en-US" b="1" dirty="0">
                <a:solidFill>
                  <a:srgbClr val="0070C0"/>
                </a:solidFill>
                <a:effectLst>
                  <a:outerShdw blurRad="38100" dist="38100" dir="2700000" algn="tl">
                    <a:srgbClr val="000000">
                      <a:alpha val="43137"/>
                    </a:srgbClr>
                  </a:outerShdw>
                </a:effectLst>
              </a:rPr>
              <a:t>¿Como </a:t>
            </a:r>
            <a:r>
              <a:rPr lang="en-US" b="1" dirty="0" err="1">
                <a:solidFill>
                  <a:srgbClr val="0070C0"/>
                </a:solidFill>
                <a:effectLst>
                  <a:outerShdw blurRad="38100" dist="38100" dir="2700000" algn="tl">
                    <a:srgbClr val="000000">
                      <a:alpha val="43137"/>
                    </a:srgbClr>
                  </a:outerShdw>
                </a:effectLst>
              </a:rPr>
              <a:t>empiezo</a:t>
            </a:r>
            <a:r>
              <a:rPr lang="en-US" b="1" dirty="0">
                <a:solidFill>
                  <a:srgbClr val="0070C0"/>
                </a:solidFill>
                <a:effectLst>
                  <a:outerShdw blurRad="38100" dist="38100" dir="2700000" algn="tl">
                    <a:srgbClr val="000000">
                      <a:alpha val="43137"/>
                    </a:srgbClr>
                  </a:outerShdw>
                </a:effectLst>
              </a:rPr>
              <a:t>?</a:t>
            </a:r>
            <a:endParaRPr kumimoji="0" lang="en-AU" sz="16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Arial Black" panose="020B0A04020102020204" pitchFamily="34" charset="0"/>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AU" sz="16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Arial Black" panose="020B0A04020102020204" pitchFamily="34" charset="0"/>
              <a:ea typeface="+mn-ea"/>
              <a:cs typeface="+mn-cs"/>
            </a:endParaRPr>
          </a:p>
          <a:p>
            <a:pPr lvl="0" algn="ctr"/>
            <a:r>
              <a:rPr kumimoji="0" lang="es-ES" sz="1050" b="1" i="0" u="none" strike="noStrike" kern="1200" cap="none" spc="0" normalizeH="0" baseline="0" noProof="0" dirty="0">
                <a:ln>
                  <a:noFill/>
                </a:ln>
                <a:solidFill>
                  <a:srgbClr val="FF0000"/>
                </a:solidFill>
                <a:effectLst/>
                <a:uLnTx/>
                <a:uFillTx/>
                <a:latin typeface="Arial" panose="020B0604020202020204"/>
              </a:rPr>
              <a:t>REGISTRO EN LÍNEA </a:t>
            </a:r>
            <a:r>
              <a:rPr lang="es-ES" sz="1050" b="1" dirty="0">
                <a:solidFill>
                  <a:srgbClr val="FF0000"/>
                </a:solidFill>
                <a:latin typeface="Arial" panose="020B0604020202020204"/>
              </a:rPr>
              <a:t>durante</a:t>
            </a:r>
            <a:r>
              <a:rPr kumimoji="0" lang="es-ES" sz="1050" b="1" i="0" u="none" strike="noStrike" kern="1200" cap="none" spc="0" normalizeH="0" baseline="0" noProof="0" dirty="0">
                <a:ln>
                  <a:noFill/>
                </a:ln>
                <a:solidFill>
                  <a:srgbClr val="FF0000"/>
                </a:solidFill>
                <a:effectLst/>
                <a:uLnTx/>
                <a:uFillTx/>
                <a:latin typeface="Arial" panose="020B0604020202020204"/>
              </a:rPr>
              <a:t> o después de las Misas los días 31 de Enero y 1 de </a:t>
            </a:r>
            <a:r>
              <a:rPr lang="es-ES" sz="1050" b="1" dirty="0">
                <a:solidFill>
                  <a:srgbClr val="FF0000"/>
                </a:solidFill>
                <a:latin typeface="Arial" panose="020B0604020202020204"/>
              </a:rPr>
              <a:t>Febrero</a:t>
            </a:r>
            <a:r>
              <a:rPr kumimoji="0" lang="es-ES" sz="1050" b="1" i="0" u="none" strike="noStrike" kern="1200" cap="none" spc="0" normalizeH="0" baseline="0" noProof="0" dirty="0">
                <a:ln>
                  <a:noFill/>
                </a:ln>
                <a:solidFill>
                  <a:srgbClr val="FF0000"/>
                </a:solidFill>
                <a:effectLst/>
                <a:uLnTx/>
                <a:uFillTx/>
                <a:latin typeface="Arial" panose="020B0604020202020204"/>
              </a:rPr>
              <a:t> </a:t>
            </a:r>
            <a:r>
              <a:rPr kumimoji="0" lang="es-ES" sz="1050" b="1" i="0" u="none" strike="noStrike" kern="1200" cap="none" spc="0" normalizeH="0" baseline="0" noProof="0">
                <a:ln>
                  <a:noFill/>
                </a:ln>
                <a:solidFill>
                  <a:srgbClr val="FF0000"/>
                </a:solidFill>
                <a:effectLst/>
                <a:uLnTx/>
                <a:uFillTx/>
                <a:latin typeface="Arial" panose="020B0604020202020204"/>
              </a:rPr>
              <a:t>de 2026</a:t>
            </a:r>
          </a:p>
          <a:p>
            <a:pPr lvl="0" algn="ctr"/>
            <a:endParaRPr kumimoji="0" lang="en-AU" sz="1050" b="1" i="0" u="none" strike="noStrike" kern="1200" cap="none" spc="0" normalizeH="0" baseline="0" noProof="0" dirty="0">
              <a:ln>
                <a:noFill/>
              </a:ln>
              <a:solidFill>
                <a:srgbClr val="FF0000"/>
              </a:solidFill>
              <a:effectLst/>
              <a:uLnTx/>
              <a:uFillTx/>
              <a:latin typeface="Arial" panose="020B0604020202020204"/>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AU" sz="1050" b="1" i="0" u="none" strike="noStrike" kern="1200" cap="none" spc="0" normalizeH="0" baseline="0" noProof="0" dirty="0" err="1">
                <a:ln>
                  <a:noFill/>
                </a:ln>
                <a:solidFill>
                  <a:prstClr val="black"/>
                </a:solidFill>
                <a:effectLst/>
                <a:uLnTx/>
                <a:uFillTx/>
                <a:latin typeface="Arial" panose="020B0604020202020204"/>
                <a:ea typeface="+mn-ea"/>
                <a:cs typeface="+mn-cs"/>
              </a:rPr>
              <a:t>Contacta</a:t>
            </a:r>
            <a:r>
              <a:rPr kumimoji="0" lang="en-AU" sz="1050" b="1" i="0" u="none" strike="noStrike" kern="1200" cap="none" spc="0" normalizeH="0" baseline="0" noProof="0" dirty="0">
                <a:ln>
                  <a:noFill/>
                </a:ln>
                <a:solidFill>
                  <a:prstClr val="black"/>
                </a:solidFill>
                <a:effectLst/>
                <a:uLnTx/>
                <a:uFillTx/>
                <a:latin typeface="Arial" panose="020B0604020202020204"/>
                <a:ea typeface="+mn-ea"/>
                <a:cs typeface="+mn-cs"/>
              </a:rPr>
              <a:t> a:</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AU" sz="1200" b="1" i="0" u="none" strike="noStrike" kern="1200" cap="none" spc="0" normalizeH="0" baseline="0" noProof="0" dirty="0" err="1">
                <a:ln>
                  <a:noFill/>
                </a:ln>
                <a:solidFill>
                  <a:prstClr val="black"/>
                </a:solidFill>
                <a:effectLst>
                  <a:outerShdw blurRad="38100" dist="38100" dir="2700000" algn="tl">
                    <a:srgbClr val="000000">
                      <a:alpha val="43137"/>
                    </a:srgbClr>
                  </a:outerShdw>
                </a:effectLst>
                <a:uLnTx/>
                <a:uFillTx/>
                <a:latin typeface="Arial" panose="020B0604020202020204"/>
                <a:ea typeface="+mn-ea"/>
                <a:cs typeface="+mn-cs"/>
              </a:rPr>
              <a:t>Hna</a:t>
            </a:r>
            <a:r>
              <a:rPr kumimoji="0" lang="en-AU" sz="12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Arial" panose="020B0604020202020204"/>
                <a:ea typeface="+mn-ea"/>
                <a:cs typeface="+mn-cs"/>
              </a:rPr>
              <a:t>. Teresa / </a:t>
            </a:r>
            <a:r>
              <a:rPr kumimoji="0" lang="en-AU" sz="1200" b="1" i="0" u="none" strike="noStrike" kern="1200" cap="none" spc="0" normalizeH="0" baseline="0" noProof="0" dirty="0" err="1">
                <a:ln>
                  <a:noFill/>
                </a:ln>
                <a:solidFill>
                  <a:prstClr val="black"/>
                </a:solidFill>
                <a:effectLst>
                  <a:outerShdw blurRad="38100" dist="38100" dir="2700000" algn="tl">
                    <a:srgbClr val="000000">
                      <a:alpha val="43137"/>
                    </a:srgbClr>
                  </a:outerShdw>
                </a:effectLst>
                <a:uLnTx/>
                <a:uFillTx/>
                <a:latin typeface="Arial" panose="020B0604020202020204"/>
                <a:ea typeface="+mn-ea"/>
                <a:cs typeface="+mn-cs"/>
              </a:rPr>
              <a:t>Hna</a:t>
            </a:r>
            <a:r>
              <a:rPr kumimoji="0" lang="en-AU" sz="12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Arial" panose="020B0604020202020204"/>
                <a:ea typeface="+mn-ea"/>
                <a:cs typeface="+mn-cs"/>
              </a:rPr>
              <a:t>. </a:t>
            </a:r>
            <a:r>
              <a:rPr lang="en-AU" sz="1200" b="1" dirty="0">
                <a:solidFill>
                  <a:prstClr val="black"/>
                </a:solidFill>
                <a:effectLst>
                  <a:outerShdw blurRad="38100" dist="38100" dir="2700000" algn="tl">
                    <a:srgbClr val="000000">
                      <a:alpha val="43137"/>
                    </a:srgbClr>
                  </a:outerShdw>
                </a:effectLst>
                <a:latin typeface="Arial" panose="020B0604020202020204"/>
              </a:rPr>
              <a:t>Evan</a:t>
            </a:r>
            <a:br>
              <a:rPr kumimoji="0" lang="en-AU" sz="12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Arial" panose="020B0604020202020204"/>
                <a:ea typeface="+mn-ea"/>
                <a:cs typeface="+mn-cs"/>
              </a:rPr>
            </a:br>
            <a:r>
              <a:rPr kumimoji="0" lang="en-AU" sz="12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Arial" panose="020B0604020202020204"/>
                <a:ea typeface="+mn-ea"/>
                <a:cs typeface="+mn-cs"/>
              </a:rPr>
              <a:t>- </a:t>
            </a:r>
            <a:r>
              <a:rPr kumimoji="0" lang="en-AU" sz="1200" b="1" i="0" u="none" strike="noStrike" kern="1200" cap="none" spc="0" normalizeH="0" baseline="0" noProof="0" dirty="0" err="1">
                <a:ln>
                  <a:noFill/>
                </a:ln>
                <a:solidFill>
                  <a:prstClr val="black"/>
                </a:solidFill>
                <a:effectLst>
                  <a:outerShdw blurRad="38100" dist="38100" dir="2700000" algn="tl">
                    <a:srgbClr val="000000">
                      <a:alpha val="43137"/>
                    </a:srgbClr>
                  </a:outerShdw>
                </a:effectLst>
                <a:uLnTx/>
                <a:uFillTx/>
                <a:latin typeface="Arial" panose="020B0604020202020204"/>
                <a:ea typeface="+mn-ea"/>
                <a:cs typeface="+mn-cs"/>
              </a:rPr>
              <a:t>Oficina</a:t>
            </a:r>
            <a:r>
              <a:rPr kumimoji="0" lang="en-AU" sz="12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Arial" panose="020B0604020202020204"/>
                <a:ea typeface="+mn-ea"/>
                <a:cs typeface="+mn-cs"/>
              </a:rPr>
              <a:t> </a:t>
            </a:r>
            <a:r>
              <a:rPr kumimoji="0" lang="en-AU" sz="1200" b="1" i="0" u="none" strike="noStrike" kern="1200" cap="none" spc="0" normalizeH="0" baseline="0" noProof="0" dirty="0" err="1">
                <a:ln>
                  <a:noFill/>
                </a:ln>
                <a:solidFill>
                  <a:prstClr val="black"/>
                </a:solidFill>
                <a:effectLst>
                  <a:outerShdw blurRad="38100" dist="38100" dir="2700000" algn="tl">
                    <a:srgbClr val="000000">
                      <a:alpha val="43137"/>
                    </a:srgbClr>
                  </a:outerShdw>
                </a:effectLst>
                <a:uLnTx/>
                <a:uFillTx/>
                <a:latin typeface="Arial" panose="020B0604020202020204"/>
                <a:ea typeface="+mn-ea"/>
                <a:cs typeface="+mn-cs"/>
              </a:rPr>
              <a:t>Parroquia</a:t>
            </a:r>
            <a:br>
              <a:rPr kumimoji="0" lang="en-AU" sz="12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Arial" panose="020B0604020202020204"/>
                <a:ea typeface="+mn-ea"/>
                <a:cs typeface="+mn-cs"/>
              </a:rPr>
            </a:br>
            <a:r>
              <a:rPr kumimoji="0" lang="en-AU" sz="1050" b="1" i="0" u="none" strike="noStrike" kern="1200" cap="none" spc="0" normalizeH="0" baseline="0" noProof="0" dirty="0">
                <a:ln>
                  <a:noFill/>
                </a:ln>
                <a:solidFill>
                  <a:prstClr val="black"/>
                </a:solidFill>
                <a:effectLst/>
                <a:uLnTx/>
                <a:uFillTx/>
                <a:latin typeface="Arial" panose="020B0604020202020204"/>
                <a:ea typeface="+mn-ea"/>
                <a:cs typeface="+mn-cs"/>
              </a:rPr>
              <a:t>- or email: sisterevanmmm</a:t>
            </a:r>
            <a:r>
              <a:rPr kumimoji="0" lang="en-AU" sz="900" b="1" i="0" u="none" strike="noStrike" kern="1200" cap="none" spc="0" normalizeH="0" baseline="0" noProof="0" dirty="0">
                <a:ln>
                  <a:noFill/>
                </a:ln>
                <a:solidFill>
                  <a:prstClr val="black"/>
                </a:solidFill>
                <a:effectLst/>
                <a:uLnTx/>
                <a:uFillTx/>
                <a:latin typeface="Arial" panose="020B0604020202020204"/>
                <a:ea typeface="+mn-ea"/>
                <a:cs typeface="+mn-cs"/>
                <a:hlinkClick r:id="rId6">
                  <a:extLst>
                    <a:ext uri="{A12FA001-AC4F-418D-AE19-62706E023703}">
                      <ahyp:hlinkClr xmlns:ahyp="http://schemas.microsoft.com/office/drawing/2018/hyperlinkcolor" val="tx"/>
                    </a:ext>
                  </a:extLst>
                </a:hlinkClick>
              </a:rPr>
              <a:t>@gmail.com</a:t>
            </a:r>
            <a:r>
              <a:rPr kumimoji="0" lang="en-AU" sz="900" b="1" i="0" u="none" strike="noStrike" kern="1200" cap="none" spc="0" normalizeH="0" baseline="0" noProof="0" dirty="0">
                <a:ln>
                  <a:noFill/>
                </a:ln>
                <a:solidFill>
                  <a:prstClr val="black"/>
                </a:solidFill>
                <a:effectLst/>
                <a:uLnTx/>
                <a:uFillTx/>
                <a:latin typeface="Arial" panose="020B0604020202020204"/>
                <a:ea typeface="+mn-ea"/>
                <a:cs typeface="+mn-cs"/>
              </a:rPr>
              <a:t> </a:t>
            </a:r>
            <a:endParaRPr kumimoji="0" lang="en-US" sz="1000" b="0" i="0" u="none" strike="noStrike" kern="1200" cap="none" spc="0" normalizeH="0" baseline="0" noProof="0" dirty="0">
              <a:ln>
                <a:noFill/>
              </a:ln>
              <a:solidFill>
                <a:prstClr val="black"/>
              </a:solidFill>
              <a:effectLst/>
              <a:uLnTx/>
              <a:uFillTx/>
              <a:latin typeface="Arial" panose="020B060402020202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Arial" panose="020B0604020202020204"/>
              <a:ea typeface="+mn-ea"/>
              <a:cs typeface="+mn-cs"/>
            </a:endParaRPr>
          </a:p>
        </p:txBody>
      </p:sp>
      <p:sp>
        <p:nvSpPr>
          <p:cNvPr id="37" name="TextBox 36">
            <a:extLst>
              <a:ext uri="{FF2B5EF4-FFF2-40B4-BE49-F238E27FC236}">
                <a16:creationId xmlns:a16="http://schemas.microsoft.com/office/drawing/2014/main" id="{CE00EBC4-C461-4395-AD76-7A472C1AE20D}"/>
              </a:ext>
            </a:extLst>
          </p:cNvPr>
          <p:cNvSpPr txBox="1"/>
          <p:nvPr/>
        </p:nvSpPr>
        <p:spPr>
          <a:xfrm>
            <a:off x="344352" y="531221"/>
            <a:ext cx="2689611" cy="3262432"/>
          </a:xfrm>
          <a:prstGeom prst="rect">
            <a:avLst/>
          </a:prstGeom>
          <a:noFill/>
        </p:spPr>
        <p:txBody>
          <a:bodyPr wrap="square" rtlCol="0">
            <a:spAutoFit/>
          </a:bodyPr>
          <a:lstStyle/>
          <a:p>
            <a:pPr lvl="0" algn="ctr"/>
            <a:r>
              <a:rPr lang="en-AU" sz="2000" b="1" u="sng" dirty="0">
                <a:solidFill>
                  <a:srgbClr val="0070C0"/>
                </a:solidFill>
                <a:effectLst>
                  <a:outerShdw blurRad="38100" dist="38100" dir="2700000" algn="tl">
                    <a:srgbClr val="000000">
                      <a:alpha val="43137"/>
                    </a:srgbClr>
                  </a:outerShdw>
                </a:effectLst>
              </a:rPr>
              <a:t>Juramentado de </a:t>
            </a:r>
            <a:r>
              <a:rPr lang="en-AU" sz="2000" b="1" u="sng" dirty="0" err="1">
                <a:solidFill>
                  <a:srgbClr val="0070C0"/>
                </a:solidFill>
                <a:effectLst>
                  <a:outerShdw blurRad="38100" dist="38100" dir="2700000" algn="tl">
                    <a:srgbClr val="000000">
                      <a:alpha val="43137"/>
                    </a:srgbClr>
                  </a:outerShdw>
                </a:effectLst>
              </a:rPr>
              <a:t>Adopción</a:t>
            </a:r>
            <a:r>
              <a:rPr lang="en-AU" sz="2000" b="1" u="sng" dirty="0">
                <a:solidFill>
                  <a:srgbClr val="0070C0"/>
                </a:solidFill>
                <a:effectLst>
                  <a:outerShdw blurRad="38100" dist="38100" dir="2700000" algn="tl">
                    <a:srgbClr val="000000">
                      <a:alpha val="43137"/>
                    </a:srgbClr>
                  </a:outerShdw>
                </a:effectLst>
              </a:rPr>
              <a:t> </a:t>
            </a:r>
            <a:r>
              <a:rPr lang="en-AU" sz="2000" b="1" u="sng" dirty="0" err="1">
                <a:solidFill>
                  <a:srgbClr val="0070C0"/>
                </a:solidFill>
                <a:effectLst>
                  <a:outerShdw blurRad="38100" dist="38100" dir="2700000" algn="tl">
                    <a:srgbClr val="000000">
                      <a:alpha val="43137"/>
                    </a:srgbClr>
                  </a:outerShdw>
                </a:effectLst>
              </a:rPr>
              <a:t>Espiritual</a:t>
            </a:r>
            <a:r>
              <a:rPr lang="en-AU" sz="2000" b="1" u="sng" dirty="0">
                <a:solidFill>
                  <a:srgbClr val="0070C0"/>
                </a:solidFill>
                <a:effectLst>
                  <a:outerShdw blurRad="38100" dist="38100" dir="2700000" algn="tl">
                    <a:srgbClr val="000000">
                      <a:alpha val="43137"/>
                    </a:srgbClr>
                  </a:outerShdw>
                </a:effectLst>
              </a:rPr>
              <a:t> </a:t>
            </a:r>
            <a:r>
              <a:rPr kumimoji="0" lang="en-AU" sz="1800" b="1" i="0" u="sng" strike="noStrike" kern="1200" cap="none" spc="0" normalizeH="0" baseline="0" noProof="0" dirty="0">
                <a:ln>
                  <a:noFill/>
                </a:ln>
                <a:solidFill>
                  <a:srgbClr val="0070C0"/>
                </a:solidFill>
                <a:effectLst>
                  <a:outerShdw blurRad="38100" dist="38100" dir="2700000" algn="tl">
                    <a:srgbClr val="000000">
                      <a:alpha val="43137"/>
                    </a:srgbClr>
                  </a:outerShdw>
                </a:effectLst>
                <a:uLnTx/>
                <a:uFillTx/>
                <a:latin typeface="Arial" panose="020B0604020202020204"/>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1" i="0" u="sng"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Arial" panose="020B0604020202020204"/>
              <a:ea typeface="+mn-ea"/>
              <a:cs typeface="+mn-cs"/>
            </a:endParaRPr>
          </a:p>
          <a:p>
            <a:pPr lvl="0" algn="ctr"/>
            <a:r>
              <a:rPr lang="es-ES" sz="1400" b="1" i="1" dirty="0">
                <a:solidFill>
                  <a:prstClr val="black"/>
                </a:solidFill>
                <a:effectLst>
                  <a:outerShdw blurRad="38100" dist="38100" dir="2700000" algn="tl">
                    <a:srgbClr val="000000">
                      <a:alpha val="43137"/>
                    </a:srgbClr>
                  </a:outerShdw>
                </a:effectLst>
              </a:rPr>
              <a:t>La adopción espiritual comienza con un juramento formal en presencia de Dios durante la celebración de la misa:</a:t>
            </a:r>
          </a:p>
          <a:p>
            <a:pPr lvl="0" algn="ctr"/>
            <a:endParaRPr kumimoji="0" lang="en-AU" sz="14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Arial" panose="020B0604020202020204"/>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sz="1600" b="1" dirty="0">
                <a:solidFill>
                  <a:srgbClr val="FF0000"/>
                </a:solidFill>
                <a:effectLst>
                  <a:outerShdw blurRad="38100" dist="38100" dir="2700000" algn="tl">
                    <a:srgbClr val="000000">
                      <a:alpha val="43137"/>
                    </a:srgbClr>
                  </a:outerShdw>
                </a:effectLst>
                <a:latin typeface="Arial" panose="020B0604020202020204"/>
              </a:rPr>
              <a:t>31 de </a:t>
            </a:r>
            <a:r>
              <a:rPr lang="en-AU" sz="1600" b="1" dirty="0" err="1">
                <a:solidFill>
                  <a:srgbClr val="FF0000"/>
                </a:solidFill>
                <a:effectLst>
                  <a:outerShdw blurRad="38100" dist="38100" dir="2700000" algn="tl">
                    <a:srgbClr val="000000">
                      <a:alpha val="43137"/>
                    </a:srgbClr>
                  </a:outerShdw>
                </a:effectLst>
                <a:latin typeface="Arial" panose="020B0604020202020204"/>
              </a:rPr>
              <a:t>Enero</a:t>
            </a:r>
            <a:r>
              <a:rPr lang="en-AU" sz="1600" b="1" dirty="0">
                <a:solidFill>
                  <a:srgbClr val="FF0000"/>
                </a:solidFill>
                <a:effectLst>
                  <a:outerShdw blurRad="38100" dist="38100" dir="2700000" algn="tl">
                    <a:srgbClr val="000000">
                      <a:alpha val="43137"/>
                    </a:srgbClr>
                  </a:outerShdw>
                </a:effectLst>
                <a:latin typeface="Arial" panose="020B0604020202020204"/>
              </a:rPr>
              <a:t> </a:t>
            </a:r>
            <a:r>
              <a:rPr kumimoji="0" lang="en-AU" sz="16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Arial" panose="020B0604020202020204"/>
                <a:ea typeface="+mn-ea"/>
                <a:cs typeface="+mn-cs"/>
              </a:rPr>
              <a:t> @ 4:00 / 5:00 / 6:30 pm</a:t>
            </a:r>
          </a:p>
          <a:p>
            <a:pPr marL="285750" lvl="0" indent="-285750">
              <a:buFont typeface="Arial" panose="020B0604020202020204" pitchFamily="34" charset="0"/>
              <a:buChar char="•"/>
            </a:pPr>
            <a:r>
              <a:rPr lang="en-AU" sz="1600" b="1" dirty="0">
                <a:solidFill>
                  <a:srgbClr val="FF0000"/>
                </a:solidFill>
                <a:effectLst>
                  <a:outerShdw blurRad="38100" dist="38100" dir="2700000" algn="tl">
                    <a:srgbClr val="000000">
                      <a:alpha val="43137"/>
                    </a:srgbClr>
                  </a:outerShdw>
                </a:effectLst>
              </a:rPr>
              <a:t>1 de </a:t>
            </a:r>
            <a:r>
              <a:rPr lang="en-AU" sz="1600" b="1" dirty="0" err="1">
                <a:solidFill>
                  <a:srgbClr val="FF0000"/>
                </a:solidFill>
                <a:effectLst>
                  <a:outerShdw blurRad="38100" dist="38100" dir="2700000" algn="tl">
                    <a:srgbClr val="000000">
                      <a:alpha val="43137"/>
                    </a:srgbClr>
                  </a:outerShdw>
                </a:effectLst>
              </a:rPr>
              <a:t>Febrero</a:t>
            </a:r>
            <a:r>
              <a:rPr lang="en-AU" sz="1600" b="1" dirty="0">
                <a:solidFill>
                  <a:srgbClr val="FF0000"/>
                </a:solidFill>
                <a:effectLst>
                  <a:outerShdw blurRad="38100" dist="38100" dir="2700000" algn="tl">
                    <a:srgbClr val="000000">
                      <a:alpha val="43137"/>
                    </a:srgbClr>
                  </a:outerShdw>
                </a:effectLst>
              </a:rPr>
              <a:t> @ </a:t>
            </a:r>
            <a:r>
              <a:rPr kumimoji="0" lang="en-AU" sz="16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Arial" panose="020B0604020202020204"/>
                <a:ea typeface="+mn-ea"/>
                <a:cs typeface="+mn-cs"/>
              </a:rPr>
              <a:t>8:00 &amp; 10:00 am / </a:t>
            </a:r>
            <a:r>
              <a:rPr lang="en-AU" sz="1600" b="1" dirty="0">
                <a:solidFill>
                  <a:srgbClr val="FF0000"/>
                </a:solidFill>
                <a:effectLst>
                  <a:outerShdw blurRad="38100" dist="38100" dir="2700000" algn="tl">
                    <a:srgbClr val="000000">
                      <a:alpha val="43137"/>
                    </a:srgbClr>
                  </a:outerShdw>
                </a:effectLst>
              </a:rPr>
              <a:t>12:00 pm</a:t>
            </a:r>
            <a:endParaRPr kumimoji="0" lang="en-US" sz="16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Arial" panose="020B0604020202020204"/>
              <a:ea typeface="+mn-ea"/>
              <a:cs typeface="+mn-cs"/>
            </a:endParaRPr>
          </a:p>
        </p:txBody>
      </p:sp>
      <p:sp>
        <p:nvSpPr>
          <p:cNvPr id="13" name="TextBox 12">
            <a:extLst>
              <a:ext uri="{FF2B5EF4-FFF2-40B4-BE49-F238E27FC236}">
                <a16:creationId xmlns:a16="http://schemas.microsoft.com/office/drawing/2014/main" id="{21204FA3-3F6D-478A-B3B0-0761025F277C}"/>
              </a:ext>
            </a:extLst>
          </p:cNvPr>
          <p:cNvSpPr txBox="1"/>
          <p:nvPr/>
        </p:nvSpPr>
        <p:spPr>
          <a:xfrm>
            <a:off x="3404366" y="553450"/>
            <a:ext cx="2992847" cy="4985980"/>
          </a:xfrm>
          <a:prstGeom prst="rect">
            <a:avLst/>
          </a:prstGeom>
          <a:noFill/>
        </p:spPr>
        <p:txBody>
          <a:bodyPr wrap="square" rtlCol="0">
            <a:spAutoFit/>
          </a:bodyPr>
          <a:lstStyle/>
          <a:p>
            <a:pPr lvl="0" algn="ctr"/>
            <a:r>
              <a:rPr lang="es-ES" sz="1600" b="1" dirty="0">
                <a:solidFill>
                  <a:srgbClr val="0070C0"/>
                </a:solidFill>
                <a:effectLst>
                  <a:outerShdw blurRad="38100" dist="38100" dir="2700000" algn="tl">
                    <a:srgbClr val="000000">
                      <a:alpha val="43137"/>
                    </a:srgbClr>
                  </a:outerShdw>
                </a:effectLst>
              </a:rPr>
              <a:t>¿Cuáles son los frutos de la adopción espiritual?</a:t>
            </a:r>
          </a:p>
          <a:p>
            <a:pPr lvl="0" algn="ctr"/>
            <a:endParaRPr kumimoji="0" lang="en-AU" sz="10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Arial" panose="020B0604020202020204"/>
              <a:ea typeface="+mn-ea"/>
              <a:cs typeface="+mn-cs"/>
            </a:endParaRPr>
          </a:p>
          <a:p>
            <a:pPr marL="285750" lvl="0" indent="-285750">
              <a:buFont typeface="Arial" panose="020B0604020202020204" pitchFamily="34" charset="0"/>
              <a:buChar char="•"/>
            </a:pPr>
            <a:r>
              <a:rPr lang="es-ES" sz="1200" b="1" dirty="0">
                <a:solidFill>
                  <a:srgbClr val="FF0000"/>
                </a:solidFill>
                <a:effectLst>
                  <a:outerShdw blurRad="38100" dist="38100" dir="2700000" algn="tl">
                    <a:srgbClr val="000000">
                      <a:alpha val="43137"/>
                    </a:srgbClr>
                  </a:outerShdw>
                </a:effectLst>
              </a:rPr>
              <a:t>Curación </a:t>
            </a:r>
            <a:r>
              <a:rPr lang="es-ES" sz="1200" b="1" dirty="0">
                <a:effectLst>
                  <a:outerShdw blurRad="38100" dist="38100" dir="2700000" algn="tl">
                    <a:srgbClr val="000000">
                      <a:alpha val="43137"/>
                    </a:srgbClr>
                  </a:outerShdw>
                </a:effectLst>
              </a:rPr>
              <a:t>de las heridas profundas causadas por el pecado del aborto.</a:t>
            </a:r>
          </a:p>
          <a:p>
            <a:pPr marL="285750" lvl="0" indent="-285750">
              <a:buFont typeface="Arial" panose="020B0604020202020204" pitchFamily="34" charset="0"/>
              <a:buChar char="•"/>
            </a:pPr>
            <a:endParaRPr kumimoji="0" lang="en-AU" sz="1200" b="1" i="0" u="none" strike="noStrike" kern="1200" cap="none" spc="0" normalizeH="0" baseline="0" noProof="0" dirty="0">
              <a:ln>
                <a:noFill/>
              </a:ln>
              <a:effectLst>
                <a:outerShdw blurRad="38100" dist="38100" dir="2700000" algn="tl">
                  <a:srgbClr val="000000">
                    <a:alpha val="43137"/>
                  </a:srgbClr>
                </a:outerShdw>
              </a:effectLst>
              <a:uLnTx/>
              <a:uFillTx/>
              <a:latin typeface="Arial" panose="020B0604020202020204"/>
            </a:endParaRPr>
          </a:p>
          <a:p>
            <a:pPr marL="285750" lvl="0" indent="-285750">
              <a:buFont typeface="Arial" panose="020B0604020202020204" pitchFamily="34" charset="0"/>
              <a:buChar char="•"/>
            </a:pPr>
            <a:r>
              <a:rPr lang="es-ES" sz="1200" b="1" dirty="0">
                <a:solidFill>
                  <a:srgbClr val="FF0000"/>
                </a:solidFill>
                <a:effectLst>
                  <a:outerShdw blurRad="38100" dist="38100" dir="2700000" algn="tl">
                    <a:srgbClr val="000000">
                      <a:alpha val="43137"/>
                    </a:srgbClr>
                  </a:outerShdw>
                </a:effectLst>
              </a:rPr>
              <a:t>Consuelo </a:t>
            </a:r>
            <a:r>
              <a:rPr lang="es-ES" sz="1200" b="1" dirty="0">
                <a:effectLst>
                  <a:outerShdw blurRad="38100" dist="38100" dir="2700000" algn="tl">
                    <a:srgbClr val="000000">
                      <a:alpha val="43137"/>
                    </a:srgbClr>
                  </a:outerShdw>
                </a:effectLst>
              </a:rPr>
              <a:t>para aquellos que han perdido hijos por aborto espontáneo u otros traumas.</a:t>
            </a:r>
          </a:p>
          <a:p>
            <a:pPr marL="285750" lvl="0" indent="-285750">
              <a:buFont typeface="Arial" panose="020B0604020202020204" pitchFamily="34" charset="0"/>
              <a:buChar char="•"/>
            </a:pPr>
            <a:endParaRPr kumimoji="0" lang="en-AU" sz="1200" b="1" i="0" u="none" strike="noStrike" kern="1200" cap="none" spc="0" normalizeH="0" baseline="0" noProof="0" dirty="0">
              <a:ln>
                <a:noFill/>
              </a:ln>
              <a:effectLst>
                <a:outerShdw blurRad="38100" dist="38100" dir="2700000" algn="tl">
                  <a:srgbClr val="000000">
                    <a:alpha val="43137"/>
                  </a:srgbClr>
                </a:outerShdw>
              </a:effectLst>
              <a:uLnTx/>
              <a:uFillTx/>
              <a:latin typeface="Arial" panose="020B0604020202020204"/>
            </a:endParaRPr>
          </a:p>
          <a:p>
            <a:pPr marL="285750" lvl="0" indent="-285750">
              <a:buFont typeface="Arial" panose="020B0604020202020204" pitchFamily="34" charset="0"/>
              <a:buChar char="•"/>
            </a:pPr>
            <a:r>
              <a:rPr lang="es-ES" sz="1200" b="1" dirty="0">
                <a:solidFill>
                  <a:prstClr val="black"/>
                </a:solidFill>
                <a:effectLst>
                  <a:outerShdw blurRad="38100" dist="38100" dir="2700000" algn="tl">
                    <a:srgbClr val="000000">
                      <a:alpha val="43137"/>
                    </a:srgbClr>
                  </a:outerShdw>
                </a:effectLst>
              </a:rPr>
              <a:t>A través de las oraciones de los fieles, Dios puede otorgar fe en su Misericordia a las madres de los no nacidos y darles paz en el corazón.</a:t>
            </a:r>
          </a:p>
          <a:p>
            <a:pPr marL="285750" lvl="0" indent="-285750">
              <a:buFont typeface="Arial" panose="020B0604020202020204" pitchFamily="34" charset="0"/>
              <a:buChar char="•"/>
            </a:pPr>
            <a:endParaRPr kumimoji="0" lang="en-AU" sz="12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Arial" panose="020B0604020202020204"/>
              <a:ea typeface="+mn-ea"/>
              <a:cs typeface="+mn-cs"/>
            </a:endParaRPr>
          </a:p>
          <a:p>
            <a:pPr marL="285750" lvl="0" indent="-285750">
              <a:buFont typeface="Arial" panose="020B0604020202020204" pitchFamily="34" charset="0"/>
              <a:buChar char="•"/>
            </a:pPr>
            <a:r>
              <a:rPr lang="es-ES" sz="1200" b="1" dirty="0">
                <a:solidFill>
                  <a:prstClr val="black"/>
                </a:solidFill>
                <a:effectLst>
                  <a:outerShdw blurRad="38100" dist="38100" dir="2700000" algn="tl">
                    <a:srgbClr val="000000">
                      <a:alpha val="43137"/>
                    </a:srgbClr>
                  </a:outerShdw>
                </a:effectLst>
              </a:rPr>
              <a:t>Comenzamos a luchar contra nuestro propio egoísmo.</a:t>
            </a:r>
          </a:p>
          <a:p>
            <a:pPr marL="285750" lvl="0" indent="-285750">
              <a:buFont typeface="Arial" panose="020B0604020202020204" pitchFamily="34" charset="0"/>
              <a:buChar char="•"/>
            </a:pPr>
            <a:endParaRPr kumimoji="0" lang="en-AU" sz="12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Arial" panose="020B0604020202020204"/>
              <a:ea typeface="+mn-ea"/>
              <a:cs typeface="+mn-cs"/>
            </a:endParaRPr>
          </a:p>
          <a:p>
            <a:pPr marL="285750" lvl="0" indent="-285750">
              <a:buFont typeface="Arial" panose="020B0604020202020204" pitchFamily="34" charset="0"/>
              <a:buChar char="•"/>
            </a:pPr>
            <a:r>
              <a:rPr lang="es-ES" sz="1200" b="1" dirty="0">
                <a:solidFill>
                  <a:prstClr val="black"/>
                </a:solidFill>
                <a:effectLst>
                  <a:outerShdw blurRad="38100" dist="38100" dir="2700000" algn="tl">
                    <a:srgbClr val="000000">
                      <a:alpha val="43137"/>
                    </a:srgbClr>
                  </a:outerShdw>
                </a:effectLst>
              </a:rPr>
              <a:t>Comenzamos a sentir más amor y más alegría en la paternidad.</a:t>
            </a:r>
          </a:p>
          <a:p>
            <a:pPr marL="285750" lvl="0" indent="-285750">
              <a:buFont typeface="Arial" panose="020B0604020202020204" pitchFamily="34" charset="0"/>
              <a:buChar char="•"/>
            </a:pPr>
            <a:endParaRPr kumimoji="0" lang="en-AU" sz="12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Arial" panose="020B0604020202020204"/>
              <a:ea typeface="+mn-ea"/>
              <a:cs typeface="+mn-cs"/>
            </a:endParaRPr>
          </a:p>
          <a:p>
            <a:pPr marL="285750" lvl="0" indent="-285750">
              <a:buFont typeface="Arial" panose="020B0604020202020204" pitchFamily="34" charset="0"/>
              <a:buChar char="•"/>
            </a:pPr>
            <a:r>
              <a:rPr lang="es-ES" sz="1200" b="1" dirty="0">
                <a:solidFill>
                  <a:prstClr val="black"/>
                </a:solidFill>
                <a:effectLst>
                  <a:outerShdw blurRad="38100" dist="38100" dir="2700000" algn="tl">
                    <a:srgbClr val="000000">
                      <a:alpha val="43137"/>
                    </a:srgbClr>
                  </a:outerShdw>
                </a:effectLst>
              </a:rPr>
              <a:t>Comenzamos a ver el acto sexual con los ojos de Dios, es decir, en un contexto de amor y entrega.</a:t>
            </a:r>
            <a:endParaRPr kumimoji="0" lang="en-US" sz="1200" b="0" i="0" u="none" strike="noStrike" kern="1200" cap="none" spc="0" normalizeH="0" baseline="0" noProof="0" dirty="0">
              <a:ln>
                <a:noFill/>
              </a:ln>
              <a:solidFill>
                <a:prstClr val="black"/>
              </a:solidFill>
              <a:effectLst/>
              <a:uLnTx/>
              <a:uFillTx/>
              <a:latin typeface="Arial" panose="020B0604020202020204"/>
              <a:ea typeface="+mn-ea"/>
              <a:cs typeface="+mn-cs"/>
            </a:endParaRPr>
          </a:p>
        </p:txBody>
      </p:sp>
      <p:sp>
        <p:nvSpPr>
          <p:cNvPr id="15" name="TextBox 14">
            <a:extLst>
              <a:ext uri="{FF2B5EF4-FFF2-40B4-BE49-F238E27FC236}">
                <a16:creationId xmlns:a16="http://schemas.microsoft.com/office/drawing/2014/main" id="{8A6273E2-9DB2-44C5-BF78-093943E82896}"/>
              </a:ext>
            </a:extLst>
          </p:cNvPr>
          <p:cNvSpPr txBox="1"/>
          <p:nvPr/>
        </p:nvSpPr>
        <p:spPr>
          <a:xfrm>
            <a:off x="3526528" y="5971879"/>
            <a:ext cx="2801131" cy="1323439"/>
          </a:xfrm>
          <a:prstGeom prst="rect">
            <a:avLst/>
          </a:prstGeom>
          <a:noFill/>
        </p:spPr>
        <p:txBody>
          <a:bodyPr wrap="square" rtlCol="0">
            <a:spAutoFit/>
          </a:bodyPr>
          <a:lstStyle/>
          <a:p>
            <a:pPr lvl="0"/>
            <a:r>
              <a:rPr lang="es-ES" b="1" dirty="0">
                <a:solidFill>
                  <a:srgbClr val="0070C0"/>
                </a:solidFill>
                <a:effectLst>
                  <a:outerShdw blurRad="38100" dist="38100" dir="2700000" algn="tl">
                    <a:srgbClr val="000000">
                      <a:alpha val="43137"/>
                    </a:srgbClr>
                  </a:outerShdw>
                </a:effectLst>
              </a:rPr>
              <a:t>El </a:t>
            </a:r>
            <a:r>
              <a:rPr lang="es-ES" b="1" dirty="0">
                <a:solidFill>
                  <a:srgbClr val="FF0000"/>
                </a:solidFill>
                <a:effectLst>
                  <a:outerShdw blurRad="38100" dist="38100" dir="2700000" algn="tl">
                    <a:srgbClr val="000000">
                      <a:alpha val="43137"/>
                    </a:srgbClr>
                  </a:outerShdw>
                </a:effectLst>
              </a:rPr>
              <a:t>acto</a:t>
            </a:r>
            <a:r>
              <a:rPr lang="es-ES" b="1" dirty="0">
                <a:solidFill>
                  <a:srgbClr val="0070C0"/>
                </a:solidFill>
                <a:effectLst>
                  <a:outerShdw blurRad="38100" dist="38100" dir="2700000" algn="tl">
                    <a:srgbClr val="000000">
                      <a:alpha val="43137"/>
                    </a:srgbClr>
                  </a:outerShdw>
                </a:effectLst>
              </a:rPr>
              <a:t> de adopción espiritual:</a:t>
            </a:r>
            <a:endParaRPr kumimoji="0" lang="en-AU" sz="1800" b="1" i="0" u="none" strike="noStrike" kern="1200" cap="none" spc="0" normalizeH="0" baseline="0" noProof="0" dirty="0">
              <a:ln>
                <a:noFill/>
              </a:ln>
              <a:solidFill>
                <a:srgbClr val="0070C0"/>
              </a:solidFill>
              <a:effectLst>
                <a:outerShdw blurRad="38100" dist="38100" dir="2700000" algn="tl">
                  <a:srgbClr val="000000">
                    <a:alpha val="43137"/>
                  </a:srgbClr>
                </a:outerShdw>
              </a:effectLst>
              <a:uLnTx/>
              <a:uFillTx/>
              <a:latin typeface="Arial" panose="020B0604020202020204"/>
              <a:ea typeface="+mn-ea"/>
              <a:cs typeface="+mn-cs"/>
            </a:endParaRPr>
          </a:p>
          <a:p>
            <a:pPr marL="285750" lvl="0" indent="-285750">
              <a:buFont typeface="Arial" panose="020B0604020202020204" pitchFamily="34" charset="0"/>
              <a:buChar char="•"/>
            </a:pPr>
            <a:r>
              <a:rPr lang="es-ES" sz="1100" b="1" dirty="0">
                <a:solidFill>
                  <a:prstClr val="black"/>
                </a:solidFill>
                <a:effectLst>
                  <a:outerShdw blurRad="38100" dist="38100" dir="2700000" algn="tl">
                    <a:srgbClr val="000000">
                      <a:alpha val="43137"/>
                    </a:srgbClr>
                  </a:outerShdw>
                </a:effectLst>
              </a:rPr>
              <a:t>Es un regalo personal de oración, amor y sacrificio.</a:t>
            </a:r>
          </a:p>
          <a:p>
            <a:pPr marL="285750" lvl="0" indent="-285750">
              <a:buFont typeface="Arial" panose="020B0604020202020204" pitchFamily="34" charset="0"/>
              <a:buChar char="•"/>
            </a:pPr>
            <a:r>
              <a:rPr lang="es-ES" sz="1100" b="1" dirty="0">
                <a:solidFill>
                  <a:prstClr val="black"/>
                </a:solidFill>
                <a:effectLst>
                  <a:outerShdw blurRad="38100" dist="38100" dir="2700000" algn="tl">
                    <a:srgbClr val="000000">
                      <a:alpha val="43137"/>
                    </a:srgbClr>
                  </a:outerShdw>
                </a:effectLst>
              </a:rPr>
              <a:t>A través de nuestra participación en él, también nos beneficiamos.</a:t>
            </a:r>
            <a:endParaRPr kumimoji="0" lang="en-AU" sz="105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Arial" panose="020B0604020202020204"/>
              <a:ea typeface="+mn-ea"/>
              <a:cs typeface="+mn-cs"/>
            </a:endParaRPr>
          </a:p>
        </p:txBody>
      </p:sp>
      <p:sp>
        <p:nvSpPr>
          <p:cNvPr id="27" name="Rectangle 26">
            <a:extLst>
              <a:ext uri="{FF2B5EF4-FFF2-40B4-BE49-F238E27FC236}">
                <a16:creationId xmlns:a16="http://schemas.microsoft.com/office/drawing/2014/main" id="{11F77470-4507-458B-BEE5-1B4BD34CD12E}"/>
              </a:ext>
            </a:extLst>
          </p:cNvPr>
          <p:cNvSpPr/>
          <p:nvPr/>
        </p:nvSpPr>
        <p:spPr>
          <a:xfrm>
            <a:off x="3488818" y="462012"/>
            <a:ext cx="2960103" cy="45719"/>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rial" panose="020B0604020202020204"/>
              <a:ea typeface="+mn-ea"/>
              <a:cs typeface="+mn-cs"/>
            </a:endParaRPr>
          </a:p>
        </p:txBody>
      </p:sp>
      <p:pic>
        <p:nvPicPr>
          <p:cNvPr id="30" name="Picture 29">
            <a:extLst>
              <a:ext uri="{FF2B5EF4-FFF2-40B4-BE49-F238E27FC236}">
                <a16:creationId xmlns:a16="http://schemas.microsoft.com/office/drawing/2014/main" id="{CF2DEC35-ABF5-42DA-9058-D6BD55F7A468}"/>
              </a:ext>
            </a:extLst>
          </p:cNvPr>
          <p:cNvPicPr>
            <a:picLocks noChangeAspect="1"/>
          </p:cNvPicPr>
          <p:nvPr/>
        </p:nvPicPr>
        <p:blipFill>
          <a:blip r:embed="rId3"/>
          <a:stretch>
            <a:fillRect/>
          </a:stretch>
        </p:blipFill>
        <p:spPr>
          <a:xfrm>
            <a:off x="6407717" y="111262"/>
            <a:ext cx="216150" cy="7199126"/>
          </a:xfrm>
          <a:prstGeom prst="rect">
            <a:avLst/>
          </a:prstGeom>
        </p:spPr>
      </p:pic>
      <p:sp>
        <p:nvSpPr>
          <p:cNvPr id="2" name="TextBox 1">
            <a:extLst>
              <a:ext uri="{FF2B5EF4-FFF2-40B4-BE49-F238E27FC236}">
                <a16:creationId xmlns:a16="http://schemas.microsoft.com/office/drawing/2014/main" id="{1B16B518-F34D-4DC4-9E84-86763994D7D3}"/>
              </a:ext>
            </a:extLst>
          </p:cNvPr>
          <p:cNvSpPr txBox="1"/>
          <p:nvPr/>
        </p:nvSpPr>
        <p:spPr>
          <a:xfrm>
            <a:off x="178147" y="6314422"/>
            <a:ext cx="2818106" cy="1277273"/>
          </a:xfrm>
          <a:prstGeom prst="rect">
            <a:avLst/>
          </a:prstGeom>
          <a:noFill/>
          <a:ln w="12700">
            <a:solidFill>
              <a:schemeClr val="tx1"/>
            </a:solidFill>
          </a:ln>
        </p:spPr>
        <p:txBody>
          <a:bodyPr wrap="square" rtlCol="0">
            <a:spAutoFit/>
          </a:bodyPr>
          <a:lstStyle/>
          <a:p>
            <a:pPr lvl="0" algn="ctr"/>
            <a:r>
              <a:rPr lang="es-ES" sz="1100" b="1" dirty="0">
                <a:solidFill>
                  <a:prstClr val="black"/>
                </a:solidFill>
              </a:rPr>
              <a:t>El </a:t>
            </a:r>
            <a:r>
              <a:rPr lang="es-ES" sz="1100" b="1" dirty="0">
                <a:solidFill>
                  <a:srgbClr val="FF0000"/>
                </a:solidFill>
              </a:rPr>
              <a:t>Ministerio Parroquial de Respeto a la Vida </a:t>
            </a:r>
            <a:r>
              <a:rPr lang="es-ES" sz="1100" b="1" dirty="0">
                <a:solidFill>
                  <a:prstClr val="black"/>
                </a:solidFill>
              </a:rPr>
              <a:t>se </a:t>
            </a:r>
            <a:r>
              <a:rPr lang="es-ES" sz="1100" b="1" dirty="0">
                <a:solidFill>
                  <a:srgbClr val="FF0000"/>
                </a:solidFill>
              </a:rPr>
              <a:t>reúne </a:t>
            </a:r>
            <a:r>
              <a:rPr lang="es-ES" sz="1100" b="1" dirty="0">
                <a:solidFill>
                  <a:prstClr val="black"/>
                </a:solidFill>
              </a:rPr>
              <a:t>cada primer Lunes y facilita la </a:t>
            </a:r>
            <a:r>
              <a:rPr lang="es-ES" sz="1100" b="1" dirty="0">
                <a:solidFill>
                  <a:srgbClr val="FF0000"/>
                </a:solidFill>
              </a:rPr>
              <a:t>Adoración por la Vida </a:t>
            </a:r>
            <a:r>
              <a:rPr lang="es-ES" sz="1100" b="1" dirty="0">
                <a:solidFill>
                  <a:prstClr val="black"/>
                </a:solidFill>
              </a:rPr>
              <a:t>cada primer Viernes a las 3-5:30 pm a Iglesia de San Estaban</a:t>
            </a:r>
          </a:p>
          <a:p>
            <a:pPr lvl="0" algn="ctr"/>
            <a:endParaRPr lang="es-ES" sz="1100" b="1" dirty="0">
              <a:solidFill>
                <a:prstClr val="black"/>
              </a:solidFill>
            </a:endParaRPr>
          </a:p>
          <a:p>
            <a:pPr lvl="0" algn="ctr"/>
            <a:r>
              <a:rPr lang="es-ES" sz="1100" b="1" dirty="0">
                <a:solidFill>
                  <a:prstClr val="black"/>
                </a:solidFill>
              </a:rPr>
              <a:t>¡Todos son bienvenidos a unirse!</a:t>
            </a:r>
            <a:endParaRPr kumimoji="0" lang="en-US" sz="1100" b="1" i="1" u="none" strike="noStrike" kern="1200" cap="none" spc="0" normalizeH="0" baseline="0" noProof="0" dirty="0">
              <a:ln>
                <a:noFill/>
              </a:ln>
              <a:solidFill>
                <a:prstClr val="black"/>
              </a:solidFill>
              <a:effectLst/>
              <a:uLnTx/>
              <a:uFillTx/>
              <a:latin typeface="Arial" panose="020B0604020202020204"/>
              <a:ea typeface="+mn-ea"/>
              <a:cs typeface="+mn-cs"/>
            </a:endParaRPr>
          </a:p>
        </p:txBody>
      </p:sp>
    </p:spTree>
    <p:extLst>
      <p:ext uri="{BB962C8B-B14F-4D97-AF65-F5344CB8AC3E}">
        <p14:creationId xmlns:p14="http://schemas.microsoft.com/office/powerpoint/2010/main" val="26778152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080" name="Picture 2079">
            <a:extLst>
              <a:ext uri="{FF2B5EF4-FFF2-40B4-BE49-F238E27FC236}">
                <a16:creationId xmlns:a16="http://schemas.microsoft.com/office/drawing/2014/main" id="{4E9F4BCE-E3BD-4831-93D3-5F21D98D8EF2}"/>
              </a:ext>
            </a:extLst>
          </p:cNvPr>
          <p:cNvPicPr>
            <a:picLocks noChangeAspect="1"/>
          </p:cNvPicPr>
          <p:nvPr/>
        </p:nvPicPr>
        <p:blipFill>
          <a:blip r:embed="rId3"/>
          <a:stretch>
            <a:fillRect/>
          </a:stretch>
        </p:blipFill>
        <p:spPr>
          <a:xfrm>
            <a:off x="3719203" y="850346"/>
            <a:ext cx="1639966" cy="2858675"/>
          </a:xfrm>
          <a:prstGeom prst="rect">
            <a:avLst/>
          </a:prstGeom>
        </p:spPr>
      </p:pic>
      <p:sp>
        <p:nvSpPr>
          <p:cNvPr id="2" name="Text Placeholder 1"/>
          <p:cNvSpPr>
            <a:spLocks noGrp="1"/>
          </p:cNvSpPr>
          <p:nvPr>
            <p:ph type="body" sz="quarter" idx="20"/>
          </p:nvPr>
        </p:nvSpPr>
        <p:spPr>
          <a:xfrm>
            <a:off x="7093159" y="4476055"/>
            <a:ext cx="2598433" cy="1139668"/>
          </a:xfrm>
        </p:spPr>
        <p:txBody>
          <a:bodyPr/>
          <a:lstStyle/>
          <a:p>
            <a:pPr algn="ctr"/>
            <a:r>
              <a:rPr lang="es-ES" sz="1400" i="1" dirty="0">
                <a:solidFill>
                  <a:srgbClr val="0070C0"/>
                </a:solidFill>
                <a:latin typeface="inherit"/>
              </a:rPr>
              <a:t>"Una nación que asesina a sus propios hijos es una nación sin futuro".</a:t>
            </a:r>
            <a:br>
              <a:rPr lang="en-AU" sz="900" dirty="0">
                <a:solidFill>
                  <a:srgbClr val="333333"/>
                </a:solidFill>
                <a:latin typeface="inherit"/>
              </a:rPr>
            </a:br>
            <a:r>
              <a:rPr lang="en-AU" sz="900" dirty="0">
                <a:solidFill>
                  <a:srgbClr val="333333"/>
                </a:solidFill>
                <a:latin typeface="inherit"/>
              </a:rPr>
              <a:t>      - </a:t>
            </a:r>
            <a:r>
              <a:rPr lang="es-ES" sz="900" i="1" dirty="0">
                <a:solidFill>
                  <a:srgbClr val="002060"/>
                </a:solidFill>
              </a:rPr>
              <a:t>Papa San Juan Pablo II a la nación Polaca</a:t>
            </a:r>
            <a:endParaRPr lang="en-US" sz="900" i="1" dirty="0">
              <a:solidFill>
                <a:srgbClr val="002060"/>
              </a:solidFill>
            </a:endParaRPr>
          </a:p>
        </p:txBody>
      </p:sp>
      <p:sp>
        <p:nvSpPr>
          <p:cNvPr id="3" name="Text Placeholder 2"/>
          <p:cNvSpPr>
            <a:spLocks noGrp="1"/>
          </p:cNvSpPr>
          <p:nvPr>
            <p:ph type="body" sz="quarter" idx="31"/>
          </p:nvPr>
        </p:nvSpPr>
        <p:spPr>
          <a:xfrm>
            <a:off x="352952" y="577812"/>
            <a:ext cx="2800417" cy="914400"/>
          </a:xfrm>
        </p:spPr>
        <p:txBody>
          <a:bodyPr/>
          <a:lstStyle/>
          <a:p>
            <a:pPr marL="0" indent="0" algn="ctr">
              <a:buNone/>
            </a:pPr>
            <a:r>
              <a:rPr lang="en-AU" sz="1400" b="1" dirty="0">
                <a:solidFill>
                  <a:srgbClr val="0070C0"/>
                </a:solidFill>
                <a:effectLst>
                  <a:outerShdw blurRad="38100" dist="38100" dir="2700000" algn="tl">
                    <a:srgbClr val="000000">
                      <a:alpha val="43137"/>
                    </a:srgbClr>
                  </a:outerShdw>
                </a:effectLst>
              </a:rPr>
              <a:t>¿Qué es la adopcion </a:t>
            </a:r>
            <a:r>
              <a:rPr lang="en-AU" sz="1400" b="1" dirty="0" err="1">
                <a:solidFill>
                  <a:srgbClr val="0070C0"/>
                </a:solidFill>
                <a:effectLst>
                  <a:outerShdw blurRad="38100" dist="38100" dir="2700000" algn="tl">
                    <a:srgbClr val="000000">
                      <a:alpha val="43137"/>
                    </a:srgbClr>
                  </a:outerShdw>
                </a:effectLst>
              </a:rPr>
              <a:t>espiritual</a:t>
            </a:r>
            <a:r>
              <a:rPr lang="en-AU" sz="1400" b="1" dirty="0">
                <a:solidFill>
                  <a:srgbClr val="0070C0"/>
                </a:solidFill>
                <a:effectLst>
                  <a:outerShdw blurRad="38100" dist="38100" dir="2700000" algn="tl">
                    <a:srgbClr val="000000">
                      <a:alpha val="43137"/>
                    </a:srgbClr>
                  </a:outerShdw>
                </a:effectLst>
              </a:rPr>
              <a:t>?</a:t>
            </a:r>
          </a:p>
          <a:p>
            <a:r>
              <a:rPr lang="es-ES" b="1" dirty="0">
                <a:effectLst>
                  <a:outerShdw blurRad="38100" dist="38100" dir="2700000" algn="tl">
                    <a:srgbClr val="000000">
                      <a:alpha val="43137"/>
                    </a:srgbClr>
                  </a:outerShdw>
                </a:effectLst>
              </a:rPr>
              <a:t>Es una oración por el niño en el vientre que </a:t>
            </a:r>
            <a:r>
              <a:rPr lang="es-ES" b="1" dirty="0">
                <a:solidFill>
                  <a:srgbClr val="FF0000"/>
                </a:solidFill>
                <a:effectLst>
                  <a:outerShdw blurRad="38100" dist="38100" dir="2700000" algn="tl">
                    <a:srgbClr val="000000">
                      <a:alpha val="43137"/>
                    </a:srgbClr>
                  </a:outerShdw>
                </a:effectLst>
              </a:rPr>
              <a:t>está amenazado por el aborto.</a:t>
            </a:r>
            <a:br>
              <a:rPr lang="en-AU" b="1" dirty="0">
                <a:solidFill>
                  <a:srgbClr val="FF0000"/>
                </a:solidFill>
                <a:effectLst>
                  <a:outerShdw blurRad="38100" dist="38100" dir="2700000" algn="tl">
                    <a:srgbClr val="000000">
                      <a:alpha val="43137"/>
                    </a:srgbClr>
                  </a:outerShdw>
                </a:effectLst>
              </a:rPr>
            </a:br>
            <a:br>
              <a:rPr lang="en-AU" b="1" dirty="0">
                <a:effectLst>
                  <a:outerShdw blurRad="38100" dist="38100" dir="2700000" algn="tl">
                    <a:srgbClr val="000000">
                      <a:alpha val="43137"/>
                    </a:srgbClr>
                  </a:outerShdw>
                </a:effectLst>
              </a:rPr>
            </a:br>
            <a:endParaRPr lang="en-US" dirty="0">
              <a:solidFill>
                <a:srgbClr val="FF0000"/>
              </a:solidFill>
            </a:endParaRPr>
          </a:p>
        </p:txBody>
      </p:sp>
      <p:cxnSp>
        <p:nvCxnSpPr>
          <p:cNvPr id="21" name="Straight Connector 20"/>
          <p:cNvCxnSpPr/>
          <p:nvPr/>
        </p:nvCxnSpPr>
        <p:spPr>
          <a:xfrm>
            <a:off x="6967239" y="0"/>
            <a:ext cx="0" cy="7772400"/>
          </a:xfrm>
          <a:prstGeom prst="line">
            <a:avLst/>
          </a:prstGeom>
          <a:ln>
            <a:solidFill>
              <a:srgbClr val="C8C8C8">
                <a:alpha val="10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22" name="Straight Connector 2"/>
          <p:cNvCxnSpPr/>
          <p:nvPr/>
        </p:nvCxnSpPr>
        <p:spPr>
          <a:xfrm>
            <a:off x="3454119" y="0"/>
            <a:ext cx="0" cy="7772400"/>
          </a:xfrm>
          <a:prstGeom prst="line">
            <a:avLst/>
          </a:prstGeom>
          <a:ln>
            <a:solidFill>
              <a:srgbClr val="C8C8C8">
                <a:alpha val="10000"/>
              </a:srgbClr>
            </a:solidFill>
            <a:prstDash val="dash"/>
          </a:ln>
        </p:spPr>
        <p:style>
          <a:lnRef idx="1">
            <a:schemeClr val="accent1"/>
          </a:lnRef>
          <a:fillRef idx="0">
            <a:schemeClr val="accent1"/>
          </a:fillRef>
          <a:effectRef idx="0">
            <a:schemeClr val="accent1"/>
          </a:effectRef>
          <a:fontRef idx="minor">
            <a:schemeClr val="tx1"/>
          </a:fontRef>
        </p:style>
      </p:cxnSp>
      <p:sp>
        <p:nvSpPr>
          <p:cNvPr id="32" name="TextBox 31">
            <a:extLst>
              <a:ext uri="{FF2B5EF4-FFF2-40B4-BE49-F238E27FC236}">
                <a16:creationId xmlns:a16="http://schemas.microsoft.com/office/drawing/2014/main" id="{6F56CBAD-5770-43B3-A29C-8A67BD44B9B1}"/>
              </a:ext>
            </a:extLst>
          </p:cNvPr>
          <p:cNvSpPr txBox="1"/>
          <p:nvPr/>
        </p:nvSpPr>
        <p:spPr>
          <a:xfrm>
            <a:off x="3702878" y="1122082"/>
            <a:ext cx="2558260" cy="6240426"/>
          </a:xfrm>
          <a:prstGeom prst="rect">
            <a:avLst/>
          </a:prstGeom>
          <a:noFill/>
          <a:ln w="28575">
            <a:solidFill>
              <a:srgbClr val="0070C0"/>
            </a:solidFill>
          </a:ln>
        </p:spPr>
        <p:txBody>
          <a:bodyPr wrap="square" rtlCol="0">
            <a:spAutoFit/>
          </a:bodyPr>
          <a:lstStyle/>
          <a:p>
            <a:pPr lvl="0" algn="ctr"/>
            <a:r>
              <a:rPr kumimoji="0" lang="es-ES" sz="1400" b="1" i="1"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Arial" panose="020B0604020202020204"/>
                <a:ea typeface="+mn-ea"/>
                <a:cs typeface="+mn-cs"/>
              </a:rPr>
              <a:t>Cualquiera o todas las siguientes oraciones pueden ser oradas por su hijo espiritualmente adoptado:</a:t>
            </a:r>
          </a:p>
          <a:p>
            <a:pPr lvl="0" algn="ctr"/>
            <a:endParaRPr lang="es-ES" sz="1400" b="1" i="1" dirty="0">
              <a:solidFill>
                <a:prstClr val="black"/>
              </a:solidFill>
              <a:effectLst>
                <a:outerShdw blurRad="38100" dist="38100" dir="2700000" algn="tl">
                  <a:srgbClr val="000000">
                    <a:alpha val="43137"/>
                  </a:srgbClr>
                </a:outerShdw>
              </a:effectLst>
              <a:latin typeface="Arial" panose="020B0604020202020204"/>
            </a:endParaRPr>
          </a:p>
          <a:p>
            <a:pPr marL="285750" lvl="0" indent="-285750">
              <a:buFont typeface="Arial" panose="020B0604020202020204" pitchFamily="34" charset="0"/>
              <a:buChar char="•"/>
            </a:pPr>
            <a:r>
              <a:rPr kumimoji="0" lang="es-ES" sz="1400" b="1" i="1" u="none" strike="noStrike" kern="1200" cap="none" spc="0" normalizeH="0" baseline="0" noProof="0" dirty="0">
                <a:ln>
                  <a:noFill/>
                </a:ln>
                <a:solidFill>
                  <a:srgbClr val="0070C0"/>
                </a:solidFill>
                <a:effectLst>
                  <a:outerShdw blurRad="38100" dist="38100" dir="2700000" algn="tl">
                    <a:srgbClr val="000000">
                      <a:alpha val="43137"/>
                    </a:srgbClr>
                  </a:outerShdw>
                </a:effectLst>
                <a:uLnTx/>
                <a:uFillTx/>
                <a:latin typeface="Arial" panose="020B0604020202020204"/>
                <a:ea typeface="+mn-ea"/>
                <a:cs typeface="+mn-cs"/>
              </a:rPr>
              <a:t>Mi Oración Diaria por Mi Hijo Espiritualmente </a:t>
            </a:r>
            <a:r>
              <a:rPr lang="es-ES" sz="1400" b="1" i="1" dirty="0">
                <a:solidFill>
                  <a:srgbClr val="0070C0"/>
                </a:solidFill>
                <a:effectLst>
                  <a:outerShdw blurRad="38100" dist="38100" dir="2700000" algn="tl">
                    <a:srgbClr val="000000">
                      <a:alpha val="43137"/>
                    </a:srgbClr>
                  </a:outerShdw>
                </a:effectLst>
                <a:latin typeface="Arial" panose="020B0604020202020204"/>
              </a:rPr>
              <a:t>A</a:t>
            </a:r>
            <a:r>
              <a:rPr kumimoji="0" lang="es-ES" sz="1400" b="1" i="1" u="none" strike="noStrike" kern="1200" cap="none" spc="0" normalizeH="0" baseline="0" noProof="0" dirty="0" err="1">
                <a:ln>
                  <a:noFill/>
                </a:ln>
                <a:solidFill>
                  <a:srgbClr val="0070C0"/>
                </a:solidFill>
                <a:effectLst>
                  <a:outerShdw blurRad="38100" dist="38100" dir="2700000" algn="tl">
                    <a:srgbClr val="000000">
                      <a:alpha val="43137"/>
                    </a:srgbClr>
                  </a:outerShdw>
                </a:effectLst>
                <a:uLnTx/>
                <a:uFillTx/>
                <a:latin typeface="Arial" panose="020B0604020202020204"/>
                <a:ea typeface="+mn-ea"/>
                <a:cs typeface="+mn-cs"/>
              </a:rPr>
              <a:t>doptado</a:t>
            </a:r>
            <a:br>
              <a:rPr kumimoji="0" lang="en-AU" sz="1400" b="1" i="1"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Arial" panose="020B0604020202020204"/>
                <a:ea typeface="+mn-ea"/>
                <a:cs typeface="+mn-cs"/>
              </a:rPr>
            </a:br>
            <a:r>
              <a:rPr lang="es-ES" sz="1200" dirty="0">
                <a:solidFill>
                  <a:prstClr val="black"/>
                </a:solidFill>
              </a:rPr>
              <a:t>Mi Señor Jesucristo, por intercesión de tu Santísima Madre María, quien te dio a luz por amor, y por la intercesión de San José, el hombre de fe que te cuidó después de tu nacimiento, me dirijo a ti en nombre de este niño/niña concebido que ha sido espiritualmente adoptado por mí y que está amenazado por el aborto. Dale a sus padres el amor y el coraje para permitir que sus hijos/hijas permanezcan en el vientre y tengan vida, la vida que les han dado. Amén.</a:t>
            </a:r>
          </a:p>
          <a:p>
            <a:pPr lvl="0"/>
            <a:endParaRPr lang="es-ES" sz="1200" dirty="0">
              <a:solidFill>
                <a:prstClr val="black"/>
              </a:solidFill>
            </a:endParaRPr>
          </a:p>
          <a:p>
            <a:pPr marL="285750" marR="0" indent="-285750" algn="just">
              <a:lnSpc>
                <a:spcPct val="107000"/>
              </a:lnSpc>
              <a:spcBef>
                <a:spcPts val="0"/>
              </a:spcBef>
              <a:spcAft>
                <a:spcPts val="800"/>
              </a:spcAft>
              <a:buFont typeface="Arial" panose="020B0604020202020204" pitchFamily="34" charset="0"/>
              <a:buChar char="•"/>
            </a:pPr>
            <a:r>
              <a:rPr lang="en-US" sz="1400" dirty="0">
                <a:effectLst/>
                <a:ea typeface="Calibri" panose="020F0502020204030204" pitchFamily="34" charset="0"/>
                <a:cs typeface="Times New Roman" panose="02020603050405020304" pitchFamily="18" charset="0"/>
              </a:rPr>
              <a:t>1 </a:t>
            </a:r>
            <a:r>
              <a:rPr lang="en-US" sz="1400" b="1" i="1" dirty="0">
                <a:solidFill>
                  <a:srgbClr val="0070C0"/>
                </a:solidFill>
                <a:effectLst/>
                <a:ea typeface="Calibri" panose="020F0502020204030204" pitchFamily="34" charset="0"/>
                <a:cs typeface="Times New Roman" panose="02020603050405020304" pitchFamily="18" charset="0"/>
              </a:rPr>
              <a:t>Padre </a:t>
            </a:r>
            <a:r>
              <a:rPr lang="en-US" sz="1400" b="1" i="1" dirty="0" err="1">
                <a:solidFill>
                  <a:srgbClr val="0070C0"/>
                </a:solidFill>
                <a:effectLst/>
                <a:ea typeface="Calibri" panose="020F0502020204030204" pitchFamily="34" charset="0"/>
                <a:cs typeface="Times New Roman" panose="02020603050405020304" pitchFamily="18" charset="0"/>
              </a:rPr>
              <a:t>Nuestro</a:t>
            </a:r>
            <a:endParaRPr lang="en-US" sz="1400" i="1" dirty="0">
              <a:solidFill>
                <a:srgbClr val="0070C0"/>
              </a:solidFill>
              <a:effectLst/>
              <a:ea typeface="Calibri" panose="020F0502020204030204" pitchFamily="34" charset="0"/>
              <a:cs typeface="Times New Roman" panose="02020603050405020304" pitchFamily="18" charset="0"/>
            </a:endParaRPr>
          </a:p>
          <a:p>
            <a:pPr marL="285750" marR="0" indent="-285750" algn="just">
              <a:lnSpc>
                <a:spcPct val="107000"/>
              </a:lnSpc>
              <a:spcBef>
                <a:spcPts val="0"/>
              </a:spcBef>
              <a:spcAft>
                <a:spcPts val="800"/>
              </a:spcAft>
              <a:buFont typeface="Arial" panose="020B0604020202020204" pitchFamily="34" charset="0"/>
              <a:buChar char="•"/>
            </a:pPr>
            <a:r>
              <a:rPr lang="en-US" sz="1400" dirty="0">
                <a:effectLst/>
                <a:ea typeface="Calibri" panose="020F0502020204030204" pitchFamily="34" charset="0"/>
                <a:cs typeface="Times New Roman" panose="02020603050405020304" pitchFamily="18" charset="0"/>
              </a:rPr>
              <a:t>1 </a:t>
            </a:r>
            <a:r>
              <a:rPr lang="en-US" sz="1400" b="1" i="1" dirty="0">
                <a:solidFill>
                  <a:srgbClr val="0070C0"/>
                </a:solidFill>
                <a:effectLst/>
                <a:ea typeface="Calibri" panose="020F0502020204030204" pitchFamily="34" charset="0"/>
                <a:cs typeface="Times New Roman" panose="02020603050405020304" pitchFamily="18" charset="0"/>
              </a:rPr>
              <a:t>Ave María</a:t>
            </a:r>
            <a:endParaRPr lang="en-US" sz="1400" i="1" dirty="0">
              <a:solidFill>
                <a:srgbClr val="0070C0"/>
              </a:solidFill>
              <a:effectLst/>
              <a:ea typeface="Calibri" panose="020F0502020204030204" pitchFamily="34" charset="0"/>
              <a:cs typeface="Times New Roman" panose="02020603050405020304" pitchFamily="18" charset="0"/>
            </a:endParaRPr>
          </a:p>
          <a:p>
            <a:pPr marL="285750" marR="0" indent="-285750" algn="just">
              <a:lnSpc>
                <a:spcPct val="107000"/>
              </a:lnSpc>
              <a:spcBef>
                <a:spcPts val="0"/>
              </a:spcBef>
              <a:spcAft>
                <a:spcPts val="800"/>
              </a:spcAft>
              <a:buFont typeface="Arial" panose="020B0604020202020204" pitchFamily="34" charset="0"/>
              <a:buChar char="•"/>
            </a:pPr>
            <a:r>
              <a:rPr lang="en-US" sz="1400" dirty="0">
                <a:effectLst/>
                <a:ea typeface="Calibri" panose="020F0502020204030204" pitchFamily="34" charset="0"/>
                <a:cs typeface="Times New Roman" panose="02020603050405020304" pitchFamily="18" charset="0"/>
              </a:rPr>
              <a:t>1 </a:t>
            </a:r>
            <a:r>
              <a:rPr lang="en-US" sz="1400" b="1" i="1" dirty="0">
                <a:solidFill>
                  <a:srgbClr val="0070C0"/>
                </a:solidFill>
                <a:effectLst/>
                <a:ea typeface="Calibri" panose="020F0502020204030204" pitchFamily="34" charset="0"/>
                <a:cs typeface="Times New Roman" panose="02020603050405020304" pitchFamily="18" charset="0"/>
              </a:rPr>
              <a:t>Gloria Sea</a:t>
            </a:r>
            <a:r>
              <a:rPr lang="es-ES" sz="1400" i="1" dirty="0">
                <a:solidFill>
                  <a:srgbClr val="0070C0"/>
                </a:solidFill>
              </a:rPr>
              <a:t>.</a:t>
            </a:r>
            <a:endParaRPr kumimoji="0" lang="en-US" sz="1400" i="1" u="none" strike="noStrike" kern="1200" cap="none" spc="0" normalizeH="0" baseline="0" noProof="0" dirty="0">
              <a:ln>
                <a:noFill/>
              </a:ln>
              <a:solidFill>
                <a:srgbClr val="0070C0"/>
              </a:solidFill>
              <a:effectLst/>
              <a:uLnTx/>
              <a:uFillTx/>
              <a:ea typeface="+mn-ea"/>
              <a:cs typeface="+mn-cs"/>
            </a:endParaRPr>
          </a:p>
        </p:txBody>
      </p:sp>
      <p:sp>
        <p:nvSpPr>
          <p:cNvPr id="6" name="Rectangle 5">
            <a:extLst>
              <a:ext uri="{FF2B5EF4-FFF2-40B4-BE49-F238E27FC236}">
                <a16:creationId xmlns:a16="http://schemas.microsoft.com/office/drawing/2014/main" id="{4BE6622E-724F-4B67-846E-48A0C7D62141}"/>
              </a:ext>
            </a:extLst>
          </p:cNvPr>
          <p:cNvSpPr/>
          <p:nvPr/>
        </p:nvSpPr>
        <p:spPr>
          <a:xfrm>
            <a:off x="434340" y="6315075"/>
            <a:ext cx="2510868" cy="914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rial" panose="020B0604020202020204"/>
              <a:ea typeface="+mn-ea"/>
              <a:cs typeface="+mn-cs"/>
            </a:endParaRPr>
          </a:p>
        </p:txBody>
      </p:sp>
      <p:pic>
        <p:nvPicPr>
          <p:cNvPr id="2051" name="Picture 3">
            <a:extLst>
              <a:ext uri="{FF2B5EF4-FFF2-40B4-BE49-F238E27FC236}">
                <a16:creationId xmlns:a16="http://schemas.microsoft.com/office/drawing/2014/main" id="{B10043D7-9DD6-4407-9672-F508F74539EE}"/>
              </a:ext>
            </a:extLst>
          </p:cNvPr>
          <p:cNvPicPr preferRelativeResize="0">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75414" y="3580663"/>
            <a:ext cx="2481128" cy="1276741"/>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 Placeholder 4">
            <a:extLst>
              <a:ext uri="{FF2B5EF4-FFF2-40B4-BE49-F238E27FC236}">
                <a16:creationId xmlns:a16="http://schemas.microsoft.com/office/drawing/2014/main" id="{A9B91C15-42ED-4AAB-B388-D119F70DF23F}"/>
              </a:ext>
            </a:extLst>
          </p:cNvPr>
          <p:cNvSpPr>
            <a:spLocks noGrp="1"/>
          </p:cNvSpPr>
          <p:nvPr>
            <p:ph type="body" sz="quarter" idx="36"/>
          </p:nvPr>
        </p:nvSpPr>
        <p:spPr>
          <a:xfrm>
            <a:off x="378069" y="3064034"/>
            <a:ext cx="2712165" cy="509273"/>
          </a:xfrm>
        </p:spPr>
        <p:txBody>
          <a:bodyPr/>
          <a:lstStyle/>
          <a:p>
            <a:pPr marL="171450" indent="-171450">
              <a:buFont typeface="Arial" panose="020B0604020202020204" pitchFamily="34" charset="0"/>
              <a:buChar char="•"/>
            </a:pPr>
            <a:r>
              <a:rPr lang="es-ES" dirty="0">
                <a:effectLst>
                  <a:outerShdw blurRad="38100" dist="38100" dir="2700000" algn="tl">
                    <a:srgbClr val="000000">
                      <a:alpha val="43137"/>
                    </a:srgbClr>
                  </a:outerShdw>
                </a:effectLst>
              </a:rPr>
              <a:t>Es una oración de </a:t>
            </a:r>
            <a:r>
              <a:rPr lang="es-ES" dirty="0">
                <a:solidFill>
                  <a:srgbClr val="FF0000"/>
                </a:solidFill>
                <a:effectLst>
                  <a:outerShdw blurRad="38100" dist="38100" dir="2700000" algn="tl">
                    <a:srgbClr val="000000">
                      <a:alpha val="43137"/>
                    </a:srgbClr>
                  </a:outerShdw>
                </a:effectLst>
              </a:rPr>
              <a:t>curación</a:t>
            </a:r>
            <a:r>
              <a:rPr lang="es-ES" dirty="0">
                <a:effectLst>
                  <a:outerShdw blurRad="38100" dist="38100" dir="2700000" algn="tl">
                    <a:srgbClr val="000000">
                      <a:alpha val="43137"/>
                    </a:srgbClr>
                  </a:outerShdw>
                </a:effectLst>
              </a:rPr>
              <a:t> para quienes sufren a causa del aborto.</a:t>
            </a:r>
            <a:endParaRPr lang="en-US" dirty="0"/>
          </a:p>
        </p:txBody>
      </p:sp>
      <p:pic>
        <p:nvPicPr>
          <p:cNvPr id="10" name="Picture 9">
            <a:extLst>
              <a:ext uri="{FF2B5EF4-FFF2-40B4-BE49-F238E27FC236}">
                <a16:creationId xmlns:a16="http://schemas.microsoft.com/office/drawing/2014/main" id="{6FF3FF96-95AD-4899-84CB-327296D55F4B}"/>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31538" y="1442676"/>
            <a:ext cx="2243244" cy="1506702"/>
          </a:xfrm>
          <a:prstGeom prst="rect">
            <a:avLst/>
          </a:prstGeom>
          <a:ln>
            <a:noFill/>
          </a:ln>
          <a:effectLst>
            <a:outerShdw blurRad="292100" dist="139700" dir="2700000" algn="tl" rotWithShape="0">
              <a:srgbClr val="333333">
                <a:alpha val="65000"/>
              </a:srgbClr>
            </a:outerShdw>
          </a:effectLst>
        </p:spPr>
      </p:pic>
      <p:pic>
        <p:nvPicPr>
          <p:cNvPr id="14" name="Picture 13">
            <a:extLst>
              <a:ext uri="{FF2B5EF4-FFF2-40B4-BE49-F238E27FC236}">
                <a16:creationId xmlns:a16="http://schemas.microsoft.com/office/drawing/2014/main" id="{E6852395-64F6-420E-A6FF-2A7694EC6875}"/>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224081" y="5754446"/>
            <a:ext cx="2378456" cy="1548667"/>
          </a:xfrm>
          <a:prstGeom prst="rect">
            <a:avLst/>
          </a:prstGeom>
          <a:ln>
            <a:noFill/>
          </a:ln>
          <a:effectLst>
            <a:outerShdw blurRad="292100" dist="139700" dir="2700000" algn="tl" rotWithShape="0">
              <a:srgbClr val="333333">
                <a:alpha val="65000"/>
              </a:srgbClr>
            </a:outerShdw>
          </a:effectLst>
        </p:spPr>
      </p:pic>
      <p:pic>
        <p:nvPicPr>
          <p:cNvPr id="17" name="Picture 16">
            <a:extLst>
              <a:ext uri="{FF2B5EF4-FFF2-40B4-BE49-F238E27FC236}">
                <a16:creationId xmlns:a16="http://schemas.microsoft.com/office/drawing/2014/main" id="{288A21D2-66C3-4DC6-989E-4F65C4049EDF}"/>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142756" y="3369503"/>
            <a:ext cx="1729529" cy="1200062"/>
          </a:xfrm>
          <a:prstGeom prst="rect">
            <a:avLst/>
          </a:prstGeom>
          <a:effectLst>
            <a:softEdge rad="152400"/>
          </a:effectLst>
        </p:spPr>
      </p:pic>
      <p:sp>
        <p:nvSpPr>
          <p:cNvPr id="23" name="TextBox 22">
            <a:extLst>
              <a:ext uri="{FF2B5EF4-FFF2-40B4-BE49-F238E27FC236}">
                <a16:creationId xmlns:a16="http://schemas.microsoft.com/office/drawing/2014/main" id="{B286AC79-4747-4641-904F-98F8751184A8}"/>
              </a:ext>
            </a:extLst>
          </p:cNvPr>
          <p:cNvSpPr txBox="1"/>
          <p:nvPr/>
        </p:nvSpPr>
        <p:spPr>
          <a:xfrm>
            <a:off x="7021142" y="573552"/>
            <a:ext cx="2721667" cy="2831544"/>
          </a:xfrm>
          <a:prstGeom prst="rect">
            <a:avLst/>
          </a:prstGeom>
          <a:noFill/>
        </p:spPr>
        <p:txBody>
          <a:bodyPr wrap="square" rtlCol="0">
            <a:spAutoFit/>
          </a:bodyPr>
          <a:lstStyle/>
          <a:p>
            <a:pPr lvl="0" algn="ctr"/>
            <a:r>
              <a:rPr lang="es-ES" b="1" dirty="0">
                <a:solidFill>
                  <a:srgbClr val="0070C0"/>
                </a:solidFill>
                <a:effectLst>
                  <a:outerShdw blurRad="38100" dist="38100" dir="2700000" algn="tl">
                    <a:srgbClr val="000000">
                      <a:alpha val="43137"/>
                    </a:srgbClr>
                  </a:outerShdw>
                </a:effectLst>
              </a:rPr>
              <a:t>¿Cuánto dura la adopción espiritual?</a:t>
            </a:r>
          </a:p>
          <a:p>
            <a:pPr lvl="0" algn="ctr"/>
            <a:br>
              <a:rPr kumimoji="0" lang="en-AU" sz="18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Arial" panose="020B0604020202020204"/>
                <a:ea typeface="+mn-ea"/>
                <a:cs typeface="+mn-cs"/>
              </a:rPr>
            </a:br>
            <a:r>
              <a:rPr lang="en-AU" sz="1600" b="1" dirty="0">
                <a:solidFill>
                  <a:prstClr val="black"/>
                </a:solidFill>
                <a:effectLst>
                  <a:outerShdw blurRad="38100" dist="38100" dir="2700000" algn="tl">
                    <a:srgbClr val="000000">
                      <a:alpha val="43137"/>
                    </a:srgbClr>
                  </a:outerShdw>
                </a:effectLst>
              </a:rPr>
              <a:t>La </a:t>
            </a:r>
            <a:r>
              <a:rPr lang="en-AU" sz="1600" b="1" dirty="0" err="1">
                <a:solidFill>
                  <a:prstClr val="black"/>
                </a:solidFill>
                <a:effectLst>
                  <a:outerShdw blurRad="38100" dist="38100" dir="2700000" algn="tl">
                    <a:srgbClr val="000000">
                      <a:alpha val="43137"/>
                    </a:srgbClr>
                  </a:outerShdw>
                </a:effectLst>
              </a:rPr>
              <a:t>adopci</a:t>
            </a:r>
            <a:r>
              <a:rPr lang="es-ES" sz="1600" b="1" dirty="0" err="1">
                <a:effectLst>
                  <a:outerShdw blurRad="38100" dist="38100" dir="2700000" algn="tl">
                    <a:srgbClr val="000000">
                      <a:alpha val="43137"/>
                    </a:srgbClr>
                  </a:outerShdw>
                </a:effectLst>
              </a:rPr>
              <a:t>ó</a:t>
            </a:r>
            <a:r>
              <a:rPr lang="en-AU" sz="1600" b="1" dirty="0">
                <a:solidFill>
                  <a:prstClr val="black"/>
                </a:solidFill>
                <a:effectLst>
                  <a:outerShdw blurRad="38100" dist="38100" dir="2700000" algn="tl">
                    <a:srgbClr val="000000">
                      <a:alpha val="43137"/>
                    </a:srgbClr>
                  </a:outerShdw>
                </a:effectLst>
              </a:rPr>
              <a:t>n </a:t>
            </a:r>
            <a:r>
              <a:rPr kumimoji="0" lang="en-AU" sz="1600" b="1" i="0" u="none" strike="noStrike" kern="1200" cap="none" spc="0" normalizeH="0" baseline="0" noProof="0" dirty="0" err="1">
                <a:ln>
                  <a:noFill/>
                </a:ln>
                <a:solidFill>
                  <a:prstClr val="black"/>
                </a:solidFill>
                <a:effectLst>
                  <a:outerShdw blurRad="38100" dist="38100" dir="2700000" algn="tl">
                    <a:srgbClr val="000000">
                      <a:alpha val="43137"/>
                    </a:srgbClr>
                  </a:outerShdw>
                </a:effectLst>
                <a:uLnTx/>
                <a:uFillTx/>
                <a:latin typeface="Arial" panose="020B0604020202020204"/>
                <a:ea typeface="+mn-ea"/>
                <a:cs typeface="+mn-cs"/>
              </a:rPr>
              <a:t>espiritual</a:t>
            </a:r>
            <a:r>
              <a:rPr kumimoji="0" lang="en-AU" sz="16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Arial" panose="020B0604020202020204"/>
                <a:ea typeface="+mn-ea"/>
                <a:cs typeface="+mn-cs"/>
              </a:rPr>
              <a:t> dura </a:t>
            </a:r>
            <a:r>
              <a:rPr kumimoji="0" lang="en-AU" sz="1600" b="1" i="0" u="sng" strike="noStrike" kern="1200" cap="none" spc="0" normalizeH="0" baseline="0" noProof="0" dirty="0" err="1">
                <a:ln>
                  <a:noFill/>
                </a:ln>
                <a:solidFill>
                  <a:srgbClr val="FF0000"/>
                </a:solidFill>
                <a:effectLst>
                  <a:outerShdw blurRad="38100" dist="38100" dir="2700000" algn="tl">
                    <a:srgbClr val="000000">
                      <a:alpha val="43137"/>
                    </a:srgbClr>
                  </a:outerShdw>
                </a:effectLst>
                <a:uLnTx/>
                <a:uFillTx/>
                <a:latin typeface="Arial" panose="020B0604020202020204"/>
                <a:ea typeface="+mn-ea"/>
                <a:cs typeface="+mn-cs"/>
              </a:rPr>
              <a:t>nueve</a:t>
            </a:r>
            <a:r>
              <a:rPr kumimoji="0" lang="en-AU" sz="1600" b="1" i="0" u="sng"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Arial" panose="020B0604020202020204"/>
                <a:ea typeface="+mn-ea"/>
                <a:cs typeface="+mn-cs"/>
              </a:rPr>
              <a:t> meses</a:t>
            </a:r>
            <a:r>
              <a:rPr kumimoji="0" lang="en-AU" sz="16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Arial" panose="020B0604020202020204"/>
                <a:ea typeface="+mn-ea"/>
                <a:cs typeface="+mn-cs"/>
              </a:rPr>
              <a:t>. </a:t>
            </a:r>
            <a:br>
              <a:rPr kumimoji="0" lang="en-AU" sz="18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Arial" panose="020B0604020202020204"/>
                <a:ea typeface="+mn-ea"/>
                <a:cs typeface="+mn-cs"/>
              </a:rPr>
            </a:br>
            <a:br>
              <a:rPr kumimoji="0" lang="en-AU" sz="20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Arial" panose="020B0604020202020204"/>
                <a:ea typeface="+mn-ea"/>
                <a:cs typeface="+mn-cs"/>
              </a:rPr>
            </a:br>
            <a:r>
              <a:rPr lang="es-ES" b="1" dirty="0"/>
              <a:t>Del 21 de Enero al 1 de Febrero de 2026 hasta el 24-25 de Octubre de 2026</a:t>
            </a:r>
            <a:endParaRPr kumimoji="0" lang="en-US" sz="1600" b="0" i="0" u="none" strike="noStrike" kern="1200" cap="none" spc="0" normalizeH="0" baseline="0" noProof="0" dirty="0">
              <a:ln>
                <a:noFill/>
              </a:ln>
              <a:solidFill>
                <a:prstClr val="black"/>
              </a:solidFill>
              <a:effectLst/>
              <a:uLnTx/>
              <a:uFillTx/>
              <a:latin typeface="Arial" panose="020B0604020202020204"/>
              <a:ea typeface="+mn-ea"/>
              <a:cs typeface="+mn-cs"/>
            </a:endParaRPr>
          </a:p>
        </p:txBody>
      </p:sp>
      <p:pic>
        <p:nvPicPr>
          <p:cNvPr id="4" name="Picture 3">
            <a:extLst>
              <a:ext uri="{FF2B5EF4-FFF2-40B4-BE49-F238E27FC236}">
                <a16:creationId xmlns:a16="http://schemas.microsoft.com/office/drawing/2014/main" id="{23930950-41C9-4B27-82C7-E542F5D6A2F4}"/>
              </a:ext>
            </a:extLst>
          </p:cNvPr>
          <p:cNvPicPr>
            <a:picLocks noChangeAspect="1"/>
          </p:cNvPicPr>
          <p:nvPr/>
        </p:nvPicPr>
        <p:blipFill>
          <a:blip r:embed="rId8"/>
          <a:stretch>
            <a:fillRect/>
          </a:stretch>
        </p:blipFill>
        <p:spPr>
          <a:xfrm>
            <a:off x="7182215" y="4569565"/>
            <a:ext cx="2420322" cy="36579"/>
          </a:xfrm>
          <a:prstGeom prst="rect">
            <a:avLst/>
          </a:prstGeom>
        </p:spPr>
      </p:pic>
      <p:sp>
        <p:nvSpPr>
          <p:cNvPr id="37" name="TextBox 36">
            <a:extLst>
              <a:ext uri="{FF2B5EF4-FFF2-40B4-BE49-F238E27FC236}">
                <a16:creationId xmlns:a16="http://schemas.microsoft.com/office/drawing/2014/main" id="{A210C54A-6EE5-48A7-8A10-C9C1CFDC52A3}"/>
              </a:ext>
            </a:extLst>
          </p:cNvPr>
          <p:cNvSpPr txBox="1"/>
          <p:nvPr/>
        </p:nvSpPr>
        <p:spPr>
          <a:xfrm>
            <a:off x="215134" y="4986075"/>
            <a:ext cx="2758355" cy="430887"/>
          </a:xfrm>
          <a:prstGeom prst="rect">
            <a:avLst/>
          </a:prstGeom>
          <a:noFill/>
        </p:spPr>
        <p:txBody>
          <a:bodyPr wrap="square" rtlCol="0">
            <a:spAutoFit/>
          </a:bodyPr>
          <a:lstStyle/>
          <a:p>
            <a:pPr marL="171450" lvl="0" indent="-171450">
              <a:buFont typeface="Arial" panose="020B0604020202020204" pitchFamily="34" charset="0"/>
              <a:buChar char="•"/>
            </a:pPr>
            <a:r>
              <a:rPr lang="es-ES" sz="1100" b="1" dirty="0">
                <a:solidFill>
                  <a:prstClr val="black"/>
                </a:solidFill>
                <a:effectLst>
                  <a:outerShdw blurRad="38100" dist="38100" dir="2700000" algn="tl">
                    <a:srgbClr val="000000">
                      <a:alpha val="43137"/>
                    </a:srgbClr>
                  </a:outerShdw>
                </a:effectLst>
              </a:rPr>
              <a:t>Es una oración de curación para </a:t>
            </a:r>
            <a:r>
              <a:rPr lang="es-ES" sz="1100" b="1" dirty="0">
                <a:solidFill>
                  <a:srgbClr val="FF0000"/>
                </a:solidFill>
                <a:effectLst>
                  <a:outerShdw blurRad="38100" dist="38100" dir="2700000" algn="tl">
                    <a:srgbClr val="000000">
                      <a:alpha val="43137"/>
                    </a:srgbClr>
                  </a:outerShdw>
                </a:effectLst>
              </a:rPr>
              <a:t>quienes sufren a causa del aborto.</a:t>
            </a:r>
            <a:endParaRPr kumimoji="0" lang="en-US" sz="1100" b="0" i="1" u="none" strike="noStrike" kern="1200" cap="none" spc="0" normalizeH="0" baseline="0" noProof="0" dirty="0">
              <a:ln>
                <a:noFill/>
              </a:ln>
              <a:solidFill>
                <a:srgbClr val="FF0000"/>
              </a:solidFill>
              <a:effectLst/>
              <a:uLnTx/>
              <a:uFillTx/>
              <a:latin typeface="Arial" panose="020B0604020202020204"/>
            </a:endParaRPr>
          </a:p>
        </p:txBody>
      </p:sp>
      <p:pic>
        <p:nvPicPr>
          <p:cNvPr id="19" name="Picture 18">
            <a:extLst>
              <a:ext uri="{FF2B5EF4-FFF2-40B4-BE49-F238E27FC236}">
                <a16:creationId xmlns:a16="http://schemas.microsoft.com/office/drawing/2014/main" id="{020E7721-172C-489F-B000-18660ED47185}"/>
              </a:ext>
            </a:extLst>
          </p:cNvPr>
          <p:cNvPicPr>
            <a:picLocks noChangeAspect="1"/>
          </p:cNvPicPr>
          <p:nvPr/>
        </p:nvPicPr>
        <p:blipFill rotWithShape="1">
          <a:blip r:embed="rId9" cstate="print">
            <a:extLst>
              <a:ext uri="{28A0092B-C50C-407E-A947-70E740481C1C}">
                <a14:useLocalDpi xmlns:a14="http://schemas.microsoft.com/office/drawing/2010/main" val="0"/>
              </a:ext>
            </a:extLst>
          </a:blip>
          <a:srcRect t="3571"/>
          <a:stretch/>
        </p:blipFill>
        <p:spPr>
          <a:xfrm>
            <a:off x="475414" y="5615723"/>
            <a:ext cx="2498075" cy="1415375"/>
          </a:xfrm>
          <a:prstGeom prst="rect">
            <a:avLst/>
          </a:prstGeom>
          <a:ln>
            <a:noFill/>
          </a:ln>
          <a:effectLst>
            <a:outerShdw blurRad="292100" dist="139700" dir="2700000" algn="tl" rotWithShape="0">
              <a:srgbClr val="333333">
                <a:alpha val="65000"/>
              </a:srgbClr>
            </a:outerShdw>
          </a:effectLst>
        </p:spPr>
      </p:pic>
      <p:sp>
        <p:nvSpPr>
          <p:cNvPr id="39" name="TextBox 38">
            <a:extLst>
              <a:ext uri="{FF2B5EF4-FFF2-40B4-BE49-F238E27FC236}">
                <a16:creationId xmlns:a16="http://schemas.microsoft.com/office/drawing/2014/main" id="{F09D7EA9-D17C-4456-9262-DAB0F84BDB9C}"/>
              </a:ext>
            </a:extLst>
          </p:cNvPr>
          <p:cNvSpPr txBox="1"/>
          <p:nvPr/>
        </p:nvSpPr>
        <p:spPr>
          <a:xfrm>
            <a:off x="211781" y="7106720"/>
            <a:ext cx="2925881" cy="600164"/>
          </a:xfrm>
          <a:prstGeom prst="rect">
            <a:avLst/>
          </a:prstGeom>
          <a:noFill/>
        </p:spPr>
        <p:txBody>
          <a:bodyPr wrap="square" rtlCol="0">
            <a:spAutoFit/>
          </a:bodyPr>
          <a:lstStyle/>
          <a:p>
            <a:pPr marL="171450" lvl="0" indent="-171450" algn="just">
              <a:buFont typeface="Arial" panose="020B0604020202020204" pitchFamily="34" charset="0"/>
              <a:buChar char="•"/>
            </a:pPr>
            <a:r>
              <a:rPr lang="es-ES" sz="1100" b="1" dirty="0">
                <a:solidFill>
                  <a:prstClr val="black"/>
                </a:solidFill>
                <a:effectLst>
                  <a:outerShdw blurRad="38100" dist="38100" dir="2700000" algn="tl">
                    <a:srgbClr val="000000">
                      <a:alpha val="43137"/>
                    </a:srgbClr>
                  </a:outerShdw>
                </a:effectLst>
              </a:rPr>
              <a:t>Es un movimiento de vida y fecundidad inspirado por el Espíritu Santo.</a:t>
            </a:r>
            <a:endParaRPr kumimoji="0" lang="en-US" sz="1100" b="0" i="1" u="none" strike="noStrike" kern="1200" cap="none" spc="0" normalizeH="0" baseline="0" noProof="0" dirty="0">
              <a:ln>
                <a:noFill/>
              </a:ln>
              <a:solidFill>
                <a:srgbClr val="002060"/>
              </a:solidFill>
              <a:effectLst/>
              <a:uLnTx/>
              <a:uFillTx/>
              <a:latin typeface="Arial" panose="020B0604020202020204"/>
              <a:ea typeface="+mn-ea"/>
              <a:cs typeface="+mn-cs"/>
            </a:endParaRPr>
          </a:p>
        </p:txBody>
      </p:sp>
      <p:sp>
        <p:nvSpPr>
          <p:cNvPr id="24" name="TextBox 23">
            <a:extLst>
              <a:ext uri="{FF2B5EF4-FFF2-40B4-BE49-F238E27FC236}">
                <a16:creationId xmlns:a16="http://schemas.microsoft.com/office/drawing/2014/main" id="{5FF94A94-416A-4B2E-B6A5-5F40FB43F72F}"/>
              </a:ext>
            </a:extLst>
          </p:cNvPr>
          <p:cNvSpPr txBox="1"/>
          <p:nvPr/>
        </p:nvSpPr>
        <p:spPr>
          <a:xfrm>
            <a:off x="3506032" y="553521"/>
            <a:ext cx="3054042" cy="461665"/>
          </a:xfrm>
          <a:prstGeom prst="rect">
            <a:avLst/>
          </a:prstGeom>
          <a:noFill/>
        </p:spPr>
        <p:txBody>
          <a:bodyPr wrap="none" rtlCol="0">
            <a:spAutoFit/>
          </a:bodyPr>
          <a:lstStyle/>
          <a:p>
            <a:pPr lvl="0" algn="ctr"/>
            <a:r>
              <a:rPr lang="en-AU" sz="2400" b="1" dirty="0">
                <a:solidFill>
                  <a:srgbClr val="0070C0"/>
                </a:solidFill>
                <a:effectLst>
                  <a:outerShdw blurRad="38100" dist="38100" dir="2700000" algn="tl">
                    <a:srgbClr val="000000">
                      <a:alpha val="43137"/>
                    </a:srgbClr>
                  </a:outerShdw>
                </a:effectLst>
              </a:rPr>
              <a:t>¿Qué </a:t>
            </a:r>
            <a:r>
              <a:rPr lang="en-AU" sz="2400" b="1" dirty="0" err="1">
                <a:solidFill>
                  <a:srgbClr val="0070C0"/>
                </a:solidFill>
                <a:effectLst>
                  <a:outerShdw blurRad="38100" dist="38100" dir="2700000" algn="tl">
                    <a:srgbClr val="000000">
                      <a:alpha val="43137"/>
                    </a:srgbClr>
                  </a:outerShdw>
                </a:effectLst>
              </a:rPr>
              <a:t>oro</a:t>
            </a:r>
            <a:r>
              <a:rPr lang="en-AU" sz="2400" b="1" dirty="0">
                <a:solidFill>
                  <a:srgbClr val="0070C0"/>
                </a:solidFill>
                <a:effectLst>
                  <a:outerShdw blurRad="38100" dist="38100" dir="2700000" algn="tl">
                    <a:srgbClr val="000000">
                      <a:alpha val="43137"/>
                    </a:srgbClr>
                  </a:outerShdw>
                </a:effectLst>
              </a:rPr>
              <a:t> </a:t>
            </a:r>
            <a:r>
              <a:rPr lang="en-AU" sz="2400" b="1" dirty="0" err="1">
                <a:solidFill>
                  <a:srgbClr val="0070C0"/>
                </a:solidFill>
                <a:effectLst>
                  <a:outerShdw blurRad="38100" dist="38100" dir="2700000" algn="tl">
                    <a:srgbClr val="000000">
                      <a:alpha val="43137"/>
                    </a:srgbClr>
                  </a:outerShdw>
                </a:effectLst>
              </a:rPr>
              <a:t>cada</a:t>
            </a:r>
            <a:r>
              <a:rPr lang="en-AU" sz="2400" b="1" dirty="0">
                <a:solidFill>
                  <a:srgbClr val="0070C0"/>
                </a:solidFill>
                <a:effectLst>
                  <a:outerShdw blurRad="38100" dist="38100" dir="2700000" algn="tl">
                    <a:srgbClr val="000000">
                      <a:alpha val="43137"/>
                    </a:srgbClr>
                  </a:outerShdw>
                </a:effectLst>
              </a:rPr>
              <a:t> </a:t>
            </a:r>
            <a:r>
              <a:rPr lang="en-AU" sz="2400" b="1" dirty="0" err="1">
                <a:solidFill>
                  <a:srgbClr val="0070C0"/>
                </a:solidFill>
                <a:effectLst>
                  <a:outerShdw blurRad="38100" dist="38100" dir="2700000" algn="tl">
                    <a:srgbClr val="000000">
                      <a:alpha val="43137"/>
                    </a:srgbClr>
                  </a:outerShdw>
                </a:effectLst>
              </a:rPr>
              <a:t>día</a:t>
            </a:r>
            <a:r>
              <a:rPr lang="en-AU" sz="2400" b="1" dirty="0">
                <a:solidFill>
                  <a:srgbClr val="0070C0"/>
                </a:solidFill>
                <a:effectLst>
                  <a:outerShdw blurRad="38100" dist="38100" dir="2700000" algn="tl">
                    <a:srgbClr val="000000">
                      <a:alpha val="43137"/>
                    </a:srgbClr>
                  </a:outerShdw>
                </a:effectLst>
              </a:rPr>
              <a:t>?</a:t>
            </a:r>
            <a:endParaRPr kumimoji="0" lang="en-US" sz="2400" b="0" i="0" u="none" strike="noStrike" kern="1200" cap="none" spc="0" normalizeH="0" baseline="0" noProof="0" dirty="0">
              <a:ln>
                <a:noFill/>
              </a:ln>
              <a:solidFill>
                <a:srgbClr val="0070C0"/>
              </a:solidFill>
              <a:effectLst/>
              <a:uLnTx/>
              <a:uFillTx/>
              <a:latin typeface="Arial" panose="020B0604020202020204"/>
              <a:ea typeface="+mn-ea"/>
              <a:cs typeface="+mn-cs"/>
            </a:endParaRPr>
          </a:p>
        </p:txBody>
      </p:sp>
    </p:spTree>
    <p:extLst>
      <p:ext uri="{BB962C8B-B14F-4D97-AF65-F5344CB8AC3E}">
        <p14:creationId xmlns:p14="http://schemas.microsoft.com/office/powerpoint/2010/main" val="3472730603"/>
      </p:ext>
    </p:extLst>
  </p:cSld>
  <p:clrMapOvr>
    <a:masterClrMapping/>
  </p:clrMapOvr>
</p:sld>
</file>

<file path=ppt/theme/theme1.xml><?xml version="1.0" encoding="utf-8"?>
<a:theme xmlns:a="http://schemas.openxmlformats.org/drawingml/2006/main" name="Black Brochure 11 x 8.5">
  <a:themeElements>
    <a:clrScheme name="Black Brochure">
      <a:dk1>
        <a:sysClr val="windowText" lastClr="000000"/>
      </a:dk1>
      <a:lt1>
        <a:sysClr val="window" lastClr="FFFFFF"/>
      </a:lt1>
      <a:dk2>
        <a:srgbClr val="000000"/>
      </a:dk2>
      <a:lt2>
        <a:srgbClr val="F8F8F8"/>
      </a:lt2>
      <a:accent1>
        <a:srgbClr val="EF4623"/>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ackBrochure.potx" id="{E82E603B-C300-4B3A-8D8B-62F7AA018760}" vid="{6A0FD953-A5A3-4406-8679-4C255090AC8E}"/>
    </a:ext>
  </a:extLst>
</a:theme>
</file>

<file path=ppt/theme/theme2.xml><?xml version="1.0" encoding="utf-8"?>
<a:theme xmlns:a="http://schemas.openxmlformats.org/drawingml/2006/main" name="Office Theme">
  <a:themeElements>
    <a:clrScheme name="Black Brochure">
      <a:dk1>
        <a:sysClr val="windowText" lastClr="000000"/>
      </a:dk1>
      <a:lt1>
        <a:sysClr val="window" lastClr="FFFFFF"/>
      </a:lt1>
      <a:dk2>
        <a:srgbClr val="000000"/>
      </a:dk2>
      <a:lt2>
        <a:srgbClr val="F8F8F8"/>
      </a:lt2>
      <a:accent1>
        <a:srgbClr val="EF4623"/>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Black Brochure">
      <a:dk1>
        <a:sysClr val="windowText" lastClr="000000"/>
      </a:dk1>
      <a:lt1>
        <a:sysClr val="window" lastClr="FFFFFF"/>
      </a:lt1>
      <a:dk2>
        <a:srgbClr val="000000"/>
      </a:dk2>
      <a:lt2>
        <a:srgbClr val="F8F8F8"/>
      </a:lt2>
      <a:accent1>
        <a:srgbClr val="EF4623"/>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C1D5F340F01F94FA2FD29A5E6DC872E" ma:contentTypeVersion="0" ma:contentTypeDescription="Create a new document." ma:contentTypeScope="" ma:versionID="f583bd66513a361a730282b6a794e352">
  <xsd:schema xmlns:xsd="http://www.w3.org/2001/XMLSchema" xmlns:xs="http://www.w3.org/2001/XMLSchema" xmlns:p="http://schemas.microsoft.com/office/2006/metadata/properties" targetNamespace="http://schemas.microsoft.com/office/2006/metadata/properties" ma:root="true" ma:fieldsID="6841151cf538834e171094e4faaf2d73">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950E548-EB92-45B1-BD32-B49FA21BA3C1}">
  <ds:schemaRefs>
    <ds:schemaRef ds:uri="http://purl.org/dc/dcmitype/"/>
    <ds:schemaRef ds:uri="http://schemas.microsoft.com/office/infopath/2007/PartnerControls"/>
    <ds:schemaRef ds:uri="http://purl.org/dc/elements/1.1/"/>
    <ds:schemaRef ds:uri="http://schemas.microsoft.com/office/2006/metadata/properties"/>
    <ds:schemaRef ds:uri="http://schemas.microsoft.com/office/2006/documentManagement/types"/>
    <ds:schemaRef ds:uri="http://purl.org/dc/term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C3927621-33BA-4C7B-B00E-AAFA1CE7DB14}">
  <ds:schemaRefs>
    <ds:schemaRef ds:uri="http://schemas.microsoft.com/sharepoint/v3/contenttype/forms"/>
  </ds:schemaRefs>
</ds:datastoreItem>
</file>

<file path=customXml/itemProps3.xml><?xml version="1.0" encoding="utf-8"?>
<ds:datastoreItem xmlns:ds="http://schemas.openxmlformats.org/officeDocument/2006/customXml" ds:itemID="{492355CA-56AF-4BDE-95DC-9786C08C819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
  <TotalTime>17</TotalTime>
  <Words>842</Words>
  <Application>Microsoft Office PowerPoint</Application>
  <PresentationFormat>Custom</PresentationFormat>
  <Paragraphs>62</Paragraphs>
  <Slides>2</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Arial</vt:lpstr>
      <vt:lpstr>Arial Black</vt:lpstr>
      <vt:lpstr>Book Antiqua</vt:lpstr>
      <vt:lpstr>Calibri</vt:lpstr>
      <vt:lpstr>inherit</vt:lpstr>
      <vt:lpstr>Black Brochure 11 x 8.5</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Margaret Pelinski</cp:lastModifiedBy>
  <cp:revision>1</cp:revision>
  <dcterms:created xsi:type="dcterms:W3CDTF">2013-07-31T14:07:30Z</dcterms:created>
  <dcterms:modified xsi:type="dcterms:W3CDTF">2026-01-23T20:29:19Z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0x0101007C1D5F340F01F94FA2FD29A5E6DC872E</vt:lpwstr>
  </property>
</Properties>
</file>