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70"/>
  </p:notesMasterIdLst>
  <p:sldIdLst>
    <p:sldId id="256" r:id="rId2"/>
    <p:sldId id="265" r:id="rId3"/>
    <p:sldId id="258" r:id="rId4"/>
    <p:sldId id="266" r:id="rId5"/>
    <p:sldId id="267" r:id="rId6"/>
    <p:sldId id="268" r:id="rId7"/>
    <p:sldId id="269" r:id="rId8"/>
    <p:sldId id="271" r:id="rId9"/>
    <p:sldId id="270" r:id="rId10"/>
    <p:sldId id="259" r:id="rId11"/>
    <p:sldId id="260" r:id="rId12"/>
    <p:sldId id="261" r:id="rId13"/>
    <p:sldId id="262" r:id="rId14"/>
    <p:sldId id="263" r:id="rId15"/>
    <p:sldId id="264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78" r:id="rId24"/>
    <p:sldId id="280" r:id="rId25"/>
    <p:sldId id="281" r:id="rId26"/>
    <p:sldId id="282" r:id="rId27"/>
    <p:sldId id="283" r:id="rId28"/>
    <p:sldId id="284" r:id="rId29"/>
    <p:sldId id="286" r:id="rId30"/>
    <p:sldId id="285" r:id="rId31"/>
    <p:sldId id="305" r:id="rId32"/>
    <p:sldId id="306" r:id="rId33"/>
    <p:sldId id="307" r:id="rId34"/>
    <p:sldId id="308" r:id="rId35"/>
    <p:sldId id="287" r:id="rId36"/>
    <p:sldId id="288" r:id="rId37"/>
    <p:sldId id="290" r:id="rId38"/>
    <p:sldId id="291" r:id="rId39"/>
    <p:sldId id="292" r:id="rId40"/>
    <p:sldId id="293" r:id="rId41"/>
    <p:sldId id="289" r:id="rId42"/>
    <p:sldId id="294" r:id="rId43"/>
    <p:sldId id="295" r:id="rId44"/>
    <p:sldId id="296" r:id="rId45"/>
    <p:sldId id="297" r:id="rId46"/>
    <p:sldId id="299" r:id="rId47"/>
    <p:sldId id="300" r:id="rId48"/>
    <p:sldId id="301" r:id="rId49"/>
    <p:sldId id="302" r:id="rId50"/>
    <p:sldId id="303" r:id="rId51"/>
    <p:sldId id="304" r:id="rId52"/>
    <p:sldId id="309" r:id="rId53"/>
    <p:sldId id="310" r:id="rId54"/>
    <p:sldId id="311" r:id="rId55"/>
    <p:sldId id="314" r:id="rId56"/>
    <p:sldId id="315" r:id="rId57"/>
    <p:sldId id="316" r:id="rId58"/>
    <p:sldId id="317" r:id="rId59"/>
    <p:sldId id="318" r:id="rId60"/>
    <p:sldId id="319" r:id="rId61"/>
    <p:sldId id="320" r:id="rId62"/>
    <p:sldId id="321" r:id="rId63"/>
    <p:sldId id="322" r:id="rId64"/>
    <p:sldId id="323" r:id="rId65"/>
    <p:sldId id="324" r:id="rId66"/>
    <p:sldId id="326" r:id="rId67"/>
    <p:sldId id="313" r:id="rId68"/>
    <p:sldId id="312" r:id="rId69"/>
  </p:sldIdLst>
  <p:sldSz cx="4572000" cy="64008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1"/>
    <p:restoredTop sz="94599"/>
  </p:normalViewPr>
  <p:slideViewPr>
    <p:cSldViewPr snapToGrid="0" snapToObjects="1">
      <p:cViewPr varScale="1">
        <p:scale>
          <a:sx n="81" d="100"/>
          <a:sy n="81" d="100"/>
        </p:scale>
        <p:origin x="21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BAE13E-7462-4A6D-BFFA-C7046E95B9CE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27275" y="1143000"/>
            <a:ext cx="2203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A28F03-1301-4569-A426-7EF8192315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825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A28F03-1301-4569-A426-7EF8192315B8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907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047539"/>
            <a:ext cx="3886200" cy="2228427"/>
          </a:xfrm>
        </p:spPr>
        <p:txBody>
          <a:bodyPr anchor="b"/>
          <a:lstStyle>
            <a:lvl1pPr algn="ctr"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3361902"/>
            <a:ext cx="3429000" cy="1545378"/>
          </a:xfrm>
        </p:spPr>
        <p:txBody>
          <a:bodyPr/>
          <a:lstStyle>
            <a:lvl1pPr marL="0" indent="0" algn="ctr">
              <a:buNone/>
              <a:defRPr sz="1200"/>
            </a:lvl1pPr>
            <a:lvl2pPr marL="228600" indent="0" algn="ctr">
              <a:buNone/>
              <a:defRPr sz="1000"/>
            </a:lvl2pPr>
            <a:lvl3pPr marL="457200" indent="0" algn="ctr">
              <a:buNone/>
              <a:defRPr sz="900"/>
            </a:lvl3pPr>
            <a:lvl4pPr marL="685800" indent="0" algn="ctr">
              <a:buNone/>
              <a:defRPr sz="800"/>
            </a:lvl4pPr>
            <a:lvl5pPr marL="914400" indent="0" algn="ctr">
              <a:buNone/>
              <a:defRPr sz="800"/>
            </a:lvl5pPr>
            <a:lvl6pPr marL="1143000" indent="0" algn="ctr">
              <a:buNone/>
              <a:defRPr sz="800"/>
            </a:lvl6pPr>
            <a:lvl7pPr marL="1371600" indent="0" algn="ctr">
              <a:buNone/>
              <a:defRPr sz="800"/>
            </a:lvl7pPr>
            <a:lvl8pPr marL="1600200" indent="0" algn="ctr">
              <a:buNone/>
              <a:defRPr sz="800"/>
            </a:lvl8pPr>
            <a:lvl9pPr marL="1828800" indent="0" algn="ctr">
              <a:buNone/>
              <a:defRPr sz="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A0DED-D63E-9D47-A41E-4A7C884083A3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5F911-95B1-2D4B-830F-4E9BC401AC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A0DED-D63E-9D47-A41E-4A7C884083A3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5F911-95B1-2D4B-830F-4E9BC401AC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944" y="1595757"/>
            <a:ext cx="3943350" cy="2662555"/>
          </a:xfrm>
        </p:spPr>
        <p:txBody>
          <a:bodyPr anchor="b"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944" y="4283500"/>
            <a:ext cx="3943350" cy="1400175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22860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2pPr>
            <a:lvl3pPr marL="4572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6858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4pPr>
            <a:lvl5pPr marL="9144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5pPr>
            <a:lvl6pPr marL="11430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6pPr>
            <a:lvl7pPr marL="13716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7pPr>
            <a:lvl8pPr marL="16002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8pPr>
            <a:lvl9pPr marL="18288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A0DED-D63E-9D47-A41E-4A7C884083A3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5F911-95B1-2D4B-830F-4E9BC401AC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4325" y="1703917"/>
            <a:ext cx="1943100" cy="406124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14575" y="1703917"/>
            <a:ext cx="1943100" cy="406124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A0DED-D63E-9D47-A41E-4A7C884083A3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5F911-95B1-2D4B-830F-4E9BC401AC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921" y="340785"/>
            <a:ext cx="3943350" cy="123719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4921" y="1569085"/>
            <a:ext cx="1934170" cy="768985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4921" y="2338070"/>
            <a:ext cx="1934170" cy="343894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14575" y="1569085"/>
            <a:ext cx="1943696" cy="768985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14575" y="2338070"/>
            <a:ext cx="1943696" cy="343894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A0DED-D63E-9D47-A41E-4A7C884083A3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5F911-95B1-2D4B-830F-4E9BC401AC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A0DED-D63E-9D47-A41E-4A7C884083A3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5F911-95B1-2D4B-830F-4E9BC401AC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A0DED-D63E-9D47-A41E-4A7C884083A3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5F911-95B1-2D4B-830F-4E9BC401AC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921" y="426720"/>
            <a:ext cx="1474589" cy="149352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3695" y="921598"/>
            <a:ext cx="2314575" cy="4548717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4921" y="1920240"/>
            <a:ext cx="1474589" cy="3557482"/>
          </a:xfrm>
        </p:spPr>
        <p:txBody>
          <a:bodyPr/>
          <a:lstStyle>
            <a:lvl1pPr marL="0" indent="0">
              <a:buNone/>
              <a:defRPr sz="800"/>
            </a:lvl1pPr>
            <a:lvl2pPr marL="228600" indent="0">
              <a:buNone/>
              <a:defRPr sz="700"/>
            </a:lvl2pPr>
            <a:lvl3pPr marL="457200" indent="0">
              <a:buNone/>
              <a:defRPr sz="600"/>
            </a:lvl3pPr>
            <a:lvl4pPr marL="685800" indent="0">
              <a:buNone/>
              <a:defRPr sz="500"/>
            </a:lvl4pPr>
            <a:lvl5pPr marL="914400" indent="0">
              <a:buNone/>
              <a:defRPr sz="500"/>
            </a:lvl5pPr>
            <a:lvl6pPr marL="1143000" indent="0">
              <a:buNone/>
              <a:defRPr sz="500"/>
            </a:lvl6pPr>
            <a:lvl7pPr marL="1371600" indent="0">
              <a:buNone/>
              <a:defRPr sz="500"/>
            </a:lvl7pPr>
            <a:lvl8pPr marL="1600200" indent="0">
              <a:buNone/>
              <a:defRPr sz="500"/>
            </a:lvl8pPr>
            <a:lvl9pPr marL="1828800" indent="0">
              <a:buNone/>
              <a:defRPr sz="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A0DED-D63E-9D47-A41E-4A7C884083A3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5F911-95B1-2D4B-830F-4E9BC401AC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921" y="426720"/>
            <a:ext cx="1474589" cy="149352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3695" y="921598"/>
            <a:ext cx="2314575" cy="4548717"/>
          </a:xfrm>
        </p:spPr>
        <p:txBody>
          <a:bodyPr anchor="t"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4921" y="1920240"/>
            <a:ext cx="1474589" cy="3557482"/>
          </a:xfrm>
        </p:spPr>
        <p:txBody>
          <a:bodyPr/>
          <a:lstStyle>
            <a:lvl1pPr marL="0" indent="0">
              <a:buNone/>
              <a:defRPr sz="800"/>
            </a:lvl1pPr>
            <a:lvl2pPr marL="228600" indent="0">
              <a:buNone/>
              <a:defRPr sz="700"/>
            </a:lvl2pPr>
            <a:lvl3pPr marL="457200" indent="0">
              <a:buNone/>
              <a:defRPr sz="600"/>
            </a:lvl3pPr>
            <a:lvl4pPr marL="685800" indent="0">
              <a:buNone/>
              <a:defRPr sz="500"/>
            </a:lvl4pPr>
            <a:lvl5pPr marL="914400" indent="0">
              <a:buNone/>
              <a:defRPr sz="500"/>
            </a:lvl5pPr>
            <a:lvl6pPr marL="1143000" indent="0">
              <a:buNone/>
              <a:defRPr sz="500"/>
            </a:lvl6pPr>
            <a:lvl7pPr marL="1371600" indent="0">
              <a:buNone/>
              <a:defRPr sz="500"/>
            </a:lvl7pPr>
            <a:lvl8pPr marL="1600200" indent="0">
              <a:buNone/>
              <a:defRPr sz="500"/>
            </a:lvl8pPr>
            <a:lvl9pPr marL="1828800" indent="0">
              <a:buNone/>
              <a:defRPr sz="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A0DED-D63E-9D47-A41E-4A7C884083A3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5F911-95B1-2D4B-830F-4E9BC401AC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A0DED-D63E-9D47-A41E-4A7C884083A3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5F911-95B1-2D4B-830F-4E9BC401AC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271838" y="340783"/>
            <a:ext cx="985838" cy="542438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4325" y="340783"/>
            <a:ext cx="2900363" cy="542438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A0DED-D63E-9D47-A41E-4A7C884083A3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5F911-95B1-2D4B-830F-4E9BC401AC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4325" y="340785"/>
            <a:ext cx="3943350" cy="1237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4325" y="1703917"/>
            <a:ext cx="3943350" cy="40612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14325" y="5932595"/>
            <a:ext cx="1028700" cy="340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A0DED-D63E-9D47-A41E-4A7C884083A3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14475" y="5932595"/>
            <a:ext cx="1543050" cy="340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28975" y="5932595"/>
            <a:ext cx="1028700" cy="340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5F911-95B1-2D4B-830F-4E9BC401A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877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4300" indent="-114300" algn="l" defTabSz="4572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572001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823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40005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2792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7885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0"/>
            <a:ext cx="40005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9720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40005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4507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40005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5046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40005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0535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40005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194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40005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896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1" r="1728"/>
          <a:stretch/>
        </p:blipFill>
        <p:spPr>
          <a:xfrm>
            <a:off x="0" y="395111"/>
            <a:ext cx="4492978" cy="5762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4018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1300"/>
            <a:ext cx="4572000" cy="591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8913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1300"/>
            <a:ext cx="4572000" cy="591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0768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39"/>
          <a:stretch/>
        </p:blipFill>
        <p:spPr>
          <a:xfrm>
            <a:off x="0" y="241300"/>
            <a:ext cx="4572000" cy="574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6703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1300"/>
            <a:ext cx="4572000" cy="5914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7523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40005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3135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40005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9359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" y="1371828"/>
            <a:ext cx="4571429" cy="36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2923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45720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537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40005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6577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40005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80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40005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3585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40005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311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40005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1934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40005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3998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40005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2308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40005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6066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40005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1631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74" y="0"/>
            <a:ext cx="40005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6573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40005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037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40005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204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40005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8051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9824"/>
            <a:ext cx="4572000" cy="362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6936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79" y="90599"/>
            <a:ext cx="3878464" cy="6202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7432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40005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9981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40005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9170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40005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0829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51" y="0"/>
            <a:ext cx="3837697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126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5636"/>
            <a:ext cx="45720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220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40005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271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82" y="0"/>
            <a:ext cx="4073236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6238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40005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4451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40005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9070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40005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8538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33" y="0"/>
            <a:ext cx="3930161" cy="314412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73" y="3144129"/>
            <a:ext cx="4009721" cy="320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9337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918" y="576847"/>
            <a:ext cx="4025077" cy="519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3594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43"/>
          <a:stretch/>
        </p:blipFill>
        <p:spPr>
          <a:xfrm>
            <a:off x="333251" y="415636"/>
            <a:ext cx="4000500" cy="5593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3508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98" y="130629"/>
            <a:ext cx="3859196" cy="308735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98" y="3217986"/>
            <a:ext cx="3859196" cy="308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8839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97" y="3249317"/>
            <a:ext cx="3875560" cy="302085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97" y="83127"/>
            <a:ext cx="3875560" cy="299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1524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83" y="0"/>
            <a:ext cx="3977662" cy="15910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77" y="1758779"/>
            <a:ext cx="1976384" cy="31622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478" y="1615228"/>
            <a:ext cx="2003644" cy="32058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59" y="4845225"/>
            <a:ext cx="3858910" cy="154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2726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07" y="0"/>
            <a:ext cx="4126673" cy="165066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06" y="1650669"/>
            <a:ext cx="4126673" cy="16506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86" y="3422697"/>
            <a:ext cx="1861314" cy="29781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682" y="3301337"/>
            <a:ext cx="1937164" cy="3099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423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92048" cy="200633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337" y="4610060"/>
            <a:ext cx="2238425" cy="17907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692" y="2349470"/>
            <a:ext cx="2285714" cy="182857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1" y="2095210"/>
            <a:ext cx="2238139" cy="179051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12662"/>
            <a:ext cx="2285714" cy="182857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048" y="342472"/>
            <a:ext cx="2285714" cy="18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8599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3973901"/>
            <a:ext cx="2285143" cy="18281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714" y="4334955"/>
            <a:ext cx="2286285" cy="18290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2015395"/>
            <a:ext cx="1745830" cy="17100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714" y="1"/>
            <a:ext cx="2285144" cy="18281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126102"/>
            <a:ext cx="2285143" cy="18281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3" t="18389" r="30649" b="63748"/>
          <a:stretch/>
        </p:blipFill>
        <p:spPr>
          <a:xfrm>
            <a:off x="1745830" y="2230953"/>
            <a:ext cx="2866622" cy="155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5785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1" t="10962" r="30129" b="47090"/>
          <a:stretch/>
        </p:blipFill>
        <p:spPr>
          <a:xfrm>
            <a:off x="-1" y="0"/>
            <a:ext cx="2310063" cy="31350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25" y="4626731"/>
            <a:ext cx="4435175" cy="17740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745" y="1"/>
            <a:ext cx="1959429" cy="31350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21" y="3135087"/>
            <a:ext cx="4156365" cy="166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7360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4171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996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2671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6229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6043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51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6248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140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0087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" y="400"/>
            <a:ext cx="4571429" cy="6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1010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2467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3310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721"/>
          <a:stretch/>
        </p:blipFill>
        <p:spPr>
          <a:xfrm>
            <a:off x="658281" y="5027872"/>
            <a:ext cx="3265312" cy="13729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279"/>
          <a:stretch/>
        </p:blipFill>
        <p:spPr>
          <a:xfrm>
            <a:off x="4938" y="0"/>
            <a:ext cx="4571999" cy="4952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6898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3290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5900"/>
            <a:ext cx="4572000" cy="595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5481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5916</TotalTime>
  <Words>1</Words>
  <Application>Microsoft Office PowerPoint</Application>
  <PresentationFormat>Custom</PresentationFormat>
  <Paragraphs>1</Paragraphs>
  <Slides>68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Giulia Matthews</dc:creator>
  <cp:lastModifiedBy>Giulia Matthews</cp:lastModifiedBy>
  <cp:revision>37</cp:revision>
  <dcterms:created xsi:type="dcterms:W3CDTF">2017-09-15T15:56:58Z</dcterms:created>
  <dcterms:modified xsi:type="dcterms:W3CDTF">2017-10-02T19:32:39Z</dcterms:modified>
</cp:coreProperties>
</file>