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ink/ink2.xml" ContentType="application/inkml+xml"/>
  <Override PartName="/ppt/notesSlides/notesSlide16.xml" ContentType="application/vnd.openxmlformats-officedocument.presentationml.notesSlide+xml"/>
  <Override PartName="/ppt/ink/ink3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4.xml" ContentType="application/inkml+xml"/>
  <Override PartName="/ppt/notesSlides/notesSlide48.xml" ContentType="application/vnd.openxmlformats-officedocument.presentationml.notesSlide+xml"/>
  <Override PartName="/ppt/ink/ink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52"/>
  </p:notesMasterIdLst>
  <p:handoutMasterIdLst>
    <p:handoutMasterId r:id="rId53"/>
  </p:handoutMasterIdLst>
  <p:sldIdLst>
    <p:sldId id="324" r:id="rId2"/>
    <p:sldId id="256" r:id="rId3"/>
    <p:sldId id="314" r:id="rId4"/>
    <p:sldId id="322" r:id="rId5"/>
    <p:sldId id="310" r:id="rId6"/>
    <p:sldId id="268" r:id="rId7"/>
    <p:sldId id="292" r:id="rId8"/>
    <p:sldId id="316" r:id="rId9"/>
    <p:sldId id="281" r:id="rId10"/>
    <p:sldId id="317" r:id="rId11"/>
    <p:sldId id="318" r:id="rId12"/>
    <p:sldId id="290" r:id="rId13"/>
    <p:sldId id="266" r:id="rId14"/>
    <p:sldId id="274" r:id="rId15"/>
    <p:sldId id="264" r:id="rId16"/>
    <p:sldId id="263" r:id="rId17"/>
    <p:sldId id="298" r:id="rId18"/>
    <p:sldId id="297" r:id="rId19"/>
    <p:sldId id="275" r:id="rId20"/>
    <p:sldId id="300" r:id="rId21"/>
    <p:sldId id="299" r:id="rId22"/>
    <p:sldId id="308" r:id="rId23"/>
    <p:sldId id="311" r:id="rId24"/>
    <p:sldId id="315" r:id="rId25"/>
    <p:sldId id="313" r:id="rId26"/>
    <p:sldId id="265" r:id="rId27"/>
    <p:sldId id="302" r:id="rId28"/>
    <p:sldId id="303" r:id="rId29"/>
    <p:sldId id="305" r:id="rId30"/>
    <p:sldId id="283" r:id="rId31"/>
    <p:sldId id="288" r:id="rId32"/>
    <p:sldId id="325" r:id="rId33"/>
    <p:sldId id="301" r:id="rId34"/>
    <p:sldId id="277" r:id="rId35"/>
    <p:sldId id="271" r:id="rId36"/>
    <p:sldId id="279" r:id="rId37"/>
    <p:sldId id="319" r:id="rId38"/>
    <p:sldId id="321" r:id="rId39"/>
    <p:sldId id="320" r:id="rId40"/>
    <p:sldId id="323" r:id="rId41"/>
    <p:sldId id="304" r:id="rId42"/>
    <p:sldId id="272" r:id="rId43"/>
    <p:sldId id="306" r:id="rId44"/>
    <p:sldId id="280" r:id="rId45"/>
    <p:sldId id="307" r:id="rId46"/>
    <p:sldId id="282" r:id="rId47"/>
    <p:sldId id="276" r:id="rId48"/>
    <p:sldId id="312" r:id="rId49"/>
    <p:sldId id="287" r:id="rId50"/>
    <p:sldId id="291" r:id="rId51"/>
  </p:sldIdLst>
  <p:sldSz cx="12192000" cy="6858000"/>
  <p:notesSz cx="6792913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8E5107-96E3-4225-A0FC-677F76ED70D7}" v="396" dt="2026-03-25T15:21:57.310"/>
    <p1510:client id="{FA55CA78-376D-48AF-AA70-9B44CE9D83D8}" v="20" dt="2026-03-25T13:11:14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05" autoAdjust="0"/>
  </p:normalViewPr>
  <p:slideViewPr>
    <p:cSldViewPr snapToGrid="0">
      <p:cViewPr varScale="1">
        <p:scale>
          <a:sx n="60" d="100"/>
          <a:sy n="60" d="100"/>
        </p:scale>
        <p:origin x="576" y="274"/>
      </p:cViewPr>
      <p:guideLst>
        <p:guide orient="horz" pos="1185"/>
        <p:guide pos="3817"/>
      </p:guideLst>
    </p:cSldViewPr>
  </p:slideViewPr>
  <p:outlineViewPr>
    <p:cViewPr>
      <p:scale>
        <a:sx n="33" d="100"/>
        <a:sy n="33" d="100"/>
      </p:scale>
      <p:origin x="0" y="-15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68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Bemelmans" userId="051f0d87f6878e23" providerId="LiveId" clId="{40D6E10E-1CDA-4946-88D8-E34CF6E52105}"/>
    <pc:docChg chg="undo custSel addSld delSld modSld sldOrd">
      <pc:chgData name="Bart Bemelmans" userId="051f0d87f6878e23" providerId="LiveId" clId="{40D6E10E-1CDA-4946-88D8-E34CF6E52105}" dt="2026-03-25T15:22:42.641" v="4615" actId="1036"/>
      <pc:docMkLst>
        <pc:docMk/>
      </pc:docMkLst>
      <pc:sldChg chg="modSp mod">
        <pc:chgData name="Bart Bemelmans" userId="051f0d87f6878e23" providerId="LiveId" clId="{40D6E10E-1CDA-4946-88D8-E34CF6E52105}" dt="2026-03-22T19:35:46.758" v="1933" actId="1038"/>
        <pc:sldMkLst>
          <pc:docMk/>
          <pc:sldMk cId="2829699644" sldId="263"/>
        </pc:sldMkLst>
        <pc:spChg chg="mod">
          <ac:chgData name="Bart Bemelmans" userId="051f0d87f6878e23" providerId="LiveId" clId="{40D6E10E-1CDA-4946-88D8-E34CF6E52105}" dt="2026-03-22T19:35:46.758" v="1933" actId="1038"/>
          <ac:spMkLst>
            <pc:docMk/>
            <pc:sldMk cId="2829699644" sldId="263"/>
            <ac:spMk id="2" creationId="{044E5878-11A3-4462-48B0-ACAB4EE5DB20}"/>
          </ac:spMkLst>
        </pc:spChg>
        <pc:spChg chg="mod">
          <ac:chgData name="Bart Bemelmans" userId="051f0d87f6878e23" providerId="LiveId" clId="{40D6E10E-1CDA-4946-88D8-E34CF6E52105}" dt="2026-03-22T19:35:38.594" v="1902" actId="1035"/>
          <ac:spMkLst>
            <pc:docMk/>
            <pc:sldMk cId="2829699644" sldId="263"/>
            <ac:spMk id="4" creationId="{0A8FC3B1-F28D-FEC0-059E-FADC0F67A3DD}"/>
          </ac:spMkLst>
        </pc:spChg>
      </pc:sldChg>
      <pc:sldChg chg="modSp mod">
        <pc:chgData name="Bart Bemelmans" userId="051f0d87f6878e23" providerId="LiveId" clId="{40D6E10E-1CDA-4946-88D8-E34CF6E52105}" dt="2026-03-22T19:27:04.564" v="1805" actId="113"/>
        <pc:sldMkLst>
          <pc:docMk/>
          <pc:sldMk cId="60006556" sldId="264"/>
        </pc:sldMkLst>
        <pc:spChg chg="mod">
          <ac:chgData name="Bart Bemelmans" userId="051f0d87f6878e23" providerId="LiveId" clId="{40D6E10E-1CDA-4946-88D8-E34CF6E52105}" dt="2026-03-22T19:27:04.564" v="1805" actId="113"/>
          <ac:spMkLst>
            <pc:docMk/>
            <pc:sldMk cId="60006556" sldId="264"/>
            <ac:spMk id="4" creationId="{0A8FC3B1-F28D-FEC0-059E-FADC0F67A3DD}"/>
          </ac:spMkLst>
        </pc:spChg>
      </pc:sldChg>
      <pc:sldChg chg="modSp mod">
        <pc:chgData name="Bart Bemelmans" userId="051f0d87f6878e23" providerId="LiveId" clId="{40D6E10E-1CDA-4946-88D8-E34CF6E52105}" dt="2026-03-21T13:42:38.791" v="1106" actId="1037"/>
        <pc:sldMkLst>
          <pc:docMk/>
          <pc:sldMk cId="818551130" sldId="266"/>
        </pc:sldMkLst>
        <pc:spChg chg="mod">
          <ac:chgData name="Bart Bemelmans" userId="051f0d87f6878e23" providerId="LiveId" clId="{40D6E10E-1CDA-4946-88D8-E34CF6E52105}" dt="2026-03-21T13:42:38.791" v="1106" actId="1037"/>
          <ac:spMkLst>
            <pc:docMk/>
            <pc:sldMk cId="818551130" sldId="266"/>
            <ac:spMk id="4" creationId="{0A8FC3B1-F28D-FEC0-059E-FADC0F67A3DD}"/>
          </ac:spMkLst>
        </pc:spChg>
      </pc:sldChg>
      <pc:sldChg chg="modSp mod">
        <pc:chgData name="Bart Bemelmans" userId="051f0d87f6878e23" providerId="LiveId" clId="{40D6E10E-1CDA-4946-88D8-E34CF6E52105}" dt="2026-03-24T16:29:28.199" v="4181" actId="20577"/>
        <pc:sldMkLst>
          <pc:docMk/>
          <pc:sldMk cId="2372390775" sldId="268"/>
        </pc:sldMkLst>
        <pc:spChg chg="mod">
          <ac:chgData name="Bart Bemelmans" userId="051f0d87f6878e23" providerId="LiveId" clId="{40D6E10E-1CDA-4946-88D8-E34CF6E52105}" dt="2026-03-24T16:29:28.199" v="4181" actId="20577"/>
          <ac:spMkLst>
            <pc:docMk/>
            <pc:sldMk cId="2372390775" sldId="268"/>
            <ac:spMk id="4" creationId="{0A8FC3B1-F28D-FEC0-059E-FADC0F67A3DD}"/>
          </ac:spMkLst>
        </pc:spChg>
      </pc:sldChg>
      <pc:sldChg chg="modSp mod">
        <pc:chgData name="Bart Bemelmans" userId="051f0d87f6878e23" providerId="LiveId" clId="{40D6E10E-1CDA-4946-88D8-E34CF6E52105}" dt="2026-03-17T16:42:51.301" v="956" actId="20577"/>
        <pc:sldMkLst>
          <pc:docMk/>
          <pc:sldMk cId="1445263426" sldId="271"/>
        </pc:sldMkLst>
        <pc:spChg chg="mod">
          <ac:chgData name="Bart Bemelmans" userId="051f0d87f6878e23" providerId="LiveId" clId="{40D6E10E-1CDA-4946-88D8-E34CF6E52105}" dt="2026-03-17T16:42:51.301" v="956" actId="20577"/>
          <ac:spMkLst>
            <pc:docMk/>
            <pc:sldMk cId="1445263426" sldId="271"/>
            <ac:spMk id="5" creationId="{6B13E348-7831-9271-BAE3-B6C207015E0C}"/>
          </ac:spMkLst>
        </pc:spChg>
      </pc:sldChg>
      <pc:sldChg chg="modSp mod">
        <pc:chgData name="Bart Bemelmans" userId="051f0d87f6878e23" providerId="LiveId" clId="{40D6E10E-1CDA-4946-88D8-E34CF6E52105}" dt="2026-03-13T11:35:40.607" v="764" actId="1035"/>
        <pc:sldMkLst>
          <pc:docMk/>
          <pc:sldMk cId="2397311469" sldId="275"/>
        </pc:sldMkLst>
        <pc:spChg chg="mod">
          <ac:chgData name="Bart Bemelmans" userId="051f0d87f6878e23" providerId="LiveId" clId="{40D6E10E-1CDA-4946-88D8-E34CF6E52105}" dt="2026-03-13T11:35:40.607" v="764" actId="1035"/>
          <ac:spMkLst>
            <pc:docMk/>
            <pc:sldMk cId="2397311469" sldId="275"/>
            <ac:spMk id="3" creationId="{2B757484-0F09-A797-808C-962BFA0A2955}"/>
          </ac:spMkLst>
        </pc:spChg>
        <pc:spChg chg="mod">
          <ac:chgData name="Bart Bemelmans" userId="051f0d87f6878e23" providerId="LiveId" clId="{40D6E10E-1CDA-4946-88D8-E34CF6E52105}" dt="2026-03-13T11:35:27.879" v="756" actId="1035"/>
          <ac:spMkLst>
            <pc:docMk/>
            <pc:sldMk cId="2397311469" sldId="275"/>
            <ac:spMk id="4" creationId="{0A8FC3B1-F28D-FEC0-059E-FADC0F67A3DD}"/>
          </ac:spMkLst>
        </pc:spChg>
      </pc:sldChg>
      <pc:sldChg chg="addSp modSp mod">
        <pc:chgData name="Bart Bemelmans" userId="051f0d87f6878e23" providerId="LiveId" clId="{40D6E10E-1CDA-4946-88D8-E34CF6E52105}" dt="2026-03-24T13:10:42.419" v="4079" actId="1035"/>
        <pc:sldMkLst>
          <pc:docMk/>
          <pc:sldMk cId="1352182534" sldId="276"/>
        </pc:sldMkLst>
        <pc:spChg chg="add mod">
          <ac:chgData name="Bart Bemelmans" userId="051f0d87f6878e23" providerId="LiveId" clId="{40D6E10E-1CDA-4946-88D8-E34CF6E52105}" dt="2026-03-24T13:10:42.419" v="4079" actId="1035"/>
          <ac:spMkLst>
            <pc:docMk/>
            <pc:sldMk cId="1352182534" sldId="276"/>
            <ac:spMk id="2" creationId="{3B7AED22-55DB-6661-717C-6B38118627B3}"/>
          </ac:spMkLst>
        </pc:spChg>
        <pc:spChg chg="mod">
          <ac:chgData name="Bart Bemelmans" userId="051f0d87f6878e23" providerId="LiveId" clId="{40D6E10E-1CDA-4946-88D8-E34CF6E52105}" dt="2026-03-24T13:10:08.847" v="4064" actId="1036"/>
          <ac:spMkLst>
            <pc:docMk/>
            <pc:sldMk cId="1352182534" sldId="276"/>
            <ac:spMk id="4" creationId="{AE739F1F-070A-8A14-478A-3ACEB729EA1B}"/>
          </ac:spMkLst>
        </pc:spChg>
      </pc:sldChg>
      <pc:sldChg chg="modSp mod">
        <pc:chgData name="Bart Bemelmans" userId="051f0d87f6878e23" providerId="LiveId" clId="{40D6E10E-1CDA-4946-88D8-E34CF6E52105}" dt="2026-03-21T13:50:17.438" v="1206" actId="20577"/>
        <pc:sldMkLst>
          <pc:docMk/>
          <pc:sldMk cId="2985691619" sldId="280"/>
        </pc:sldMkLst>
        <pc:spChg chg="mod">
          <ac:chgData name="Bart Bemelmans" userId="051f0d87f6878e23" providerId="LiveId" clId="{40D6E10E-1CDA-4946-88D8-E34CF6E52105}" dt="2026-03-21T13:50:05.353" v="1197" actId="6549"/>
          <ac:spMkLst>
            <pc:docMk/>
            <pc:sldMk cId="2985691619" sldId="280"/>
            <ac:spMk id="4" creationId="{EE2930C1-C55B-8353-AE6D-1DB5CAFDB113}"/>
          </ac:spMkLst>
        </pc:spChg>
        <pc:spChg chg="mod">
          <ac:chgData name="Bart Bemelmans" userId="051f0d87f6878e23" providerId="LiveId" clId="{40D6E10E-1CDA-4946-88D8-E34CF6E52105}" dt="2026-03-21T13:50:17.438" v="1206" actId="20577"/>
          <ac:spMkLst>
            <pc:docMk/>
            <pc:sldMk cId="2985691619" sldId="280"/>
            <ac:spMk id="5" creationId="{1919AC5D-0B66-4E58-351F-78D77CA6E70B}"/>
          </ac:spMkLst>
        </pc:spChg>
      </pc:sldChg>
      <pc:sldChg chg="delSp modSp mod">
        <pc:chgData name="Bart Bemelmans" userId="051f0d87f6878e23" providerId="LiveId" clId="{40D6E10E-1CDA-4946-88D8-E34CF6E52105}" dt="2026-03-24T16:41:45.470" v="4442" actId="20577"/>
        <pc:sldMkLst>
          <pc:docMk/>
          <pc:sldMk cId="41258954" sldId="281"/>
        </pc:sldMkLst>
        <pc:spChg chg="mod">
          <ac:chgData name="Bart Bemelmans" userId="051f0d87f6878e23" providerId="LiveId" clId="{40D6E10E-1CDA-4946-88D8-E34CF6E52105}" dt="2026-03-24T16:41:45.470" v="4442" actId="20577"/>
          <ac:spMkLst>
            <pc:docMk/>
            <pc:sldMk cId="41258954" sldId="281"/>
            <ac:spMk id="3" creationId="{1FDA7503-5770-C1FC-DACC-E431C6433548}"/>
          </ac:spMkLst>
        </pc:spChg>
        <pc:spChg chg="mod">
          <ac:chgData name="Bart Bemelmans" userId="051f0d87f6878e23" providerId="LiveId" clId="{40D6E10E-1CDA-4946-88D8-E34CF6E52105}" dt="2026-03-21T13:39:44.147" v="988" actId="6549"/>
          <ac:spMkLst>
            <pc:docMk/>
            <pc:sldMk cId="41258954" sldId="281"/>
            <ac:spMk id="4" creationId="{551D7905-F824-4F08-137F-9DEDBB149380}"/>
          </ac:spMkLst>
        </pc:spChg>
      </pc:sldChg>
      <pc:sldChg chg="addSp delSp modSp mod">
        <pc:chgData name="Bart Bemelmans" userId="051f0d87f6878e23" providerId="LiveId" clId="{40D6E10E-1CDA-4946-88D8-E34CF6E52105}" dt="2026-03-23T11:37:57.215" v="3515" actId="113"/>
        <pc:sldMkLst>
          <pc:docMk/>
          <pc:sldMk cId="3711293718" sldId="282"/>
        </pc:sldMkLst>
        <pc:spChg chg="mod">
          <ac:chgData name="Bart Bemelmans" userId="051f0d87f6878e23" providerId="LiveId" clId="{40D6E10E-1CDA-4946-88D8-E34CF6E52105}" dt="2026-03-23T11:37:57.215" v="3515" actId="113"/>
          <ac:spMkLst>
            <pc:docMk/>
            <pc:sldMk cId="3711293718" sldId="282"/>
            <ac:spMk id="2" creationId="{DC3F5E2B-1D76-F36D-EA14-47671CBDD74B}"/>
          </ac:spMkLst>
        </pc:spChg>
        <pc:spChg chg="mod">
          <ac:chgData name="Bart Bemelmans" userId="051f0d87f6878e23" providerId="LiveId" clId="{40D6E10E-1CDA-4946-88D8-E34CF6E52105}" dt="2026-03-23T11:36:04.305" v="3491" actId="1035"/>
          <ac:spMkLst>
            <pc:docMk/>
            <pc:sldMk cId="3711293718" sldId="282"/>
            <ac:spMk id="4" creationId="{984C07E5-3B54-C160-9628-FFD41BE94C72}"/>
          </ac:spMkLst>
        </pc:spChg>
      </pc:sldChg>
      <pc:sldChg chg="add">
        <pc:chgData name="Bart Bemelmans" userId="051f0d87f6878e23" providerId="LiveId" clId="{40D6E10E-1CDA-4946-88D8-E34CF6E52105}" dt="2026-03-21T13:49:01.722" v="1120"/>
        <pc:sldMkLst>
          <pc:docMk/>
          <pc:sldMk cId="3847966765" sldId="283"/>
        </pc:sldMkLst>
      </pc:sldChg>
      <pc:sldChg chg="modSp add mod">
        <pc:chgData name="Bart Bemelmans" userId="051f0d87f6878e23" providerId="LiveId" clId="{40D6E10E-1CDA-4946-88D8-E34CF6E52105}" dt="2026-03-22T19:40:29.515" v="1948" actId="20577"/>
        <pc:sldMkLst>
          <pc:docMk/>
          <pc:sldMk cId="1549696040" sldId="288"/>
        </pc:sldMkLst>
        <pc:spChg chg="mod">
          <ac:chgData name="Bart Bemelmans" userId="051f0d87f6878e23" providerId="LiveId" clId="{40D6E10E-1CDA-4946-88D8-E34CF6E52105}" dt="2026-03-21T13:49:39.715" v="1153" actId="20577"/>
          <ac:spMkLst>
            <pc:docMk/>
            <pc:sldMk cId="1549696040" sldId="288"/>
            <ac:spMk id="4" creationId="{171008E9-F95D-2E58-2E7E-975FED44BDE6}"/>
          </ac:spMkLst>
        </pc:spChg>
        <pc:spChg chg="mod">
          <ac:chgData name="Bart Bemelmans" userId="051f0d87f6878e23" providerId="LiveId" clId="{40D6E10E-1CDA-4946-88D8-E34CF6E52105}" dt="2026-03-22T19:40:29.515" v="1948" actId="20577"/>
          <ac:spMkLst>
            <pc:docMk/>
            <pc:sldMk cId="1549696040" sldId="288"/>
            <ac:spMk id="5" creationId="{59543687-4A57-CE7C-A36D-72AFEC43EE71}"/>
          </ac:spMkLst>
        </pc:spChg>
      </pc:sldChg>
      <pc:sldChg chg="modSp mod">
        <pc:chgData name="Bart Bemelmans" userId="051f0d87f6878e23" providerId="LiveId" clId="{40D6E10E-1CDA-4946-88D8-E34CF6E52105}" dt="2026-03-24T16:39:56.412" v="4409" actId="20577"/>
        <pc:sldMkLst>
          <pc:docMk/>
          <pc:sldMk cId="237149313" sldId="290"/>
        </pc:sldMkLst>
        <pc:spChg chg="mod">
          <ac:chgData name="Bart Bemelmans" userId="051f0d87f6878e23" providerId="LiveId" clId="{40D6E10E-1CDA-4946-88D8-E34CF6E52105}" dt="2026-03-24T16:39:56.412" v="4409" actId="20577"/>
          <ac:spMkLst>
            <pc:docMk/>
            <pc:sldMk cId="237149313" sldId="290"/>
            <ac:spMk id="3" creationId="{42590EE1-DF9E-09DB-9A3C-C2B89B06B917}"/>
          </ac:spMkLst>
        </pc:spChg>
        <pc:spChg chg="mod">
          <ac:chgData name="Bart Bemelmans" userId="051f0d87f6878e23" providerId="LiveId" clId="{40D6E10E-1CDA-4946-88D8-E34CF6E52105}" dt="2026-03-21T13:41:34.476" v="1100" actId="1035"/>
          <ac:spMkLst>
            <pc:docMk/>
            <pc:sldMk cId="237149313" sldId="290"/>
            <ac:spMk id="4" creationId="{11F7EF3E-813F-F19F-B888-0C1848C428F1}"/>
          </ac:spMkLst>
        </pc:spChg>
        <pc:picChg chg="mod">
          <ac:chgData name="Bart Bemelmans" userId="051f0d87f6878e23" providerId="LiveId" clId="{40D6E10E-1CDA-4946-88D8-E34CF6E52105}" dt="2026-03-21T13:41:12.587" v="1084" actId="1037"/>
          <ac:picMkLst>
            <pc:docMk/>
            <pc:sldMk cId="237149313" sldId="290"/>
            <ac:picMk id="1026" creationId="{45BA3BFA-2A09-7FBE-2CC8-E00C31189141}"/>
          </ac:picMkLst>
        </pc:picChg>
      </pc:sldChg>
      <pc:sldChg chg="modSp mod">
        <pc:chgData name="Bart Bemelmans" userId="051f0d87f6878e23" providerId="LiveId" clId="{40D6E10E-1CDA-4946-88D8-E34CF6E52105}" dt="2026-03-13T11:34:55.954" v="736" actId="1038"/>
        <pc:sldMkLst>
          <pc:docMk/>
          <pc:sldMk cId="665556482" sldId="297"/>
        </pc:sldMkLst>
        <pc:spChg chg="mod">
          <ac:chgData name="Bart Bemelmans" userId="051f0d87f6878e23" providerId="LiveId" clId="{40D6E10E-1CDA-4946-88D8-E34CF6E52105}" dt="2026-03-13T11:34:55.954" v="736" actId="1038"/>
          <ac:spMkLst>
            <pc:docMk/>
            <pc:sldMk cId="665556482" sldId="297"/>
            <ac:spMk id="2" creationId="{6B20837B-7699-D568-B75B-0847211A460A}"/>
          </ac:spMkLst>
        </pc:spChg>
        <pc:spChg chg="mod">
          <ac:chgData name="Bart Bemelmans" userId="051f0d87f6878e23" providerId="LiveId" clId="{40D6E10E-1CDA-4946-88D8-E34CF6E52105}" dt="2026-03-13T11:34:34.250" v="714" actId="1035"/>
          <ac:spMkLst>
            <pc:docMk/>
            <pc:sldMk cId="665556482" sldId="297"/>
            <ac:spMk id="4" creationId="{B4DFE016-3092-C96B-C551-018D8C534078}"/>
          </ac:spMkLst>
        </pc:spChg>
      </pc:sldChg>
      <pc:sldChg chg="addSp delSp modSp mod">
        <pc:chgData name="Bart Bemelmans" userId="051f0d87f6878e23" providerId="LiveId" clId="{40D6E10E-1CDA-4946-88D8-E34CF6E52105}" dt="2026-03-22T19:34:22.224" v="1873" actId="1037"/>
        <pc:sldMkLst>
          <pc:docMk/>
          <pc:sldMk cId="995614809" sldId="299"/>
        </pc:sldMkLst>
        <pc:spChg chg="mod">
          <ac:chgData name="Bart Bemelmans" userId="051f0d87f6878e23" providerId="LiveId" clId="{40D6E10E-1CDA-4946-88D8-E34CF6E52105}" dt="2026-03-22T19:34:22.224" v="1873" actId="1037"/>
          <ac:spMkLst>
            <pc:docMk/>
            <pc:sldMk cId="995614809" sldId="299"/>
            <ac:spMk id="4" creationId="{87A9121D-8B3E-E60A-16BD-8FCCE586BEC1}"/>
          </ac:spMkLst>
        </pc:spChg>
        <pc:spChg chg="mod topLvl">
          <ac:chgData name="Bart Bemelmans" userId="051f0d87f6878e23" providerId="LiveId" clId="{40D6E10E-1CDA-4946-88D8-E34CF6E52105}" dt="2026-03-13T11:36:37.814" v="807" actId="1035"/>
          <ac:spMkLst>
            <pc:docMk/>
            <pc:sldMk cId="995614809" sldId="299"/>
            <ac:spMk id="7" creationId="{AED3ACF3-3A8A-73D9-C820-49B77C1C6DBA}"/>
          </ac:spMkLst>
        </pc:spChg>
        <pc:spChg chg="mod topLvl">
          <ac:chgData name="Bart Bemelmans" userId="051f0d87f6878e23" providerId="LiveId" clId="{40D6E10E-1CDA-4946-88D8-E34CF6E52105}" dt="2026-03-13T11:36:37.814" v="807" actId="1035"/>
          <ac:spMkLst>
            <pc:docMk/>
            <pc:sldMk cId="995614809" sldId="299"/>
            <ac:spMk id="8" creationId="{EE0E1147-BDA1-639B-2D61-3502904EB879}"/>
          </ac:spMkLst>
        </pc:spChg>
        <pc:spChg chg="add del mod topLvl">
          <ac:chgData name="Bart Bemelmans" userId="051f0d87f6878e23" providerId="LiveId" clId="{40D6E10E-1CDA-4946-88D8-E34CF6E52105}" dt="2026-03-13T11:36:37.814" v="807" actId="1035"/>
          <ac:spMkLst>
            <pc:docMk/>
            <pc:sldMk cId="995614809" sldId="299"/>
            <ac:spMk id="9" creationId="{8CB2D770-404E-E7FC-CCFD-3EE00D124126}"/>
          </ac:spMkLst>
        </pc:spChg>
        <pc:spChg chg="mod topLvl">
          <ac:chgData name="Bart Bemelmans" userId="051f0d87f6878e23" providerId="LiveId" clId="{40D6E10E-1CDA-4946-88D8-E34CF6E52105}" dt="2026-03-13T11:36:37.814" v="807" actId="1035"/>
          <ac:spMkLst>
            <pc:docMk/>
            <pc:sldMk cId="995614809" sldId="299"/>
            <ac:spMk id="10" creationId="{65BE36BF-6A51-955C-DF16-86EBC4DFB1CE}"/>
          </ac:spMkLst>
        </pc:spChg>
        <pc:spChg chg="mod topLvl">
          <ac:chgData name="Bart Bemelmans" userId="051f0d87f6878e23" providerId="LiveId" clId="{40D6E10E-1CDA-4946-88D8-E34CF6E52105}" dt="2026-03-13T11:36:37.814" v="807" actId="1035"/>
          <ac:spMkLst>
            <pc:docMk/>
            <pc:sldMk cId="995614809" sldId="299"/>
            <ac:spMk id="11" creationId="{49E2DF9F-0AF5-81C9-2307-0C1CCE3C2369}"/>
          </ac:spMkLst>
        </pc:spChg>
        <pc:cxnChg chg="mod topLvl">
          <ac:chgData name="Bart Bemelmans" userId="051f0d87f6878e23" providerId="LiveId" clId="{40D6E10E-1CDA-4946-88D8-E34CF6E52105}" dt="2026-03-13T11:36:37.814" v="807" actId="1035"/>
          <ac:cxnSpMkLst>
            <pc:docMk/>
            <pc:sldMk cId="995614809" sldId="299"/>
            <ac:cxnSpMk id="12" creationId="{30D1A8D3-F68E-80E4-919A-FAD801D131DB}"/>
          </ac:cxnSpMkLst>
        </pc:cxnChg>
        <pc:cxnChg chg="mod topLvl">
          <ac:chgData name="Bart Bemelmans" userId="051f0d87f6878e23" providerId="LiveId" clId="{40D6E10E-1CDA-4946-88D8-E34CF6E52105}" dt="2026-03-13T11:36:37.814" v="807" actId="1035"/>
          <ac:cxnSpMkLst>
            <pc:docMk/>
            <pc:sldMk cId="995614809" sldId="299"/>
            <ac:cxnSpMk id="13" creationId="{69855071-2984-83F2-5A0F-2622E141F89B}"/>
          </ac:cxnSpMkLst>
        </pc:cxnChg>
      </pc:sldChg>
      <pc:sldChg chg="modSp mod">
        <pc:chgData name="Bart Bemelmans" userId="051f0d87f6878e23" providerId="LiveId" clId="{40D6E10E-1CDA-4946-88D8-E34CF6E52105}" dt="2026-03-13T11:35:54.427" v="782" actId="1035"/>
        <pc:sldMkLst>
          <pc:docMk/>
          <pc:sldMk cId="2323190744" sldId="300"/>
        </pc:sldMkLst>
        <pc:spChg chg="mod">
          <ac:chgData name="Bart Bemelmans" userId="051f0d87f6878e23" providerId="LiveId" clId="{40D6E10E-1CDA-4946-88D8-E34CF6E52105}" dt="2026-03-13T11:35:54.427" v="782" actId="1035"/>
          <ac:spMkLst>
            <pc:docMk/>
            <pc:sldMk cId="2323190744" sldId="300"/>
            <ac:spMk id="3" creationId="{A1552EC4-8D60-B0F4-F9F3-940914407EC2}"/>
          </ac:spMkLst>
        </pc:spChg>
        <pc:spChg chg="mod">
          <ac:chgData name="Bart Bemelmans" userId="051f0d87f6878e23" providerId="LiveId" clId="{40D6E10E-1CDA-4946-88D8-E34CF6E52105}" dt="2026-03-13T11:35:48.946" v="770" actId="1035"/>
          <ac:spMkLst>
            <pc:docMk/>
            <pc:sldMk cId="2323190744" sldId="300"/>
            <ac:spMk id="4" creationId="{CE56F3F1-C354-BE97-F834-B6B43A4EB863}"/>
          </ac:spMkLst>
        </pc:spChg>
      </pc:sldChg>
      <pc:sldChg chg="modSp mod">
        <pc:chgData name="Bart Bemelmans" userId="051f0d87f6878e23" providerId="LiveId" clId="{40D6E10E-1CDA-4946-88D8-E34CF6E52105}" dt="2026-03-22T19:40:49.571" v="1973" actId="1037"/>
        <pc:sldMkLst>
          <pc:docMk/>
          <pc:sldMk cId="1870947194" sldId="301"/>
        </pc:sldMkLst>
        <pc:spChg chg="mod">
          <ac:chgData name="Bart Bemelmans" userId="051f0d87f6878e23" providerId="LiveId" clId="{40D6E10E-1CDA-4946-88D8-E34CF6E52105}" dt="2026-03-22T19:40:49.571" v="1973" actId="1037"/>
          <ac:spMkLst>
            <pc:docMk/>
            <pc:sldMk cId="1870947194" sldId="301"/>
            <ac:spMk id="4" creationId="{DE2EFBED-E247-170D-D377-D6AAA4512B49}"/>
          </ac:spMkLst>
        </pc:spChg>
      </pc:sldChg>
      <pc:sldChg chg="add">
        <pc:chgData name="Bart Bemelmans" userId="051f0d87f6878e23" providerId="LiveId" clId="{40D6E10E-1CDA-4946-88D8-E34CF6E52105}" dt="2026-03-21T13:48:21.834" v="1114"/>
        <pc:sldMkLst>
          <pc:docMk/>
          <pc:sldMk cId="1346551922" sldId="302"/>
        </pc:sldMkLst>
      </pc:sldChg>
      <pc:sldChg chg="modSp add mod">
        <pc:chgData name="Bart Bemelmans" userId="051f0d87f6878e23" providerId="LiveId" clId="{40D6E10E-1CDA-4946-88D8-E34CF6E52105}" dt="2026-03-25T15:22:42.641" v="4615" actId="1036"/>
        <pc:sldMkLst>
          <pc:docMk/>
          <pc:sldMk cId="3900804178" sldId="303"/>
        </pc:sldMkLst>
        <pc:spChg chg="mod">
          <ac:chgData name="Bart Bemelmans" userId="051f0d87f6878e23" providerId="LiveId" clId="{40D6E10E-1CDA-4946-88D8-E34CF6E52105}" dt="2026-03-25T15:22:42.641" v="4615" actId="1036"/>
          <ac:spMkLst>
            <pc:docMk/>
            <pc:sldMk cId="3900804178" sldId="303"/>
            <ac:spMk id="5" creationId="{5D9F43A0-0559-8A5F-267A-36A9DC4510EC}"/>
          </ac:spMkLst>
        </pc:spChg>
      </pc:sldChg>
      <pc:sldChg chg="add">
        <pc:chgData name="Bart Bemelmans" userId="051f0d87f6878e23" providerId="LiveId" clId="{40D6E10E-1CDA-4946-88D8-E34CF6E52105}" dt="2026-03-21T13:48:51.838" v="1118"/>
        <pc:sldMkLst>
          <pc:docMk/>
          <pc:sldMk cId="2208287809" sldId="305"/>
        </pc:sldMkLst>
      </pc:sldChg>
      <pc:sldChg chg="modSp mod">
        <pc:chgData name="Bart Bemelmans" userId="051f0d87f6878e23" providerId="LiveId" clId="{40D6E10E-1CDA-4946-88D8-E34CF6E52105}" dt="2026-03-21T13:50:31.571" v="1233" actId="6549"/>
        <pc:sldMkLst>
          <pc:docMk/>
          <pc:sldMk cId="2959466716" sldId="307"/>
        </pc:sldMkLst>
        <pc:spChg chg="mod">
          <ac:chgData name="Bart Bemelmans" userId="051f0d87f6878e23" providerId="LiveId" clId="{40D6E10E-1CDA-4946-88D8-E34CF6E52105}" dt="2026-03-21T13:50:27.589" v="1229" actId="6549"/>
          <ac:spMkLst>
            <pc:docMk/>
            <pc:sldMk cId="2959466716" sldId="307"/>
            <ac:spMk id="4" creationId="{280E8C82-4F99-747E-D566-E75A46530F44}"/>
          </ac:spMkLst>
        </pc:spChg>
        <pc:spChg chg="mod">
          <ac:chgData name="Bart Bemelmans" userId="051f0d87f6878e23" providerId="LiveId" clId="{40D6E10E-1CDA-4946-88D8-E34CF6E52105}" dt="2026-03-21T13:50:31.571" v="1233" actId="6549"/>
          <ac:spMkLst>
            <pc:docMk/>
            <pc:sldMk cId="2959466716" sldId="307"/>
            <ac:spMk id="5" creationId="{7D94169F-13E4-3295-BF44-E8B0BBD05C49}"/>
          </ac:spMkLst>
        </pc:spChg>
      </pc:sldChg>
      <pc:sldChg chg="modSp mod">
        <pc:chgData name="Bart Bemelmans" userId="051f0d87f6878e23" providerId="LiveId" clId="{40D6E10E-1CDA-4946-88D8-E34CF6E52105}" dt="2026-03-22T19:35:19.264" v="1886" actId="1035"/>
        <pc:sldMkLst>
          <pc:docMk/>
          <pc:sldMk cId="1735430394" sldId="308"/>
        </pc:sldMkLst>
        <pc:spChg chg="mod">
          <ac:chgData name="Bart Bemelmans" userId="051f0d87f6878e23" providerId="LiveId" clId="{40D6E10E-1CDA-4946-88D8-E34CF6E52105}" dt="2026-03-22T19:35:19.264" v="1886" actId="1035"/>
          <ac:spMkLst>
            <pc:docMk/>
            <pc:sldMk cId="1735430394" sldId="308"/>
            <ac:spMk id="4" creationId="{753E4031-93C6-561A-9E69-6DF0C8171A2F}"/>
          </ac:spMkLst>
        </pc:spChg>
      </pc:sldChg>
      <pc:sldChg chg="modSp mod">
        <pc:chgData name="Bart Bemelmans" userId="051f0d87f6878e23" providerId="LiveId" clId="{40D6E10E-1CDA-4946-88D8-E34CF6E52105}" dt="2026-03-13T11:32:48.979" v="688" actId="6549"/>
        <pc:sldMkLst>
          <pc:docMk/>
          <pc:sldMk cId="2325470649" sldId="310"/>
        </pc:sldMkLst>
        <pc:spChg chg="mod">
          <ac:chgData name="Bart Bemelmans" userId="051f0d87f6878e23" providerId="LiveId" clId="{40D6E10E-1CDA-4946-88D8-E34CF6E52105}" dt="2026-03-13T11:32:48.979" v="688" actId="6549"/>
          <ac:spMkLst>
            <pc:docMk/>
            <pc:sldMk cId="2325470649" sldId="310"/>
            <ac:spMk id="4" creationId="{CE6AFB3F-0AF5-040D-E186-3E974B187BA5}"/>
          </ac:spMkLst>
        </pc:spChg>
      </pc:sldChg>
      <pc:sldChg chg="modSp mod">
        <pc:chgData name="Bart Bemelmans" userId="051f0d87f6878e23" providerId="LiveId" clId="{40D6E10E-1CDA-4946-88D8-E34CF6E52105}" dt="2026-03-22T19:42:25.794" v="2066" actId="6549"/>
        <pc:sldMkLst>
          <pc:docMk/>
          <pc:sldMk cId="2081639099" sldId="312"/>
        </pc:sldMkLst>
        <pc:spChg chg="mod">
          <ac:chgData name="Bart Bemelmans" userId="051f0d87f6878e23" providerId="LiveId" clId="{40D6E10E-1CDA-4946-88D8-E34CF6E52105}" dt="2026-03-22T19:42:25.794" v="2066" actId="6549"/>
          <ac:spMkLst>
            <pc:docMk/>
            <pc:sldMk cId="2081639099" sldId="312"/>
            <ac:spMk id="4" creationId="{7DE08983-B13F-A34E-7032-C494E0C5088D}"/>
          </ac:spMkLst>
        </pc:spChg>
      </pc:sldChg>
      <pc:sldChg chg="modSp mod">
        <pc:chgData name="Bart Bemelmans" userId="051f0d87f6878e23" providerId="LiveId" clId="{40D6E10E-1CDA-4946-88D8-E34CF6E52105}" dt="2026-03-24T16:30:50.836" v="4191" actId="20577"/>
        <pc:sldMkLst>
          <pc:docMk/>
          <pc:sldMk cId="964588721" sldId="313"/>
        </pc:sldMkLst>
        <pc:spChg chg="mod">
          <ac:chgData name="Bart Bemelmans" userId="051f0d87f6878e23" providerId="LiveId" clId="{40D6E10E-1CDA-4946-88D8-E34CF6E52105}" dt="2026-03-23T11:20:34.816" v="2778" actId="20577"/>
          <ac:spMkLst>
            <pc:docMk/>
            <pc:sldMk cId="964588721" sldId="313"/>
            <ac:spMk id="2" creationId="{BA68FBC5-59E3-E753-8AE7-649353EFD5A9}"/>
          </ac:spMkLst>
        </pc:spChg>
        <pc:spChg chg="mod">
          <ac:chgData name="Bart Bemelmans" userId="051f0d87f6878e23" providerId="LiveId" clId="{40D6E10E-1CDA-4946-88D8-E34CF6E52105}" dt="2026-03-24T16:30:50.836" v="4191" actId="20577"/>
          <ac:spMkLst>
            <pc:docMk/>
            <pc:sldMk cId="964588721" sldId="313"/>
            <ac:spMk id="3" creationId="{25B1B8DC-B27B-2DDC-E225-8D7A0CA53867}"/>
          </ac:spMkLst>
        </pc:spChg>
        <pc:spChg chg="mod">
          <ac:chgData name="Bart Bemelmans" userId="051f0d87f6878e23" providerId="LiveId" clId="{40D6E10E-1CDA-4946-88D8-E34CF6E52105}" dt="2026-03-23T11:19:59.389" v="2746" actId="20577"/>
          <ac:spMkLst>
            <pc:docMk/>
            <pc:sldMk cId="964588721" sldId="313"/>
            <ac:spMk id="4" creationId="{35FDC706-5F73-F58A-0713-F03CBD418943}"/>
          </ac:spMkLst>
        </pc:spChg>
      </pc:sldChg>
      <pc:sldChg chg="modSp add mod">
        <pc:chgData name="Bart Bemelmans" userId="051f0d87f6878e23" providerId="LiveId" clId="{40D6E10E-1CDA-4946-88D8-E34CF6E52105}" dt="2026-03-22T20:44:45.292" v="2133" actId="1035"/>
        <pc:sldMkLst>
          <pc:docMk/>
          <pc:sldMk cId="2602852813" sldId="314"/>
        </pc:sldMkLst>
        <pc:spChg chg="mod">
          <ac:chgData name="Bart Bemelmans" userId="051f0d87f6878e23" providerId="LiveId" clId="{40D6E10E-1CDA-4946-88D8-E34CF6E52105}" dt="2026-03-22T20:44:45.292" v="2133" actId="1035"/>
          <ac:spMkLst>
            <pc:docMk/>
            <pc:sldMk cId="2602852813" sldId="314"/>
            <ac:spMk id="4" creationId="{E5D984F6-0603-1126-E53D-6EA7B18E7726}"/>
          </ac:spMkLst>
        </pc:spChg>
      </pc:sldChg>
      <pc:sldChg chg="modSp add mod">
        <pc:chgData name="Bart Bemelmans" userId="051f0d87f6878e23" providerId="LiveId" clId="{40D6E10E-1CDA-4946-88D8-E34CF6E52105}" dt="2026-03-13T11:38:02.347" v="839" actId="403"/>
        <pc:sldMkLst>
          <pc:docMk/>
          <pc:sldMk cId="996779276" sldId="315"/>
        </pc:sldMkLst>
        <pc:spChg chg="mod">
          <ac:chgData name="Bart Bemelmans" userId="051f0d87f6878e23" providerId="LiveId" clId="{40D6E10E-1CDA-4946-88D8-E34CF6E52105}" dt="2026-03-13T11:38:02.347" v="839" actId="403"/>
          <ac:spMkLst>
            <pc:docMk/>
            <pc:sldMk cId="996779276" sldId="315"/>
            <ac:spMk id="4" creationId="{7EDB8600-6709-82FB-7563-EDCE03EE8027}"/>
          </ac:spMkLst>
        </pc:spChg>
      </pc:sldChg>
      <pc:sldChg chg="modSp add mod">
        <pc:chgData name="Bart Bemelmans" userId="051f0d87f6878e23" providerId="LiveId" clId="{40D6E10E-1CDA-4946-88D8-E34CF6E52105}" dt="2026-03-17T16:40:27.011" v="955" actId="20577"/>
        <pc:sldMkLst>
          <pc:docMk/>
          <pc:sldMk cId="1387301185" sldId="316"/>
        </pc:sldMkLst>
        <pc:spChg chg="mod">
          <ac:chgData name="Bart Bemelmans" userId="051f0d87f6878e23" providerId="LiveId" clId="{40D6E10E-1CDA-4946-88D8-E34CF6E52105}" dt="2026-03-17T16:40:06.933" v="953" actId="1036"/>
          <ac:spMkLst>
            <pc:docMk/>
            <pc:sldMk cId="1387301185" sldId="316"/>
            <ac:spMk id="2" creationId="{5F6B8B73-5E80-580F-4E66-C9486A546141}"/>
          </ac:spMkLst>
        </pc:spChg>
        <pc:spChg chg="mod">
          <ac:chgData name="Bart Bemelmans" userId="051f0d87f6878e23" providerId="LiveId" clId="{40D6E10E-1CDA-4946-88D8-E34CF6E52105}" dt="2026-03-17T16:40:20.611" v="954" actId="20577"/>
          <ac:spMkLst>
            <pc:docMk/>
            <pc:sldMk cId="1387301185" sldId="316"/>
            <ac:spMk id="3" creationId="{6343B4B8-B1E6-5D07-7623-6A94710AE4E2}"/>
          </ac:spMkLst>
        </pc:spChg>
        <pc:spChg chg="mod">
          <ac:chgData name="Bart Bemelmans" userId="051f0d87f6878e23" providerId="LiveId" clId="{40D6E10E-1CDA-4946-88D8-E34CF6E52105}" dt="2026-03-17T16:40:27.011" v="955" actId="20577"/>
          <ac:spMkLst>
            <pc:docMk/>
            <pc:sldMk cId="1387301185" sldId="316"/>
            <ac:spMk id="4" creationId="{91829851-6929-15BE-BB67-29692A9BC957}"/>
          </ac:spMkLst>
        </pc:spChg>
      </pc:sldChg>
      <pc:sldChg chg="addSp delSp modSp new mod modClrScheme chgLayout">
        <pc:chgData name="Bart Bemelmans" userId="051f0d87f6878e23" providerId="LiveId" clId="{40D6E10E-1CDA-4946-88D8-E34CF6E52105}" dt="2026-03-23T15:23:36.225" v="3540" actId="20577"/>
        <pc:sldMkLst>
          <pc:docMk/>
          <pc:sldMk cId="2403816633" sldId="317"/>
        </pc:sldMkLst>
        <pc:spChg chg="add mod ord">
          <ac:chgData name="Bart Bemelmans" userId="051f0d87f6878e23" providerId="LiveId" clId="{40D6E10E-1CDA-4946-88D8-E34CF6E52105}" dt="2026-03-23T08:25:25.403" v="2135" actId="122"/>
          <ac:spMkLst>
            <pc:docMk/>
            <pc:sldMk cId="2403816633" sldId="317"/>
            <ac:spMk id="2" creationId="{A3A6611A-3230-1BAC-D298-81F3CC9E532B}"/>
          </ac:spMkLst>
        </pc:spChg>
        <pc:spChg chg="add mod ord">
          <ac:chgData name="Bart Bemelmans" userId="051f0d87f6878e23" providerId="LiveId" clId="{40D6E10E-1CDA-4946-88D8-E34CF6E52105}" dt="2026-03-23T15:23:36.225" v="3540" actId="20577"/>
          <ac:spMkLst>
            <pc:docMk/>
            <pc:sldMk cId="2403816633" sldId="317"/>
            <ac:spMk id="4" creationId="{224F43EE-28B0-859E-397B-1484EB18AABF}"/>
          </ac:spMkLst>
        </pc:spChg>
        <pc:picChg chg="add mod">
          <ac:chgData name="Bart Bemelmans" userId="051f0d87f6878e23" providerId="LiveId" clId="{40D6E10E-1CDA-4946-88D8-E34CF6E52105}" dt="2026-03-22T12:10:18.469" v="1530" actId="14100"/>
          <ac:picMkLst>
            <pc:docMk/>
            <pc:sldMk cId="2403816633" sldId="317"/>
            <ac:picMk id="1026" creationId="{98A7E938-87E4-26F5-A87B-304BA76AFDD1}"/>
          </ac:picMkLst>
        </pc:picChg>
      </pc:sldChg>
      <pc:sldChg chg="modSp add mod">
        <pc:chgData name="Bart Bemelmans" userId="051f0d87f6878e23" providerId="LiveId" clId="{40D6E10E-1CDA-4946-88D8-E34CF6E52105}" dt="2026-03-23T19:31:42.825" v="3567" actId="20577"/>
        <pc:sldMkLst>
          <pc:docMk/>
          <pc:sldMk cId="2489394320" sldId="318"/>
        </pc:sldMkLst>
        <pc:spChg chg="mod">
          <ac:chgData name="Bart Bemelmans" userId="051f0d87f6878e23" providerId="LiveId" clId="{40D6E10E-1CDA-4946-88D8-E34CF6E52105}" dt="2026-03-23T08:25:16.734" v="2134" actId="122"/>
          <ac:spMkLst>
            <pc:docMk/>
            <pc:sldMk cId="2489394320" sldId="318"/>
            <ac:spMk id="2" creationId="{6666CB3A-B5A6-C4AF-FCB7-1E9F5D028CAD}"/>
          </ac:spMkLst>
        </pc:spChg>
        <pc:spChg chg="mod">
          <ac:chgData name="Bart Bemelmans" userId="051f0d87f6878e23" providerId="LiveId" clId="{40D6E10E-1CDA-4946-88D8-E34CF6E52105}" dt="2026-03-23T19:31:42.825" v="3567" actId="20577"/>
          <ac:spMkLst>
            <pc:docMk/>
            <pc:sldMk cId="2489394320" sldId="318"/>
            <ac:spMk id="4" creationId="{1B1E26E6-B9DF-6BCB-B4CE-C970F0BA3C63}"/>
          </ac:spMkLst>
        </pc:spChg>
      </pc:sldChg>
      <pc:sldChg chg="addSp delSp modSp add mod">
        <pc:chgData name="Bart Bemelmans" userId="051f0d87f6878e23" providerId="LiveId" clId="{40D6E10E-1CDA-4946-88D8-E34CF6E52105}" dt="2026-03-23T11:20:51.843" v="2779" actId="20577"/>
        <pc:sldMkLst>
          <pc:docMk/>
          <pc:sldMk cId="3305820888" sldId="319"/>
        </pc:sldMkLst>
        <pc:spChg chg="mod">
          <ac:chgData name="Bart Bemelmans" userId="051f0d87f6878e23" providerId="LiveId" clId="{40D6E10E-1CDA-4946-88D8-E34CF6E52105}" dt="2026-03-23T11:20:51.843" v="2779" actId="20577"/>
          <ac:spMkLst>
            <pc:docMk/>
            <pc:sldMk cId="3305820888" sldId="319"/>
            <ac:spMk id="4" creationId="{897FD2B5-76C8-89EE-43E9-BADE8A476D0A}"/>
          </ac:spMkLst>
        </pc:spChg>
        <pc:spChg chg="mod">
          <ac:chgData name="Bart Bemelmans" userId="051f0d87f6878e23" providerId="LiveId" clId="{40D6E10E-1CDA-4946-88D8-E34CF6E52105}" dt="2026-03-23T08:31:34.924" v="2424" actId="6549"/>
          <ac:spMkLst>
            <pc:docMk/>
            <pc:sldMk cId="3305820888" sldId="319"/>
            <ac:spMk id="7" creationId="{852AD0E0-E3FF-F8AC-1202-4D264BDAC277}"/>
          </ac:spMkLst>
        </pc:spChg>
        <pc:picChg chg="add mod">
          <ac:chgData name="Bart Bemelmans" userId="051f0d87f6878e23" providerId="LiveId" clId="{40D6E10E-1CDA-4946-88D8-E34CF6E52105}" dt="2026-03-23T08:31:10.237" v="2391" actId="1038"/>
          <ac:picMkLst>
            <pc:docMk/>
            <pc:sldMk cId="3305820888" sldId="319"/>
            <ac:picMk id="1026" creationId="{4F953944-7FA6-0F08-2B3A-A5DB7A3C6908}"/>
          </ac:picMkLst>
        </pc:picChg>
      </pc:sldChg>
      <pc:sldChg chg="addSp delSp modSp add mod">
        <pc:chgData name="Bart Bemelmans" userId="051f0d87f6878e23" providerId="LiveId" clId="{40D6E10E-1CDA-4946-88D8-E34CF6E52105}" dt="2026-03-23T08:35:34.670" v="2686" actId="20577"/>
        <pc:sldMkLst>
          <pc:docMk/>
          <pc:sldMk cId="2432438541" sldId="320"/>
        </pc:sldMkLst>
        <pc:spChg chg="mod">
          <ac:chgData name="Bart Bemelmans" userId="051f0d87f6878e23" providerId="LiveId" clId="{40D6E10E-1CDA-4946-88D8-E34CF6E52105}" dt="2026-03-23T08:32:41.393" v="2470" actId="6549"/>
          <ac:spMkLst>
            <pc:docMk/>
            <pc:sldMk cId="2432438541" sldId="320"/>
            <ac:spMk id="4" creationId="{7BF68A9F-448D-BC07-A08D-3ECCC294888B}"/>
          </ac:spMkLst>
        </pc:spChg>
        <pc:spChg chg="mod">
          <ac:chgData name="Bart Bemelmans" userId="051f0d87f6878e23" providerId="LiveId" clId="{40D6E10E-1CDA-4946-88D8-E34CF6E52105}" dt="2026-03-23T08:35:34.670" v="2686" actId="20577"/>
          <ac:spMkLst>
            <pc:docMk/>
            <pc:sldMk cId="2432438541" sldId="320"/>
            <ac:spMk id="7" creationId="{129C5868-EAE7-39F1-DB89-F020EBA75E4B}"/>
          </ac:spMkLst>
        </pc:spChg>
        <pc:picChg chg="add mod">
          <ac:chgData name="Bart Bemelmans" userId="051f0d87f6878e23" providerId="LiveId" clId="{40D6E10E-1CDA-4946-88D8-E34CF6E52105}" dt="2026-03-23T08:33:42.187" v="2550" actId="1037"/>
          <ac:picMkLst>
            <pc:docMk/>
            <pc:sldMk cId="2432438541" sldId="320"/>
            <ac:picMk id="2050" creationId="{B07BA2AA-1276-DE48-9B9F-87CDA67F39EB}"/>
          </ac:picMkLst>
        </pc:picChg>
      </pc:sldChg>
      <pc:sldChg chg="addSp delSp modSp add mod">
        <pc:chgData name="Bart Bemelmans" userId="051f0d87f6878e23" providerId="LiveId" clId="{40D6E10E-1CDA-4946-88D8-E34CF6E52105}" dt="2026-03-23T11:25:34.289" v="3022" actId="20577"/>
        <pc:sldMkLst>
          <pc:docMk/>
          <pc:sldMk cId="2979173067" sldId="321"/>
        </pc:sldMkLst>
        <pc:spChg chg="mod">
          <ac:chgData name="Bart Bemelmans" userId="051f0d87f6878e23" providerId="LiveId" clId="{40D6E10E-1CDA-4946-88D8-E34CF6E52105}" dt="2026-03-23T11:21:20.471" v="2823" actId="6549"/>
          <ac:spMkLst>
            <pc:docMk/>
            <pc:sldMk cId="2979173067" sldId="321"/>
            <ac:spMk id="4" creationId="{A3624BD8-70D3-D5C5-B345-233D62ED860C}"/>
          </ac:spMkLst>
        </pc:spChg>
        <pc:spChg chg="mod">
          <ac:chgData name="Bart Bemelmans" userId="051f0d87f6878e23" providerId="LiveId" clId="{40D6E10E-1CDA-4946-88D8-E34CF6E52105}" dt="2026-03-23T11:25:34.289" v="3022" actId="20577"/>
          <ac:spMkLst>
            <pc:docMk/>
            <pc:sldMk cId="2979173067" sldId="321"/>
            <ac:spMk id="7" creationId="{32FF2146-7A74-927A-184A-894C326E4555}"/>
          </ac:spMkLst>
        </pc:spChg>
        <pc:picChg chg="add mod">
          <ac:chgData name="Bart Bemelmans" userId="051f0d87f6878e23" providerId="LiveId" clId="{40D6E10E-1CDA-4946-88D8-E34CF6E52105}" dt="2026-03-23T11:22:21.225" v="2874" actId="1036"/>
          <ac:picMkLst>
            <pc:docMk/>
            <pc:sldMk cId="2979173067" sldId="321"/>
            <ac:picMk id="2" creationId="{A7B69DA6-F4F7-94C6-473A-45BC29C7B60E}"/>
          </ac:picMkLst>
        </pc:picChg>
      </pc:sldChg>
      <pc:sldChg chg="addSp delSp modSp new mod modClrScheme chgLayout">
        <pc:chgData name="Bart Bemelmans" userId="051f0d87f6878e23" providerId="LiveId" clId="{40D6E10E-1CDA-4946-88D8-E34CF6E52105}" dt="2026-03-24T13:06:16.521" v="3893" actId="1036"/>
        <pc:sldMkLst>
          <pc:docMk/>
          <pc:sldMk cId="2920438927" sldId="322"/>
        </pc:sldMkLst>
        <pc:spChg chg="mod ord">
          <ac:chgData name="Bart Bemelmans" userId="051f0d87f6878e23" providerId="LiveId" clId="{40D6E10E-1CDA-4946-88D8-E34CF6E52105}" dt="2026-03-24T13:05:57.943" v="3858" actId="1036"/>
          <ac:spMkLst>
            <pc:docMk/>
            <pc:sldMk cId="2920438927" sldId="322"/>
            <ac:spMk id="2" creationId="{86B297F1-1A00-5843-4D98-56493EE91B39}"/>
          </ac:spMkLst>
        </pc:spChg>
        <pc:spChg chg="add del mod ord">
          <ac:chgData name="Bart Bemelmans" userId="051f0d87f6878e23" providerId="LiveId" clId="{40D6E10E-1CDA-4946-88D8-E34CF6E52105}" dt="2026-03-24T12:59:30.462" v="3654" actId="478"/>
          <ac:spMkLst>
            <pc:docMk/>
            <pc:sldMk cId="2920438927" sldId="322"/>
            <ac:spMk id="3" creationId="{39CCBF35-C6FD-CA3A-34B9-8C9222126F6C}"/>
          </ac:spMkLst>
        </pc:spChg>
        <pc:spChg chg="add mod ord">
          <ac:chgData name="Bart Bemelmans" userId="051f0d87f6878e23" providerId="LiveId" clId="{40D6E10E-1CDA-4946-88D8-E34CF6E52105}" dt="2026-03-24T13:06:09.929" v="3872" actId="1036"/>
          <ac:spMkLst>
            <pc:docMk/>
            <pc:sldMk cId="2920438927" sldId="322"/>
            <ac:spMk id="4" creationId="{1E0FBD83-9A46-95AF-2A4A-562E03B4DED0}"/>
          </ac:spMkLst>
        </pc:spChg>
        <pc:picChg chg="add mod">
          <ac:chgData name="Bart Bemelmans" userId="051f0d87f6878e23" providerId="LiveId" clId="{40D6E10E-1CDA-4946-88D8-E34CF6E52105}" dt="2026-03-24T13:06:16.521" v="3893" actId="1036"/>
          <ac:picMkLst>
            <pc:docMk/>
            <pc:sldMk cId="2920438927" sldId="322"/>
            <ac:picMk id="1026" creationId="{9A0B8BE4-D842-5E2B-F767-8694F12C1370}"/>
          </ac:picMkLst>
        </pc:picChg>
      </pc:sldChg>
      <pc:sldChg chg="addSp delSp modSp add mod">
        <pc:chgData name="Bart Bemelmans" userId="051f0d87f6878e23" providerId="LiveId" clId="{40D6E10E-1CDA-4946-88D8-E34CF6E52105}" dt="2026-03-24T16:37:24.218" v="4311" actId="20577"/>
        <pc:sldMkLst>
          <pc:docMk/>
          <pc:sldMk cId="190488697" sldId="323"/>
        </pc:sldMkLst>
        <pc:spChg chg="mod">
          <ac:chgData name="Bart Bemelmans" userId="051f0d87f6878e23" providerId="LiveId" clId="{40D6E10E-1CDA-4946-88D8-E34CF6E52105}" dt="2026-03-24T16:31:15.902" v="4209" actId="6549"/>
          <ac:spMkLst>
            <pc:docMk/>
            <pc:sldMk cId="190488697" sldId="323"/>
            <ac:spMk id="4" creationId="{4C9C25A7-B144-066B-38B1-BBF333A38ADD}"/>
          </ac:spMkLst>
        </pc:spChg>
        <pc:spChg chg="mod">
          <ac:chgData name="Bart Bemelmans" userId="051f0d87f6878e23" providerId="LiveId" clId="{40D6E10E-1CDA-4946-88D8-E34CF6E52105}" dt="2026-03-24T16:37:24.218" v="4311" actId="20577"/>
          <ac:spMkLst>
            <pc:docMk/>
            <pc:sldMk cId="190488697" sldId="323"/>
            <ac:spMk id="7" creationId="{06A0E66F-09E3-C347-1D17-D8064D9B7624}"/>
          </ac:spMkLst>
        </pc:spChg>
        <pc:picChg chg="add mod">
          <ac:chgData name="Bart Bemelmans" userId="051f0d87f6878e23" providerId="LiveId" clId="{40D6E10E-1CDA-4946-88D8-E34CF6E52105}" dt="2026-03-24T16:33:39.651" v="4214" actId="14100"/>
          <ac:picMkLst>
            <pc:docMk/>
            <pc:sldMk cId="190488697" sldId="323"/>
            <ac:picMk id="2" creationId="{7A419050-9AB4-964A-0049-5C2A8C7967FC}"/>
          </ac:picMkLst>
        </pc:picChg>
        <pc:picChg chg="del">
          <ac:chgData name="Bart Bemelmans" userId="051f0d87f6878e23" providerId="LiveId" clId="{40D6E10E-1CDA-4946-88D8-E34CF6E52105}" dt="2026-03-24T16:31:17.332" v="4210" actId="478"/>
          <ac:picMkLst>
            <pc:docMk/>
            <pc:sldMk cId="190488697" sldId="323"/>
            <ac:picMk id="2050" creationId="{BD4E9962-000C-1AA8-0187-441730762EA0}"/>
          </ac:picMkLst>
        </pc:picChg>
      </pc:sldChg>
      <pc:sldChg chg="modSp add mod ord">
        <pc:chgData name="Bart Bemelmans" userId="051f0d87f6878e23" providerId="LiveId" clId="{40D6E10E-1CDA-4946-88D8-E34CF6E52105}" dt="2026-03-25T15:21:26.505" v="4573" actId="27636"/>
        <pc:sldMkLst>
          <pc:docMk/>
          <pc:sldMk cId="4188674671" sldId="324"/>
        </pc:sldMkLst>
        <pc:spChg chg="mod">
          <ac:chgData name="Bart Bemelmans" userId="051f0d87f6878e23" providerId="LiveId" clId="{40D6E10E-1CDA-4946-88D8-E34CF6E52105}" dt="2026-03-25T15:20:47.213" v="4519" actId="27636"/>
          <ac:spMkLst>
            <pc:docMk/>
            <pc:sldMk cId="4188674671" sldId="324"/>
            <ac:spMk id="4" creationId="{0A2E3323-78E0-2B62-9929-E385F3035E08}"/>
          </ac:spMkLst>
        </pc:spChg>
        <pc:spChg chg="mod">
          <ac:chgData name="Bart Bemelmans" userId="051f0d87f6878e23" providerId="LiveId" clId="{40D6E10E-1CDA-4946-88D8-E34CF6E52105}" dt="2026-03-25T15:21:26.505" v="4573" actId="27636"/>
          <ac:spMkLst>
            <pc:docMk/>
            <pc:sldMk cId="4188674671" sldId="324"/>
            <ac:spMk id="5" creationId="{209C07DB-52AC-D623-9A5F-FA0386C4917E}"/>
          </ac:spMkLst>
        </pc:spChg>
      </pc:sldChg>
      <pc:sldChg chg="add">
        <pc:chgData name="Bart Bemelmans" userId="051f0d87f6878e23" providerId="LiveId" clId="{40D6E10E-1CDA-4946-88D8-E34CF6E52105}" dt="2026-03-25T15:21:57.310" v="4574"/>
        <pc:sldMkLst>
          <pc:docMk/>
          <pc:sldMk cId="3831582539" sldId="325"/>
        </pc:sldMkLst>
      </pc:sldChg>
    </pc:docChg>
  </pc:docChgLst>
  <pc:docChgLst>
    <pc:chgData name="Bart Bemelmans" userId="051f0d87f6878e23" providerId="LiveId" clId="{462AE3DD-2A94-4B8C-8E36-B298CF988C69}"/>
    <pc:docChg chg="undo custSel addSld delSld modSld">
      <pc:chgData name="Bart Bemelmans" userId="051f0d87f6878e23" providerId="LiveId" clId="{462AE3DD-2A94-4B8C-8E36-B298CF988C69}" dt="2026-03-25T13:11:57.713" v="519" actId="27636"/>
      <pc:docMkLst>
        <pc:docMk/>
      </pc:docMkLst>
      <pc:sldChg chg="modSp mod">
        <pc:chgData name="Bart Bemelmans" userId="051f0d87f6878e23" providerId="LiveId" clId="{462AE3DD-2A94-4B8C-8E36-B298CF988C69}" dt="2026-03-25T12:45:58.327" v="312" actId="207"/>
        <pc:sldMkLst>
          <pc:docMk/>
          <pc:sldMk cId="818551130" sldId="266"/>
        </pc:sldMkLst>
        <pc:spChg chg="mod">
          <ac:chgData name="Bart Bemelmans" userId="051f0d87f6878e23" providerId="LiveId" clId="{462AE3DD-2A94-4B8C-8E36-B298CF988C69}" dt="2026-03-25T12:45:47.899" v="311" actId="207"/>
          <ac:spMkLst>
            <pc:docMk/>
            <pc:sldMk cId="818551130" sldId="266"/>
            <ac:spMk id="2" creationId="{C6DFCC57-3BC3-3113-A004-B97310FAA67D}"/>
          </ac:spMkLst>
        </pc:spChg>
        <pc:spChg chg="mod">
          <ac:chgData name="Bart Bemelmans" userId="051f0d87f6878e23" providerId="LiveId" clId="{462AE3DD-2A94-4B8C-8E36-B298CF988C69}" dt="2026-03-25T12:45:58.327" v="312" actId="207"/>
          <ac:spMkLst>
            <pc:docMk/>
            <pc:sldMk cId="818551130" sldId="266"/>
            <ac:spMk id="13" creationId="{DF4D9251-C78C-AF60-DEA5-2BBF7E8EE55D}"/>
          </ac:spMkLst>
        </pc:spChg>
      </pc:sldChg>
      <pc:sldChg chg="modSp mod">
        <pc:chgData name="Bart Bemelmans" userId="051f0d87f6878e23" providerId="LiveId" clId="{462AE3DD-2A94-4B8C-8E36-B298CF988C69}" dt="2026-03-25T12:41:05.877" v="288" actId="313"/>
        <pc:sldMkLst>
          <pc:docMk/>
          <pc:sldMk cId="2372390775" sldId="268"/>
        </pc:sldMkLst>
        <pc:spChg chg="mod">
          <ac:chgData name="Bart Bemelmans" userId="051f0d87f6878e23" providerId="LiveId" clId="{462AE3DD-2A94-4B8C-8E36-B298CF988C69}" dt="2026-03-25T12:41:05.877" v="288" actId="313"/>
          <ac:spMkLst>
            <pc:docMk/>
            <pc:sldMk cId="2372390775" sldId="268"/>
            <ac:spMk id="4" creationId="{0A8FC3B1-F28D-FEC0-059E-FADC0F67A3DD}"/>
          </ac:spMkLst>
        </pc:spChg>
      </pc:sldChg>
      <pc:sldChg chg="modSp mod">
        <pc:chgData name="Bart Bemelmans" userId="051f0d87f6878e23" providerId="LiveId" clId="{462AE3DD-2A94-4B8C-8E36-B298CF988C69}" dt="2026-03-25T13:07:38.713" v="505" actId="6549"/>
        <pc:sldMkLst>
          <pc:docMk/>
          <pc:sldMk cId="1445263426" sldId="271"/>
        </pc:sldMkLst>
        <pc:spChg chg="mod">
          <ac:chgData name="Bart Bemelmans" userId="051f0d87f6878e23" providerId="LiveId" clId="{462AE3DD-2A94-4B8C-8E36-B298CF988C69}" dt="2026-03-25T13:07:38.713" v="505" actId="6549"/>
          <ac:spMkLst>
            <pc:docMk/>
            <pc:sldMk cId="1445263426" sldId="271"/>
            <ac:spMk id="5" creationId="{6B13E348-7831-9271-BAE3-B6C207015E0C}"/>
          </ac:spMkLst>
        </pc:spChg>
      </pc:sldChg>
      <pc:sldChg chg="del">
        <pc:chgData name="Bart Bemelmans" userId="051f0d87f6878e23" providerId="LiveId" clId="{462AE3DD-2A94-4B8C-8E36-B298CF988C69}" dt="2026-03-25T12:46:41.386" v="313" actId="2696"/>
        <pc:sldMkLst>
          <pc:docMk/>
          <pc:sldMk cId="1362579830" sldId="274"/>
        </pc:sldMkLst>
      </pc:sldChg>
      <pc:sldChg chg="add">
        <pc:chgData name="Bart Bemelmans" userId="051f0d87f6878e23" providerId="LiveId" clId="{462AE3DD-2A94-4B8C-8E36-B298CF988C69}" dt="2026-03-25T12:46:46.166" v="314"/>
        <pc:sldMkLst>
          <pc:docMk/>
          <pc:sldMk cId="2651977157" sldId="274"/>
        </pc:sldMkLst>
      </pc:sldChg>
      <pc:sldChg chg="modSp mod">
        <pc:chgData name="Bart Bemelmans" userId="051f0d87f6878e23" providerId="LiveId" clId="{462AE3DD-2A94-4B8C-8E36-B298CF988C69}" dt="2026-03-25T13:07:50.480" v="507" actId="6549"/>
        <pc:sldMkLst>
          <pc:docMk/>
          <pc:sldMk cId="2446500177" sldId="279"/>
        </pc:sldMkLst>
        <pc:spChg chg="mod">
          <ac:chgData name="Bart Bemelmans" userId="051f0d87f6878e23" providerId="LiveId" clId="{462AE3DD-2A94-4B8C-8E36-B298CF988C69}" dt="2026-03-25T13:07:50.480" v="507" actId="6549"/>
          <ac:spMkLst>
            <pc:docMk/>
            <pc:sldMk cId="2446500177" sldId="279"/>
            <ac:spMk id="7" creationId="{3E51701F-87E5-B078-F2A6-28E0E2DB78AE}"/>
          </ac:spMkLst>
        </pc:spChg>
      </pc:sldChg>
      <pc:sldChg chg="modSp mod">
        <pc:chgData name="Bart Bemelmans" userId="051f0d87f6878e23" providerId="LiveId" clId="{462AE3DD-2A94-4B8C-8E36-B298CF988C69}" dt="2026-03-25T12:42:17.008" v="307" actId="20577"/>
        <pc:sldMkLst>
          <pc:docMk/>
          <pc:sldMk cId="41258954" sldId="281"/>
        </pc:sldMkLst>
        <pc:spChg chg="mod">
          <ac:chgData name="Bart Bemelmans" userId="051f0d87f6878e23" providerId="LiveId" clId="{462AE3DD-2A94-4B8C-8E36-B298CF988C69}" dt="2026-03-25T12:42:17.008" v="307" actId="20577"/>
          <ac:spMkLst>
            <pc:docMk/>
            <pc:sldMk cId="41258954" sldId="281"/>
            <ac:spMk id="3" creationId="{1FDA7503-5770-C1FC-DACC-E431C6433548}"/>
          </ac:spMkLst>
        </pc:spChg>
      </pc:sldChg>
      <pc:sldChg chg="modSp mod">
        <pc:chgData name="Bart Bemelmans" userId="051f0d87f6878e23" providerId="LiveId" clId="{462AE3DD-2A94-4B8C-8E36-B298CF988C69}" dt="2026-03-25T13:11:57.713" v="519" actId="27636"/>
        <pc:sldMkLst>
          <pc:docMk/>
          <pc:sldMk cId="3711293718" sldId="282"/>
        </pc:sldMkLst>
        <pc:spChg chg="mod">
          <ac:chgData name="Bart Bemelmans" userId="051f0d87f6878e23" providerId="LiveId" clId="{462AE3DD-2A94-4B8C-8E36-B298CF988C69}" dt="2026-03-25T13:11:57.713" v="519" actId="27636"/>
          <ac:spMkLst>
            <pc:docMk/>
            <pc:sldMk cId="3711293718" sldId="282"/>
            <ac:spMk id="2" creationId="{DC3F5E2B-1D76-F36D-EA14-47671CBDD74B}"/>
          </ac:spMkLst>
        </pc:spChg>
      </pc:sldChg>
      <pc:sldChg chg="modSp mod">
        <pc:chgData name="Bart Bemelmans" userId="051f0d87f6878e23" providerId="LiveId" clId="{462AE3DD-2A94-4B8C-8E36-B298CF988C69}" dt="2026-03-25T13:06:51.012" v="479" actId="20577"/>
        <pc:sldMkLst>
          <pc:docMk/>
          <pc:sldMk cId="3847966765" sldId="283"/>
        </pc:sldMkLst>
        <pc:spChg chg="mod">
          <ac:chgData name="Bart Bemelmans" userId="051f0d87f6878e23" providerId="LiveId" clId="{462AE3DD-2A94-4B8C-8E36-B298CF988C69}" dt="2026-03-25T13:06:51.012" v="479" actId="20577"/>
          <ac:spMkLst>
            <pc:docMk/>
            <pc:sldMk cId="3847966765" sldId="283"/>
            <ac:spMk id="5" creationId="{E0DB30A6-5A42-6AB4-4649-0B3F751CD53A}"/>
          </ac:spMkLst>
        </pc:spChg>
      </pc:sldChg>
      <pc:sldChg chg="modSp mod">
        <pc:chgData name="Bart Bemelmans" userId="051f0d87f6878e23" providerId="LiveId" clId="{462AE3DD-2A94-4B8C-8E36-B298CF988C69}" dt="2026-03-24T20:25:09.448" v="140" actId="313"/>
        <pc:sldMkLst>
          <pc:docMk/>
          <pc:sldMk cId="237149313" sldId="290"/>
        </pc:sldMkLst>
        <pc:spChg chg="mod">
          <ac:chgData name="Bart Bemelmans" userId="051f0d87f6878e23" providerId="LiveId" clId="{462AE3DD-2A94-4B8C-8E36-B298CF988C69}" dt="2026-03-24T20:25:09.448" v="140" actId="313"/>
          <ac:spMkLst>
            <pc:docMk/>
            <pc:sldMk cId="237149313" sldId="290"/>
            <ac:spMk id="3" creationId="{42590EE1-DF9E-09DB-9A3C-C2B89B06B917}"/>
          </ac:spMkLst>
        </pc:spChg>
      </pc:sldChg>
      <pc:sldChg chg="modSp mod">
        <pc:chgData name="Bart Bemelmans" userId="051f0d87f6878e23" providerId="LiveId" clId="{462AE3DD-2A94-4B8C-8E36-B298CF988C69}" dt="2026-03-25T12:50:31.710" v="385" actId="20577"/>
        <pc:sldMkLst>
          <pc:docMk/>
          <pc:sldMk cId="2920330828" sldId="298"/>
        </pc:sldMkLst>
        <pc:spChg chg="mod">
          <ac:chgData name="Bart Bemelmans" userId="051f0d87f6878e23" providerId="LiveId" clId="{462AE3DD-2A94-4B8C-8E36-B298CF988C69}" dt="2026-03-25T12:50:31.710" v="385" actId="20577"/>
          <ac:spMkLst>
            <pc:docMk/>
            <pc:sldMk cId="2920330828" sldId="298"/>
            <ac:spMk id="2" creationId="{22D99CDE-6EE8-9237-1BC4-92366083A611}"/>
          </ac:spMkLst>
        </pc:spChg>
      </pc:sldChg>
      <pc:sldChg chg="modSp mod">
        <pc:chgData name="Bart Bemelmans" userId="051f0d87f6878e23" providerId="LiveId" clId="{462AE3DD-2A94-4B8C-8E36-B298CF988C69}" dt="2026-03-24T20:39:33.564" v="256" actId="1037"/>
        <pc:sldMkLst>
          <pc:docMk/>
          <pc:sldMk cId="995614809" sldId="299"/>
        </pc:sldMkLst>
        <pc:spChg chg="mod">
          <ac:chgData name="Bart Bemelmans" userId="051f0d87f6878e23" providerId="LiveId" clId="{462AE3DD-2A94-4B8C-8E36-B298CF988C69}" dt="2026-03-24T20:38:50.628" v="236" actId="1038"/>
          <ac:spMkLst>
            <pc:docMk/>
            <pc:sldMk cId="995614809" sldId="299"/>
            <ac:spMk id="7" creationId="{AED3ACF3-3A8A-73D9-C820-49B77C1C6DBA}"/>
          </ac:spMkLst>
        </pc:spChg>
        <pc:spChg chg="mod">
          <ac:chgData name="Bart Bemelmans" userId="051f0d87f6878e23" providerId="LiveId" clId="{462AE3DD-2A94-4B8C-8E36-B298CF988C69}" dt="2026-03-24T20:38:34.974" v="206" actId="1037"/>
          <ac:spMkLst>
            <pc:docMk/>
            <pc:sldMk cId="995614809" sldId="299"/>
            <ac:spMk id="8" creationId="{EE0E1147-BDA1-639B-2D61-3502904EB879}"/>
          </ac:spMkLst>
        </pc:spChg>
        <pc:spChg chg="mod">
          <ac:chgData name="Bart Bemelmans" userId="051f0d87f6878e23" providerId="LiveId" clId="{462AE3DD-2A94-4B8C-8E36-B298CF988C69}" dt="2026-03-24T20:39:33.564" v="256" actId="1037"/>
          <ac:spMkLst>
            <pc:docMk/>
            <pc:sldMk cId="995614809" sldId="299"/>
            <ac:spMk id="9" creationId="{8CB2D770-404E-E7FC-CCFD-3EE00D124126}"/>
          </ac:spMkLst>
        </pc:spChg>
      </pc:sldChg>
      <pc:sldChg chg="modSp mod">
        <pc:chgData name="Bart Bemelmans" userId="051f0d87f6878e23" providerId="LiveId" clId="{462AE3DD-2A94-4B8C-8E36-B298CF988C69}" dt="2026-03-25T13:08:25.017" v="508" actId="6549"/>
        <pc:sldMkLst>
          <pc:docMk/>
          <pc:sldMk cId="3774203736" sldId="304"/>
        </pc:sldMkLst>
        <pc:spChg chg="mod">
          <ac:chgData name="Bart Bemelmans" userId="051f0d87f6878e23" providerId="LiveId" clId="{462AE3DD-2A94-4B8C-8E36-B298CF988C69}" dt="2026-03-25T13:08:25.017" v="508" actId="6549"/>
          <ac:spMkLst>
            <pc:docMk/>
            <pc:sldMk cId="3774203736" sldId="304"/>
            <ac:spMk id="7" creationId="{DC8E3E85-F1BA-2548-05BB-7DA8766E5667}"/>
          </ac:spMkLst>
        </pc:spChg>
      </pc:sldChg>
      <pc:sldChg chg="modSp mod">
        <pc:chgData name="Bart Bemelmans" userId="051f0d87f6878e23" providerId="LiveId" clId="{462AE3DD-2A94-4B8C-8E36-B298CF988C69}" dt="2026-03-25T13:06:04.683" v="462" actId="20577"/>
        <pc:sldMkLst>
          <pc:docMk/>
          <pc:sldMk cId="2208287809" sldId="305"/>
        </pc:sldMkLst>
        <pc:spChg chg="mod">
          <ac:chgData name="Bart Bemelmans" userId="051f0d87f6878e23" providerId="LiveId" clId="{462AE3DD-2A94-4B8C-8E36-B298CF988C69}" dt="2026-03-25T13:06:04.683" v="462" actId="20577"/>
          <ac:spMkLst>
            <pc:docMk/>
            <pc:sldMk cId="2208287809" sldId="305"/>
            <ac:spMk id="5" creationId="{37033D05-3A4C-3406-890D-630AAF1DA227}"/>
          </ac:spMkLst>
        </pc:spChg>
      </pc:sldChg>
      <pc:sldChg chg="modSp mod">
        <pc:chgData name="Bart Bemelmans" userId="051f0d87f6878e23" providerId="LiveId" clId="{462AE3DD-2A94-4B8C-8E36-B298CF988C69}" dt="2026-03-24T20:41:29.120" v="262" actId="313"/>
        <pc:sldMkLst>
          <pc:docMk/>
          <pc:sldMk cId="4113866086" sldId="311"/>
        </pc:sldMkLst>
        <pc:spChg chg="mod">
          <ac:chgData name="Bart Bemelmans" userId="051f0d87f6878e23" providerId="LiveId" clId="{462AE3DD-2A94-4B8C-8E36-B298CF988C69}" dt="2026-03-24T20:41:29.120" v="262" actId="313"/>
          <ac:spMkLst>
            <pc:docMk/>
            <pc:sldMk cId="4113866086" sldId="311"/>
            <ac:spMk id="4" creationId="{20D75E4F-9F1F-76FA-7247-1819A2A7C884}"/>
          </ac:spMkLst>
        </pc:spChg>
      </pc:sldChg>
      <pc:sldChg chg="modSp mod">
        <pc:chgData name="Bart Bemelmans" userId="051f0d87f6878e23" providerId="LiveId" clId="{462AE3DD-2A94-4B8C-8E36-B298CF988C69}" dt="2026-03-24T20:17:20.127" v="4" actId="20577"/>
        <pc:sldMkLst>
          <pc:docMk/>
          <pc:sldMk cId="1387301185" sldId="316"/>
        </pc:sldMkLst>
        <pc:spChg chg="mod">
          <ac:chgData name="Bart Bemelmans" userId="051f0d87f6878e23" providerId="LiveId" clId="{462AE3DD-2A94-4B8C-8E36-B298CF988C69}" dt="2026-03-24T20:17:20.127" v="4" actId="20577"/>
          <ac:spMkLst>
            <pc:docMk/>
            <pc:sldMk cId="1387301185" sldId="316"/>
            <ac:spMk id="3" creationId="{6343B4B8-B1E6-5D07-7623-6A94710AE4E2}"/>
          </ac:spMkLst>
        </pc:spChg>
      </pc:sldChg>
      <pc:sldChg chg="addSp modSp mod">
        <pc:chgData name="Bart Bemelmans" userId="051f0d87f6878e23" providerId="LiveId" clId="{462AE3DD-2A94-4B8C-8E36-B298CF988C69}" dt="2026-03-24T20:21:17.041" v="39" actId="20577"/>
        <pc:sldMkLst>
          <pc:docMk/>
          <pc:sldMk cId="2403816633" sldId="317"/>
        </pc:sldMkLst>
        <pc:spChg chg="add mod">
          <ac:chgData name="Bart Bemelmans" userId="051f0d87f6878e23" providerId="LiveId" clId="{462AE3DD-2A94-4B8C-8E36-B298CF988C69}" dt="2026-03-24T20:21:17.041" v="39" actId="20577"/>
          <ac:spMkLst>
            <pc:docMk/>
            <pc:sldMk cId="2403816633" sldId="317"/>
            <ac:spMk id="3" creationId="{DC8839B1-7A74-8C46-C62B-FD64A1C51FB8}"/>
          </ac:spMkLst>
        </pc:spChg>
      </pc:sldChg>
      <pc:sldChg chg="addSp modSp mod">
        <pc:chgData name="Bart Bemelmans" userId="051f0d87f6878e23" providerId="LiveId" clId="{462AE3DD-2A94-4B8C-8E36-B298CF988C69}" dt="2026-03-24T20:22:52.486" v="136" actId="14100"/>
        <pc:sldMkLst>
          <pc:docMk/>
          <pc:sldMk cId="2489394320" sldId="318"/>
        </pc:sldMkLst>
        <pc:spChg chg="add mod">
          <ac:chgData name="Bart Bemelmans" userId="051f0d87f6878e23" providerId="LiveId" clId="{462AE3DD-2A94-4B8C-8E36-B298CF988C69}" dt="2026-03-24T20:22:52.486" v="136" actId="14100"/>
          <ac:spMkLst>
            <pc:docMk/>
            <pc:sldMk cId="2489394320" sldId="318"/>
            <ac:spMk id="5" creationId="{63826D51-2B3E-4736-A41B-25AB3F0CAE49}"/>
          </ac:spMkLst>
        </pc:spChg>
        <pc:picChg chg="mod">
          <ac:chgData name="Bart Bemelmans" userId="051f0d87f6878e23" providerId="LiveId" clId="{462AE3DD-2A94-4B8C-8E36-B298CF988C69}" dt="2026-03-24T20:22:07.221" v="55" actId="1076"/>
          <ac:picMkLst>
            <pc:docMk/>
            <pc:sldMk cId="2489394320" sldId="318"/>
            <ac:picMk id="1026" creationId="{4EF8A61F-16E0-8070-4DD1-034EA8310FF8}"/>
          </ac:picMkLst>
        </pc:picChg>
      </pc:sldChg>
      <pc:sldChg chg="modSp mod">
        <pc:chgData name="Bart Bemelmans" userId="051f0d87f6878e23" providerId="LiveId" clId="{462AE3DD-2A94-4B8C-8E36-B298CF988C69}" dt="2026-03-25T12:40:34.001" v="284" actId="6549"/>
        <pc:sldMkLst>
          <pc:docMk/>
          <pc:sldMk cId="2920438927" sldId="322"/>
        </pc:sldMkLst>
        <pc:spChg chg="mod">
          <ac:chgData name="Bart Bemelmans" userId="051f0d87f6878e23" providerId="LiveId" clId="{462AE3DD-2A94-4B8C-8E36-B298CF988C69}" dt="2026-03-25T12:40:08.396" v="280" actId="20577"/>
          <ac:spMkLst>
            <pc:docMk/>
            <pc:sldMk cId="2920438927" sldId="322"/>
            <ac:spMk id="2" creationId="{86B297F1-1A00-5843-4D98-56493EE91B39}"/>
          </ac:spMkLst>
        </pc:spChg>
        <pc:spChg chg="mod">
          <ac:chgData name="Bart Bemelmans" userId="051f0d87f6878e23" providerId="LiveId" clId="{462AE3DD-2A94-4B8C-8E36-B298CF988C69}" dt="2026-03-25T12:40:34.001" v="284" actId="6549"/>
          <ac:spMkLst>
            <pc:docMk/>
            <pc:sldMk cId="2920438927" sldId="322"/>
            <ac:spMk id="4" creationId="{1E0FBD83-9A46-95AF-2A4A-562E03B4DED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0CFA59B-B9D5-9571-EA90-FE089C178A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F0DFF3E-14F0-BC73-7177-CA064A30B0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86DDB-C937-461C-8D0D-307EBF6A8C43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9464220-609D-05BC-1652-B294C556F0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32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BD88D03-1CB3-F941-6E65-2B53CFCBD2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28163"/>
            <a:ext cx="29432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647B0-4FCB-4AFF-A6DB-4E31488E1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611769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39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0T10:54:31.28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177 89 7383,'-36'-10'0,"6"-3"-330,4-3 1,10 9-1,0-6 746,3 0-44,3 10-465,10-10-199,0 13 251,0 0 1,0 13 40,0 6 0,-13 8 0,-4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0T10:54:31.28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177 89 7383,'-36'-10'0,"6"-3"-330,4-3 1,10 9-1,0-6 746,3 0-44,3 10-465,10-10-199,0 13 251,0 0 1,0 13 40,0 6 0,-13 8 0,-4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0T10:54:31.28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177 89 7383,'-36'-10'0,"6"-3"-330,4-3 1,10 9-1,0-6 746,3 0-44,3 10-465,10-10-199,0 13 251,0 0 1,0 13 40,0 6 0,-13 8 0,-4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7T21:15:49.18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134 96 7730,'-30'-2'0,"5"-3"-103,4-1 1,8-7 0,3 5 0,-1-1-29,1 1 1,5 0 146,-1 1 1,4 3-183,2-9 1,2 9 123,4-2 0,-1 4 1,7 2-180,3 0 0,-4 0 0,-1 2 221,-2 4 0,7 5 0,-4 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7T21:15:49.18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134 96 7730,'-30'-2'0,"5"-3"-103,4-1 1,8-7 0,3 5 0,-1-1-29,1 1 1,5 0 146,-1 1 1,4 3-183,2-9 1,2 9 123,4-2 0,-1 4 1,7 2-180,3 0 0,-4 0 0,-1 2 221,-2 4 0,7 5 0,-4 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8507E-FDEC-4864-9E40-C5DD6516F478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5A497-1F91-4678-AD74-4539149D46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764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6D828-3FA8-9087-41C0-1D85999F8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C2C5F5-5C5B-630D-3479-26E514020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7D82967-8567-937B-4A5B-305E88541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A5EE7A-F8DC-ADD8-71E9-4405E7F8F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174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2C8FD-2EA8-B25A-293C-EC7E5404A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387B0FB-FDCD-4CE6-7022-004D4E354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E545836-2417-1377-8C4C-62F48C76D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F336C3-974C-7A70-D55C-B11D324E1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8551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292" y="4776431"/>
            <a:ext cx="5434330" cy="4963314"/>
          </a:xfrm>
        </p:spPr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6140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D77E7-2B48-54B7-3F80-A18EF0C17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1B7D2B5-9BB3-B5B1-E16D-D8E1568E9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107088D-5559-2118-1E2C-3D6BB28EC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EFC72F-A916-1E10-0E7B-BB7249735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798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03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156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8D84E-A3BA-F5B3-B51E-5891692E4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EFDC28B-D8F9-9EDB-6179-DF5ECBB7B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841B5A8-BE5D-12FC-E247-A1B1A004B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6A0639-9365-07B9-2AB9-1B7993FB7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251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05D97-F609-A16B-5C25-D74E89703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8F4C2CC-37D6-1C0F-E1B0-BD3F4FDD92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AC2EA89-C613-A8EF-97A8-7D04BA842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C3C8EE-AC24-AFBA-DE1C-1B8FF8D1B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218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450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187F9-80B8-A5F7-EB7F-36597A421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01E84A1-7456-1E72-D65C-009D13AD4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3296129-151A-0A06-2E91-6A167103D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CAD322-B91B-6F85-0638-38E637FCC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916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A0199-C791-F95E-5BF9-7BCC9DD9A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4EFD4ED-F857-C1FD-63E8-FB05095BE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C66E407-5EF2-D59B-D41B-81C93BA93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649E89-0E66-1C31-D509-614386E17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7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3870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EF1DD-EF5A-61A8-11C4-6306EDF47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5F6DAD1-239F-C149-F53C-D975F7FC0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3BFC482-F2AE-8448-7768-BEE2556FD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3CE0C5C-9640-8912-5C10-CDFD89A39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1135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8A2EB-9A50-9C56-82B5-3CC288161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CA037BA-8575-EA2B-86BF-977215CE6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8E569E1-AB23-3E1A-3F26-A217A6B35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98CC41-3C3D-75B8-5DB2-67CCB8394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11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D67E3-7014-BF2D-5BF2-5EF090BA4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1697BD1-D33D-C753-B6BF-C752E8112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2E420C2-5F24-F6C5-6D9D-76D63C51E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A137E4-AA4B-C285-86FC-F98DA4CF4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4613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983AD-6554-5A3C-00C7-288009716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4F13FD1-D76A-CFD5-E260-1DD998F06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8EF5C02-6874-A501-5F90-F5AB23AC0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17B2C78-75D9-E7E1-F581-DA1CD25C3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7731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6865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675AC-E8D5-6D0C-B18D-9DCADECD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ECB3580-6ED7-2508-89FC-F038328E3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C2D24B7-A2AD-1252-2AC9-D54D43718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B762A8-3B19-2E29-B252-513E1B8F9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357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4E7AD-63A0-C78C-BE9E-722916B4F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0189E14-694A-3950-E770-6D5DFBA53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0B30CE8-6885-33DE-F853-3A708A5A1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30AD20-CB57-9990-0010-9A9CAEE17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5034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EEE25-2CB8-E8A1-766A-36CCC4599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795A3C-AA2E-580D-CB54-BBEF80CA9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D8A0CF-6F52-B34E-70CF-8ACE8DE55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A4449FC-F257-BD36-B704-52CD4A09A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5570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885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21147-51E7-D4C9-8E5E-CDD6F8587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DA72F13-4440-482E-7190-CCCE753E6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B0DBA3E-37EA-9B30-9704-302C3DD3C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1FB2D-8859-FF63-9B53-AD86045EA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75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77AA2-BE96-B35C-42DB-1728F903D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BA5D33A-9F8B-B8FE-B464-4BB3901784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5723DE7-549C-CB08-7318-B80499BAF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10032E-9C07-9805-C583-CFDF36FEA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1301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438EF-5C18-5E1A-B848-A3F7C86D3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7D27358-FEDF-1702-49DE-C231AE8E1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C02BCFB-9312-6298-AC8B-2DA5E8B49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6F34DD-E1BC-5D37-E234-79DF49D0D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72941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F751E-7012-A626-D289-E8D2DD5AE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B5F7624-D4C7-F7D4-D9C1-1438D9AC0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BF4AA12-CB33-80F6-2209-4889A11D9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161290-65D6-C039-8CE6-71C4045D3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0643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1504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33253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2458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75A41-CF8D-E3DE-30D5-014F20340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A8FDB48-0C60-8E64-40E1-38AEC5434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76223F2-4F1C-2722-9239-711B0B524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C450CEC-37A5-F841-D922-3BECA308E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16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28F44-446F-47BB-E3D4-1911E6E53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8A9F57F-AC69-BA2C-C346-2D06558C6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AF8415-CF54-BAD6-72D3-B808C234F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6D5E6A-F3D8-9595-8D36-BE92F2787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4713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2FAD4-226C-6A85-5BEF-C27CCBF7F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202A83E-7C09-55CE-8A3F-0B8AFE694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33954B9-1E13-5688-FEB1-05F38D0233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5E9195A-E1B4-3BD7-CFBC-971A0FB3A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3867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7CE89-E216-ED97-5315-2DC7FA1D2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D98F8E0-7A55-19D4-288B-004CA54B4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6B22B9E-B199-4B7E-46F0-C099142B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7F83DF-D744-B9F1-BA9C-A0EDC5AB0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7397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8FC84-CC67-0363-A065-7D1901110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54F94EE-47CA-F302-A230-C1CF104B91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5C0BAA4-EBEC-B804-6D3A-3D7EF706F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7E53FE-9646-4345-D90D-36DA22FFD7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973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F2703-BFBD-7889-057A-72CC5C8F4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E0CEAA3-9AE3-2999-D291-A8306237B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8EB6B0-B2C1-3899-960D-F7FAC761E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D883D9-88F5-C295-7173-8D966BFC34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3641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775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70C6A-E7DB-E489-E585-B789518F2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3067F4D-1357-BCA9-3092-2E59D8E60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B966AEF-AE32-9A9E-D820-57CF209F45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38E66C7-6073-99EF-FC0B-108AB9E2A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7244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3709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2A969-9593-1AB0-3CCF-8810F556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9514C0-EFB0-D34E-5F6E-E6B086374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AD7A5C-03BE-94A8-3D51-0E5004E18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3348EC-C585-3E55-B4E9-F0BE9EF3B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4460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63392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06485-EF2C-F48D-D197-83DF2A94F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B16D58B-992A-6732-ECAD-0F9C43165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2C11A8C-3242-5BF0-8818-F077FEF9E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8E1B98-3F22-6D7B-3D2A-2B9CC96E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98600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5A3E6-BCD2-2E86-9493-88E7DCBE6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6287FFB-1127-2417-CF45-4B9E29310C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136D9CD-DD09-4506-26E4-A954DAFC0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5B0257-6144-F791-0A18-9D47E59ED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90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21B66-D8D8-36B4-8F39-F9BEE15A6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CB5B0FF-BDCC-B65D-26D2-120772301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5E9ED5D-2C39-F7DE-7445-1968C4F1D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3C4E7F-B3B5-B395-FF4C-ABE227F7D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1485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8A9C7-76E7-F537-F159-3903C1453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9FCC596-3D5C-697B-8D4F-62BEF494B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33829FC-E274-368C-FC47-7D6D02E2C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2D47DA-4C19-50B9-967E-C86F50CD1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3471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809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70E9E-334D-F4AB-FEC4-EB26159A9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DF3FE99-E302-DFF7-6B1A-D393CA618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CE79E8-C2A7-FD00-55D3-37729ED57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946D89-B617-298D-48A8-8CF221345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0224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A696F-D9DC-5CFE-EF41-E05B29D97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50873ED-6AC3-2FF0-7ECB-812BA1DDA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0C87EFD-B984-2810-B8E4-BC737EA35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9D5D9A-8DC1-93ED-CD00-044B3A519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2295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3701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CA854-0482-920D-1DB9-EDFD5071E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579A122-6751-E098-3E73-058286968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DFAF57A-2C62-F70A-05ED-DB56DFD43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78C951-18D1-2105-7404-FAE44F1C6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5A497-1F91-4678-AD74-4539149D464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173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31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93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018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069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99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2664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618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324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587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115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41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518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086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011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95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77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39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52E38D8-FDF3-48E9-85BC-E915BA0757C0}" type="datetimeFigureOut">
              <a:rPr lang="nl-NL" smtClean="0"/>
              <a:t>25-3-2026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221F7-7A79-43E8-85B7-74A1EB5D2A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3783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F4A8D-F584-911C-7C1F-187AF2718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2E3323-78E0-2B62-9929-E385F3035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473200"/>
            <a:ext cx="8825658" cy="2384349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Presentatie</a:t>
            </a:r>
            <a:b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Zoeken naar Zingeving</a:t>
            </a:r>
            <a:endParaRPr lang="nl-NL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209C07DB-52AC-D623-9A5F-FA0386C49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3115" y="4305300"/>
            <a:ext cx="8825658" cy="1363980"/>
          </a:xfrm>
        </p:spPr>
        <p:txBody>
          <a:bodyPr>
            <a:normAutofit/>
          </a:bodyPr>
          <a:lstStyle/>
          <a:p>
            <a:pPr algn="ctr"/>
            <a:r>
              <a:rPr lang="nl-NL" sz="4600" dirty="0">
                <a:latin typeface="MV Boli" panose="02000500030200090000" pitchFamily="2" charset="0"/>
                <a:cs typeface="MV Boli" panose="02000500030200090000" pitchFamily="2" charset="0"/>
              </a:rPr>
              <a:t>LOP, Molenhoek</a:t>
            </a: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26 maart 2026</a:t>
            </a:r>
          </a:p>
        </p:txBody>
      </p:sp>
    </p:spTree>
    <p:extLst>
      <p:ext uri="{BB962C8B-B14F-4D97-AF65-F5344CB8AC3E}">
        <p14:creationId xmlns:p14="http://schemas.microsoft.com/office/powerpoint/2010/main" val="4188674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 een kier staande deur met licht en stralen die uit de opening komen ...">
            <a:extLst>
              <a:ext uri="{FF2B5EF4-FFF2-40B4-BE49-F238E27FC236}">
                <a16:creationId xmlns:a16="http://schemas.microsoft.com/office/drawing/2014/main" id="{98A7E938-87E4-26F5-A87B-304BA76AF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2494475"/>
            <a:ext cx="4302125" cy="32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A6611A-3230-1BAC-D298-81F3CC9E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028522"/>
            <a:ext cx="7929934" cy="1130478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Zingeving bestaat!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4F43EE-28B0-859E-397B-1484EB18AAB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02400" y="2211388"/>
            <a:ext cx="4849812" cy="4202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persoonlijke ervaringen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familiefeest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creatief project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wandelen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begrafenis</a:t>
            </a:r>
          </a:p>
          <a:p>
            <a:endParaRPr lang="nl-NL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Momentopnamen: korte flitsen van een bijzonder gevoel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C8839B1-7A74-8C46-C62B-FD64A1C51FB8}"/>
              </a:ext>
            </a:extLst>
          </p:cNvPr>
          <p:cNvSpPr txBox="1"/>
          <p:nvPr/>
        </p:nvSpPr>
        <p:spPr>
          <a:xfrm>
            <a:off x="1371600" y="3637516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De deur</a:t>
            </a:r>
          </a:p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van het</a:t>
            </a:r>
          </a:p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bewustzijn</a:t>
            </a:r>
          </a:p>
        </p:txBody>
      </p:sp>
    </p:spTree>
    <p:extLst>
      <p:ext uri="{BB962C8B-B14F-4D97-AF65-F5344CB8AC3E}">
        <p14:creationId xmlns:p14="http://schemas.microsoft.com/office/powerpoint/2010/main" val="2403816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45F16-30F8-1501-27AD-38CB923BB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 een kier staande deur met licht en stralen die uit de opening komen ...">
            <a:extLst>
              <a:ext uri="{FF2B5EF4-FFF2-40B4-BE49-F238E27FC236}">
                <a16:creationId xmlns:a16="http://schemas.microsoft.com/office/drawing/2014/main" id="{4EF8A61F-16E0-8070-4DD1-034EA8310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85" y="2494475"/>
            <a:ext cx="4302125" cy="32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66CB3A-B5A6-C4AF-FCB7-1E9F5D02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028522"/>
            <a:ext cx="7929934" cy="1130478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Zingeving bestaat!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1E26E6-B9DF-6BCB-B4CE-C970F0BA3C6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88100" y="2478088"/>
            <a:ext cx="4964112" cy="294322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door/vanuit mijzelf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uit gewone, alledaagse dingen</a:t>
            </a:r>
          </a:p>
          <a:p>
            <a:endParaRPr lang="nl-NL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Hoe krijg ik de deur wijd open?</a:t>
            </a:r>
          </a:p>
          <a:p>
            <a:pPr marL="0" indent="0">
              <a:buNone/>
            </a:pPr>
            <a:r>
              <a:rPr lang="nl-NL" sz="2400">
                <a:latin typeface="MV Boli" panose="02000500030200090000" pitchFamily="2" charset="0"/>
                <a:cs typeface="MV Boli" panose="02000500030200090000" pitchFamily="2" charset="0"/>
              </a:rPr>
              <a:t>‘incident</a:t>
            </a: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’ </a:t>
            </a: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 staat van zijn</a:t>
            </a:r>
            <a:endParaRPr lang="nl-NL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3826D51-2B3E-4736-A41B-25AB3F0CAE49}"/>
              </a:ext>
            </a:extLst>
          </p:cNvPr>
          <p:cNvSpPr txBox="1"/>
          <p:nvPr/>
        </p:nvSpPr>
        <p:spPr>
          <a:xfrm>
            <a:off x="1494473" y="3721715"/>
            <a:ext cx="15344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De deur</a:t>
            </a:r>
          </a:p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van het</a:t>
            </a:r>
          </a:p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bewustzijn</a:t>
            </a:r>
          </a:p>
        </p:txBody>
      </p:sp>
    </p:spTree>
    <p:extLst>
      <p:ext uri="{BB962C8B-B14F-4D97-AF65-F5344CB8AC3E}">
        <p14:creationId xmlns:p14="http://schemas.microsoft.com/office/powerpoint/2010/main" val="2489394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1FFC8-46F9-B2CB-E30F-89B70F26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1F7EF3E-813F-F19F-B888-0C1848C4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39" y="936973"/>
            <a:ext cx="9696317" cy="1071282"/>
          </a:xfrm>
        </p:spPr>
        <p:txBody>
          <a:bodyPr/>
          <a:lstStyle/>
          <a:p>
            <a:pPr algn="ctr"/>
            <a:r>
              <a:rPr lang="nl-NL" sz="4400" dirty="0">
                <a:latin typeface="MV Boli" panose="02000500030200090000" pitchFamily="2" charset="0"/>
                <a:cs typeface="MV Boli" panose="02000500030200090000" pitchFamily="2" charset="0"/>
              </a:rPr>
              <a:t>Zingeving, wat is dat eigenlijk?</a:t>
            </a:r>
            <a:br>
              <a:rPr lang="nl-NL" sz="44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3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590EE1-DF9E-09DB-9A3C-C2B89B06B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4480" y="2297329"/>
            <a:ext cx="10422520" cy="3313847"/>
          </a:xfrm>
        </p:spPr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  <a:t>zingeving 		≠ 		geluk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39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  <a:t>geluk 			</a:t>
            </a: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		bl</a:t>
            </a: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  <a:t>ijdschap, positivisme</a:t>
            </a:r>
            <a:b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  <a:t>					</a:t>
            </a: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		</a:t>
            </a:r>
            <a:r>
              <a:rPr lang="nl-NL" sz="3300" dirty="0">
                <a:latin typeface="MV Boli" panose="02000500030200090000" pitchFamily="2" charset="0"/>
                <a:cs typeface="MV Boli" panose="02000500030200090000" pitchFamily="2" charset="0"/>
              </a:rPr>
              <a:t>geluk is voorbijgaand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33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  <a:t>zingeving		</a:t>
            </a: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		</a:t>
            </a: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  <a:t>positieve en negatieve dingen</a:t>
            </a:r>
            <a:b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  <a:t>							betreft alle facetten van ons leven</a:t>
            </a:r>
            <a:r>
              <a:rPr lang="nl-NL" sz="3900" dirty="0">
                <a:latin typeface="Aptos"/>
                <a:cs typeface="MV Boli" panose="02000500030200090000" pitchFamily="2" charset="0"/>
              </a:rPr>
              <a:t> </a:t>
            </a:r>
            <a:br>
              <a:rPr lang="nl-NL" sz="3900" dirty="0">
                <a:latin typeface="Aptos"/>
                <a:cs typeface="MV Boli" panose="02000500030200090000" pitchFamily="2" charset="0"/>
              </a:rPr>
            </a:br>
            <a:r>
              <a:rPr lang="nl-NL" sz="3900" dirty="0">
                <a:latin typeface="Aptos"/>
                <a:cs typeface="MV Boli" panose="02000500030200090000" pitchFamily="2" charset="0"/>
              </a:rPr>
              <a:t>							</a:t>
            </a: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  <a:t>een staat van zijn</a:t>
            </a:r>
            <a:b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900" dirty="0">
                <a:latin typeface="MV Boli" panose="02000500030200090000" pitchFamily="2" charset="0"/>
                <a:cs typeface="MV Boli" panose="02000500030200090000" pitchFamily="2" charset="0"/>
              </a:rPr>
              <a:t>							‘gevoel / overtuiging dat mijn leven ertoe doet’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5204AE8-5551-F187-D5A2-08FDABFD2419}"/>
              </a:ext>
            </a:extLst>
          </p:cNvPr>
          <p:cNvSpPr txBox="1"/>
          <p:nvPr/>
        </p:nvSpPr>
        <p:spPr>
          <a:xfrm>
            <a:off x="60960" y="641096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  <p:pic>
        <p:nvPicPr>
          <p:cNvPr id="1026" name="Picture 2" descr="Hoe vuurwerk fotograferen met je smartphone . De beste tips!">
            <a:extLst>
              <a:ext uri="{FF2B5EF4-FFF2-40B4-BE49-F238E27FC236}">
                <a16:creationId xmlns:a16="http://schemas.microsoft.com/office/drawing/2014/main" id="{45BA3BFA-2A09-7FBE-2CC8-E00C31189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819400"/>
            <a:ext cx="2273299" cy="11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4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8FC3B1-F28D-FEC0-059E-FADC0F67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2" y="833376"/>
            <a:ext cx="8947522" cy="1019871"/>
          </a:xfrm>
        </p:spPr>
        <p:txBody>
          <a:bodyPr/>
          <a:lstStyle/>
          <a:p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Zingeving, wat is dat eigenlijk?</a:t>
            </a: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6DFCC57-3BC3-3113-A004-B97310FAA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1806575"/>
            <a:ext cx="5348288" cy="3197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zin en betekenis</a:t>
            </a:r>
          </a:p>
          <a:p>
            <a:pPr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wat doet ertoe?</a:t>
            </a:r>
          </a:p>
          <a:p>
            <a:pPr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doet mijn bestaan ertoe?</a:t>
            </a:r>
          </a:p>
          <a:p>
            <a:pPr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innerlijke waarde  </a:t>
            </a:r>
          </a:p>
          <a:p>
            <a:pPr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diepere bedoeling	</a:t>
            </a:r>
          </a:p>
          <a:p>
            <a:pPr>
              <a:buFontTx/>
              <a:buChar char="-"/>
            </a:pPr>
            <a:endParaRPr lang="nl-NL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DF4D9251-C78C-AF60-DEA5-2BBF7E8EE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4640" y="1802093"/>
            <a:ext cx="4796160" cy="2948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zingeving</a:t>
            </a:r>
          </a:p>
          <a:p>
            <a:pPr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persoonlijke acties</a:t>
            </a:r>
          </a:p>
          <a:p>
            <a:pPr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mijn visie op zin en betekenis</a:t>
            </a:r>
          </a:p>
          <a:p>
            <a:pPr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beste versie van mijzelf</a:t>
            </a:r>
          </a:p>
          <a:p>
            <a:pPr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ik ben zelf zingever!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0227D6C-E648-AE95-969A-3114FC67BAA8}"/>
              </a:ext>
            </a:extLst>
          </p:cNvPr>
          <p:cNvSpPr txBox="1"/>
          <p:nvPr/>
        </p:nvSpPr>
        <p:spPr>
          <a:xfrm>
            <a:off x="60960" y="641096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03DD5D82-A4C6-8B62-E7D8-72A378B9E50B}"/>
              </a:ext>
            </a:extLst>
          </p:cNvPr>
          <p:cNvGrpSpPr/>
          <p:nvPr/>
        </p:nvGrpSpPr>
        <p:grpSpPr>
          <a:xfrm>
            <a:off x="3340099" y="4907244"/>
            <a:ext cx="5066229" cy="1303056"/>
            <a:chOff x="2716255" y="2659344"/>
            <a:chExt cx="6210774" cy="1961334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598F25BA-BE9D-602B-F711-387C9C00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255" y="2772659"/>
              <a:ext cx="1682118" cy="1682118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B1A73EC4-7491-189C-00BF-6CA5717B4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292" y="2788021"/>
              <a:ext cx="1287737" cy="1716983"/>
            </a:xfrm>
            <a:prstGeom prst="rect">
              <a:avLst/>
            </a:prstGeom>
          </p:spPr>
        </p:pic>
        <p:sp>
          <p:nvSpPr>
            <p:cNvPr id="9" name="Boog 8">
              <a:extLst>
                <a:ext uri="{FF2B5EF4-FFF2-40B4-BE49-F238E27FC236}">
                  <a16:creationId xmlns:a16="http://schemas.microsoft.com/office/drawing/2014/main" id="{9F6CDE20-A081-49FC-C56E-9C066AB53E10}"/>
                </a:ext>
              </a:extLst>
            </p:cNvPr>
            <p:cNvSpPr/>
            <p:nvPr/>
          </p:nvSpPr>
          <p:spPr>
            <a:xfrm>
              <a:off x="4552709" y="3156518"/>
              <a:ext cx="914400" cy="914400"/>
            </a:xfrm>
            <a:prstGeom prst="arc">
              <a:avLst>
                <a:gd name="adj1" fmla="val 16200000"/>
                <a:gd name="adj2" fmla="val 550659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Boog 9">
              <a:extLst>
                <a:ext uri="{FF2B5EF4-FFF2-40B4-BE49-F238E27FC236}">
                  <a16:creationId xmlns:a16="http://schemas.microsoft.com/office/drawing/2014/main" id="{4F087F49-723F-0671-DA8A-F69FD9ACDDAF}"/>
                </a:ext>
              </a:extLst>
            </p:cNvPr>
            <p:cNvSpPr/>
            <p:nvPr/>
          </p:nvSpPr>
          <p:spPr>
            <a:xfrm>
              <a:off x="4774559" y="3007977"/>
              <a:ext cx="1197980" cy="1273176"/>
            </a:xfrm>
            <a:prstGeom prst="arc">
              <a:avLst>
                <a:gd name="adj1" fmla="val 16200000"/>
                <a:gd name="adj2" fmla="val 550659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Boog 10">
              <a:extLst>
                <a:ext uri="{FF2B5EF4-FFF2-40B4-BE49-F238E27FC236}">
                  <a16:creationId xmlns:a16="http://schemas.microsoft.com/office/drawing/2014/main" id="{3D610313-34C5-F75A-4E7A-0BE531168EB6}"/>
                </a:ext>
              </a:extLst>
            </p:cNvPr>
            <p:cNvSpPr/>
            <p:nvPr/>
          </p:nvSpPr>
          <p:spPr>
            <a:xfrm>
              <a:off x="5007978" y="2807384"/>
              <a:ext cx="1431404" cy="1660894"/>
            </a:xfrm>
            <a:prstGeom prst="arc">
              <a:avLst>
                <a:gd name="adj1" fmla="val 16200000"/>
                <a:gd name="adj2" fmla="val 550659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Boog 11">
              <a:extLst>
                <a:ext uri="{FF2B5EF4-FFF2-40B4-BE49-F238E27FC236}">
                  <a16:creationId xmlns:a16="http://schemas.microsoft.com/office/drawing/2014/main" id="{CFF61E1E-732D-C4CB-D0DA-CB3E79E3D8A0}"/>
                </a:ext>
              </a:extLst>
            </p:cNvPr>
            <p:cNvSpPr/>
            <p:nvPr/>
          </p:nvSpPr>
          <p:spPr>
            <a:xfrm>
              <a:off x="5229827" y="2659344"/>
              <a:ext cx="1682117" cy="1961334"/>
            </a:xfrm>
            <a:prstGeom prst="arc">
              <a:avLst>
                <a:gd name="adj1" fmla="val 16200000"/>
                <a:gd name="adj2" fmla="val 550659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818551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EEE28-8617-0DEF-A206-49A09ACE4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D3A6DD8-ABDF-2436-92B6-D5E5A37B0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81" y="800215"/>
            <a:ext cx="10231120" cy="4602274"/>
          </a:xfrm>
        </p:spPr>
        <p:txBody>
          <a:bodyPr/>
          <a:lstStyle/>
          <a:p>
            <a:pPr algn="ctr"/>
            <a:r>
              <a:rPr lang="nl-NL" sz="1800" i="1" dirty="0">
                <a:latin typeface="MV Boli" panose="02000500030200090000" pitchFamily="2" charset="0"/>
                <a:cs typeface="MV Boli" panose="02000500030200090000" pitchFamily="2" charset="0"/>
              </a:rPr>
              <a:t>knoop in de zakdoek</a:t>
            </a:r>
            <a:br>
              <a:rPr lang="nl-NL" sz="1800" i="1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i="1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Wie is de afgelopen 24 uur (even) heel blij geweest ?</a:t>
            </a: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Wie was zich daar ook van bewust</a:t>
            </a: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4800" u="sng" dirty="0">
                <a:latin typeface="MV Boli" panose="02000500030200090000" pitchFamily="2" charset="0"/>
                <a:cs typeface="MV Boli" panose="02000500030200090000" pitchFamily="2" charset="0"/>
              </a:rPr>
              <a:t>op het moment zelf</a:t>
            </a: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9A00B0E-0513-1C91-FDBB-CFACFFBA4EA0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</p:spTree>
    <p:extLst>
      <p:ext uri="{BB962C8B-B14F-4D97-AF65-F5344CB8AC3E}">
        <p14:creationId xmlns:p14="http://schemas.microsoft.com/office/powerpoint/2010/main" val="265197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8FC3B1-F28D-FEC0-059E-FADC0F67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343" y="1863685"/>
            <a:ext cx="10245969" cy="3686215"/>
          </a:xfrm>
        </p:spPr>
        <p:txBody>
          <a:bodyPr/>
          <a:lstStyle/>
          <a:p>
            <a:pPr>
              <a:buAutoNum type="arabicPeriod"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  Zingeving zit in kleine, alledaagse dingen</a:t>
            </a: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2.  Zingeving creëren is niet zo ingewikkeld</a:t>
            </a: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3.  </a:t>
            </a:r>
            <a:r>
              <a:rPr lang="nl-NL" sz="4000" b="1" u="sng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Z</a:t>
            </a:r>
            <a:r>
              <a:rPr lang="nl-NL" sz="4000" b="1" u="sng" dirty="0">
                <a:latin typeface="MV Boli" panose="02000500030200090000" pitchFamily="2" charset="0"/>
                <a:cs typeface="MV Boli" panose="02000500030200090000" pitchFamily="2" charset="0"/>
              </a:rPr>
              <a:t>ingeving ervaren</a:t>
            </a: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 is</a:t>
            </a:r>
            <a:r>
              <a:rPr lang="nl-NL" sz="40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de uitdaging</a:t>
            </a: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36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475F2F2-9135-BAE5-9607-23019C80026F}"/>
              </a:ext>
            </a:extLst>
          </p:cNvPr>
          <p:cNvSpPr txBox="1"/>
          <p:nvPr/>
        </p:nvSpPr>
        <p:spPr>
          <a:xfrm>
            <a:off x="46895" y="64530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</p:spTree>
    <p:extLst>
      <p:ext uri="{BB962C8B-B14F-4D97-AF65-F5344CB8AC3E}">
        <p14:creationId xmlns:p14="http://schemas.microsoft.com/office/powerpoint/2010/main" val="6000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8FC3B1-F28D-FEC0-059E-FADC0F67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61" y="1077357"/>
            <a:ext cx="10946904" cy="1280609"/>
          </a:xfrm>
        </p:spPr>
        <p:txBody>
          <a:bodyPr/>
          <a:lstStyle/>
          <a:p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Zingeving </a:t>
            </a:r>
            <a:r>
              <a:rPr lang="nl-NL" sz="4800" u="sng" dirty="0">
                <a:latin typeface="MV Boli" panose="02000500030200090000" pitchFamily="2" charset="0"/>
                <a:cs typeface="MV Boli" panose="02000500030200090000" pitchFamily="2" charset="0"/>
              </a:rPr>
              <a:t>ervaren </a:t>
            </a: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(1)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44E5878-11A3-4462-48B0-ACAB4EE5D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5272" y="2581076"/>
            <a:ext cx="10590836" cy="3466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introspectie = naar binnen kijken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heb ik toegang tot mijn gevoelsleven?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wie ben ik, wie wil ik zijn?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wat vind/voel/wil ik nou echt?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2E251313-C222-86AD-4627-EAA3A1BB897A}"/>
                  </a:ext>
                </a:extLst>
              </p14:cNvPr>
              <p14:cNvContentPartPr/>
              <p14:nvPr/>
            </p14:nvContentPartPr>
            <p14:xfrm>
              <a:off x="8657020" y="2057140"/>
              <a:ext cx="63720" cy="320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2E251313-C222-86AD-4627-EAA3A1BB89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46220" y="2046700"/>
                <a:ext cx="84960" cy="532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kstvak 5">
            <a:extLst>
              <a:ext uri="{FF2B5EF4-FFF2-40B4-BE49-F238E27FC236}">
                <a16:creationId xmlns:a16="http://schemas.microsoft.com/office/drawing/2014/main" id="{0F2B4747-433A-9EB9-8597-58C4E1DAEEF9}"/>
              </a:ext>
            </a:extLst>
          </p:cNvPr>
          <p:cNvSpPr txBox="1"/>
          <p:nvPr/>
        </p:nvSpPr>
        <p:spPr>
          <a:xfrm>
            <a:off x="-10160" y="6488668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</p:spTree>
    <p:extLst>
      <p:ext uri="{BB962C8B-B14F-4D97-AF65-F5344CB8AC3E}">
        <p14:creationId xmlns:p14="http://schemas.microsoft.com/office/powerpoint/2010/main" val="2829699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7AD1-1F5E-4E62-0317-4B1C25EC4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879211B-DC6C-7B3A-0167-BEC4B5F6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61" y="1661557"/>
            <a:ext cx="10946904" cy="1280609"/>
          </a:xfrm>
        </p:spPr>
        <p:txBody>
          <a:bodyPr/>
          <a:lstStyle/>
          <a:p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Zingeving </a:t>
            </a:r>
            <a:r>
              <a:rPr lang="nl-NL" sz="4800" u="sng" dirty="0">
                <a:latin typeface="MV Boli" panose="02000500030200090000" pitchFamily="2" charset="0"/>
                <a:cs typeface="MV Boli" panose="02000500030200090000" pitchFamily="2" charset="0"/>
              </a:rPr>
              <a:t>ervaren</a:t>
            </a: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 (2)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2D99CDE-6EE8-9237-1BC4-92366083A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5894" y="3241476"/>
            <a:ext cx="10463514" cy="3466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emoties en verlangens = wat drijft mij?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positief </a:t>
            </a: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 stimulerend</a:t>
            </a:r>
            <a:br>
              <a:rPr lang="nl-NL" sz="40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</a:b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blijdschap, verbazing, ambitie</a:t>
            </a:r>
            <a:endParaRPr lang="nl-NL" sz="4000" dirty="0">
              <a:latin typeface="MV Boli" panose="02000500030200090000" pitchFamily="2" charset="0"/>
              <a:cs typeface="MV Boli" panose="02000500030200090000" pitchFamily="2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negatief  remmend</a:t>
            </a:r>
            <a:br>
              <a:rPr lang="nl-NL" sz="40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</a:b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angst, verdriet, verslaving</a:t>
            </a: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1C5AAE9A-8A54-6F35-8056-DFE5158C1F8D}"/>
                  </a:ext>
                </a:extLst>
              </p14:cNvPr>
              <p14:cNvContentPartPr/>
              <p14:nvPr/>
            </p14:nvContentPartPr>
            <p14:xfrm>
              <a:off x="8657020" y="2057140"/>
              <a:ext cx="63720" cy="320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2E251313-C222-86AD-4627-EAA3A1BB89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46220" y="2046700"/>
                <a:ext cx="84960" cy="532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kstvak 5">
            <a:extLst>
              <a:ext uri="{FF2B5EF4-FFF2-40B4-BE49-F238E27FC236}">
                <a16:creationId xmlns:a16="http://schemas.microsoft.com/office/drawing/2014/main" id="{9144964F-56AE-7DE2-1283-BDD8A9278B93}"/>
              </a:ext>
            </a:extLst>
          </p:cNvPr>
          <p:cNvSpPr txBox="1"/>
          <p:nvPr/>
        </p:nvSpPr>
        <p:spPr>
          <a:xfrm>
            <a:off x="-10160" y="6488668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</p:spTree>
    <p:extLst>
      <p:ext uri="{BB962C8B-B14F-4D97-AF65-F5344CB8AC3E}">
        <p14:creationId xmlns:p14="http://schemas.microsoft.com/office/powerpoint/2010/main" val="2920330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7AC74-93F2-383D-BE2A-E3476BF12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4DFE016-3092-C96B-C551-018D8C534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61" y="1432957"/>
            <a:ext cx="10946904" cy="1280609"/>
          </a:xfrm>
        </p:spPr>
        <p:txBody>
          <a:bodyPr/>
          <a:lstStyle/>
          <a:p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Zingeving </a:t>
            </a:r>
            <a:r>
              <a:rPr lang="nl-NL" sz="4800" u="sng" dirty="0">
                <a:latin typeface="MV Boli" panose="02000500030200090000" pitchFamily="2" charset="0"/>
                <a:cs typeface="MV Boli" panose="02000500030200090000" pitchFamily="2" charset="0"/>
              </a:rPr>
              <a:t>ervaren</a:t>
            </a: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 (3)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B20837B-7699-D568-B75B-0847211A4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5148" y="2898576"/>
            <a:ext cx="10625560" cy="3466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persoonlijke autonomie = wie ben ik écht?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denk/doe ik echt wat ik zelf wil?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als ik het lef zou hebben …?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zingeving = eigen keuzes maken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344CB27A-2366-1141-B41A-9FBA12014839}"/>
                  </a:ext>
                </a:extLst>
              </p14:cNvPr>
              <p14:cNvContentPartPr/>
              <p14:nvPr/>
            </p14:nvContentPartPr>
            <p14:xfrm>
              <a:off x="8657020" y="2057140"/>
              <a:ext cx="63720" cy="320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2E251313-C222-86AD-4627-EAA3A1BB89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46220" y="2046700"/>
                <a:ext cx="84960" cy="532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kstvak 5">
            <a:extLst>
              <a:ext uri="{FF2B5EF4-FFF2-40B4-BE49-F238E27FC236}">
                <a16:creationId xmlns:a16="http://schemas.microsoft.com/office/drawing/2014/main" id="{C440090B-46FE-0285-4A8C-D73C4F0ABC5A}"/>
              </a:ext>
            </a:extLst>
          </p:cNvPr>
          <p:cNvSpPr txBox="1"/>
          <p:nvPr/>
        </p:nvSpPr>
        <p:spPr>
          <a:xfrm>
            <a:off x="-10160" y="6488668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</p:spTree>
    <p:extLst>
      <p:ext uri="{BB962C8B-B14F-4D97-AF65-F5344CB8AC3E}">
        <p14:creationId xmlns:p14="http://schemas.microsoft.com/office/powerpoint/2010/main" val="665556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8FC3B1-F28D-FEC0-059E-FADC0F67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27" y="1357735"/>
            <a:ext cx="9828596" cy="1127231"/>
          </a:xfrm>
        </p:spPr>
        <p:txBody>
          <a:bodyPr/>
          <a:lstStyle/>
          <a:p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Zingeving </a:t>
            </a:r>
            <a:r>
              <a:rPr lang="nl-NL" sz="4800" u="sng" dirty="0">
                <a:latin typeface="MV Boli" panose="02000500030200090000" pitchFamily="2" charset="0"/>
                <a:cs typeface="MV Boli" panose="02000500030200090000" pitchFamily="2" charset="0"/>
              </a:rPr>
              <a:t>ervaren</a:t>
            </a: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 (4)</a:t>
            </a: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4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757484-0F09-A797-808C-962BFA0A2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667" y="2857921"/>
            <a:ext cx="9756155" cy="26283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leven in het hier en nu  =  aandacht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zintuigen gebruiken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wat gebeurt er buiten mij / binnen in mij?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‘Vandaag heb ik de dag van mijn leven!’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36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3625B-839A-FB53-D502-C200BF441827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</p:spTree>
    <p:extLst>
      <p:ext uri="{BB962C8B-B14F-4D97-AF65-F5344CB8AC3E}">
        <p14:creationId xmlns:p14="http://schemas.microsoft.com/office/powerpoint/2010/main" val="239731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8FC3B1-F28D-FEC0-059E-FADC0F67A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2399589"/>
            <a:ext cx="8825658" cy="145796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Zingeving</a:t>
            </a:r>
            <a:b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een persoonlijk verhaal</a:t>
            </a:r>
            <a:endParaRPr lang="nl-NL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48A2AC5B-6291-29C4-513C-A44FBB6F1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3115" y="4807860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Bart Bemelmans</a:t>
            </a:r>
          </a:p>
        </p:txBody>
      </p:sp>
    </p:spTree>
    <p:extLst>
      <p:ext uri="{BB962C8B-B14F-4D97-AF65-F5344CB8AC3E}">
        <p14:creationId xmlns:p14="http://schemas.microsoft.com/office/powerpoint/2010/main" val="1282585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27A7-7DD6-AC86-1574-FB2597715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56F3F1-C354-BE97-F834-B6B43A4E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27" y="1459335"/>
            <a:ext cx="9739577" cy="1127231"/>
          </a:xfrm>
        </p:spPr>
        <p:txBody>
          <a:bodyPr/>
          <a:lstStyle/>
          <a:p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Zingeving </a:t>
            </a:r>
            <a:r>
              <a:rPr lang="nl-NL" sz="4800" u="sng" dirty="0">
                <a:latin typeface="MV Boli" panose="02000500030200090000" pitchFamily="2" charset="0"/>
                <a:cs typeface="MV Boli" panose="02000500030200090000" pitchFamily="2" charset="0"/>
              </a:rPr>
              <a:t>ervaren</a:t>
            </a: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 (5)</a:t>
            </a: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4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552EC4-8D60-B0F4-F9F3-940914407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21760" y="3062246"/>
            <a:ext cx="9163476" cy="2628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woe wei  =  overgave, rust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niet vechten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meegaan met de stroom, acceptatie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835A2ED-4FB8-CA59-C4FA-25406AECF52D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</p:spTree>
    <p:extLst>
      <p:ext uri="{BB962C8B-B14F-4D97-AF65-F5344CB8AC3E}">
        <p14:creationId xmlns:p14="http://schemas.microsoft.com/office/powerpoint/2010/main" val="2323190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CB1D6-13C0-7873-8DF1-AB8BB087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7A9121D-8B3E-E60A-16BD-8FCCE586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1012208"/>
            <a:ext cx="9119913" cy="1127231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Zingeving </a:t>
            </a:r>
            <a:r>
              <a:rPr lang="nl-NL" sz="4800" u="sng" dirty="0">
                <a:latin typeface="MV Boli" panose="02000500030200090000" pitchFamily="2" charset="0"/>
                <a:cs typeface="MV Boli" panose="02000500030200090000" pitchFamily="2" charset="0"/>
              </a:rPr>
              <a:t>ervaren</a:t>
            </a: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 (6)</a:t>
            </a: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4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ED3ACF3-3A8A-73D9-C820-49B77C1C6DBA}"/>
              </a:ext>
            </a:extLst>
          </p:cNvPr>
          <p:cNvSpPr txBox="1"/>
          <p:nvPr/>
        </p:nvSpPr>
        <p:spPr>
          <a:xfrm>
            <a:off x="2337045" y="5047858"/>
            <a:ext cx="2520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ERVARING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dirty="0">
                <a:latin typeface="Perpetua" panose="02020502060401020303" pitchFamily="18" charset="0"/>
              </a:rPr>
              <a:t>denken, kennen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0E1147-BDA1-639B-2D61-3502904EB879}"/>
              </a:ext>
            </a:extLst>
          </p:cNvPr>
          <p:cNvSpPr txBox="1"/>
          <p:nvPr/>
        </p:nvSpPr>
        <p:spPr>
          <a:xfrm>
            <a:off x="7307612" y="5047858"/>
            <a:ext cx="23725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INTUÏTIE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dirty="0">
                <a:latin typeface="Perpetua" panose="02020502060401020303" pitchFamily="18" charset="0"/>
              </a:rPr>
              <a:t>voelend-weten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CB2D770-404E-E7FC-CCFD-3EE00D124126}"/>
              </a:ext>
            </a:extLst>
          </p:cNvPr>
          <p:cNvSpPr txBox="1"/>
          <p:nvPr/>
        </p:nvSpPr>
        <p:spPr>
          <a:xfrm>
            <a:off x="4695899" y="4194514"/>
            <a:ext cx="2576051" cy="5149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  WIJSHEID</a:t>
            </a:r>
          </a:p>
        </p:txBody>
      </p:sp>
      <p:sp>
        <p:nvSpPr>
          <p:cNvPr id="10" name="Trapezium 9">
            <a:extLst>
              <a:ext uri="{FF2B5EF4-FFF2-40B4-BE49-F238E27FC236}">
                <a16:creationId xmlns:a16="http://schemas.microsoft.com/office/drawing/2014/main" id="{65BE36BF-6A51-955C-DF16-86EBC4DFB1CE}"/>
              </a:ext>
            </a:extLst>
          </p:cNvPr>
          <p:cNvSpPr/>
          <p:nvPr/>
        </p:nvSpPr>
        <p:spPr>
          <a:xfrm>
            <a:off x="8075157" y="2991560"/>
            <a:ext cx="761820" cy="1773025"/>
          </a:xfrm>
          <a:prstGeom prst="trapezoid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Trapezium 10">
            <a:extLst>
              <a:ext uri="{FF2B5EF4-FFF2-40B4-BE49-F238E27FC236}">
                <a16:creationId xmlns:a16="http://schemas.microsoft.com/office/drawing/2014/main" id="{49E2DF9F-0AF5-81C9-2307-0C1CCE3C2369}"/>
              </a:ext>
            </a:extLst>
          </p:cNvPr>
          <p:cNvSpPr/>
          <p:nvPr/>
        </p:nvSpPr>
        <p:spPr>
          <a:xfrm>
            <a:off x="3206249" y="2989637"/>
            <a:ext cx="761820" cy="1773024"/>
          </a:xfrm>
          <a:prstGeom prst="trapezoid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30D1A8D3-F68E-80E4-919A-FAD801D131DB}"/>
              </a:ext>
            </a:extLst>
          </p:cNvPr>
          <p:cNvCxnSpPr/>
          <p:nvPr/>
        </p:nvCxnSpPr>
        <p:spPr>
          <a:xfrm>
            <a:off x="2137730" y="3484655"/>
            <a:ext cx="77045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9855071-2984-83F2-5A0F-2622E141F89B}"/>
              </a:ext>
            </a:extLst>
          </p:cNvPr>
          <p:cNvCxnSpPr>
            <a:cxnSpLocks/>
          </p:cNvCxnSpPr>
          <p:nvPr/>
        </p:nvCxnSpPr>
        <p:spPr>
          <a:xfrm flipV="1">
            <a:off x="2137730" y="3277823"/>
            <a:ext cx="7704590" cy="23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614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8C6F4-924F-3FFA-64DB-C13AE0295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53E4031-93C6-561A-9E69-6DF0C817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27" y="1256135"/>
            <a:ext cx="9739577" cy="1127231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Zingeving </a:t>
            </a:r>
            <a:r>
              <a:rPr lang="nl-NL" sz="4800" u="sng" dirty="0">
                <a:latin typeface="MV Boli" panose="02000500030200090000" pitchFamily="2" charset="0"/>
                <a:cs typeface="MV Boli" panose="02000500030200090000" pitchFamily="2" charset="0"/>
              </a:rPr>
              <a:t>ervaren</a:t>
            </a:r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 (7)</a:t>
            </a: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4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82C88DE-0803-E583-3D04-D55485A297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09" y="2769191"/>
            <a:ext cx="6565238" cy="3244322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A46D65F-86C4-13AA-6EE1-A363C0A34FB9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</p:spTree>
    <p:extLst>
      <p:ext uri="{BB962C8B-B14F-4D97-AF65-F5344CB8AC3E}">
        <p14:creationId xmlns:p14="http://schemas.microsoft.com/office/powerpoint/2010/main" val="1735430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9D7B9-B333-DDDF-64B2-8F794014A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0D75E4F-9F1F-76FA-7247-1819A2A7C8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89831" y="1747776"/>
            <a:ext cx="9739313" cy="4370499"/>
          </a:xfrm>
        </p:spPr>
        <p:txBody>
          <a:bodyPr/>
          <a:lstStyle/>
          <a:p>
            <a:pPr marL="92075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De kern van Zingeving: </a:t>
            </a: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  <a:t>- Je moet het zelf doen</a:t>
            </a: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  <a:t>	 </a:t>
            </a: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‘gevoel / overtuiging dat mijn leven </a:t>
            </a:r>
            <a:r>
              <a:rPr lang="nl-NL" sz="2800">
                <a:latin typeface="MV Boli" panose="02000500030200090000" pitchFamily="2" charset="0"/>
                <a:cs typeface="MV Boli" panose="02000500030200090000" pitchFamily="2" charset="0"/>
              </a:rPr>
              <a:t>ertoe doet’</a:t>
            </a: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  <a:t>- Zingeving bewust ervaren is minstens zo 	belangrijk als zingeving creëren</a:t>
            </a: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4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EAFD465-3D8F-8313-4F37-A897CCA4BF63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</p:spTree>
    <p:extLst>
      <p:ext uri="{BB962C8B-B14F-4D97-AF65-F5344CB8AC3E}">
        <p14:creationId xmlns:p14="http://schemas.microsoft.com/office/powerpoint/2010/main" val="4113866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E1D58-C2ED-FB8B-0B78-CFC698157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EDB8600-6709-82FB-7563-EDCE03EE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605" y="2918125"/>
            <a:ext cx="9404723" cy="1019948"/>
          </a:xfrm>
        </p:spPr>
        <p:txBody>
          <a:bodyPr/>
          <a:lstStyle/>
          <a:p>
            <a:pPr algn="ctr"/>
            <a:r>
              <a:rPr lang="nl-NL" sz="6600" dirty="0">
                <a:latin typeface="MV Boli" panose="02000500030200090000" pitchFamily="2" charset="0"/>
                <a:cs typeface="MV Boli" panose="02000500030200090000" pitchFamily="2" charset="0"/>
              </a:rPr>
              <a:t>Vragen ?</a:t>
            </a:r>
            <a:endParaRPr lang="nl-NL" sz="96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79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56A03-B22F-6205-B70A-1E7458E9A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5FDC706-5F73-F58A-0713-F03CBD41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41" y="694018"/>
            <a:ext cx="9404723" cy="998892"/>
          </a:xfrm>
        </p:spPr>
        <p:txBody>
          <a:bodyPr/>
          <a:lstStyle/>
          <a:p>
            <a:pPr marL="92075" algn="ctr"/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De praktijk: Zingeving creëren</a:t>
            </a:r>
            <a:endParaRPr lang="nl-NL" sz="4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A68FBC5-59E3-E753-8AE7-649353EFD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512" y="1892934"/>
            <a:ext cx="4396339" cy="4195763"/>
          </a:xfrm>
        </p:spPr>
        <p:txBody>
          <a:bodyPr>
            <a:normAutofit lnSpcReduction="10000"/>
          </a:bodyPr>
          <a:lstStyle/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Zingeving is bijziend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Liefde</a:t>
            </a:r>
          </a:p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Sfeer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Schoonheid</a:t>
            </a:r>
          </a:p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Creativiteit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Idealen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Muziek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Humor/Feest vieren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Natuur/Buiten</a:t>
            </a:r>
          </a:p>
          <a:p>
            <a:endParaRPr lang="nl-NL" sz="2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B1B8DC-B27B-2DDC-E225-8D7A0CA53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433" y="1888452"/>
            <a:ext cx="5158287" cy="4200245"/>
          </a:xfrm>
        </p:spPr>
        <p:txBody>
          <a:bodyPr>
            <a:normAutofit lnSpcReduction="10000"/>
          </a:bodyPr>
          <a:lstStyle/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Kinderen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Meditatie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Dagelijkse Bezigheden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Gezondheid</a:t>
            </a:r>
          </a:p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Kennis en Wijsheid</a:t>
            </a:r>
          </a:p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Zwart en Wit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Toeval 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Dood</a:t>
            </a:r>
          </a:p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Geloof / Religie</a:t>
            </a:r>
          </a:p>
          <a:p>
            <a:pPr marL="0" indent="0">
              <a:buNone/>
            </a:pPr>
            <a:endParaRPr lang="nl-NL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nl-NL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nl-NL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26C12FC-D99A-7655-4C47-3A479D889DD8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964588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3CC53BA-906C-6C76-5692-9CBD3267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90" y="798654"/>
            <a:ext cx="9404723" cy="1239790"/>
          </a:xfrm>
        </p:spPr>
        <p:txBody>
          <a:bodyPr/>
          <a:lstStyle/>
          <a:p>
            <a:pPr marL="0" indent="0" algn="ctr"/>
            <a:r>
              <a:rPr lang="nl-NL" sz="4400" dirty="0">
                <a:latin typeface="MV Boli" panose="02000500030200090000" pitchFamily="2" charset="0"/>
                <a:cs typeface="MV Boli" panose="02000500030200090000" pitchFamily="2" charset="0"/>
              </a:rPr>
              <a:t>Zingeving is bijziend</a:t>
            </a:r>
            <a:br>
              <a:rPr lang="nl-NL" sz="44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C8DE11C8-6F7F-72B6-E211-A8812F7CE98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20876" y="2712432"/>
            <a:ext cx="5446090" cy="31178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kleine/grote wereld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dichtbij huis, verbinding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gezin, familie, collega’s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buurt, dorp </a:t>
            </a:r>
          </a:p>
        </p:txBody>
      </p:sp>
      <p:pic>
        <p:nvPicPr>
          <p:cNvPr id="2" name="Picture 2" descr="Wat zie je als je bijziend bent?">
            <a:extLst>
              <a:ext uri="{FF2B5EF4-FFF2-40B4-BE49-F238E27FC236}">
                <a16:creationId xmlns:a16="http://schemas.microsoft.com/office/drawing/2014/main" id="{B698126E-AD7B-2BA0-F8A5-B696C27C7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15" y="2555631"/>
            <a:ext cx="4149640" cy="23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12A9A61-5B14-FAD8-C7C8-E34300EDBA5A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2118839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51677-212C-FEDA-98AB-0A7C7D233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1037E93-CD13-8545-7F02-7F644A940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471" y="1271768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Sfeer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71D9CFC-88DE-D13E-350A-F1CC1257E257}"/>
              </a:ext>
            </a:extLst>
          </p:cNvPr>
          <p:cNvSpPr txBox="1"/>
          <p:nvPr/>
        </p:nvSpPr>
        <p:spPr>
          <a:xfrm>
            <a:off x="6096000" y="2990813"/>
            <a:ext cx="53976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wat maakt indruk?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zintuigen: geur, smaak, geluid, beeld, tast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herinnering  </a:t>
            </a: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  heden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rituelen, herhaling</a:t>
            </a: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8AC29CC-0BF8-7F27-9497-36327CD7A5E3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  <p:pic>
        <p:nvPicPr>
          <p:cNvPr id="2" name="Afbeelding 1" descr="Afbeelding met kerstmis, kerstboom, sneeuw, kerstversiering&#10;&#10;Automatisch gegenereerde beschrijving">
            <a:extLst>
              <a:ext uri="{FF2B5EF4-FFF2-40B4-BE49-F238E27FC236}">
                <a16:creationId xmlns:a16="http://schemas.microsoft.com/office/drawing/2014/main" id="{8FD1F220-B0D5-9DB0-D04E-ED5255CA3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82" y="3029554"/>
            <a:ext cx="4087270" cy="25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1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C383F-6BA8-5D1A-9396-18EA2F468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FA429E8-DA13-EDD7-E4A4-815510A6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701" y="1283491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Creativiteit</a:t>
            </a:r>
          </a:p>
        </p:txBody>
      </p:sp>
      <p:pic>
        <p:nvPicPr>
          <p:cNvPr id="3" name="Afbeelding 2" descr="Afbeelding met hemel, wolk, verven, kunst&#10;&#10;Automatisch gegenereerde beschrijving">
            <a:extLst>
              <a:ext uri="{FF2B5EF4-FFF2-40B4-BE49-F238E27FC236}">
                <a16:creationId xmlns:a16="http://schemas.microsoft.com/office/drawing/2014/main" id="{4314FB20-D000-CD42-7DFE-5492C7A2B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63" y="2849286"/>
            <a:ext cx="4111205" cy="274128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D9F43A0-0559-8A5F-267A-36A9DC4510EC}"/>
              </a:ext>
            </a:extLst>
          </p:cNvPr>
          <p:cNvSpPr txBox="1"/>
          <p:nvPr/>
        </p:nvSpPr>
        <p:spPr>
          <a:xfrm>
            <a:off x="6096000" y="3078963"/>
            <a:ext cx="54902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wat heb je in huis?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actief, passief creatief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1001 mogelijkheden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jouw bestaan maakt verschil</a:t>
            </a:r>
          </a:p>
          <a:p>
            <a:pPr marL="0" indent="0">
              <a:buNone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5F3C33C-F186-EE55-ECAD-E2B896300E80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3900804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85138-48E1-1C45-1D96-B0324EF55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B72AEE-48E3-BAC6-8D70-1C584604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208" y="1330383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Kennis en Wijsheid</a:t>
            </a:r>
          </a:p>
        </p:txBody>
      </p:sp>
      <p:pic>
        <p:nvPicPr>
          <p:cNvPr id="12" name="Afbeelding 11" descr="Afbeelding met tekenfilm, pak, kunst&#10;&#10;Automatisch gegenereerde beschrijving">
            <a:extLst>
              <a:ext uri="{FF2B5EF4-FFF2-40B4-BE49-F238E27FC236}">
                <a16:creationId xmlns:a16="http://schemas.microsoft.com/office/drawing/2014/main" id="{1B2FD031-C7CB-7426-57DE-635205D3E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24" y="2862005"/>
            <a:ext cx="3831818" cy="255454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7033D05-3A4C-3406-890D-630AAF1DA227}"/>
              </a:ext>
            </a:extLst>
          </p:cNvPr>
          <p:cNvSpPr txBox="1"/>
          <p:nvPr/>
        </p:nvSpPr>
        <p:spPr>
          <a:xfrm>
            <a:off x="5800582" y="3073066"/>
            <a:ext cx="52636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waarheid 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≠ </a:t>
            </a: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 betekenis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denken/kennen (hoofd)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voelen/weten (hart-buik)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studie </a:t>
            </a: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 </a:t>
            </a: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meesterschap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helaas: hard werken!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813585F-87A3-2873-B8C9-38E064FF81CD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220828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03DE7-E5AA-11A0-C1E9-85295197E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5D984F6-0603-1126-E53D-6EA7B18E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758785"/>
            <a:ext cx="9311212" cy="3686215"/>
          </a:xfrm>
        </p:spPr>
        <p:txBody>
          <a:bodyPr/>
          <a:lstStyle/>
          <a:p>
            <a:r>
              <a:rPr lang="nl-NL" sz="4400" dirty="0">
                <a:latin typeface="MV Boli" panose="02000500030200090000" pitchFamily="2" charset="0"/>
                <a:cs typeface="MV Boli" panose="02000500030200090000" pitchFamily="2" charset="0"/>
              </a:rPr>
              <a:t>Programma</a:t>
            </a:r>
            <a:br>
              <a:rPr lang="nl-NL" sz="44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20.00 – 20.45		theorie (lezing)</a:t>
            </a: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20.45 – 21.00		pauze</a:t>
            </a: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21.00 – 21.45		praktijk (interactief)</a:t>
            </a: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21.45 – 22.00		ervaringen delen</a:t>
            </a:r>
            <a:b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36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C1DB092-147E-E500-47E7-977C7D5CFF1A}"/>
              </a:ext>
            </a:extLst>
          </p:cNvPr>
          <p:cNvSpPr txBox="1"/>
          <p:nvPr/>
        </p:nvSpPr>
        <p:spPr>
          <a:xfrm>
            <a:off x="46895" y="64530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theorie</a:t>
            </a:r>
          </a:p>
        </p:txBody>
      </p:sp>
    </p:spTree>
    <p:extLst>
      <p:ext uri="{BB962C8B-B14F-4D97-AF65-F5344CB8AC3E}">
        <p14:creationId xmlns:p14="http://schemas.microsoft.com/office/powerpoint/2010/main" val="2602852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C9B05-7DCD-99E9-3320-BE8CA4258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1FA7A0-976A-8592-A57B-FDE00285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255" y="1494505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Zwart en Wit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0DB30A6-5A42-6AB4-4649-0B3F751CD53A}"/>
              </a:ext>
            </a:extLst>
          </p:cNvPr>
          <p:cNvSpPr txBox="1"/>
          <p:nvPr/>
        </p:nvSpPr>
        <p:spPr>
          <a:xfrm>
            <a:off x="6096000" y="3239621"/>
            <a:ext cx="456184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zingeving  ≠  geluk</a:t>
            </a:r>
          </a:p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tegenstellingen</a:t>
            </a:r>
          </a:p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tegenslag</a:t>
            </a:r>
          </a:p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zinvol  </a:t>
            </a: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 zinloos</a:t>
            </a: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" name="Afbeelding 2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BD8BD1E9-9AA9-0876-253A-4553A0523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49" y="3004820"/>
            <a:ext cx="4114951" cy="247015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5A8A87D-9577-8AE8-7A33-FA0C646A6A63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3847966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3FCFB-B4C9-7453-94DC-8166E871D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71008E9-F95D-2E58-2E7E-975FED44B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471" y="1365552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Geloof en religie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9543687-4A57-CE7C-A36D-72AFEC43EE71}"/>
              </a:ext>
            </a:extLst>
          </p:cNvPr>
          <p:cNvSpPr txBox="1"/>
          <p:nvPr/>
        </p:nvSpPr>
        <p:spPr>
          <a:xfrm>
            <a:off x="6664285" y="2736529"/>
            <a:ext cx="454885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- diepmenselijke behoefte</a:t>
            </a:r>
          </a:p>
          <a:p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- niet alles is verklaarbaar</a:t>
            </a:r>
          </a:p>
          <a:p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- twijfel</a:t>
            </a:r>
          </a:p>
          <a:p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- iedereen is religieus (?)</a:t>
            </a:r>
          </a:p>
          <a:p>
            <a:pPr marL="0" indent="0">
              <a:buNone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8570E1D-326E-B69A-CCBB-7A650F64579D}"/>
              </a:ext>
            </a:extLst>
          </p:cNvPr>
          <p:cNvSpPr txBox="1"/>
          <p:nvPr/>
        </p:nvSpPr>
        <p:spPr>
          <a:xfrm>
            <a:off x="32414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D053451-5542-F7AC-9CDB-A824F44DF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46" y="2910115"/>
            <a:ext cx="4214943" cy="24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96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506BC-0CD2-A356-6073-186E003F6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FD30A72-7E28-73B1-DDF8-B53ADBE2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41" y="694018"/>
            <a:ext cx="9404723" cy="998892"/>
          </a:xfrm>
        </p:spPr>
        <p:txBody>
          <a:bodyPr/>
          <a:lstStyle/>
          <a:p>
            <a:pPr marL="92075" algn="ctr"/>
            <a:r>
              <a:rPr lang="nl-NL" sz="3600" dirty="0">
                <a:latin typeface="MV Boli" panose="02000500030200090000" pitchFamily="2" charset="0"/>
                <a:cs typeface="MV Boli" panose="02000500030200090000" pitchFamily="2" charset="0"/>
              </a:rPr>
              <a:t>De praktijk: Zingeving creëren</a:t>
            </a:r>
            <a:endParaRPr lang="nl-NL" sz="4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9AC4B2C-07C1-AA58-65C7-235EB1792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512" y="1892934"/>
            <a:ext cx="4396339" cy="4195763"/>
          </a:xfrm>
        </p:spPr>
        <p:txBody>
          <a:bodyPr>
            <a:normAutofit lnSpcReduction="10000"/>
          </a:bodyPr>
          <a:lstStyle/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Zingeving is bijziend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Liefde</a:t>
            </a:r>
          </a:p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Sfeer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Schoonheid</a:t>
            </a:r>
          </a:p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Creativiteit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Idealen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Muziek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Humor/Feest vieren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Natuur/Buiten</a:t>
            </a:r>
          </a:p>
          <a:p>
            <a:endParaRPr lang="nl-NL" sz="2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935CD2-4818-72AB-E261-D5DC37E49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433" y="1888452"/>
            <a:ext cx="5158287" cy="4200245"/>
          </a:xfrm>
        </p:spPr>
        <p:txBody>
          <a:bodyPr>
            <a:normAutofit lnSpcReduction="10000"/>
          </a:bodyPr>
          <a:lstStyle/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Kinderen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Meditatie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Dagelijkse Bezigheden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Gezondheid</a:t>
            </a:r>
          </a:p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Kennis en Wijsheid</a:t>
            </a:r>
          </a:p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Zwart en Wit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Toeval 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Dood</a:t>
            </a:r>
          </a:p>
          <a:p>
            <a:r>
              <a:rPr lang="nl-NL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Geloof / Religie</a:t>
            </a:r>
          </a:p>
          <a:p>
            <a:pPr marL="0" indent="0">
              <a:buNone/>
            </a:pPr>
            <a:endParaRPr lang="nl-NL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nl-NL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nl-NL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FAF96BA-7879-1EF0-7046-3DF6ADEF483A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3831582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63DD8-6301-24F5-F867-5691F3713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E2EFBED-E247-170D-D377-D6AAA4512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061" y="906006"/>
            <a:ext cx="9404723" cy="1000944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Liefde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4EB5D67-2AE5-46EB-FB28-E92B5B6EF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9913" y="2158999"/>
            <a:ext cx="4854381" cy="37417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naastenliefde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eigenliefde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ouderliefde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romantische liefde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vriendschap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“niet anders kunnen,</a:t>
            </a:r>
            <a:b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		niet anders willen”</a:t>
            </a:r>
          </a:p>
        </p:txBody>
      </p:sp>
      <p:pic>
        <p:nvPicPr>
          <p:cNvPr id="1026" name="Picture 2" descr="Liefde is... - Liefde is...een dikke knuffel!, Kim | 9789461441591 ...">
            <a:extLst>
              <a:ext uri="{FF2B5EF4-FFF2-40B4-BE49-F238E27FC236}">
                <a16:creationId xmlns:a16="http://schemas.microsoft.com/office/drawing/2014/main" id="{AD2379B4-331C-76D5-86F9-DBA33AF1A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30" y="2122699"/>
            <a:ext cx="3040132" cy="305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4FFFFC4-2573-409C-638C-4FF5BE539883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1870947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3FDE-62F8-54BC-2124-1DB55E462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B4D4B15-B694-4750-9DA7-5FF01BAA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471" y="1255977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Schoonheid</a:t>
            </a:r>
          </a:p>
        </p:txBody>
      </p:sp>
      <p:pic>
        <p:nvPicPr>
          <p:cNvPr id="14" name="Afbeelding 13" descr="Afbeelding met gebouw, kerk, kunst, mozaïek&#10;&#10;Automatisch gegenereerde beschrijving">
            <a:extLst>
              <a:ext uri="{FF2B5EF4-FFF2-40B4-BE49-F238E27FC236}">
                <a16:creationId xmlns:a16="http://schemas.microsoft.com/office/drawing/2014/main" id="{DD18BFE2-4D18-8A83-840E-A1FACB309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09" y="2861816"/>
            <a:ext cx="3827844" cy="237438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CE3BA3E-46BF-9416-F2C0-561C4EA307F1}"/>
              </a:ext>
            </a:extLst>
          </p:cNvPr>
          <p:cNvSpPr txBox="1"/>
          <p:nvPr/>
        </p:nvSpPr>
        <p:spPr>
          <a:xfrm>
            <a:off x="6437483" y="2837122"/>
            <a:ext cx="41533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wat raakt je?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mysterieus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zintuigen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voelend-weten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verbinding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7C6E1D8-2335-FC6D-AB5E-D2AF06D9E56E}"/>
              </a:ext>
            </a:extLst>
          </p:cNvPr>
          <p:cNvSpPr txBox="1"/>
          <p:nvPr/>
        </p:nvSpPr>
        <p:spPr>
          <a:xfrm>
            <a:off x="0" y="64864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373400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19CE-F31C-67F7-1791-443C641A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C738B9-C836-27F3-3B84-C0A02F7A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701" y="1283491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Idealen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B13E348-7831-9271-BAE3-B6C207015E0C}"/>
              </a:ext>
            </a:extLst>
          </p:cNvPr>
          <p:cNvSpPr txBox="1"/>
          <p:nvPr/>
        </p:nvSpPr>
        <p:spPr>
          <a:xfrm>
            <a:off x="6396618" y="2953373"/>
            <a:ext cx="512019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perfecte werkelijkheid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waar sta je voor?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wat zet jou in beweging?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rode draad door je leven?</a:t>
            </a:r>
          </a:p>
          <a:p>
            <a:pPr marL="0" indent="0">
              <a:buNone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5B607E0-5464-10DC-46FA-30A9CC30C722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  <p:pic>
        <p:nvPicPr>
          <p:cNvPr id="9" name="Afbeelding 8" descr="Afbeelding met portret, persoon, overdekt, donker&#10;&#10;Automatisch gegenereerde beschrijving">
            <a:extLst>
              <a:ext uri="{FF2B5EF4-FFF2-40B4-BE49-F238E27FC236}">
                <a16:creationId xmlns:a16="http://schemas.microsoft.com/office/drawing/2014/main" id="{154B7AE5-1564-5C2E-67C1-A691A6298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72" y="2832292"/>
            <a:ext cx="3730648" cy="261610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8BE2E8E-FBF6-18EA-DC85-2B5E406BB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84" y="4969167"/>
            <a:ext cx="1612376" cy="12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3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9BB2C-6C3C-6792-0599-DB47B5ADA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90052C8-D01A-2238-B429-4DCE36F1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870" y="1181691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Muziek</a:t>
            </a:r>
          </a:p>
        </p:txBody>
      </p:sp>
      <p:pic>
        <p:nvPicPr>
          <p:cNvPr id="8" name="Afbeelding 7" descr="Afbeelding met clipart, kunst&#10;&#10;Automatisch gegenereerde beschrijving">
            <a:extLst>
              <a:ext uri="{FF2B5EF4-FFF2-40B4-BE49-F238E27FC236}">
                <a16:creationId xmlns:a16="http://schemas.microsoft.com/office/drawing/2014/main" id="{2194C82C-66AC-B9A0-C667-2DCB4E6C4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77" y="2952940"/>
            <a:ext cx="3445918" cy="245721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E51701F-87E5-B078-F2A6-28E0E2DB78AE}"/>
              </a:ext>
            </a:extLst>
          </p:cNvPr>
          <p:cNvSpPr txBox="1"/>
          <p:nvPr/>
        </p:nvSpPr>
        <p:spPr>
          <a:xfrm>
            <a:off x="6059488" y="2978720"/>
            <a:ext cx="54285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‘taal’ = emotie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mysterieus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rechtstreeks naar het hart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muziek is overal!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3387DF2-8FB6-F7AA-37AB-389653F986C6}"/>
              </a:ext>
            </a:extLst>
          </p:cNvPr>
          <p:cNvSpPr txBox="1"/>
          <p:nvPr/>
        </p:nvSpPr>
        <p:spPr>
          <a:xfrm>
            <a:off x="0" y="61992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2446500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2EE57-86D3-1527-19EB-408C3BCC3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97FD2B5-76C8-89EE-43E9-BADE8A47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870" y="1181691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Humor / Feest vieren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52AD0E0-E3FF-F8AC-1202-4D264BDAC277}"/>
              </a:ext>
            </a:extLst>
          </p:cNvPr>
          <p:cNvSpPr txBox="1"/>
          <p:nvPr/>
        </p:nvSpPr>
        <p:spPr>
          <a:xfrm>
            <a:off x="5995686" y="3219640"/>
            <a:ext cx="54285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lachen is lekker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hier en nu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dansen/springen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endorfines, dopamines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CDEAB1-1D00-742C-0D61-50815AB3970B}"/>
              </a:ext>
            </a:extLst>
          </p:cNvPr>
          <p:cNvSpPr txBox="1"/>
          <p:nvPr/>
        </p:nvSpPr>
        <p:spPr>
          <a:xfrm>
            <a:off x="0" y="61992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  <p:pic>
        <p:nvPicPr>
          <p:cNvPr id="1026" name="Picture 2" descr="Oud En Nieuw Feest Met Kinderen - Zwangerschap en geboorte">
            <a:extLst>
              <a:ext uri="{FF2B5EF4-FFF2-40B4-BE49-F238E27FC236}">
                <a16:creationId xmlns:a16="http://schemas.microsoft.com/office/drawing/2014/main" id="{4F953944-7FA6-0F08-2B3A-A5DB7A3C6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3058157"/>
            <a:ext cx="3489325" cy="23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820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3F3CD-1616-5D19-7356-12FC84DCC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3624BD8-70D3-D5C5-B345-233D62ED8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870" y="1181691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Natuur / Buiten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2FF2146-7A74-927A-184A-894C326E4555}"/>
              </a:ext>
            </a:extLst>
          </p:cNvPr>
          <p:cNvSpPr txBox="1"/>
          <p:nvPr/>
        </p:nvSpPr>
        <p:spPr>
          <a:xfrm>
            <a:off x="5995686" y="3079940"/>
            <a:ext cx="54285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groen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zintuigen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voor geest en lichaam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rust / inspanning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0942888-AC36-58AC-F09D-4955B1CDE6E8}"/>
              </a:ext>
            </a:extLst>
          </p:cNvPr>
          <p:cNvSpPr txBox="1"/>
          <p:nvPr/>
        </p:nvSpPr>
        <p:spPr>
          <a:xfrm>
            <a:off x="0" y="61992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  <p:pic>
        <p:nvPicPr>
          <p:cNvPr id="2" name="Afbeelding 1" descr="Afbeelding met buitenshuis, hemel, kleding, persoon&#10;&#10;Automatisch gegenereerde beschrijving">
            <a:extLst>
              <a:ext uri="{FF2B5EF4-FFF2-40B4-BE49-F238E27FC236}">
                <a16:creationId xmlns:a16="http://schemas.microsoft.com/office/drawing/2014/main" id="{A7B69DA6-F4F7-94C6-473A-45BC29C7B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3142028"/>
            <a:ext cx="3404073" cy="19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73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A38AC-3AC1-B13F-A61F-DFDB9ACD6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BF68A9F-448D-BC07-A08D-3ECCC294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870" y="1181691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Kinderen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29C5868-EAE7-39F1-DB89-F020EBA75E4B}"/>
              </a:ext>
            </a:extLst>
          </p:cNvPr>
          <p:cNvSpPr txBox="1"/>
          <p:nvPr/>
        </p:nvSpPr>
        <p:spPr>
          <a:xfrm>
            <a:off x="5995686" y="3219640"/>
            <a:ext cx="54285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wonder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procreatie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ouders zijn onmisbaar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ouderliefde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70364C8-B369-92B3-3145-F443FE91F4F3}"/>
              </a:ext>
            </a:extLst>
          </p:cNvPr>
          <p:cNvSpPr txBox="1"/>
          <p:nvPr/>
        </p:nvSpPr>
        <p:spPr>
          <a:xfrm>
            <a:off x="0" y="61992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  <p:pic>
        <p:nvPicPr>
          <p:cNvPr id="2050" name="Picture 2" descr="Wat zijn Stimulerende Factoren - Uitgelegd voor Ouders | Leermaatje.com">
            <a:extLst>
              <a:ext uri="{FF2B5EF4-FFF2-40B4-BE49-F238E27FC236}">
                <a16:creationId xmlns:a16="http://schemas.microsoft.com/office/drawing/2014/main" id="{B07BA2AA-1276-DE48-9B9F-87CDA67F3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6860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438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297F1-1A00-5843-4D98-56493EE9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846418"/>
            <a:ext cx="9404723" cy="1096682"/>
          </a:xfrm>
        </p:spPr>
        <p:txBody>
          <a:bodyPr/>
          <a:lstStyle/>
          <a:p>
            <a:pPr algn="ctr"/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Even voorstellen …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0FBD83-9A46-95AF-2A4A-562E03B4D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2513292"/>
            <a:ext cx="5369107" cy="4200245"/>
          </a:xfrm>
        </p:spPr>
        <p:txBody>
          <a:bodyPr/>
          <a:lstStyle/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* 1962, Eckelrade (L.)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studie geneeskunde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medisch specialist (uroloog)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hoogleraar (VUmc, Amsterdam)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zorgbestuurder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consultant/coach</a:t>
            </a:r>
          </a:p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ꝏ Carin</a:t>
            </a:r>
          </a:p>
          <a:p>
            <a:endParaRPr lang="nl-NL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26" name="Picture 2" descr="Asterix Clip Art | Cartoon Clip Art">
            <a:extLst>
              <a:ext uri="{FF2B5EF4-FFF2-40B4-BE49-F238E27FC236}">
                <a16:creationId xmlns:a16="http://schemas.microsoft.com/office/drawing/2014/main" id="{9A0B8BE4-D842-5E2B-F767-8694F12C1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2425700"/>
            <a:ext cx="1915353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438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C91EA-0AB2-F5BE-248F-59A47518E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C9C25A7-B144-066B-38B1-BBF333A3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870" y="1181691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Meditatie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6A0E66F-09E3-C347-1D17-D8064D9B7624}"/>
              </a:ext>
            </a:extLst>
          </p:cNvPr>
          <p:cNvSpPr txBox="1"/>
          <p:nvPr/>
        </p:nvSpPr>
        <p:spPr>
          <a:xfrm>
            <a:off x="5995687" y="3219640"/>
            <a:ext cx="43929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introspectie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rust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aandacht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mindfulness 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6A31070-68AC-0876-C948-7B2D06FE309C}"/>
              </a:ext>
            </a:extLst>
          </p:cNvPr>
          <p:cNvSpPr txBox="1"/>
          <p:nvPr/>
        </p:nvSpPr>
        <p:spPr>
          <a:xfrm>
            <a:off x="0" y="61992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  <p:pic>
        <p:nvPicPr>
          <p:cNvPr id="2" name="Afbeelding 1" descr="Afbeelding met persoon, Menselijk gezicht, overdekt, Voorhoofd&#10;&#10;Automatisch gegenereerde beschrijving">
            <a:extLst>
              <a:ext uri="{FF2B5EF4-FFF2-40B4-BE49-F238E27FC236}">
                <a16:creationId xmlns:a16="http://schemas.microsoft.com/office/drawing/2014/main" id="{7A419050-9AB4-964A-0049-5C2A8C796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40" y="3067892"/>
            <a:ext cx="2813859" cy="2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8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10FD0-6F58-9C4D-4BB8-09A82477F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A0E1DD9-676B-BDFA-46BC-3E489C95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870" y="1181691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Dagelijkse Bezigheden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C8E3E85-F1BA-2548-05BB-7DA8766E5667}"/>
              </a:ext>
            </a:extLst>
          </p:cNvPr>
          <p:cNvSpPr txBox="1"/>
          <p:nvPr/>
        </p:nvSpPr>
        <p:spPr>
          <a:xfrm>
            <a:off x="5868365" y="2952940"/>
            <a:ext cx="56252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slapen, werken, niet-werken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creatief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sociale interactie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Idealen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‘niets’ doen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2F5EB6B-6842-643B-D81B-5F2CD0B4C44B}"/>
              </a:ext>
            </a:extLst>
          </p:cNvPr>
          <p:cNvSpPr txBox="1"/>
          <p:nvPr/>
        </p:nvSpPr>
        <p:spPr>
          <a:xfrm>
            <a:off x="0" y="61992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  <p:pic>
        <p:nvPicPr>
          <p:cNvPr id="12" name="Afbeelding 11" descr="Afbeelding met kamer, scène, persoon, Medische apparatuur&#10;&#10;Automatisch gegenereerde beschrijving">
            <a:extLst>
              <a:ext uri="{FF2B5EF4-FFF2-40B4-BE49-F238E27FC236}">
                <a16:creationId xmlns:a16="http://schemas.microsoft.com/office/drawing/2014/main" id="{59E865B9-B4F4-F8CC-604F-7F1FA27B2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22" y="2952940"/>
            <a:ext cx="3833440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03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DFEB0-84BE-40C0-C059-84BF3DCB7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CFF3466-12F6-7ED3-7376-9B3FDFB5C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208" y="1330383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Gezondheid</a:t>
            </a:r>
          </a:p>
        </p:txBody>
      </p:sp>
      <p:pic>
        <p:nvPicPr>
          <p:cNvPr id="8" name="Afbeelding 7" descr="Afbeelding met Voedingsgroep, speelgoed, produceren, Natuurlijke voeding&#10;&#10;Automatisch gegenereerde beschrijving">
            <a:extLst>
              <a:ext uri="{FF2B5EF4-FFF2-40B4-BE49-F238E27FC236}">
                <a16:creationId xmlns:a16="http://schemas.microsoft.com/office/drawing/2014/main" id="{6F9DCE36-7857-43E5-1E34-3EB431CE1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60" y="3184524"/>
            <a:ext cx="3834779" cy="255651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995DC7E-956E-55CD-1857-A2C547A13865}"/>
              </a:ext>
            </a:extLst>
          </p:cNvPr>
          <p:cNvSpPr txBox="1"/>
          <p:nvPr/>
        </p:nvSpPr>
        <p:spPr>
          <a:xfrm>
            <a:off x="6333018" y="3084640"/>
            <a:ext cx="45618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broeder ezel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lichaam ≈ emotie</a:t>
            </a:r>
          </a:p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‘goed voelen’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8CD3E2-8564-F2C0-0286-A259242A5634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1729230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0E099-5F5E-1DEE-9E26-97261FE05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1D17922-FF25-F044-54CC-71A8BE000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255" y="1494505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Smartphone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9666B65-9F4A-D3FA-C994-CA75D53D5A92}"/>
              </a:ext>
            </a:extLst>
          </p:cNvPr>
          <p:cNvSpPr txBox="1"/>
          <p:nvPr/>
        </p:nvSpPr>
        <p:spPr>
          <a:xfrm>
            <a:off x="6302743" y="3166850"/>
            <a:ext cx="456184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wat brengt het echt?</a:t>
            </a:r>
          </a:p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verbinding?</a:t>
            </a:r>
          </a:p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eenzaamheid?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945A4DDB-D1F8-CA09-D42F-01F557A6990C}"/>
              </a:ext>
            </a:extLst>
          </p:cNvPr>
          <p:cNvGrpSpPr/>
          <p:nvPr/>
        </p:nvGrpSpPr>
        <p:grpSpPr>
          <a:xfrm>
            <a:off x="1574157" y="3043307"/>
            <a:ext cx="3678981" cy="2634863"/>
            <a:chOff x="2590800" y="3615092"/>
            <a:chExt cx="3136900" cy="2063078"/>
          </a:xfrm>
        </p:grpSpPr>
        <p:pic>
          <p:nvPicPr>
            <p:cNvPr id="1026" name="Picture 2" descr="The 9 Best Budget Smartphones To Buy in 2018 For Under $300">
              <a:extLst>
                <a:ext uri="{FF2B5EF4-FFF2-40B4-BE49-F238E27FC236}">
                  <a16:creationId xmlns:a16="http://schemas.microsoft.com/office/drawing/2014/main" id="{233E0D53-A182-96EB-17F9-BF4810B7F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500" y="3815099"/>
              <a:ext cx="2566800" cy="1710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705E2301-FE36-09DD-4D27-4E044B219D55}"/>
                </a:ext>
              </a:extLst>
            </p:cNvPr>
            <p:cNvCxnSpPr>
              <a:cxnSpLocks/>
            </p:cNvCxnSpPr>
            <p:nvPr/>
          </p:nvCxnSpPr>
          <p:spPr>
            <a:xfrm>
              <a:off x="2590800" y="3615092"/>
              <a:ext cx="3136900" cy="2063078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A93A4936-46A0-E61A-50E0-975726E7FB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100" y="3615092"/>
              <a:ext cx="3125600" cy="2063078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FF7FCACF-8E37-4143-43F4-6C515D1A126B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2273282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D250D-31A5-0047-DA4E-E56B8C499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2930C1-C55B-8353-AE6D-1DB5CAFD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471" y="1365552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Toeval</a:t>
            </a:r>
          </a:p>
        </p:txBody>
      </p:sp>
      <p:pic>
        <p:nvPicPr>
          <p:cNvPr id="10" name="Afbeelding 9" descr="Afbeelding met dobbelstenen, Dobbelspel, Bordspel, Games&#10;&#10;Automatisch gegenereerde beschrijving">
            <a:extLst>
              <a:ext uri="{FF2B5EF4-FFF2-40B4-BE49-F238E27FC236}">
                <a16:creationId xmlns:a16="http://schemas.microsoft.com/office/drawing/2014/main" id="{006C3ADE-B217-1D9E-66F9-486FE9553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39" y="3148140"/>
            <a:ext cx="3130145" cy="234430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919AC5D-0B66-4E58-351F-78D77CA6E70B}"/>
              </a:ext>
            </a:extLst>
          </p:cNvPr>
          <p:cNvSpPr txBox="1"/>
          <p:nvPr/>
        </p:nvSpPr>
        <p:spPr>
          <a:xfrm>
            <a:off x="6333197" y="3268964"/>
            <a:ext cx="49289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Aristoteles: mazzel</a:t>
            </a:r>
          </a:p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Calcutta of Amsterdam?</a:t>
            </a:r>
          </a:p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zingeving = zelf doen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7EE2741-D418-2E5F-E992-876BD04B078D}"/>
              </a:ext>
            </a:extLst>
          </p:cNvPr>
          <p:cNvSpPr txBox="1"/>
          <p:nvPr/>
        </p:nvSpPr>
        <p:spPr>
          <a:xfrm>
            <a:off x="32414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2985691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733A8-FB79-5330-5C53-42F0C7082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80E8C82-4F99-747E-D566-E75A4653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471" y="1365552"/>
            <a:ext cx="9404723" cy="1548802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Dood</a:t>
            </a:r>
          </a:p>
        </p:txBody>
      </p:sp>
      <p:pic>
        <p:nvPicPr>
          <p:cNvPr id="3" name="Afbeelding 2" descr="Afbeelding met grond, compost, aarde, Mulch&#10;&#10;Automatisch gegenereerde beschrijving">
            <a:extLst>
              <a:ext uri="{FF2B5EF4-FFF2-40B4-BE49-F238E27FC236}">
                <a16:creationId xmlns:a16="http://schemas.microsoft.com/office/drawing/2014/main" id="{465B5635-D62E-8EE9-FC40-88329E845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75" y="3038534"/>
            <a:ext cx="3399581" cy="254968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D94169F-13E4-3295-BF44-E8B0BBD05C49}"/>
              </a:ext>
            </a:extLst>
          </p:cNvPr>
          <p:cNvSpPr txBox="1"/>
          <p:nvPr/>
        </p:nvSpPr>
        <p:spPr>
          <a:xfrm>
            <a:off x="6344771" y="2863850"/>
            <a:ext cx="47040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Ballade van de Dood</a:t>
            </a:r>
          </a:p>
          <a:p>
            <a:pPr marL="457200" indent="-4572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eeuwig leven = zinloos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7504A06-AFE4-6509-FB2B-65046A4092AC}"/>
              </a:ext>
            </a:extLst>
          </p:cNvPr>
          <p:cNvSpPr txBox="1"/>
          <p:nvPr/>
        </p:nvSpPr>
        <p:spPr>
          <a:xfrm>
            <a:off x="32414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praktijk</a:t>
            </a:r>
          </a:p>
        </p:txBody>
      </p:sp>
    </p:spTree>
    <p:extLst>
      <p:ext uri="{BB962C8B-B14F-4D97-AF65-F5344CB8AC3E}">
        <p14:creationId xmlns:p14="http://schemas.microsoft.com/office/powerpoint/2010/main" val="2959466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02D19-C6C2-88C5-7AE9-B0C6A1FB0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84C07E5-3B54-C160-9628-FFD41BE94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605" y="1334435"/>
            <a:ext cx="9404723" cy="1019948"/>
          </a:xfrm>
        </p:spPr>
        <p:txBody>
          <a:bodyPr/>
          <a:lstStyle/>
          <a:p>
            <a:r>
              <a:rPr lang="nl-NL" sz="4400" dirty="0">
                <a:latin typeface="MV Boli" panose="02000500030200090000" pitchFamily="2" charset="0"/>
                <a:cs typeface="MV Boli" panose="02000500030200090000" pitchFamily="2" charset="0"/>
              </a:rPr>
              <a:t>De essentie van een zinvol bestaan</a:t>
            </a:r>
            <a:br>
              <a:rPr lang="nl-NL" sz="44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4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66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C3F5E2B-1D76-F36D-EA14-47671CBDD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837" y="2563648"/>
            <a:ext cx="9484491" cy="37228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>
                <a:latin typeface="MV Boli" panose="02000500030200090000" pitchFamily="2" charset="0"/>
                <a:cs typeface="MV Boli" panose="02000500030200090000" pitchFamily="2" charset="0"/>
              </a:rPr>
              <a:t>Zelf doen</a:t>
            </a: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: 	zingeving is een persoonlijke zaak</a:t>
            </a:r>
            <a:b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					</a:t>
            </a: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‘gevoel / overtuiging dat mijn leven ertoe doet’</a:t>
            </a: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nl-NL" sz="2800" b="1" dirty="0">
                <a:latin typeface="MV Boli" panose="02000500030200090000" pitchFamily="2" charset="0"/>
                <a:cs typeface="MV Boli" panose="02000500030200090000" pitchFamily="2" charset="0"/>
              </a:rPr>
              <a:t>Zingeving creëren</a:t>
            </a: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		veel zingevende dingen doen</a:t>
            </a:r>
            <a:b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								toevalstreffers </a:t>
            </a: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 staat van zijn</a:t>
            </a: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nl-NL" sz="2800" b="1" dirty="0">
                <a:latin typeface="MV Boli" panose="02000500030200090000" pitchFamily="2" charset="0"/>
                <a:cs typeface="MV Boli" panose="02000500030200090000" pitchFamily="2" charset="0"/>
              </a:rPr>
              <a:t>Zingeving ervaren</a:t>
            </a: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		met hoofd, hart en buik</a:t>
            </a:r>
          </a:p>
        </p:txBody>
      </p:sp>
    </p:spTree>
    <p:extLst>
      <p:ext uri="{BB962C8B-B14F-4D97-AF65-F5344CB8AC3E}">
        <p14:creationId xmlns:p14="http://schemas.microsoft.com/office/powerpoint/2010/main" val="37112937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EB50C-2383-4FB2-A440-081DCC211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739F1F-070A-8A14-478A-3ACEB729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978" y="1435489"/>
            <a:ext cx="4066594" cy="2209409"/>
          </a:xfrm>
        </p:spPr>
        <p:txBody>
          <a:bodyPr/>
          <a:lstStyle/>
          <a:p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De </a:t>
            </a:r>
            <a:b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zin-meester</a:t>
            </a:r>
            <a:b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ben je zelf !</a:t>
            </a:r>
            <a:b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4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" name="Afbeelding 2" descr="Afbeelding met tekst, poster, Lettertype, roze&#10;&#10;Automatisch gegenereerde beschrijving">
            <a:extLst>
              <a:ext uri="{FF2B5EF4-FFF2-40B4-BE49-F238E27FC236}">
                <a16:creationId xmlns:a16="http://schemas.microsoft.com/office/drawing/2014/main" id="{93AF822F-E49F-1BD6-2C17-31295D79F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74" y="1709420"/>
            <a:ext cx="2643276" cy="3718560"/>
          </a:xfrm>
          <a:prstGeom prst="rect">
            <a:avLst/>
          </a:prstGeom>
          <a:effectLst>
            <a:glow rad="431800">
              <a:schemeClr val="tx1">
                <a:alpha val="46000"/>
              </a:schemeClr>
            </a:glow>
          </a:effectLst>
          <a:scene3d>
            <a:camera prst="isometricOffAxis1Right"/>
            <a:lightRig rig="contrasting" dir="t"/>
          </a:scene3d>
          <a:sp3d extrusionH="368300" contourW="12700" prstMaterial="softEdge">
            <a:bevelT w="50800"/>
            <a:extrusionClr>
              <a:schemeClr val="accent5">
                <a:lumMod val="40000"/>
                <a:lumOff val="60000"/>
              </a:schemeClr>
            </a:extrusionClr>
            <a:contourClr>
              <a:schemeClr val="bg2"/>
            </a:contourClr>
          </a:sp3d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B7AED22-55DB-6661-717C-6B38118627B3}"/>
              </a:ext>
            </a:extLst>
          </p:cNvPr>
          <p:cNvSpPr txBox="1"/>
          <p:nvPr/>
        </p:nvSpPr>
        <p:spPr>
          <a:xfrm>
            <a:off x="5918200" y="4178300"/>
            <a:ext cx="41216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waar te koop?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boekhandel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bol.com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atelier ‘de Draai’</a:t>
            </a:r>
          </a:p>
          <a:p>
            <a:pPr marL="342900" indent="-342900">
              <a:buFontTx/>
              <a:buChar char="-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www.onszinvolbestaan.nl</a:t>
            </a:r>
          </a:p>
        </p:txBody>
      </p:sp>
    </p:spTree>
    <p:extLst>
      <p:ext uri="{BB962C8B-B14F-4D97-AF65-F5344CB8AC3E}">
        <p14:creationId xmlns:p14="http://schemas.microsoft.com/office/powerpoint/2010/main" val="1352182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76A0C-F37E-4E66-32AB-66762CBE5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DE08983-B13F-A34E-7032-C494E0C50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605" y="2918125"/>
            <a:ext cx="9404723" cy="1019948"/>
          </a:xfrm>
        </p:spPr>
        <p:txBody>
          <a:bodyPr/>
          <a:lstStyle/>
          <a:p>
            <a:pPr algn="ctr"/>
            <a:r>
              <a:rPr lang="nl-NL" sz="4400" dirty="0">
                <a:latin typeface="MV Boli" panose="02000500030200090000" pitchFamily="2" charset="0"/>
                <a:cs typeface="MV Boli" panose="02000500030200090000" pitchFamily="2" charset="0"/>
              </a:rPr>
              <a:t>Vragen – Delen ?</a:t>
            </a:r>
            <a:endParaRPr lang="nl-NL" sz="66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39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54181-4909-D5C2-A388-AFFDD8F51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E09B6-477E-35DB-DF87-A51F703E0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1044895"/>
            <a:ext cx="9404723" cy="918882"/>
          </a:xfrm>
        </p:spPr>
        <p:txBody>
          <a:bodyPr/>
          <a:lstStyle/>
          <a:p>
            <a:pPr algn="ctr"/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Discussie (1)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E12AAD-3ED3-49E2-92AC-955603405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523282"/>
            <a:ext cx="9611359" cy="3613358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Wat moet je met deze kennis als je aan het begin van je leven / carrière staat?</a:t>
            </a:r>
            <a:b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Als ik met de kennis van nu mijn leven mocht overdoen, wat zou ik dan anders doen?</a:t>
            </a:r>
          </a:p>
          <a:p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											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8C7E0C4F-D4A6-2891-8D63-2F4E7223E0E2}"/>
                  </a:ext>
                </a:extLst>
              </p14:cNvPr>
              <p14:cNvContentPartPr/>
              <p14:nvPr/>
            </p14:nvContentPartPr>
            <p14:xfrm>
              <a:off x="3630770" y="5319104"/>
              <a:ext cx="48240" cy="3456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6DCFCBF2-C574-47D0-F745-7C371C871C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0330" y="5308664"/>
                <a:ext cx="69480" cy="5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566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4A79C-D2D1-8088-4003-12B0745B9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AFB3F-0AF5-040D-E186-3E974B18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1799317"/>
            <a:ext cx="10309860" cy="4317357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Waarom een lezing over zingeving? </a:t>
            </a: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20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20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  <a:t>Welke vragen houden ons bezig?</a:t>
            </a:r>
            <a:b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Hoe moet ik zijn? Ben ik wel goed genoeg?</a:t>
            </a:r>
            <a:b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Doe ik ertoe? </a:t>
            </a:r>
            <a:b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Heeft mijn leven zin?</a:t>
            </a:r>
            <a:endParaRPr lang="nl-NL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4706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92226-BC21-D051-BFC4-1142EBB19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D48A1-79D7-10C6-631B-B4ECA6D2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1044895"/>
            <a:ext cx="9404723" cy="918882"/>
          </a:xfrm>
        </p:spPr>
        <p:txBody>
          <a:bodyPr/>
          <a:lstStyle/>
          <a:p>
            <a:pPr algn="ctr"/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Discussie (2)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96DE8B-90DD-C193-8CAE-62EEF6FD3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523282"/>
            <a:ext cx="9611359" cy="3613358"/>
          </a:xfrm>
        </p:spPr>
        <p:txBody>
          <a:bodyPr>
            <a:normAutofit fontScale="92500" lnSpcReduction="10000"/>
          </a:bodyPr>
          <a:lstStyle/>
          <a:p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andere invalshoeken over persoonlijke zingeving?</a:t>
            </a:r>
          </a:p>
          <a:p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Hoe kijken jullie </a:t>
            </a:r>
            <a:r>
              <a:rPr lang="nl-NL" sz="2800">
                <a:latin typeface="MV Boli" panose="02000500030200090000" pitchFamily="2" charset="0"/>
                <a:cs typeface="MV Boli" panose="02000500030200090000" pitchFamily="2" charset="0"/>
              </a:rPr>
              <a:t>aan tegen ……</a:t>
            </a:r>
            <a:b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zingeving creëren vs. zingeving ervaren?</a:t>
            </a:r>
          </a:p>
          <a:p>
            <a:endParaRPr lang="nl-NL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zingeving vs. geluk?</a:t>
            </a:r>
            <a:b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2800" dirty="0">
                <a:latin typeface="MV Boli" panose="02000500030200090000" pitchFamily="2" charset="0"/>
                <a:cs typeface="MV Boli" panose="02000500030200090000" pitchFamily="2" charset="0"/>
              </a:rPr>
              <a:t>											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F881649E-76EF-AF21-8DFB-A7A0C4A49C6E}"/>
                  </a:ext>
                </a:extLst>
              </p14:cNvPr>
              <p14:cNvContentPartPr/>
              <p14:nvPr/>
            </p14:nvContentPartPr>
            <p14:xfrm>
              <a:off x="3630770" y="5319104"/>
              <a:ext cx="48240" cy="3456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6DCFCBF2-C574-47D0-F745-7C371C871C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0330" y="5308664"/>
                <a:ext cx="69480" cy="5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834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8FC3B1-F28D-FEC0-059E-FADC0F67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1400537"/>
            <a:ext cx="10309860" cy="4758963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Waarom een lezing over zingeving? </a:t>
            </a:r>
            <a:b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</a:t>
            </a: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  <a:t> 1960: ‘Waartoe zijn wij op aarde?’ </a:t>
            </a: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  <a:t>(RK-catechismus)</a:t>
            </a: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  <a:t>21</a:t>
            </a:r>
            <a:r>
              <a:rPr lang="nl-NL" sz="3200" baseline="30000" dirty="0">
                <a:latin typeface="MV Boli" panose="02000500030200090000" pitchFamily="2" charset="0"/>
                <a:cs typeface="MV Boli" panose="02000500030200090000" pitchFamily="2" charset="0"/>
              </a:rPr>
              <a:t>ste</a:t>
            </a: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  <a:t> eeuw: geluk is het hoogste doel</a:t>
            </a: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  <a:t>Aristoteles: zingeving is het hoogste doel</a:t>
            </a:r>
            <a:b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  <a:t>(zingeving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≠ </a:t>
            </a:r>
            <a:r>
              <a:rPr lang="nl-NL" sz="3200" dirty="0">
                <a:latin typeface="MV Boli" panose="02000500030200090000" pitchFamily="2" charset="0"/>
                <a:cs typeface="MV Boli" panose="02000500030200090000" pitchFamily="2" charset="0"/>
              </a:rPr>
              <a:t>geluk)</a:t>
            </a:r>
          </a:p>
        </p:txBody>
      </p:sp>
    </p:spTree>
    <p:extLst>
      <p:ext uri="{BB962C8B-B14F-4D97-AF65-F5344CB8AC3E}">
        <p14:creationId xmlns:p14="http://schemas.microsoft.com/office/powerpoint/2010/main" val="237239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38095-1603-0831-08D4-58503555A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38C3980-F9AE-B756-7C14-388B75FB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20" y="1209232"/>
            <a:ext cx="9679930" cy="4618299"/>
          </a:xfrm>
        </p:spPr>
        <p:txBody>
          <a:bodyPr/>
          <a:lstStyle/>
          <a:p>
            <a:pPr algn="ctr"/>
            <a:r>
              <a:rPr lang="nl-NL" sz="2400" i="1" dirty="0">
                <a:latin typeface="MV Boli" panose="02000500030200090000" pitchFamily="2" charset="0"/>
                <a:cs typeface="MV Boli" panose="02000500030200090000" pitchFamily="2" charset="0"/>
              </a:rPr>
              <a:t>intermezzo</a:t>
            </a:r>
            <a:br>
              <a:rPr lang="nl-NL" sz="2400" i="1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nl-NL" sz="2400" i="1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6600" dirty="0">
                <a:latin typeface="MV Boli" panose="02000500030200090000" pitchFamily="2" charset="0"/>
                <a:cs typeface="MV Boli" panose="02000500030200090000" pitchFamily="2" charset="0"/>
              </a:rPr>
              <a:t>Wie van jullie is </a:t>
            </a:r>
            <a:br>
              <a:rPr lang="nl-NL" sz="66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6600" dirty="0">
                <a:latin typeface="MV Boli" panose="02000500030200090000" pitchFamily="2" charset="0"/>
                <a:cs typeface="MV Boli" panose="02000500030200090000" pitchFamily="2" charset="0"/>
              </a:rPr>
              <a:t>de afgelopen 24 uur </a:t>
            </a:r>
            <a:br>
              <a:rPr lang="nl-NL" sz="66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6600" dirty="0">
                <a:latin typeface="MV Boli" panose="02000500030200090000" pitchFamily="2" charset="0"/>
                <a:cs typeface="MV Boli" panose="02000500030200090000" pitchFamily="2" charset="0"/>
              </a:rPr>
              <a:t>(even) heel blij geweest?</a:t>
            </a:r>
          </a:p>
        </p:txBody>
      </p:sp>
    </p:spTree>
    <p:extLst>
      <p:ext uri="{BB962C8B-B14F-4D97-AF65-F5344CB8AC3E}">
        <p14:creationId xmlns:p14="http://schemas.microsoft.com/office/powerpoint/2010/main" val="2194810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B8B73-5E80-580F-4E66-C9486A54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795618"/>
            <a:ext cx="8857034" cy="931582"/>
          </a:xfrm>
        </p:spPr>
        <p:txBody>
          <a:bodyPr/>
          <a:lstStyle/>
          <a:p>
            <a:r>
              <a:rPr lang="nl-NL" sz="4000" dirty="0">
                <a:latin typeface="MV Boli" panose="02000500030200090000" pitchFamily="2" charset="0"/>
                <a:cs typeface="MV Boli" panose="02000500030200090000" pitchFamily="2" charset="0"/>
              </a:rPr>
              <a:t>Inspiratiebronnen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43B4B8-B1E6-5D07-7623-6A94710AE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2085975"/>
            <a:ext cx="4396339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	taoïsme (Tao = de weg)</a:t>
            </a:r>
          </a:p>
          <a:p>
            <a:pPr marL="0" indent="0">
              <a:buNone/>
            </a:pPr>
            <a:endParaRPr lang="nl-NL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- Lao Tse (ca. 500 v </a:t>
            </a:r>
            <a:r>
              <a:rPr lang="nl-NL" dirty="0" err="1">
                <a:latin typeface="MV Boli" panose="02000500030200090000" pitchFamily="2" charset="0"/>
                <a:cs typeface="MV Boli" panose="02000500030200090000" pitchFamily="2" charset="0"/>
              </a:rPr>
              <a:t>Chr</a:t>
            </a: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aandacht, zintuigen gebruiken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gevoel is ook een zintuig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leven in het hier en nu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‘Als ik werk dan werk ik, als ik slaap dan slaap ik’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woe wei: acceptatie, overgave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voelend-weten: intuïtie</a:t>
            </a:r>
            <a:b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nl-NL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1829851-6929-15BE-BB67-29692A9BC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2081492"/>
            <a:ext cx="5229407" cy="4200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	Benedictijnse spiritualiteit </a:t>
            </a:r>
          </a:p>
          <a:p>
            <a:pPr marL="0" indent="0">
              <a:buNone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				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Benedictus van Nursia (ca. 500 n </a:t>
            </a:r>
            <a:r>
              <a:rPr lang="nl-NL" dirty="0" err="1">
                <a:latin typeface="MV Boli" panose="02000500030200090000" pitchFamily="2" charset="0"/>
                <a:cs typeface="MV Boli" panose="02000500030200090000" pitchFamily="2" charset="0"/>
              </a:rPr>
              <a:t>Chr</a:t>
            </a: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)	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De Regel, ‘bid, werk, studeer’		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gelijk  vs.  gelijkwaardig			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aandacht, toewijding				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(bescheiden) verbetermanagement		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‘Wees betrokken, laat dat zien, doe iets’	</a:t>
            </a:r>
          </a:p>
          <a:p>
            <a:pPr>
              <a:buFontTx/>
              <a:buChar char="-"/>
            </a:pPr>
            <a:r>
              <a:rPr lang="nl-NL" dirty="0">
                <a:latin typeface="MV Boli" panose="02000500030200090000" pitchFamily="2" charset="0"/>
                <a:cs typeface="MV Boli" panose="02000500030200090000" pitchFamily="2" charset="0"/>
              </a:rPr>
              <a:t>‘Om zielen te bewegen moet je zelf bewogen zijn’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730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5C25E-2758-9A76-55D0-7C522D3EC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51D7905-F824-4F08-137F-9DEDBB149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418" y="980253"/>
            <a:ext cx="9404723" cy="1129897"/>
          </a:xfrm>
        </p:spPr>
        <p:txBody>
          <a:bodyPr/>
          <a:lstStyle/>
          <a:p>
            <a:pPr algn="ctr"/>
            <a:r>
              <a:rPr lang="nl-NL" sz="4800" dirty="0">
                <a:latin typeface="MV Boli" panose="02000500030200090000" pitchFamily="2" charset="0"/>
                <a:cs typeface="MV Boli" panose="02000500030200090000" pitchFamily="2" charset="0"/>
              </a:rPr>
              <a:t>Nog een inspiratiebron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DA7503-5770-C1FC-DACC-E431C6433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6146" y="2338086"/>
            <a:ext cx="6721716" cy="40518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interviewreeks De Volkskrant , 2018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Fokke Obbema</a:t>
            </a:r>
            <a:b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  <a:t>nadenken over de zin van het leven  </a:t>
            </a:r>
            <a:br>
              <a:rPr lang="nl-NL" sz="24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  grote life-events</a:t>
            </a:r>
            <a:br>
              <a:rPr lang="nl-NL" sz="24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</a:b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Maar wat is dan de zin???</a:t>
            </a:r>
            <a:br>
              <a:rPr lang="nl-NL" sz="24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</a:br>
            <a:endParaRPr lang="nl-NL" sz="2400" dirty="0">
              <a:latin typeface="MV Boli" panose="02000500030200090000" pitchFamily="2" charset="0"/>
              <a:cs typeface="MV Boli" panose="02000500030200090000" pitchFamily="2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mijn ervaring</a:t>
            </a:r>
            <a:br>
              <a:rPr lang="nl-NL" sz="24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</a:b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zingeving zit in kleine, alledaagse dingen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400" dirty="0">
              <a:latin typeface="MV Boli" panose="02000500030200090000" pitchFamily="2" charset="0"/>
              <a:cs typeface="MV Boli" panose="02000500030200090000" pitchFamily="2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dat kan beter: studie + schrijven boek</a:t>
            </a:r>
            <a:endParaRPr lang="nl-NL" sz="1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26" name="Picture 2" descr="Fokke Obbema: De zin van het leven in de Vredebergkerk">
            <a:extLst>
              <a:ext uri="{FF2B5EF4-FFF2-40B4-BE49-F238E27FC236}">
                <a16:creationId xmlns:a16="http://schemas.microsoft.com/office/drawing/2014/main" id="{AA996DBF-88A7-D681-2562-D764FE782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61" y="3026348"/>
            <a:ext cx="37338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9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</TotalTime>
  <Words>1476</Words>
  <Application>Microsoft Office PowerPoint</Application>
  <PresentationFormat>Breedbeeld</PresentationFormat>
  <Paragraphs>363</Paragraphs>
  <Slides>50</Slides>
  <Notes>48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59" baseType="lpstr">
      <vt:lpstr>Aptos</vt:lpstr>
      <vt:lpstr>Arial</vt:lpstr>
      <vt:lpstr>Calibri</vt:lpstr>
      <vt:lpstr>Century Gothic</vt:lpstr>
      <vt:lpstr>MV Boli</vt:lpstr>
      <vt:lpstr>Perpetua</vt:lpstr>
      <vt:lpstr>Wingdings</vt:lpstr>
      <vt:lpstr>Wingdings 3</vt:lpstr>
      <vt:lpstr>Ion</vt:lpstr>
      <vt:lpstr>Presentatie Zoeken naar Zingeving</vt:lpstr>
      <vt:lpstr>Zingeving een persoonlijk verhaal</vt:lpstr>
      <vt:lpstr>Programma  20.00 – 20.45  theorie (lezing)  20.45 – 21.00  pauze  21.00 – 21.45  praktijk (interactief)  21.45 – 22.00  ervaringen delen </vt:lpstr>
      <vt:lpstr>Even voorstellen …</vt:lpstr>
      <vt:lpstr>Waarom een lezing over zingeving?    Welke vragen houden ons bezig?  Hoe moet ik zijn? Ben ik wel goed genoeg? Doe ik ertoe?  Heeft mijn leven zin?</vt:lpstr>
      <vt:lpstr>Waarom een lezing over zingeving?    1960: ‘Waartoe zijn wij op aarde?’  (RK-catechismus)  21ste eeuw: geluk is het hoogste doel  Aristoteles: zingeving is het hoogste doel (zingeving ≠ geluk)</vt:lpstr>
      <vt:lpstr>intermezzo  Wie van jullie is  de afgelopen 24 uur  (even) heel blij geweest?</vt:lpstr>
      <vt:lpstr>Inspiratiebronnen</vt:lpstr>
      <vt:lpstr>Nog een inspiratiebron</vt:lpstr>
      <vt:lpstr>Zingeving bestaat!</vt:lpstr>
      <vt:lpstr>Zingeving bestaat!</vt:lpstr>
      <vt:lpstr>Zingeving, wat is dat eigenlijk? </vt:lpstr>
      <vt:lpstr>Zingeving, wat is dat eigenlijk?</vt:lpstr>
      <vt:lpstr>knoop in de zakdoek  Wie is de afgelopen 24 uur (even) heel blij geweest ?  Wie was zich daar ook van bewust op het moment zelf?</vt:lpstr>
      <vt:lpstr>  Zingeving zit in kleine, alledaagse dingen  2.  Zingeving creëren is niet zo ingewikkeld  3.  Zingeving ervaren is de uitdaging </vt:lpstr>
      <vt:lpstr>Zingeving ervaren (1)</vt:lpstr>
      <vt:lpstr>Zingeving ervaren (2)</vt:lpstr>
      <vt:lpstr>Zingeving ervaren (3)</vt:lpstr>
      <vt:lpstr>Zingeving ervaren (4)   </vt:lpstr>
      <vt:lpstr>Zingeving ervaren (5)   </vt:lpstr>
      <vt:lpstr>Zingeving ervaren (6)   </vt:lpstr>
      <vt:lpstr>Zingeving ervaren (7)   </vt:lpstr>
      <vt:lpstr>De kern van Zingeving:   - Je moet het zelf doen   ‘gevoel / overtuiging dat mijn leven ertoe doet’  - Zingeving bewust ervaren is minstens zo  belangrijk als zingeving creëren   </vt:lpstr>
      <vt:lpstr>Vragen ?</vt:lpstr>
      <vt:lpstr>De praktijk: Zingeving creëren</vt:lpstr>
      <vt:lpstr>Zingeving is bijziend </vt:lpstr>
      <vt:lpstr>Sfeer</vt:lpstr>
      <vt:lpstr>Creativiteit</vt:lpstr>
      <vt:lpstr>Kennis en Wijsheid</vt:lpstr>
      <vt:lpstr>Zwart en Wit</vt:lpstr>
      <vt:lpstr>Geloof en religie</vt:lpstr>
      <vt:lpstr>De praktijk: Zingeving creëren</vt:lpstr>
      <vt:lpstr>Liefde</vt:lpstr>
      <vt:lpstr>Schoonheid</vt:lpstr>
      <vt:lpstr>Idealen</vt:lpstr>
      <vt:lpstr>Muziek</vt:lpstr>
      <vt:lpstr>Humor / Feest vieren</vt:lpstr>
      <vt:lpstr>Natuur / Buiten</vt:lpstr>
      <vt:lpstr>Kinderen</vt:lpstr>
      <vt:lpstr>Meditatie</vt:lpstr>
      <vt:lpstr>Dagelijkse Bezigheden</vt:lpstr>
      <vt:lpstr>Gezondheid</vt:lpstr>
      <vt:lpstr>Smartphone</vt:lpstr>
      <vt:lpstr>Toeval</vt:lpstr>
      <vt:lpstr>Dood</vt:lpstr>
      <vt:lpstr>De essentie van een zinvol bestaan  </vt:lpstr>
      <vt:lpstr>De  zin-meester ben je zelf !   </vt:lpstr>
      <vt:lpstr>Vragen – Delen ?</vt:lpstr>
      <vt:lpstr>Discussie (1)</vt:lpstr>
      <vt:lpstr>Discussie 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zin-meester ben je zelf</dc:title>
  <dc:creator>Bart Bemelmans</dc:creator>
  <cp:lastModifiedBy>Bart Bemelmans</cp:lastModifiedBy>
  <cp:revision>11</cp:revision>
  <dcterms:created xsi:type="dcterms:W3CDTF">2024-10-17T19:03:50Z</dcterms:created>
  <dcterms:modified xsi:type="dcterms:W3CDTF">2026-03-25T15:22:43Z</dcterms:modified>
</cp:coreProperties>
</file>